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8.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9.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0.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1.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12.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13.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1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88" r:id="rId4"/>
    <p:sldMasterId id="2147483885" r:id="rId5"/>
    <p:sldMasterId id="2147484623" r:id="rId6"/>
    <p:sldMasterId id="2147484789" r:id="rId7"/>
    <p:sldMasterId id="2147484829" r:id="rId8"/>
    <p:sldMasterId id="2147484905" r:id="rId9"/>
    <p:sldMasterId id="2147484946" r:id="rId10"/>
    <p:sldMasterId id="2147484954" r:id="rId11"/>
    <p:sldMasterId id="2147485052" r:id="rId12"/>
    <p:sldMasterId id="2147485067" r:id="rId13"/>
    <p:sldMasterId id="2147485082" r:id="rId14"/>
    <p:sldMasterId id="2147485094" r:id="rId15"/>
    <p:sldMasterId id="2147485107" r:id="rId16"/>
    <p:sldMasterId id="2147485143" r:id="rId17"/>
    <p:sldMasterId id="2147485218" r:id="rId18"/>
  </p:sldMasterIdLst>
  <p:notesMasterIdLst>
    <p:notesMasterId r:id="rId44"/>
  </p:notesMasterIdLst>
  <p:handoutMasterIdLst>
    <p:handoutMasterId r:id="rId45"/>
  </p:handoutMasterIdLst>
  <p:sldIdLst>
    <p:sldId id="678" r:id="rId19"/>
    <p:sldId id="9639" r:id="rId20"/>
    <p:sldId id="9640" r:id="rId21"/>
    <p:sldId id="9634" r:id="rId22"/>
    <p:sldId id="9635" r:id="rId23"/>
    <p:sldId id="9642" r:id="rId24"/>
    <p:sldId id="9643" r:id="rId25"/>
    <p:sldId id="9636" r:id="rId26"/>
    <p:sldId id="9647" r:id="rId27"/>
    <p:sldId id="679" r:id="rId28"/>
    <p:sldId id="2147472743" r:id="rId29"/>
    <p:sldId id="2147480664" r:id="rId30"/>
    <p:sldId id="269" r:id="rId31"/>
    <p:sldId id="2752" r:id="rId32"/>
    <p:sldId id="676" r:id="rId33"/>
    <p:sldId id="9644" r:id="rId34"/>
    <p:sldId id="2147480665" r:id="rId35"/>
    <p:sldId id="2147480292" r:id="rId36"/>
    <p:sldId id="2147480666" r:id="rId37"/>
    <p:sldId id="2147480247" r:id="rId38"/>
    <p:sldId id="2147480246" r:id="rId39"/>
    <p:sldId id="2147480248" r:id="rId40"/>
    <p:sldId id="2147480667" r:id="rId41"/>
    <p:sldId id="2147480286" r:id="rId42"/>
    <p:sldId id="835" r:id="rId4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F71C01-A2AB-9DDE-3737-006A9C3A6566}" name="Johanna Bristow" initials="JB" userId="S::johanna.bristow@clarivate.com::9caf767f-05f2-4978-a6bf-906589889765" providerId="AD"/>
  <p188:author id="{D5818402-1792-C050-24DF-62BBEB750E68}" name="Philip Reimann" initials="PR" userId="S::philip.reimann@clarivate.com::e7630e56-29d5-48df-b61a-2e264e6b3e7b" providerId="AD"/>
  <p188:author id="{B37F2923-1FEF-3172-625E-5B546E1A476A}" name="Kate Walker" initials="KW" userId="S::kate@futurepresent.agency::25eb6372-8fe7-47d8-b66d-2d1f314a12df" providerId="AD"/>
  <p188:author id="{8DAE3A28-D918-0EF1-53B2-19A0C3C85EA2}" name="Chris Burghardt" initials="CB" userId="S::joseph.burghardt@clarivate.com::3b6caf4f-9e2a-444d-bdf1-9090a570c9a2" providerId="AD"/>
  <p188:author id="{EEFDA143-7479-EF2A-EE8A-E7C717D9B434}" name="Kristen Faeth" initials="KF" userId="S::kristen.faeth@Clarivate.com::49f1217d-373e-4d25-b703-14d60da1da4c" providerId="AD"/>
  <p188:author id="{F1BA4F44-7A31-6648-D788-C3EDA2BAFA0C}" name="Jo Donnelly" initials="JD" userId="S::jo.donnelly@clarivate.com::03808bbd-17e3-4c7b-aaaf-885eee687660" providerId="AD"/>
  <p188:author id="{156CC449-1769-FC26-8690-3DE166868D98}" name="Benjamin Wohl" initials="BW" userId="S::benjamin.wohl@clarivate.com::d1bd7bd8-f464-40a5-9754-756a3a4f9e13" providerId="AD"/>
  <p188:author id="{8032BE65-60B4-7C50-365A-CBCE7A83CB49}" name="Francesca Buckland" initials="FB" userId="S::francesca.buckland@clarivate.com::48a96e43-f8ff-48cd-be69-53e7e6c0a9ce" providerId="AD"/>
  <p188:author id="{1C1CA670-2608-EF97-8F12-DD6104BA7041}" name="Kristen Faeth" initials="KF" userId="S::kristen.faeth@clarivate.com::49f1217d-373e-4d25-b703-14d60da1da4c" providerId="AD"/>
  <p188:author id="{F8276B91-F105-E96A-8401-3CCFEE919819}" name="Rob Mayfield" initials="RM" userId="S::rob.m@futurepresent.agency::7d2e40a3-64fe-4ed7-8632-ff280d8c4506" providerId="AD"/>
  <p188:author id="{DC18D5A4-DC55-1492-AC5B-24816C2EFE72}" name="Dani Guzman" initials="DG" userId="S::dani.guzman@clarivate.com::12aeaa97-c44d-45aa-84dc-9e2f46aeffe6" providerId="AD"/>
  <p188:author id="{45AC3DB3-9D17-6DA6-512C-143C7CE87294}" name="Amy Braden" initials="AB" userId="S::amy.braden@Clarivate.com::f1c33f7a-3066-4db7-a580-d0891cc2f5b3" providerId="AD"/>
  <p188:author id="{BB9889EB-DA89-9DE1-EED6-CE21591FA4B9}" name="April Ellsey" initials="AE" userId="S::april.ellsey@clarivate.com::0da28850-b509-4b2b-8006-8ccf868021b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6"/>
    <a:srgbClr val="FAF5FF"/>
    <a:srgbClr val="6FDD51"/>
    <a:srgbClr val="319AF0"/>
    <a:srgbClr val="F9F9F9"/>
    <a:srgbClr val="5191ED"/>
    <a:srgbClr val="7886E8"/>
    <a:srgbClr val="9B7BE4"/>
    <a:srgbClr val="B175E1"/>
    <a:srgbClr val="77BC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832" autoAdjust="0"/>
  </p:normalViewPr>
  <p:slideViewPr>
    <p:cSldViewPr snapToGrid="0">
      <p:cViewPr varScale="1">
        <p:scale>
          <a:sx n="80" d="100"/>
          <a:sy n="80" d="100"/>
        </p:scale>
        <p:origin x="682" y="58"/>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1.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presProps" Target="presProps.xml"/><Relationship Id="rId20" Type="http://schemas.openxmlformats.org/officeDocument/2006/relationships/slide" Target="slides/slide2.xml"/><Relationship Id="rId41"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012DF918-E479-454E-8685-D417A61C6EE1}" type="datetimeFigureOut">
              <a:rPr lang="en-GB" smtClean="0"/>
              <a:t>06/08/2025</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GB"/>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ACB2442-8D48-416A-8E31-1D6850296C54}" type="datetimeFigureOut">
              <a:rPr lang="en-GB" smtClean="0"/>
              <a:t>06/08/2025</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GB"/>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knowledge.exlibrisgroup.com/Esploro/Product_Documentation/Esploro_Online_Help_(English)/Esploro_Introduction/010Esploro_Overview" TargetMode="External"/><Relationship Id="rId3" Type="http://schemas.openxmlformats.org/officeDocument/2006/relationships/hyperlink" Target="https://orcidus.lyrasis.org/" TargetMode="External"/><Relationship Id="rId7" Type="http://schemas.openxmlformats.org/officeDocument/2006/relationships/hyperlink" Target="https://orcid.org/0000-0002-7684-8951"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orcid.org/0000-0002-2900-5097" TargetMode="External"/><Relationship Id="rId5" Type="http://schemas.openxmlformats.org/officeDocument/2006/relationships/hyperlink" Target="https://orcid.org/" TargetMode="External"/><Relationship Id="rId4" Type="http://schemas.openxmlformats.org/officeDocument/2006/relationships/hyperlink" Target="https://www.brandeis.edu/" TargetMode="External"/><Relationship Id="rId9" Type="http://schemas.openxmlformats.org/officeDocument/2006/relationships/hyperlink" Target="https://scholarworks.brandeis.edu/esploro/"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sz="quarter" idx="5"/>
          </p:nvPr>
        </p:nvSpPr>
        <p:spPr/>
        <p:txBody>
          <a:bodyPr/>
          <a:lstStyle/>
          <a:p>
            <a:pPr defTabSz="966612">
              <a:defRPr/>
            </a:pPr>
            <a:fld id="{4862A9C7-AF8E-4C09-BB00-1E1EA1EE3490}" type="slidenum">
              <a:rPr lang="en-GB">
                <a:solidFill>
                  <a:prstClr val="black"/>
                </a:solidFill>
                <a:latin typeface="Calibri" panose="020F0502020204030204"/>
              </a:rPr>
              <a:pPr defTabSz="966612">
                <a:defRPr/>
              </a:pPr>
              <a:t>1</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2750589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a:solidFill>
                  <a:schemeClr val="tx1"/>
                </a:solidFill>
                <a:effectLst/>
                <a:latin typeface="+mn-lt"/>
                <a:ea typeface="+mn-ea"/>
                <a:cs typeface="+mn-cs"/>
              </a:rPr>
              <a:t>2024</a:t>
            </a:r>
            <a:r>
              <a:rPr lang="zh-TW" altLang="en-US" sz="1200" b="0" i="0" kern="1200" dirty="0">
                <a:solidFill>
                  <a:schemeClr val="tx1"/>
                </a:solidFill>
                <a:effectLst/>
                <a:latin typeface="+mn-lt"/>
                <a:ea typeface="+mn-ea"/>
                <a:cs typeface="+mn-cs"/>
              </a:rPr>
              <a:t>年</a:t>
            </a:r>
            <a:r>
              <a:rPr lang="en-US" altLang="zh-TW" sz="1200" b="0" i="0" kern="1200" dirty="0">
                <a:solidFill>
                  <a:schemeClr val="tx1"/>
                </a:solidFill>
                <a:effectLst/>
                <a:latin typeface="+mn-lt"/>
                <a:ea typeface="+mn-ea"/>
                <a:cs typeface="+mn-cs"/>
              </a:rPr>
              <a:t>3</a:t>
            </a:r>
            <a:r>
              <a:rPr lang="zh-TW" altLang="en-US" sz="1200" b="0" i="0" kern="1200" dirty="0">
                <a:solidFill>
                  <a:schemeClr val="tx1"/>
                </a:solidFill>
                <a:effectLst/>
                <a:latin typeface="+mn-lt"/>
                <a:ea typeface="+mn-ea"/>
                <a:cs typeface="+mn-cs"/>
              </a:rPr>
              <a:t>月</a:t>
            </a:r>
            <a:r>
              <a:rPr lang="en-US" altLang="zh-TW" sz="1200" b="0" i="0" kern="1200" dirty="0">
                <a:solidFill>
                  <a:schemeClr val="tx1"/>
                </a:solidFill>
                <a:effectLst/>
                <a:latin typeface="+mn-lt"/>
                <a:ea typeface="+mn-ea"/>
                <a:cs typeface="+mn-cs"/>
              </a:rPr>
              <a:t>20</a:t>
            </a:r>
            <a:r>
              <a:rPr lang="zh-TW" altLang="en-US" sz="1200" b="0" i="0" kern="1200" dirty="0">
                <a:solidFill>
                  <a:schemeClr val="tx1"/>
                </a:solidFill>
                <a:effectLst/>
                <a:latin typeface="+mn-lt"/>
                <a:ea typeface="+mn-ea"/>
                <a:cs typeface="+mn-cs"/>
              </a:rPr>
              <a:t>日，</a:t>
            </a:r>
            <a:r>
              <a:rPr lang="en-US" altLang="zh-TW" sz="1200" b="0" i="0" u="none" strike="noStrike" kern="1200" dirty="0">
                <a:solidFill>
                  <a:schemeClr val="tx1"/>
                </a:solidFill>
                <a:effectLst/>
                <a:latin typeface="+mn-lt"/>
                <a:ea typeface="+mn-ea"/>
                <a:cs typeface="+mn-cs"/>
                <a:hlinkClick r:id="rId3"/>
              </a:rPr>
              <a:t>ORCID</a:t>
            </a:r>
            <a:r>
              <a:rPr lang="zh-TW" altLang="en-US" sz="1200" b="0" i="0" u="none" strike="noStrike" kern="1200" dirty="0">
                <a:solidFill>
                  <a:schemeClr val="tx1"/>
                </a:solidFill>
                <a:effectLst/>
                <a:latin typeface="+mn-lt"/>
                <a:ea typeface="+mn-ea"/>
                <a:cs typeface="+mn-cs"/>
                <a:hlinkClick r:id="rId3"/>
              </a:rPr>
              <a:t>美國社區</a:t>
            </a:r>
            <a:r>
              <a:rPr lang="zh-TW" altLang="en-US" sz="1200" b="0" i="0" kern="1200" dirty="0">
                <a:solidFill>
                  <a:schemeClr val="tx1"/>
                </a:solidFill>
                <a:effectLst/>
                <a:latin typeface="+mn-lt"/>
                <a:ea typeface="+mn-ea"/>
                <a:cs typeface="+mn-cs"/>
              </a:rPr>
              <a:t>聯盟邀請</a:t>
            </a:r>
            <a:r>
              <a:rPr lang="zh-TW" altLang="en-US" sz="1200" b="0" i="0" u="none" strike="noStrike" kern="1200" dirty="0">
                <a:solidFill>
                  <a:schemeClr val="tx1"/>
                </a:solidFill>
                <a:effectLst/>
                <a:latin typeface="+mn-lt"/>
                <a:ea typeface="+mn-ea"/>
                <a:cs typeface="+mn-cs"/>
                <a:hlinkClick r:id="rId4"/>
              </a:rPr>
              <a:t>布蘭迪斯大學</a:t>
            </a:r>
            <a:r>
              <a:rPr lang="zh-TW" altLang="en-US" sz="1200" b="0" i="0" kern="1200" dirty="0">
                <a:solidFill>
                  <a:schemeClr val="tx1"/>
                </a:solidFill>
                <a:effectLst/>
                <a:latin typeface="+mn-lt"/>
                <a:ea typeface="+mn-ea"/>
                <a:cs typeface="+mn-cs"/>
              </a:rPr>
              <a:t>就其校園</a:t>
            </a:r>
            <a:r>
              <a:rPr lang="en-US" altLang="zh-TW" sz="1200" b="0" i="0" u="none" strike="noStrike" kern="1200" dirty="0">
                <a:solidFill>
                  <a:schemeClr val="tx1"/>
                </a:solidFill>
                <a:effectLst/>
                <a:latin typeface="+mn-lt"/>
                <a:ea typeface="+mn-ea"/>
                <a:cs typeface="+mn-cs"/>
                <a:hlinkClick r:id="rId5"/>
              </a:rPr>
              <a:t>ORCID</a:t>
            </a:r>
            <a:r>
              <a:rPr lang="zh-TW" altLang="en-US" sz="1200" b="0" i="0" u="none" strike="noStrike" kern="1200" dirty="0">
                <a:solidFill>
                  <a:schemeClr val="tx1"/>
                </a:solidFill>
                <a:effectLst/>
                <a:latin typeface="+mn-lt"/>
                <a:ea typeface="+mn-ea"/>
                <a:cs typeface="+mn-cs"/>
                <a:hlinkClick r:id="rId5"/>
              </a:rPr>
              <a:t>的</a:t>
            </a:r>
            <a:r>
              <a:rPr lang="zh-TW" altLang="en-US" sz="1200" b="0" i="0" kern="1200" dirty="0">
                <a:solidFill>
                  <a:schemeClr val="tx1"/>
                </a:solidFill>
                <a:effectLst/>
                <a:latin typeface="+mn-lt"/>
                <a:ea typeface="+mn-ea"/>
                <a:cs typeface="+mn-cs"/>
              </a:rPr>
              <a:t>實施發表演講。布蘭迪斯大學學術資源與發現副館長</a:t>
            </a:r>
            <a:r>
              <a:rPr lang="en-US" altLang="zh-TW" sz="1200" b="0" i="0" u="none" strike="noStrike" kern="1200" dirty="0">
                <a:solidFill>
                  <a:schemeClr val="tx1"/>
                </a:solidFill>
                <a:effectLst/>
                <a:latin typeface="+mn-lt"/>
                <a:ea typeface="+mn-ea"/>
                <a:cs typeface="+mn-cs"/>
                <a:hlinkClick r:id="rId6"/>
              </a:rPr>
              <a:t>Mark Paris</a:t>
            </a:r>
            <a:r>
              <a:rPr lang="zh-TW" altLang="en-US" sz="1200" b="0" i="0" u="none" strike="noStrike" kern="1200" dirty="0">
                <a:solidFill>
                  <a:schemeClr val="tx1"/>
                </a:solidFill>
                <a:effectLst/>
                <a:latin typeface="+mn-lt"/>
                <a:ea typeface="+mn-ea"/>
                <a:cs typeface="+mn-cs"/>
                <a:hlinkClick r:id="rId6"/>
              </a:rPr>
              <a:t>和研究基礎設施學術交流館長</a:t>
            </a:r>
            <a:r>
              <a:rPr lang="en-US" altLang="zh-TW" sz="1200" b="0" i="0" u="none" strike="noStrike" kern="1200" dirty="0">
                <a:solidFill>
                  <a:schemeClr val="tx1"/>
                </a:solidFill>
                <a:effectLst/>
                <a:latin typeface="+mn-lt"/>
                <a:ea typeface="+mn-ea"/>
                <a:cs typeface="+mn-cs"/>
                <a:hlinkClick r:id="rId7"/>
              </a:rPr>
              <a:t>Wendy Shook</a:t>
            </a:r>
            <a:r>
              <a:rPr lang="zh-TW" altLang="en-US" sz="1200" b="0" i="0" kern="1200" dirty="0">
                <a:solidFill>
                  <a:schemeClr val="tx1"/>
                </a:solidFill>
                <a:effectLst/>
                <a:latin typeface="+mn-lt"/>
                <a:ea typeface="+mn-ea"/>
                <a:cs typeface="+mn-cs"/>
              </a:rPr>
              <a:t>介紹了布蘭迪斯大學如何利用</a:t>
            </a:r>
            <a:r>
              <a:rPr lang="en-US" altLang="zh-TW" sz="1200" b="0" i="0" u="none" strike="noStrike" kern="1200" dirty="0">
                <a:solidFill>
                  <a:schemeClr val="tx1"/>
                </a:solidFill>
                <a:effectLst/>
                <a:latin typeface="+mn-lt"/>
                <a:ea typeface="+mn-ea"/>
                <a:cs typeface="+mn-cs"/>
                <a:hlinkClick r:id="rId8"/>
              </a:rPr>
              <a:t>Esploro</a:t>
            </a:r>
            <a:r>
              <a:rPr lang="zh-TW" altLang="en-US" sz="1200" b="0" i="0" kern="1200" dirty="0">
                <a:solidFill>
                  <a:schemeClr val="tx1"/>
                </a:solidFill>
                <a:effectLst/>
                <a:latin typeface="+mn-lt"/>
                <a:ea typeface="+mn-ea"/>
                <a:cs typeface="+mn-cs"/>
              </a:rPr>
              <a:t>平台將</a:t>
            </a:r>
            <a:r>
              <a:rPr lang="en-US" altLang="zh-TW" sz="1200" b="0" i="0" kern="1200" dirty="0">
                <a:solidFill>
                  <a:schemeClr val="tx1"/>
                </a:solidFill>
                <a:effectLst/>
                <a:latin typeface="+mn-lt"/>
                <a:ea typeface="+mn-ea"/>
                <a:cs typeface="+mn-cs"/>
              </a:rPr>
              <a:t>ORCID</a:t>
            </a:r>
            <a:r>
              <a:rPr lang="zh-TW" altLang="en-US" sz="1200" b="0" i="0" kern="1200" dirty="0">
                <a:solidFill>
                  <a:schemeClr val="tx1"/>
                </a:solidFill>
                <a:effectLst/>
                <a:latin typeface="+mn-lt"/>
                <a:ea typeface="+mn-ea"/>
                <a:cs typeface="+mn-cs"/>
              </a:rPr>
              <a:t>整合到其新的機構知識庫（</a:t>
            </a:r>
            <a:r>
              <a:rPr lang="en-US" altLang="zh-TW" sz="1200" b="0" i="0" kern="1200" dirty="0">
                <a:solidFill>
                  <a:schemeClr val="tx1"/>
                </a:solidFill>
                <a:effectLst/>
                <a:latin typeface="+mn-lt"/>
                <a:ea typeface="+mn-ea"/>
                <a:cs typeface="+mn-cs"/>
              </a:rPr>
              <a:t>IR</a:t>
            </a:r>
            <a:r>
              <a:rPr lang="zh-TW" altLang="en-US" sz="1200" b="0" i="0" kern="1200" dirty="0">
                <a:solidFill>
                  <a:schemeClr val="tx1"/>
                </a:solidFill>
                <a:effectLst/>
                <a:latin typeface="+mn-lt"/>
                <a:ea typeface="+mn-ea"/>
                <a:cs typeface="+mn-cs"/>
              </a:rPr>
              <a:t>）</a:t>
            </a:r>
            <a:r>
              <a:rPr lang="en-US" altLang="zh-TW" sz="1200" b="0" i="0" u="none" strike="noStrike" kern="1200" dirty="0" err="1">
                <a:solidFill>
                  <a:schemeClr val="tx1"/>
                </a:solidFill>
                <a:effectLst/>
                <a:latin typeface="+mn-lt"/>
                <a:ea typeface="+mn-ea"/>
                <a:cs typeface="+mn-cs"/>
                <a:hlinkClick r:id="rId9"/>
              </a:rPr>
              <a:t>ScholarWorks</a:t>
            </a:r>
            <a:r>
              <a:rPr lang="zh-TW" altLang="en-US" sz="1200" b="0" i="0" kern="1200" dirty="0">
                <a:solidFill>
                  <a:schemeClr val="tx1"/>
                </a:solidFill>
                <a:effectLst/>
                <a:latin typeface="+mn-lt"/>
                <a:ea typeface="+mn-ea"/>
                <a:cs typeface="+mn-cs"/>
              </a:rPr>
              <a:t>中。</a:t>
            </a:r>
            <a:endParaRPr lang="zh-TW" altLang="en-US" dirty="0"/>
          </a:p>
        </p:txBody>
      </p:sp>
      <p:sp>
        <p:nvSpPr>
          <p:cNvPr id="4" name="投影片編號版面配置區 3"/>
          <p:cNvSpPr>
            <a:spLocks noGrp="1"/>
          </p:cNvSpPr>
          <p:nvPr>
            <p:ph type="sldNum" sz="quarter" idx="5"/>
          </p:nvPr>
        </p:nvSpPr>
        <p:spPr/>
        <p:txBody>
          <a:bodyPr/>
          <a:lstStyle/>
          <a:p>
            <a:fld id="{4862A9C7-AF8E-4C09-BB00-1E1EA1EE3490}" type="slidenum">
              <a:rPr lang="en-GB" smtClean="0"/>
              <a:t>23</a:t>
            </a:fld>
            <a:endParaRPr lang="en-GB"/>
          </a:p>
        </p:txBody>
      </p:sp>
    </p:spTree>
    <p:extLst>
      <p:ext uri="{BB962C8B-B14F-4D97-AF65-F5344CB8AC3E}">
        <p14:creationId xmlns:p14="http://schemas.microsoft.com/office/powerpoint/2010/main" val="2297889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b="1" dirty="0"/>
          </a:p>
          <a:p>
            <a:pPr>
              <a:defRPr/>
            </a:pPr>
            <a:endParaRPr lang="en-US" b="1" dirty="0"/>
          </a:p>
          <a:p>
            <a:pPr>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A0F1C-79B6-41AA-9823-81A7A8CAA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711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33216-9F55-7570-3A7A-796E77775B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CB0994-FDAE-9D17-8499-CD4027B931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516B55-08CD-F5B8-C2C1-17D49AF2045B}"/>
              </a:ext>
            </a:extLst>
          </p:cNvPr>
          <p:cNvSpPr>
            <a:spLocks noGrp="1"/>
          </p:cNvSpPr>
          <p:nvPr>
            <p:ph type="body" idx="1"/>
          </p:nvPr>
        </p:nvSpPr>
        <p:spPr/>
        <p:txBody>
          <a:bodyPr/>
          <a:lstStyle/>
          <a:p>
            <a:pPr>
              <a:lnSpc>
                <a:spcPct val="107000"/>
              </a:lnSpc>
              <a:spcAft>
                <a:spcPts val="846"/>
              </a:spcAft>
              <a:tabLst>
                <a:tab pos="483306" algn="l"/>
              </a:tabLst>
            </a:pPr>
            <a:r>
              <a:rPr lang="zh-TW" altLang="en-US" sz="1200" b="0" i="0" kern="1200" dirty="0">
                <a:solidFill>
                  <a:schemeClr val="tx1"/>
                </a:solidFill>
                <a:effectLst/>
                <a:latin typeface="+mn-lt"/>
                <a:ea typeface="+mn-ea"/>
                <a:cs typeface="+mn-cs"/>
              </a:rPr>
              <a:t>作為 </a:t>
            </a:r>
            <a:r>
              <a:rPr lang="en-US" altLang="zh-TW" sz="1200" b="0" i="0" kern="1200" dirty="0">
                <a:solidFill>
                  <a:schemeClr val="tx1"/>
                </a:solidFill>
                <a:effectLst/>
                <a:latin typeface="+mn-lt"/>
                <a:ea typeface="+mn-ea"/>
                <a:cs typeface="+mn-cs"/>
              </a:rPr>
              <a:t>ORCID </a:t>
            </a:r>
            <a:r>
              <a:rPr lang="zh-TW" altLang="en-US" sz="1200" b="0" i="0" kern="1200" dirty="0">
                <a:solidFill>
                  <a:schemeClr val="tx1"/>
                </a:solidFill>
                <a:effectLst/>
                <a:latin typeface="+mn-lt"/>
                <a:ea typeface="+mn-ea"/>
                <a:cs typeface="+mn-cs"/>
              </a:rPr>
              <a:t>的創始成員和關鍵貢獻者，我們長期以來一直與 </a:t>
            </a:r>
            <a:r>
              <a:rPr lang="en-US" altLang="zh-TW" sz="1200" b="0" i="0" kern="1200" dirty="0">
                <a:solidFill>
                  <a:schemeClr val="tx1"/>
                </a:solidFill>
                <a:effectLst/>
                <a:latin typeface="+mn-lt"/>
                <a:ea typeface="+mn-ea"/>
                <a:cs typeface="+mn-cs"/>
              </a:rPr>
              <a:t>ORCID </a:t>
            </a:r>
            <a:r>
              <a:rPr lang="zh-TW" altLang="en-US" sz="1200" b="0" i="0" kern="1200" dirty="0">
                <a:solidFill>
                  <a:schemeClr val="tx1"/>
                </a:solidFill>
                <a:effectLst/>
                <a:latin typeface="+mn-lt"/>
                <a:ea typeface="+mn-ea"/>
                <a:cs typeface="+mn-cs"/>
              </a:rPr>
              <a:t>保持著密切的合作。我們將 </a:t>
            </a:r>
            <a:r>
              <a:rPr lang="en-US" altLang="zh-TW" sz="1200" b="0" i="0" kern="1200" dirty="0" err="1">
                <a:solidFill>
                  <a:schemeClr val="tx1"/>
                </a:solidFill>
                <a:effectLst/>
                <a:latin typeface="+mn-lt"/>
                <a:ea typeface="+mn-ea"/>
                <a:cs typeface="+mn-cs"/>
              </a:rPr>
              <a:t>ResearcherID</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程式碼庫捐贈給了 </a:t>
            </a:r>
            <a:r>
              <a:rPr lang="en-US" altLang="zh-TW" sz="1200" b="0" i="0" kern="1200" dirty="0">
                <a:solidFill>
                  <a:schemeClr val="tx1"/>
                </a:solidFill>
                <a:effectLst/>
                <a:latin typeface="+mn-lt"/>
                <a:ea typeface="+mn-ea"/>
                <a:cs typeface="+mn-cs"/>
              </a:rPr>
              <a:t>ORCID</a:t>
            </a:r>
            <a:r>
              <a:rPr lang="zh-TW" altLang="en-US" sz="1200" b="0" i="0" kern="1200" dirty="0">
                <a:solidFill>
                  <a:schemeClr val="tx1"/>
                </a:solidFill>
                <a:effectLst/>
                <a:latin typeface="+mn-lt"/>
                <a:ea typeface="+mn-ea"/>
                <a:cs typeface="+mn-cs"/>
              </a:rPr>
              <a:t>，使其能夠進一步開發，並推出由非營利組織支援的持久識別碼服務。我們的目標是幫助研究人員最大限度地減少管理學術記錄所需的工作量，減少研究生命週期中的摩擦，並展示他們的影響力。</a:t>
            </a:r>
            <a:endParaRPr lang="en-US" sz="1300" dirty="0"/>
          </a:p>
        </p:txBody>
      </p:sp>
      <p:sp>
        <p:nvSpPr>
          <p:cNvPr id="4" name="Slide Number Placeholder 3">
            <a:extLst>
              <a:ext uri="{FF2B5EF4-FFF2-40B4-BE49-F238E27FC236}">
                <a16:creationId xmlns:a16="http://schemas.microsoft.com/office/drawing/2014/main" id="{3E0AD133-30E8-E086-FCEE-FF8E5BB740D7}"/>
              </a:ext>
            </a:extLst>
          </p:cNvPr>
          <p:cNvSpPr>
            <a:spLocks noGrp="1"/>
          </p:cNvSpPr>
          <p:nvPr>
            <p:ph type="sldNum" sz="quarter" idx="5"/>
          </p:nvPr>
        </p:nvSpPr>
        <p:spPr/>
        <p:txBody>
          <a:bodyPr/>
          <a:lstStyle/>
          <a:p>
            <a:pPr defTabSz="966612">
              <a:defRPr/>
            </a:pPr>
            <a:fld id="{4862A9C7-AF8E-4C09-BB00-1E1EA1EE3490}" type="slidenum">
              <a:rPr lang="en-GB">
                <a:solidFill>
                  <a:prstClr val="black"/>
                </a:solidFill>
                <a:latin typeface="Calibri" panose="020F0502020204030204"/>
              </a:rPr>
              <a:pPr defTabSz="966612">
                <a:defRPr/>
              </a:pPr>
              <a:t>3</a:t>
            </a:fld>
            <a:endParaRPr lang="en-GB">
              <a:solidFill>
                <a:prstClr val="black"/>
              </a:solidFill>
              <a:latin typeface="Calibri" panose="020F0502020204030204"/>
            </a:endParaRPr>
          </a:p>
        </p:txBody>
      </p:sp>
    </p:spTree>
    <p:extLst>
      <p:ext uri="{BB962C8B-B14F-4D97-AF65-F5344CB8AC3E}">
        <p14:creationId xmlns:p14="http://schemas.microsoft.com/office/powerpoint/2010/main" val="1491309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008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726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517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B3C285-11B3-A64B-A5AF-6A4034B4398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104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5471b4b92b_0_251: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5471b4b92b_0_25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024828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在接下來的幾個月裡，我們很高興能夠進一步擴展我們目前的 </a:t>
            </a:r>
            <a:r>
              <a:rPr lang="en-US" altLang="zh-TW" sz="1200" b="0" i="0" kern="1200" dirty="0">
                <a:solidFill>
                  <a:schemeClr val="tx1"/>
                </a:solidFill>
                <a:effectLst/>
                <a:latin typeface="+mn-lt"/>
                <a:ea typeface="+mn-ea"/>
                <a:cs typeface="+mn-cs"/>
              </a:rPr>
              <a:t>ORCID </a:t>
            </a:r>
            <a:r>
              <a:rPr lang="zh-TW" altLang="en-US" sz="1200" b="0" i="0" kern="1200" dirty="0">
                <a:solidFill>
                  <a:schemeClr val="tx1"/>
                </a:solidFill>
                <a:effectLst/>
                <a:latin typeface="+mn-lt"/>
                <a:ea typeface="+mn-ea"/>
                <a:cs typeface="+mn-cs"/>
              </a:rPr>
              <a:t>集成，推出新功能並改進資料流，使 </a:t>
            </a:r>
            <a:r>
              <a:rPr lang="en-US" altLang="zh-TW" sz="1200" b="0" i="0" kern="1200" dirty="0">
                <a:solidFill>
                  <a:schemeClr val="tx1"/>
                </a:solidFill>
                <a:effectLst/>
                <a:latin typeface="+mn-lt"/>
                <a:ea typeface="+mn-ea"/>
                <a:cs typeface="+mn-cs"/>
              </a:rPr>
              <a:t>Web of Science </a:t>
            </a:r>
            <a:r>
              <a:rPr lang="zh-TW" altLang="en-US" sz="1200" b="0" i="0" kern="1200" dirty="0">
                <a:solidFill>
                  <a:schemeClr val="tx1"/>
                </a:solidFill>
                <a:effectLst/>
                <a:latin typeface="+mn-lt"/>
                <a:ea typeface="+mn-ea"/>
                <a:cs typeface="+mn-cs"/>
              </a:rPr>
              <a:t>成為 </a:t>
            </a:r>
            <a:r>
              <a:rPr lang="en-US" altLang="zh-TW" sz="1200" b="0" i="0" kern="1200" dirty="0">
                <a:solidFill>
                  <a:schemeClr val="tx1"/>
                </a:solidFill>
                <a:effectLst/>
                <a:latin typeface="+mn-lt"/>
                <a:ea typeface="+mn-ea"/>
                <a:cs typeface="+mn-cs"/>
              </a:rPr>
              <a:t>ORCID </a:t>
            </a:r>
            <a:r>
              <a:rPr lang="zh-TW" altLang="en-US" sz="1200" b="0" i="0" kern="1200" dirty="0">
                <a:solidFill>
                  <a:schemeClr val="tx1"/>
                </a:solidFill>
                <a:effectLst/>
                <a:latin typeface="+mn-lt"/>
                <a:ea typeface="+mn-ea"/>
                <a:cs typeface="+mn-cs"/>
              </a:rPr>
              <a:t>用戶的首選發現平台，並顯著提升我們 </a:t>
            </a:r>
            <a:r>
              <a:rPr lang="en-US" altLang="zh-TW" sz="1200" b="0" i="0" kern="1200" dirty="0">
                <a:solidFill>
                  <a:schemeClr val="tx1"/>
                </a:solidFill>
                <a:effectLst/>
                <a:latin typeface="+mn-lt"/>
                <a:ea typeface="+mn-ea"/>
                <a:cs typeface="+mn-cs"/>
              </a:rPr>
              <a:t>Web of Science </a:t>
            </a:r>
            <a:r>
              <a:rPr lang="zh-TW" altLang="en-US" sz="1200" b="0" i="0" kern="1200" dirty="0">
                <a:solidFill>
                  <a:schemeClr val="tx1"/>
                </a:solidFill>
                <a:effectLst/>
                <a:latin typeface="+mn-lt"/>
                <a:ea typeface="+mn-ea"/>
                <a:cs typeface="+mn-cs"/>
              </a:rPr>
              <a:t>研究人員檔案的品質。</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379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1109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5.emf"/><Relationship Id="rId4" Type="http://schemas.openxmlformats.org/officeDocument/2006/relationships/oleObject" Target="../embeddings/oleObject2.bin"/></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12.sv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 Id="rId4" Type="http://schemas.openxmlformats.org/officeDocument/2006/relationships/image" Target="../media/image9.sv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xml"/><Relationship Id="rId4" Type="http://schemas.openxmlformats.org/officeDocument/2006/relationships/image" Target="../media/image9.sv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clarivate.com/" TargetMode="External"/><Relationship Id="rId2" Type="http://schemas.openxmlformats.org/officeDocument/2006/relationships/image" Target="../media/image19.jpeg"/><Relationship Id="rId1" Type="http://schemas.openxmlformats.org/officeDocument/2006/relationships/slideMaster" Target="../slideMasters/slideMaster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clarivate.com/" TargetMode="External"/><Relationship Id="rId2" Type="http://schemas.openxmlformats.org/officeDocument/2006/relationships/image" Target="../media/image23.jpeg"/><Relationship Id="rId1" Type="http://schemas.openxmlformats.org/officeDocument/2006/relationships/slideMaster" Target="../slideMasters/slideMaster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eg"/><Relationship Id="rId1" Type="http://schemas.openxmlformats.org/officeDocument/2006/relationships/slideMaster" Target="../slideMasters/slideMaster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clarivate.com/" TargetMode="External"/><Relationship Id="rId2" Type="http://schemas.openxmlformats.org/officeDocument/2006/relationships/image" Target="../media/image24.jpeg"/><Relationship Id="rId1" Type="http://schemas.openxmlformats.org/officeDocument/2006/relationships/slideMaster" Target="../slideMasters/slideMaster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jpeg"/><Relationship Id="rId1" Type="http://schemas.openxmlformats.org/officeDocument/2006/relationships/slideMaster" Target="../slideMasters/slideMaster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8.xml"/><Relationship Id="rId4" Type="http://schemas.openxmlformats.org/officeDocument/2006/relationships/image" Target="../media/image9.sv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Master" Target="../slideMasters/slideMaster8.xml"/><Relationship Id="rId4" Type="http://schemas.openxmlformats.org/officeDocument/2006/relationships/image" Target="../media/image22.sv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9.xml"/><Relationship Id="rId4" Type="http://schemas.openxmlformats.org/officeDocument/2006/relationships/image" Target="../media/image20.sv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9.xml"/><Relationship Id="rId4" Type="http://schemas.openxmlformats.org/officeDocument/2006/relationships/image" Target="../media/image20.sv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9.xml"/><Relationship Id="rId4" Type="http://schemas.openxmlformats.org/officeDocument/2006/relationships/image" Target="../media/image20.sv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9.xml"/><Relationship Id="rId4" Type="http://schemas.openxmlformats.org/officeDocument/2006/relationships/image" Target="../media/image20.sv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0.xml"/><Relationship Id="rId4" Type="http://schemas.openxmlformats.org/officeDocument/2006/relationships/image" Target="../media/image20.sv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1.xml"/><Relationship Id="rId4" Type="http://schemas.openxmlformats.org/officeDocument/2006/relationships/image" Target="../media/image20.sv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Master" Target="../slideMasters/slideMaster12.xml"/><Relationship Id="rId5" Type="http://schemas.openxmlformats.org/officeDocument/2006/relationships/image" Target="../media/image29.png"/><Relationship Id="rId4" Type="http://schemas.openxmlformats.org/officeDocument/2006/relationships/image" Target="../media/image18.sv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Master" Target="../slideMasters/slideMaster12.xml"/><Relationship Id="rId5" Type="http://schemas.openxmlformats.org/officeDocument/2006/relationships/image" Target="../media/image29.png"/><Relationship Id="rId4" Type="http://schemas.openxmlformats.org/officeDocument/2006/relationships/image" Target="../media/image18.sv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Master" Target="../slideMasters/slideMaster12.xml"/><Relationship Id="rId5" Type="http://schemas.openxmlformats.org/officeDocument/2006/relationships/image" Target="../media/image29.png"/><Relationship Id="rId4" Type="http://schemas.openxmlformats.org/officeDocument/2006/relationships/image" Target="../media/image18.sv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Master" Target="../slideMasters/slideMaster12.xml"/><Relationship Id="rId5" Type="http://schemas.openxmlformats.org/officeDocument/2006/relationships/image" Target="../media/image29.png"/><Relationship Id="rId4" Type="http://schemas.openxmlformats.org/officeDocument/2006/relationships/image" Target="../media/image18.sv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Master" Target="../slideMasters/slideMaster12.xml"/><Relationship Id="rId5" Type="http://schemas.openxmlformats.org/officeDocument/2006/relationships/image" Target="../media/image29.png"/><Relationship Id="rId4" Type="http://schemas.openxmlformats.org/officeDocument/2006/relationships/image" Target="../media/image18.sv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Master" Target="../slideMasters/slideMaster12.xml"/><Relationship Id="rId5" Type="http://schemas.openxmlformats.org/officeDocument/2006/relationships/image" Target="../media/image29.png"/><Relationship Id="rId4" Type="http://schemas.openxmlformats.org/officeDocument/2006/relationships/image" Target="../media/image18.svg"/></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png"/><Relationship Id="rId1" Type="http://schemas.openxmlformats.org/officeDocument/2006/relationships/slideMaster" Target="../slideMasters/slideMaster12.xml"/><Relationship Id="rId5" Type="http://schemas.openxmlformats.org/officeDocument/2006/relationships/image" Target="../media/image34.png"/><Relationship Id="rId4" Type="http://schemas.openxmlformats.org/officeDocument/2006/relationships/image" Target="../media/image18.sv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3.xml"/><Relationship Id="rId4" Type="http://schemas.openxmlformats.org/officeDocument/2006/relationships/image" Target="../media/image12.svg"/></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4.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4.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4.xml"/><Relationship Id="rId4" Type="http://schemas.openxmlformats.org/officeDocument/2006/relationships/image" Target="../media/image12.svg"/></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1.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5.emf"/><Relationship Id="rId4" Type="http://schemas.openxmlformats.org/officeDocument/2006/relationships/oleObject" Target="../embeddings/oleObject2.bin"/></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4.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5.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5.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5.xml"/><Relationship Id="rId4" Type="http://schemas.openxmlformats.org/officeDocument/2006/relationships/image" Target="../media/image12.svg"/></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12.sv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14.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FF9049-5E28-324A-C127-89A520ECE3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sp>
        <p:nvSpPr>
          <p:cNvPr id="37" name="Text Placeholder 9">
            <a:extLst>
              <a:ext uri="{FF2B5EF4-FFF2-40B4-BE49-F238E27FC236}">
                <a16:creationId xmlns:a16="http://schemas.microsoft.com/office/drawing/2014/main" id="{4C6DD403-4D79-7A8B-97FC-8A42C027024F}"/>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a:t>Section break subtitle here</a:t>
            </a:r>
          </a:p>
        </p:txBody>
      </p:sp>
    </p:spTree>
    <p:extLst>
      <p:ext uri="{BB962C8B-B14F-4D97-AF65-F5344CB8AC3E}">
        <p14:creationId xmlns:p14="http://schemas.microsoft.com/office/powerpoint/2010/main" val="630069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Six</a:t>
            </a:r>
          </a:p>
        </p:txBody>
      </p:sp>
    </p:spTree>
    <p:extLst>
      <p:ext uri="{BB962C8B-B14F-4D97-AF65-F5344CB8AC3E}">
        <p14:creationId xmlns:p14="http://schemas.microsoft.com/office/powerpoint/2010/main" val="23976632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E7B1683A-D886-9B6C-2690-189E65E5E8DC}"/>
              </a:ext>
            </a:extLst>
          </p:cNvPr>
          <p:cNvSpPr>
            <a:spLocks noGrp="1"/>
          </p:cNvSpPr>
          <p:nvPr>
            <p:ph type="pic" sz="quarter" idx="20" hasCustomPrompt="1"/>
          </p:nvPr>
        </p:nvSpPr>
        <p:spPr>
          <a:xfrm>
            <a:off x="0" y="0"/>
            <a:ext cx="12192000" cy="6858000"/>
          </a:xfrm>
          <a:custGeom>
            <a:avLst/>
            <a:gdLst>
              <a:gd name="connsiteX0" fmla="*/ 1592699 w 12192000"/>
              <a:gd name="connsiteY0" fmla="*/ 6492423 h 6858000"/>
              <a:gd name="connsiteX1" fmla="*/ 1592699 w 12192000"/>
              <a:gd name="connsiteY1" fmla="*/ 6501164 h 6858000"/>
              <a:gd name="connsiteX2" fmla="*/ 1592546 w 12192000"/>
              <a:gd name="connsiteY2" fmla="*/ 6504388 h 6858000"/>
              <a:gd name="connsiteX3" fmla="*/ 1568857 w 12192000"/>
              <a:gd name="connsiteY3" fmla="*/ 6522619 h 6858000"/>
              <a:gd name="connsiteX4" fmla="*/ 1551438 w 12192000"/>
              <a:gd name="connsiteY4" fmla="*/ 6508315 h 6858000"/>
              <a:gd name="connsiteX5" fmla="*/ 1568857 w 12192000"/>
              <a:gd name="connsiteY5" fmla="*/ 6495071 h 6858000"/>
              <a:gd name="connsiteX6" fmla="*/ 1581983 w 12192000"/>
              <a:gd name="connsiteY6" fmla="*/ 6495071 h 6858000"/>
              <a:gd name="connsiteX7" fmla="*/ 1592699 w 12192000"/>
              <a:gd name="connsiteY7" fmla="*/ 6492423 h 6858000"/>
              <a:gd name="connsiteX8" fmla="*/ 1172060 w 12192000"/>
              <a:gd name="connsiteY8" fmla="*/ 6492423 h 6858000"/>
              <a:gd name="connsiteX9" fmla="*/ 1172060 w 12192000"/>
              <a:gd name="connsiteY9" fmla="*/ 6501164 h 6858000"/>
              <a:gd name="connsiteX10" fmla="*/ 1171906 w 12192000"/>
              <a:gd name="connsiteY10" fmla="*/ 6504389 h 6858000"/>
              <a:gd name="connsiteX11" fmla="*/ 1148216 w 12192000"/>
              <a:gd name="connsiteY11" fmla="*/ 6522619 h 6858000"/>
              <a:gd name="connsiteX12" fmla="*/ 1130802 w 12192000"/>
              <a:gd name="connsiteY12" fmla="*/ 6508315 h 6858000"/>
              <a:gd name="connsiteX13" fmla="*/ 1148216 w 12192000"/>
              <a:gd name="connsiteY13" fmla="*/ 6495071 h 6858000"/>
              <a:gd name="connsiteX14" fmla="*/ 1161343 w 12192000"/>
              <a:gd name="connsiteY14" fmla="*/ 6495071 h 6858000"/>
              <a:gd name="connsiteX15" fmla="*/ 1172060 w 12192000"/>
              <a:gd name="connsiteY15" fmla="*/ 6492423 h 6858000"/>
              <a:gd name="connsiteX16" fmla="*/ 1796056 w 12192000"/>
              <a:gd name="connsiteY16" fmla="*/ 6448718 h 6858000"/>
              <a:gd name="connsiteX17" fmla="*/ 1823115 w 12192000"/>
              <a:gd name="connsiteY17" fmla="*/ 6470969 h 6858000"/>
              <a:gd name="connsiteX18" fmla="*/ 1768190 w 12192000"/>
              <a:gd name="connsiteY18" fmla="*/ 6470969 h 6858000"/>
              <a:gd name="connsiteX19" fmla="*/ 1796056 w 12192000"/>
              <a:gd name="connsiteY19" fmla="*/ 6448718 h 6858000"/>
              <a:gd name="connsiteX20" fmla="*/ 1385331 w 12192000"/>
              <a:gd name="connsiteY20" fmla="*/ 6423290 h 6858000"/>
              <a:gd name="connsiteX21" fmla="*/ 1427128 w 12192000"/>
              <a:gd name="connsiteY21" fmla="*/ 6544605 h 6858000"/>
              <a:gd name="connsiteX22" fmla="*/ 1470261 w 12192000"/>
              <a:gd name="connsiteY22" fmla="*/ 6544605 h 6858000"/>
              <a:gd name="connsiteX23" fmla="*/ 1513932 w 12192000"/>
              <a:gd name="connsiteY23" fmla="*/ 6423290 h 6858000"/>
              <a:gd name="connsiteX24" fmla="*/ 1477223 w 12192000"/>
              <a:gd name="connsiteY24" fmla="*/ 6423290 h 6858000"/>
              <a:gd name="connsiteX25" fmla="*/ 1449367 w 12192000"/>
              <a:gd name="connsiteY25" fmla="*/ 6507521 h 6858000"/>
              <a:gd name="connsiteX26" fmla="*/ 1423104 w 12192000"/>
              <a:gd name="connsiteY26" fmla="*/ 6423290 h 6858000"/>
              <a:gd name="connsiteX27" fmla="*/ 1319153 w 12192000"/>
              <a:gd name="connsiteY27" fmla="*/ 6423290 h 6858000"/>
              <a:gd name="connsiteX28" fmla="*/ 1319153 w 12192000"/>
              <a:gd name="connsiteY28" fmla="*/ 6452426 h 6858000"/>
              <a:gd name="connsiteX29" fmla="*/ 1336299 w 12192000"/>
              <a:gd name="connsiteY29" fmla="*/ 6452426 h 6858000"/>
              <a:gd name="connsiteX30" fmla="*/ 1336299 w 12192000"/>
              <a:gd name="connsiteY30" fmla="*/ 6544604 h 6858000"/>
              <a:gd name="connsiteX31" fmla="*/ 1371127 w 12192000"/>
              <a:gd name="connsiteY31" fmla="*/ 6544604 h 6858000"/>
              <a:gd name="connsiteX32" fmla="*/ 1371127 w 12192000"/>
              <a:gd name="connsiteY32" fmla="*/ 6423290 h 6858000"/>
              <a:gd name="connsiteX33" fmla="*/ 1293161 w 12192000"/>
              <a:gd name="connsiteY33" fmla="*/ 6421700 h 6858000"/>
              <a:gd name="connsiteX34" fmla="*/ 1261280 w 12192000"/>
              <a:gd name="connsiteY34" fmla="*/ 6442626 h 6858000"/>
              <a:gd name="connsiteX35" fmla="*/ 1261280 w 12192000"/>
              <a:gd name="connsiteY35" fmla="*/ 6423290 h 6858000"/>
              <a:gd name="connsiteX36" fmla="*/ 1227522 w 12192000"/>
              <a:gd name="connsiteY36" fmla="*/ 6423290 h 6858000"/>
              <a:gd name="connsiteX37" fmla="*/ 1227522 w 12192000"/>
              <a:gd name="connsiteY37" fmla="*/ 6544604 h 6858000"/>
              <a:gd name="connsiteX38" fmla="*/ 1262352 w 12192000"/>
              <a:gd name="connsiteY38" fmla="*/ 6544604 h 6858000"/>
              <a:gd name="connsiteX39" fmla="*/ 1262352 w 12192000"/>
              <a:gd name="connsiteY39" fmla="*/ 6486596 h 6858000"/>
              <a:gd name="connsiteX40" fmla="*/ 1288073 w 12192000"/>
              <a:gd name="connsiteY40" fmla="*/ 6457194 h 6858000"/>
              <a:gd name="connsiteX41" fmla="*/ 1302808 w 12192000"/>
              <a:gd name="connsiteY41" fmla="*/ 6457194 h 6858000"/>
              <a:gd name="connsiteX42" fmla="*/ 1302808 w 12192000"/>
              <a:gd name="connsiteY42" fmla="*/ 6422760 h 6858000"/>
              <a:gd name="connsiteX43" fmla="*/ 1293161 w 12192000"/>
              <a:gd name="connsiteY43" fmla="*/ 6421700 h 6858000"/>
              <a:gd name="connsiteX44" fmla="*/ 1796056 w 12192000"/>
              <a:gd name="connsiteY44" fmla="*/ 6420112 h 6858000"/>
              <a:gd name="connsiteX45" fmla="*/ 1791956 w 12192000"/>
              <a:gd name="connsiteY45" fmla="*/ 6420138 h 6858000"/>
              <a:gd name="connsiteX46" fmla="*/ 1732297 w 12192000"/>
              <a:gd name="connsiteY46" fmla="*/ 6483948 h 6858000"/>
              <a:gd name="connsiteX47" fmla="*/ 1770879 w 12192000"/>
              <a:gd name="connsiteY47" fmla="*/ 6541990 h 6858000"/>
              <a:gd name="connsiteX48" fmla="*/ 1857943 w 12192000"/>
              <a:gd name="connsiteY48" fmla="*/ 6509641 h 6858000"/>
              <a:gd name="connsiteX49" fmla="*/ 1821781 w 12192000"/>
              <a:gd name="connsiteY49" fmla="*/ 6505933 h 6858000"/>
              <a:gd name="connsiteX50" fmla="*/ 1802269 w 12192000"/>
              <a:gd name="connsiteY50" fmla="*/ 6518046 h 6858000"/>
              <a:gd name="connsiteX51" fmla="*/ 1768997 w 12192000"/>
              <a:gd name="connsiteY51" fmla="*/ 6494013 h 6858000"/>
              <a:gd name="connsiteX52" fmla="*/ 1860353 w 12192000"/>
              <a:gd name="connsiteY52" fmla="*/ 6494013 h 6858000"/>
              <a:gd name="connsiteX53" fmla="*/ 1860353 w 12192000"/>
              <a:gd name="connsiteY53" fmla="*/ 6492689 h 6858000"/>
              <a:gd name="connsiteX54" fmla="*/ 1796056 w 12192000"/>
              <a:gd name="connsiteY54" fmla="*/ 6420112 h 6858000"/>
              <a:gd name="connsiteX55" fmla="*/ 1574215 w 12192000"/>
              <a:gd name="connsiteY55" fmla="*/ 6420111 h 6858000"/>
              <a:gd name="connsiteX56" fmla="*/ 1521700 w 12192000"/>
              <a:gd name="connsiteY56" fmla="*/ 6434944 h 6858000"/>
              <a:gd name="connsiteX57" fmla="*/ 1535364 w 12192000"/>
              <a:gd name="connsiteY57" fmla="*/ 6460902 h 6858000"/>
              <a:gd name="connsiteX58" fmla="*/ 1572342 w 12192000"/>
              <a:gd name="connsiteY58" fmla="*/ 6449512 h 6858000"/>
              <a:gd name="connsiteX59" fmla="*/ 1592699 w 12192000"/>
              <a:gd name="connsiteY59" fmla="*/ 6463816 h 6858000"/>
              <a:gd name="connsiteX60" fmla="*/ 1592699 w 12192000"/>
              <a:gd name="connsiteY60" fmla="*/ 6465140 h 6858000"/>
              <a:gd name="connsiteX61" fmla="*/ 1584124 w 12192000"/>
              <a:gd name="connsiteY61" fmla="*/ 6472292 h 6858000"/>
              <a:gd name="connsiteX62" fmla="*/ 1560013 w 12192000"/>
              <a:gd name="connsiteY62" fmla="*/ 6472292 h 6858000"/>
              <a:gd name="connsiteX63" fmla="*/ 1515545 w 12192000"/>
              <a:gd name="connsiteY63" fmla="*/ 6509640 h 6858000"/>
              <a:gd name="connsiteX64" fmla="*/ 1515603 w 12192000"/>
              <a:gd name="connsiteY64" fmla="*/ 6510750 h 6858000"/>
              <a:gd name="connsiteX65" fmla="*/ 1558409 w 12192000"/>
              <a:gd name="connsiteY65" fmla="*/ 6547782 h 6858000"/>
              <a:gd name="connsiteX66" fmla="*/ 1592699 w 12192000"/>
              <a:gd name="connsiteY66" fmla="*/ 6533214 h 6858000"/>
              <a:gd name="connsiteX67" fmla="*/ 1592699 w 12192000"/>
              <a:gd name="connsiteY67" fmla="*/ 6544604 h 6858000"/>
              <a:gd name="connsiteX68" fmla="*/ 1627527 w 12192000"/>
              <a:gd name="connsiteY68" fmla="*/ 6544604 h 6858000"/>
              <a:gd name="connsiteX69" fmla="*/ 1627527 w 12192000"/>
              <a:gd name="connsiteY69" fmla="*/ 6464875 h 6858000"/>
              <a:gd name="connsiteX70" fmla="*/ 1574215 w 12192000"/>
              <a:gd name="connsiteY70" fmla="*/ 6420111 h 6858000"/>
              <a:gd name="connsiteX71" fmla="*/ 1153574 w 12192000"/>
              <a:gd name="connsiteY71" fmla="*/ 6420111 h 6858000"/>
              <a:gd name="connsiteX72" fmla="*/ 1101062 w 12192000"/>
              <a:gd name="connsiteY72" fmla="*/ 6434944 h 6858000"/>
              <a:gd name="connsiteX73" fmla="*/ 1114726 w 12192000"/>
              <a:gd name="connsiteY73" fmla="*/ 6460902 h 6858000"/>
              <a:gd name="connsiteX74" fmla="*/ 1151699 w 12192000"/>
              <a:gd name="connsiteY74" fmla="*/ 6449512 h 6858000"/>
              <a:gd name="connsiteX75" fmla="*/ 1172060 w 12192000"/>
              <a:gd name="connsiteY75" fmla="*/ 6463816 h 6858000"/>
              <a:gd name="connsiteX76" fmla="*/ 1172060 w 12192000"/>
              <a:gd name="connsiteY76" fmla="*/ 6465140 h 6858000"/>
              <a:gd name="connsiteX77" fmla="*/ 1163487 w 12192000"/>
              <a:gd name="connsiteY77" fmla="*/ 6472292 h 6858000"/>
              <a:gd name="connsiteX78" fmla="*/ 1139375 w 12192000"/>
              <a:gd name="connsiteY78" fmla="*/ 6472292 h 6858000"/>
              <a:gd name="connsiteX79" fmla="*/ 1094901 w 12192000"/>
              <a:gd name="connsiteY79" fmla="*/ 6509640 h 6858000"/>
              <a:gd name="connsiteX80" fmla="*/ 1094960 w 12192000"/>
              <a:gd name="connsiteY80" fmla="*/ 6510749 h 6858000"/>
              <a:gd name="connsiteX81" fmla="*/ 1137766 w 12192000"/>
              <a:gd name="connsiteY81" fmla="*/ 6547782 h 6858000"/>
              <a:gd name="connsiteX82" fmla="*/ 1172060 w 12192000"/>
              <a:gd name="connsiteY82" fmla="*/ 6533214 h 6858000"/>
              <a:gd name="connsiteX83" fmla="*/ 1172060 w 12192000"/>
              <a:gd name="connsiteY83" fmla="*/ 6544604 h 6858000"/>
              <a:gd name="connsiteX84" fmla="*/ 1206890 w 12192000"/>
              <a:gd name="connsiteY84" fmla="*/ 6544604 h 6858000"/>
              <a:gd name="connsiteX85" fmla="*/ 1206890 w 12192000"/>
              <a:gd name="connsiteY85" fmla="*/ 6464875 h 6858000"/>
              <a:gd name="connsiteX86" fmla="*/ 1153574 w 12192000"/>
              <a:gd name="connsiteY86" fmla="*/ 6420111 h 6858000"/>
              <a:gd name="connsiteX87" fmla="*/ 568575 w 12192000"/>
              <a:gd name="connsiteY87" fmla="*/ 6383429 h 6858000"/>
              <a:gd name="connsiteX88" fmla="*/ 568549 w 12192000"/>
              <a:gd name="connsiteY88" fmla="*/ 6520396 h 6858000"/>
              <a:gd name="connsiteX89" fmla="*/ 624511 w 12192000"/>
              <a:gd name="connsiteY89" fmla="*/ 6519097 h 6858000"/>
              <a:gd name="connsiteX90" fmla="*/ 618898 w 12192000"/>
              <a:gd name="connsiteY90" fmla="*/ 6402004 h 6858000"/>
              <a:gd name="connsiteX91" fmla="*/ 624479 w 12192000"/>
              <a:gd name="connsiteY91" fmla="*/ 6384725 h 6858000"/>
              <a:gd name="connsiteX92" fmla="*/ 568575 w 12192000"/>
              <a:gd name="connsiteY92" fmla="*/ 6383429 h 6858000"/>
              <a:gd name="connsiteX93" fmla="*/ 1659953 w 12192000"/>
              <a:gd name="connsiteY93" fmla="*/ 6377201 h 6858000"/>
              <a:gd name="connsiteX94" fmla="*/ 1659953 w 12192000"/>
              <a:gd name="connsiteY94" fmla="*/ 6423290 h 6858000"/>
              <a:gd name="connsiteX95" fmla="*/ 1640662 w 12192000"/>
              <a:gd name="connsiteY95" fmla="*/ 6423290 h 6858000"/>
              <a:gd name="connsiteX96" fmla="*/ 1640662 w 12192000"/>
              <a:gd name="connsiteY96" fmla="*/ 6452426 h 6858000"/>
              <a:gd name="connsiteX97" fmla="*/ 1659953 w 12192000"/>
              <a:gd name="connsiteY97" fmla="*/ 6452426 h 6858000"/>
              <a:gd name="connsiteX98" fmla="*/ 1659953 w 12192000"/>
              <a:gd name="connsiteY98" fmla="*/ 6518911 h 6858000"/>
              <a:gd name="connsiteX99" fmla="*/ 1695318 w 12192000"/>
              <a:gd name="connsiteY99" fmla="*/ 6546194 h 6858000"/>
              <a:gd name="connsiteX100" fmla="*/ 1722377 w 12192000"/>
              <a:gd name="connsiteY100" fmla="*/ 6544604 h 6858000"/>
              <a:gd name="connsiteX101" fmla="*/ 1722377 w 12192000"/>
              <a:gd name="connsiteY101" fmla="*/ 6515203 h 6858000"/>
              <a:gd name="connsiteX102" fmla="*/ 1706303 w 12192000"/>
              <a:gd name="connsiteY102" fmla="*/ 6515998 h 6858000"/>
              <a:gd name="connsiteX103" fmla="*/ 1694780 w 12192000"/>
              <a:gd name="connsiteY103" fmla="*/ 6507256 h 6858000"/>
              <a:gd name="connsiteX104" fmla="*/ 1694780 w 12192000"/>
              <a:gd name="connsiteY104" fmla="*/ 6452426 h 6858000"/>
              <a:gd name="connsiteX105" fmla="*/ 1721302 w 12192000"/>
              <a:gd name="connsiteY105" fmla="*/ 6452426 h 6858000"/>
              <a:gd name="connsiteX106" fmla="*/ 1721302 w 12192000"/>
              <a:gd name="connsiteY106" fmla="*/ 6423290 h 6858000"/>
              <a:gd name="connsiteX107" fmla="*/ 1694780 w 12192000"/>
              <a:gd name="connsiteY107" fmla="*/ 6423290 h 6858000"/>
              <a:gd name="connsiteX108" fmla="*/ 1694780 w 12192000"/>
              <a:gd name="connsiteY108" fmla="*/ 6377201 h 6858000"/>
              <a:gd name="connsiteX109" fmla="*/ 1884617 w 12192000"/>
              <a:gd name="connsiteY109" fmla="*/ 6359355 h 6858000"/>
              <a:gd name="connsiteX110" fmla="*/ 1884617 w 12192000"/>
              <a:gd name="connsiteY110" fmla="*/ 6392335 h 6858000"/>
              <a:gd name="connsiteX111" fmla="*/ 1893998 w 12192000"/>
              <a:gd name="connsiteY111" fmla="*/ 6392335 h 6858000"/>
              <a:gd name="connsiteX112" fmla="*/ 1893998 w 12192000"/>
              <a:gd name="connsiteY112" fmla="*/ 6373492 h 6858000"/>
              <a:gd name="connsiteX113" fmla="*/ 1898291 w 12192000"/>
              <a:gd name="connsiteY113" fmla="*/ 6385270 h 6858000"/>
              <a:gd name="connsiteX114" fmla="*/ 1905819 w 12192000"/>
              <a:gd name="connsiteY114" fmla="*/ 6385270 h 6858000"/>
              <a:gd name="connsiteX115" fmla="*/ 1910111 w 12192000"/>
              <a:gd name="connsiteY115" fmla="*/ 6373492 h 6858000"/>
              <a:gd name="connsiteX116" fmla="*/ 1910111 w 12192000"/>
              <a:gd name="connsiteY116" fmla="*/ 6392335 h 6858000"/>
              <a:gd name="connsiteX117" fmla="*/ 1919685 w 12192000"/>
              <a:gd name="connsiteY117" fmla="*/ 6392335 h 6858000"/>
              <a:gd name="connsiteX118" fmla="*/ 1919685 w 12192000"/>
              <a:gd name="connsiteY118" fmla="*/ 6359355 h 6858000"/>
              <a:gd name="connsiteX119" fmla="*/ 1907566 w 12192000"/>
              <a:gd name="connsiteY119" fmla="*/ 6359355 h 6858000"/>
              <a:gd name="connsiteX120" fmla="*/ 1902362 w 12192000"/>
              <a:gd name="connsiteY120" fmla="*/ 6373114 h 6858000"/>
              <a:gd name="connsiteX121" fmla="*/ 1897494 w 12192000"/>
              <a:gd name="connsiteY121" fmla="*/ 6359355 h 6858000"/>
              <a:gd name="connsiteX122" fmla="*/ 1850683 w 12192000"/>
              <a:gd name="connsiteY122" fmla="*/ 6359355 h 6858000"/>
              <a:gd name="connsiteX123" fmla="*/ 1850683 w 12192000"/>
              <a:gd name="connsiteY123" fmla="*/ 6367929 h 6858000"/>
              <a:gd name="connsiteX124" fmla="*/ 1860074 w 12192000"/>
              <a:gd name="connsiteY124" fmla="*/ 6367929 h 6858000"/>
              <a:gd name="connsiteX125" fmla="*/ 1860074 w 12192000"/>
              <a:gd name="connsiteY125" fmla="*/ 6392335 h 6858000"/>
              <a:gd name="connsiteX126" fmla="*/ 1869839 w 12192000"/>
              <a:gd name="connsiteY126" fmla="*/ 6392335 h 6858000"/>
              <a:gd name="connsiteX127" fmla="*/ 1869839 w 12192000"/>
              <a:gd name="connsiteY127" fmla="*/ 6367929 h 6858000"/>
              <a:gd name="connsiteX128" fmla="*/ 1879230 w 12192000"/>
              <a:gd name="connsiteY128" fmla="*/ 6367929 h 6858000"/>
              <a:gd name="connsiteX129" fmla="*/ 1879230 w 12192000"/>
              <a:gd name="connsiteY129" fmla="*/ 6359355 h 6858000"/>
              <a:gd name="connsiteX130" fmla="*/ 1352105 w 12192000"/>
              <a:gd name="connsiteY130" fmla="*/ 6359189 h 6858000"/>
              <a:gd name="connsiteX131" fmla="*/ 1329868 w 12192000"/>
              <a:gd name="connsiteY131" fmla="*/ 6381439 h 6858000"/>
              <a:gd name="connsiteX132" fmla="*/ 1352108 w 12192000"/>
              <a:gd name="connsiteY132" fmla="*/ 6403427 h 6858000"/>
              <a:gd name="connsiteX133" fmla="*/ 1374610 w 12192000"/>
              <a:gd name="connsiteY133" fmla="*/ 6381439 h 6858000"/>
              <a:gd name="connsiteX134" fmla="*/ 1374610 w 12192000"/>
              <a:gd name="connsiteY134" fmla="*/ 6381364 h 6858000"/>
              <a:gd name="connsiteX135" fmla="*/ 1352105 w 12192000"/>
              <a:gd name="connsiteY135" fmla="*/ 6359189 h 6858000"/>
              <a:gd name="connsiteX136" fmla="*/ 1041583 w 12192000"/>
              <a:gd name="connsiteY136" fmla="*/ 6359189 h 6858000"/>
              <a:gd name="connsiteX137" fmla="*/ 1041583 w 12192000"/>
              <a:gd name="connsiteY137" fmla="*/ 6544604 h 6858000"/>
              <a:gd name="connsiteX138" fmla="*/ 1076143 w 12192000"/>
              <a:gd name="connsiteY138" fmla="*/ 6544604 h 6858000"/>
              <a:gd name="connsiteX139" fmla="*/ 1076143 w 12192000"/>
              <a:gd name="connsiteY139" fmla="*/ 6359189 h 6858000"/>
              <a:gd name="connsiteX140" fmla="*/ 925239 w 12192000"/>
              <a:gd name="connsiteY140" fmla="*/ 6355990 h 6858000"/>
              <a:gd name="connsiteX141" fmla="*/ 832602 w 12192000"/>
              <a:gd name="connsiteY141" fmla="*/ 6451897 h 6858000"/>
              <a:gd name="connsiteX142" fmla="*/ 832623 w 12192000"/>
              <a:gd name="connsiteY142" fmla="*/ 6456990 h 6858000"/>
              <a:gd name="connsiteX143" fmla="*/ 930389 w 12192000"/>
              <a:gd name="connsiteY143" fmla="*/ 6547783 h 6858000"/>
              <a:gd name="connsiteX144" fmla="*/ 1022285 w 12192000"/>
              <a:gd name="connsiteY144" fmla="*/ 6478650 h 6858000"/>
              <a:gd name="connsiteX145" fmla="*/ 981294 w 12192000"/>
              <a:gd name="connsiteY145" fmla="*/ 6478650 h 6858000"/>
              <a:gd name="connsiteX146" fmla="*/ 930389 w 12192000"/>
              <a:gd name="connsiteY146" fmla="*/ 6513878 h 6858000"/>
              <a:gd name="connsiteX147" fmla="*/ 871450 w 12192000"/>
              <a:gd name="connsiteY147" fmla="*/ 6451897 h 6858000"/>
              <a:gd name="connsiteX148" fmla="*/ 930389 w 12192000"/>
              <a:gd name="connsiteY148" fmla="*/ 6389916 h 6858000"/>
              <a:gd name="connsiteX149" fmla="*/ 981294 w 12192000"/>
              <a:gd name="connsiteY149" fmla="*/ 6425144 h 6858000"/>
              <a:gd name="connsiteX150" fmla="*/ 1022285 w 12192000"/>
              <a:gd name="connsiteY150" fmla="*/ 6425144 h 6858000"/>
              <a:gd name="connsiteX151" fmla="*/ 930389 w 12192000"/>
              <a:gd name="connsiteY151" fmla="*/ 6356011 h 6858000"/>
              <a:gd name="connsiteX152" fmla="*/ 925239 w 12192000"/>
              <a:gd name="connsiteY152" fmla="*/ 6355990 h 6858000"/>
              <a:gd name="connsiteX153" fmla="*/ 651232 w 12192000"/>
              <a:gd name="connsiteY153" fmla="*/ 6336161 h 6858000"/>
              <a:gd name="connsiteX154" fmla="*/ 624479 w 12192000"/>
              <a:gd name="connsiteY154" fmla="*/ 6384726 h 6858000"/>
              <a:gd name="connsiteX155" fmla="*/ 742033 w 12192000"/>
              <a:gd name="connsiteY155" fmla="*/ 6451914 h 6858000"/>
              <a:gd name="connsiteX156" fmla="*/ 624512 w 12192000"/>
              <a:gd name="connsiteY156" fmla="*/ 6519097 h 6858000"/>
              <a:gd name="connsiteX157" fmla="*/ 651373 w 12192000"/>
              <a:gd name="connsiteY157" fmla="*/ 6567631 h 6858000"/>
              <a:gd name="connsiteX158" fmla="*/ 771228 w 12192000"/>
              <a:gd name="connsiteY158" fmla="*/ 6499136 h 6858000"/>
              <a:gd name="connsiteX159" fmla="*/ 742033 w 12192000"/>
              <a:gd name="connsiteY159" fmla="*/ 6451914 h 6858000"/>
              <a:gd name="connsiteX160" fmla="*/ 771227 w 12192000"/>
              <a:gd name="connsiteY160" fmla="*/ 6404692 h 6858000"/>
              <a:gd name="connsiteX161" fmla="*/ 651232 w 12192000"/>
              <a:gd name="connsiteY161" fmla="*/ 6336161 h 6858000"/>
              <a:gd name="connsiteX162" fmla="*/ 0 w 12192000"/>
              <a:gd name="connsiteY162" fmla="*/ 0 h 6858000"/>
              <a:gd name="connsiteX163" fmla="*/ 7104065 w 12192000"/>
              <a:gd name="connsiteY163" fmla="*/ 0 h 6858000"/>
              <a:gd name="connsiteX164" fmla="*/ 8040688 w 12192000"/>
              <a:gd name="connsiteY164" fmla="*/ 0 h 6858000"/>
              <a:gd name="connsiteX165" fmla="*/ 12192000 w 12192000"/>
              <a:gd name="connsiteY165" fmla="*/ 0 h 6858000"/>
              <a:gd name="connsiteX166" fmla="*/ 12192000 w 12192000"/>
              <a:gd name="connsiteY166" fmla="*/ 6858000 h 6858000"/>
              <a:gd name="connsiteX167" fmla="*/ 8040688 w 12192000"/>
              <a:gd name="connsiteY167" fmla="*/ 6858000 h 6858000"/>
              <a:gd name="connsiteX168" fmla="*/ 7104065 w 12192000"/>
              <a:gd name="connsiteY168" fmla="*/ 6858000 h 6858000"/>
              <a:gd name="connsiteX169" fmla="*/ 0 w 12192000"/>
              <a:gd name="connsiteY1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92000"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39889044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594932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700778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872201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1032560" y="1808163"/>
            <a:ext cx="1728419" cy="1728419"/>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4752522"/>
            <a:ext cx="2691814" cy="879022"/>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708913"/>
            <a:ext cx="2691815" cy="270168"/>
          </a:xfrm>
        </p:spPr>
        <p:txBody>
          <a:bodyPr anchor="ctr" anchorCtr="0"/>
          <a:lstStyle>
            <a:lvl1pPr marL="0" indent="0" algn="ctr">
              <a:lnSpc>
                <a:spcPct val="85000"/>
              </a:lnSpc>
              <a:buNone/>
              <a:defRPr sz="20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836447" y="1808163"/>
            <a:ext cx="1728419" cy="1728419"/>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708913"/>
            <a:ext cx="2683014" cy="270168"/>
          </a:xfrm>
        </p:spPr>
        <p:txBody>
          <a:bodyPr anchor="ctr" anchorCtr="0"/>
          <a:lstStyle>
            <a:lvl1pPr marL="0" indent="0" algn="ctr">
              <a:lnSpc>
                <a:spcPct val="85000"/>
              </a:lnSpc>
              <a:buNone/>
              <a:defRPr sz="20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4141484"/>
            <a:ext cx="2691815" cy="243704"/>
          </a:xfrm>
        </p:spPr>
        <p:txBody>
          <a:bodyPr anchor="ctr" anchorCtr="0"/>
          <a:lstStyle>
            <a:lvl1pPr marL="0" indent="0" algn="ctr">
              <a:lnSpc>
                <a:spcPct val="85000"/>
              </a:lnSpc>
              <a:buNone/>
              <a:defRPr sz="14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4141484"/>
            <a:ext cx="2683014" cy="243704"/>
          </a:xfrm>
        </p:spPr>
        <p:txBody>
          <a:bodyPr anchor="ctr" anchorCtr="0"/>
          <a:lstStyle>
            <a:lvl1pPr marL="0" indent="0" algn="ctr">
              <a:lnSpc>
                <a:spcPct val="85000"/>
              </a:lnSpc>
              <a:buNone/>
              <a:defRPr sz="14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4752522"/>
            <a:ext cx="2683014" cy="879022"/>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5" name="Picture Placeholder 15">
            <a:extLst>
              <a:ext uri="{FF2B5EF4-FFF2-40B4-BE49-F238E27FC236}">
                <a16:creationId xmlns:a16="http://schemas.microsoft.com/office/drawing/2014/main" id="{424405FB-D161-EEE8-37C9-30D6133A85EF}"/>
              </a:ext>
            </a:extLst>
          </p:cNvPr>
          <p:cNvSpPr>
            <a:spLocks noGrp="1"/>
          </p:cNvSpPr>
          <p:nvPr>
            <p:ph type="pic" sz="quarter" idx="66" hasCustomPrompt="1"/>
          </p:nvPr>
        </p:nvSpPr>
        <p:spPr>
          <a:xfrm>
            <a:off x="6631535" y="1808163"/>
            <a:ext cx="1728419" cy="1728419"/>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5948A730-6743-2620-C76A-D32813DC7B6A}"/>
              </a:ext>
            </a:extLst>
          </p:cNvPr>
          <p:cNvSpPr>
            <a:spLocks noGrp="1"/>
          </p:cNvSpPr>
          <p:nvPr>
            <p:ph type="body" sz="quarter" idx="67"/>
          </p:nvPr>
        </p:nvSpPr>
        <p:spPr>
          <a:xfrm>
            <a:off x="6149837" y="4752522"/>
            <a:ext cx="2691814" cy="879022"/>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C60CC31B-21D3-3EB2-BFE5-04D48C104DC1}"/>
              </a:ext>
            </a:extLst>
          </p:cNvPr>
          <p:cNvSpPr>
            <a:spLocks noGrp="1"/>
          </p:cNvSpPr>
          <p:nvPr>
            <p:ph type="body" sz="quarter" idx="68" hasCustomPrompt="1"/>
          </p:nvPr>
        </p:nvSpPr>
        <p:spPr>
          <a:xfrm>
            <a:off x="6149837" y="3708913"/>
            <a:ext cx="2691814" cy="270168"/>
          </a:xfrm>
        </p:spPr>
        <p:txBody>
          <a:bodyPr anchor="ctr" anchorCtr="0"/>
          <a:lstStyle>
            <a:lvl1pPr marL="0" indent="0" algn="ctr">
              <a:lnSpc>
                <a:spcPct val="85000"/>
              </a:lnSpc>
              <a:buNone/>
              <a:defRPr sz="20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2" name="Picture Placeholder 15">
            <a:extLst>
              <a:ext uri="{FF2B5EF4-FFF2-40B4-BE49-F238E27FC236}">
                <a16:creationId xmlns:a16="http://schemas.microsoft.com/office/drawing/2014/main" id="{45A91FB6-C8ED-9797-ED58-2C4C61596338}"/>
              </a:ext>
            </a:extLst>
          </p:cNvPr>
          <p:cNvSpPr>
            <a:spLocks noGrp="1"/>
          </p:cNvSpPr>
          <p:nvPr>
            <p:ph type="pic" sz="quarter" idx="69" hasCustomPrompt="1"/>
          </p:nvPr>
        </p:nvSpPr>
        <p:spPr>
          <a:xfrm>
            <a:off x="9431022" y="1808163"/>
            <a:ext cx="1728419" cy="1728419"/>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9783FA43-653F-F28A-7914-2306996E2DFC}"/>
              </a:ext>
            </a:extLst>
          </p:cNvPr>
          <p:cNvSpPr>
            <a:spLocks noGrp="1"/>
          </p:cNvSpPr>
          <p:nvPr>
            <p:ph type="body" sz="quarter" idx="70" hasCustomPrompt="1"/>
          </p:nvPr>
        </p:nvSpPr>
        <p:spPr>
          <a:xfrm>
            <a:off x="8949324" y="3708913"/>
            <a:ext cx="2691814" cy="270168"/>
          </a:xfrm>
        </p:spPr>
        <p:txBody>
          <a:bodyPr anchor="ctr" anchorCtr="0"/>
          <a:lstStyle>
            <a:lvl1pPr marL="0" indent="0" algn="ctr">
              <a:lnSpc>
                <a:spcPct val="85000"/>
              </a:lnSpc>
              <a:buNone/>
              <a:defRPr sz="20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0" name="Text Placeholder 12">
            <a:extLst>
              <a:ext uri="{FF2B5EF4-FFF2-40B4-BE49-F238E27FC236}">
                <a16:creationId xmlns:a16="http://schemas.microsoft.com/office/drawing/2014/main" id="{EAA58838-8B71-545F-8C9E-DC0FE7AA443F}"/>
              </a:ext>
            </a:extLst>
          </p:cNvPr>
          <p:cNvSpPr>
            <a:spLocks noGrp="1"/>
          </p:cNvSpPr>
          <p:nvPr>
            <p:ph type="body" sz="quarter" idx="71" hasCustomPrompt="1"/>
          </p:nvPr>
        </p:nvSpPr>
        <p:spPr>
          <a:xfrm>
            <a:off x="6149837" y="4141484"/>
            <a:ext cx="2691814" cy="243704"/>
          </a:xfrm>
        </p:spPr>
        <p:txBody>
          <a:bodyPr anchor="ctr" anchorCtr="0"/>
          <a:lstStyle>
            <a:lvl1pPr marL="0" indent="0" algn="ctr">
              <a:lnSpc>
                <a:spcPct val="85000"/>
              </a:lnSpc>
              <a:buNone/>
              <a:defRPr sz="14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21" name="Text Placeholder 12">
            <a:extLst>
              <a:ext uri="{FF2B5EF4-FFF2-40B4-BE49-F238E27FC236}">
                <a16:creationId xmlns:a16="http://schemas.microsoft.com/office/drawing/2014/main" id="{68DEBDAC-7B54-7745-412D-D4ABEFE075AE}"/>
              </a:ext>
            </a:extLst>
          </p:cNvPr>
          <p:cNvSpPr>
            <a:spLocks noGrp="1"/>
          </p:cNvSpPr>
          <p:nvPr>
            <p:ph type="body" sz="quarter" idx="72" hasCustomPrompt="1"/>
          </p:nvPr>
        </p:nvSpPr>
        <p:spPr>
          <a:xfrm>
            <a:off x="8949324" y="4141484"/>
            <a:ext cx="2691814" cy="243704"/>
          </a:xfrm>
        </p:spPr>
        <p:txBody>
          <a:bodyPr anchor="ctr" anchorCtr="0"/>
          <a:lstStyle>
            <a:lvl1pPr marL="0" indent="0" algn="ctr">
              <a:lnSpc>
                <a:spcPct val="85000"/>
              </a:lnSpc>
              <a:buNone/>
              <a:defRPr sz="14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22" name="Text Placeholder 12">
            <a:extLst>
              <a:ext uri="{FF2B5EF4-FFF2-40B4-BE49-F238E27FC236}">
                <a16:creationId xmlns:a16="http://schemas.microsoft.com/office/drawing/2014/main" id="{E2FF18D3-EF10-B22E-15ED-BD8F40214E8A}"/>
              </a:ext>
            </a:extLst>
          </p:cNvPr>
          <p:cNvSpPr>
            <a:spLocks noGrp="1"/>
          </p:cNvSpPr>
          <p:nvPr>
            <p:ph type="body" sz="quarter" idx="73"/>
          </p:nvPr>
        </p:nvSpPr>
        <p:spPr>
          <a:xfrm>
            <a:off x="8949324" y="4752522"/>
            <a:ext cx="2691814" cy="879022"/>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523794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27925587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4520049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5E33BF"/>
          </a:solidFill>
          <a:ln w="9525" cap="rnd" cmpd="sng" algn="ctr">
            <a:solidFill>
              <a:srgbClr val="5E33B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2022 by Boston Consulting Group. All rights reserved.</a:t>
            </a:r>
          </a:p>
        </p:txBody>
      </p:sp>
      <p:sp>
        <p:nvSpPr>
          <p:cNvPr id="8" name="Title 7"/>
          <p:cNvSpPr>
            <a:spLocks noGrp="1"/>
          </p:cNvSpPr>
          <p:nvPr>
            <p:ph type="title" hasCustomPrompt="1"/>
          </p:nvPr>
        </p:nvSpPr>
        <p:spPr>
          <a:xfrm>
            <a:off x="571824" y="816951"/>
            <a:ext cx="11048352" cy="332399"/>
          </a:xfrm>
        </p:spPr>
        <p:txBody>
          <a:bodyPr/>
          <a:lstStyle>
            <a:lvl1pPr>
              <a:defRPr>
                <a:solidFill>
                  <a:schemeClr val="tx1">
                    <a:lumMod val="100000"/>
                  </a:schemeClr>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809541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py x1 White_With breadcrumb and title">
    <p:bg>
      <p:bgPr>
        <a:solidFill>
          <a:schemeClr val="bg1"/>
        </a:solidFill>
        <a:effectLst/>
      </p:bgPr>
    </p:bg>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C24283BC-21FE-1A4C-BA6F-BD28C121AFD5}"/>
              </a:ext>
            </a:extLst>
          </p:cNvPr>
          <p:cNvSpPr>
            <a:spLocks noGrp="1"/>
          </p:cNvSpPr>
          <p:nvPr>
            <p:ph type="body" sz="quarter" idx="16" hasCustomPrompt="1"/>
          </p:nvPr>
        </p:nvSpPr>
        <p:spPr>
          <a:xfrm>
            <a:off x="633599" y="442800"/>
            <a:ext cx="7226113"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a:t>Optional breadcrumb goes here</a:t>
            </a:r>
          </a:p>
        </p:txBody>
      </p:sp>
      <p:sp>
        <p:nvSpPr>
          <p:cNvPr id="15" name="Slide Number Placeholder 2">
            <a:extLst>
              <a:ext uri="{FF2B5EF4-FFF2-40B4-BE49-F238E27FC236}">
                <a16:creationId xmlns:a16="http://schemas.microsoft.com/office/drawing/2014/main" id="{48EF2479-4BEB-8040-A915-6675C15184B9}"/>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74F75B34-1820-344A-9E82-130ACF8E14B9}"/>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libri" panose="020F0502020204030204"/>
                <a:ea typeface="+mn-ea"/>
                <a:cs typeface="+mn-cs"/>
              </a:rPr>
              <a:t>© 2024 Clarivate. All rights reserved.</a:t>
            </a:r>
            <a:endParaRPr kumimoji="0" lang="en-GB"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 Placeholder 2">
            <a:extLst>
              <a:ext uri="{FF2B5EF4-FFF2-40B4-BE49-F238E27FC236}">
                <a16:creationId xmlns:a16="http://schemas.microsoft.com/office/drawing/2014/main" id="{8670F834-9476-4F4C-85E6-B5071A67EBC0}"/>
              </a:ext>
            </a:extLst>
          </p:cNvPr>
          <p:cNvSpPr>
            <a:spLocks noGrp="1"/>
          </p:cNvSpPr>
          <p:nvPr>
            <p:ph type="body" sz="quarter" idx="40" hasCustomPrompt="1"/>
          </p:nvPr>
        </p:nvSpPr>
        <p:spPr>
          <a:xfrm>
            <a:off x="633600" y="630000"/>
            <a:ext cx="7226113" cy="738664"/>
          </a:xfrm>
          <a:prstGeom prst="rect">
            <a:avLst/>
          </a:prstGeom>
        </p:spPr>
        <p:txBody>
          <a:bodyPr wrap="square">
            <a:sp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a:t>Heading 2 - 24pt, bold. Lorem ipsum dolor sit </a:t>
            </a:r>
            <a:r>
              <a:rPr lang="en-US" err="1"/>
              <a:t>amet</a:t>
            </a:r>
            <a:r>
              <a:rPr lang="en-US"/>
              <a:t>, </a:t>
            </a:r>
            <a:r>
              <a:rPr lang="en-US" err="1"/>
              <a:t>consec</a:t>
            </a:r>
            <a:r>
              <a:rPr lang="en-US"/>
              <a:t> </a:t>
            </a:r>
            <a:r>
              <a:rPr lang="en-US" err="1"/>
              <a:t>tetur</a:t>
            </a:r>
            <a:r>
              <a:rPr lang="en-US"/>
              <a:t> </a:t>
            </a:r>
            <a:r>
              <a:rPr lang="en-US" err="1"/>
              <a:t>adip</a:t>
            </a:r>
            <a:r>
              <a:rPr lang="en-US"/>
              <a:t> </a:t>
            </a:r>
            <a:r>
              <a:rPr lang="en-US" err="1"/>
              <a:t>iscing</a:t>
            </a:r>
            <a:r>
              <a:rPr lang="en-US"/>
              <a:t> </a:t>
            </a:r>
            <a:r>
              <a:rPr lang="en-US" err="1"/>
              <a:t>elit</a:t>
            </a:r>
            <a:endParaRPr lang="en-US"/>
          </a:p>
        </p:txBody>
      </p:sp>
      <p:sp>
        <p:nvSpPr>
          <p:cNvPr id="4" name="Text Placeholder 4">
            <a:extLst>
              <a:ext uri="{FF2B5EF4-FFF2-40B4-BE49-F238E27FC236}">
                <a16:creationId xmlns:a16="http://schemas.microsoft.com/office/drawing/2014/main" id="{97BE5009-BE35-4948-AD3C-47A40D27215C}"/>
              </a:ext>
            </a:extLst>
          </p:cNvPr>
          <p:cNvSpPr>
            <a:spLocks noGrp="1"/>
          </p:cNvSpPr>
          <p:nvPr>
            <p:ph type="body" sz="quarter" idx="53" hasCustomPrompt="1"/>
          </p:nvPr>
        </p:nvSpPr>
        <p:spPr>
          <a:xfrm>
            <a:off x="633600" y="1994105"/>
            <a:ext cx="7226113" cy="72008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a:t>Body level 1 - 18pt, bold.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a:t>
            </a:r>
            <a:endParaRPr lang="en-US"/>
          </a:p>
        </p:txBody>
      </p:sp>
      <p:sp>
        <p:nvSpPr>
          <p:cNvPr id="2" name="Text Placeholder 2">
            <a:extLst>
              <a:ext uri="{FF2B5EF4-FFF2-40B4-BE49-F238E27FC236}">
                <a16:creationId xmlns:a16="http://schemas.microsoft.com/office/drawing/2014/main" id="{502E5EA8-2E5A-43A7-7CD2-12D08CEF75F9}"/>
              </a:ext>
            </a:extLst>
          </p:cNvPr>
          <p:cNvSpPr>
            <a:spLocks noGrp="1"/>
          </p:cNvSpPr>
          <p:nvPr>
            <p:ph type="body" sz="quarter" idx="46"/>
          </p:nvPr>
        </p:nvSpPr>
        <p:spPr>
          <a:xfrm>
            <a:off x="633600" y="2733641"/>
            <a:ext cx="7226112" cy="3341722"/>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pic>
        <p:nvPicPr>
          <p:cNvPr id="3" name="Picture Placeholder 13">
            <a:extLst>
              <a:ext uri="{FF2B5EF4-FFF2-40B4-BE49-F238E27FC236}">
                <a16:creationId xmlns:a16="http://schemas.microsoft.com/office/drawing/2014/main" id="{FFCEE173-0A5F-EA05-DE6F-B1583AD61812}"/>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183803950"/>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2_Section divider_Purple">
    <p:bg>
      <p:bgPr>
        <a:solidFill>
          <a:schemeClr val="bg1"/>
        </a:solidFill>
        <a:effectLst/>
      </p:bgPr>
    </p:bg>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DDD325A3-9809-3C4A-A2F3-EE45F3686CD1}"/>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bg1"/>
                </a:solidFill>
              </a:defRPr>
            </a:lvl1pPr>
          </a:lstStyle>
          <a:p>
            <a:fld id="{F18EFF25-22D3-7349-97D6-73D11F9E5B0D}" type="slidenum">
              <a:rPr lang="en-GB" smtClean="0"/>
              <a:pPr/>
              <a:t>‹#›</a:t>
            </a:fld>
            <a:endParaRPr lang="en-GB"/>
          </a:p>
        </p:txBody>
      </p:sp>
      <p:sp>
        <p:nvSpPr>
          <p:cNvPr id="12" name="Footer Placeholder 1">
            <a:extLst>
              <a:ext uri="{FF2B5EF4-FFF2-40B4-BE49-F238E27FC236}">
                <a16:creationId xmlns:a16="http://schemas.microsoft.com/office/drawing/2014/main" id="{9F8C5777-9DB2-0749-867B-BB0B81F62463}"/>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bg1"/>
                </a:solidFill>
              </a:defRPr>
            </a:lvl1pPr>
          </a:lstStyle>
          <a:p>
            <a:r>
              <a:rPr lang="en-US"/>
              <a:t>© 2024 Clarivate. All rights reserved.</a:t>
            </a:r>
            <a:endParaRPr lang="en-GB"/>
          </a:p>
        </p:txBody>
      </p:sp>
      <p:pic>
        <p:nvPicPr>
          <p:cNvPr id="2" name="Picture Placeholder 13">
            <a:extLst>
              <a:ext uri="{FF2B5EF4-FFF2-40B4-BE49-F238E27FC236}">
                <a16:creationId xmlns:a16="http://schemas.microsoft.com/office/drawing/2014/main" id="{9161FBA1-FD5F-A2A3-9BB2-005868B9E0EF}"/>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16364" y="6364809"/>
            <a:ext cx="1369169" cy="405680"/>
          </a:xfrm>
          <a:prstGeom prst="rect">
            <a:avLst/>
          </a:prstGeom>
        </p:spPr>
      </p:pic>
    </p:spTree>
    <p:extLst>
      <p:ext uri="{BB962C8B-B14F-4D97-AF65-F5344CB8AC3E}">
        <p14:creationId xmlns:p14="http://schemas.microsoft.com/office/powerpoint/2010/main" val="2183148091"/>
      </p:ext>
    </p:extLst>
  </p:cSld>
  <p:clrMapOvr>
    <a:masterClrMapping/>
  </p:clrMapOvr>
  <p:extLst>
    <p:ext uri="{DCECCB84-F9BA-43D5-87BE-67443E8EF086}">
      <p15:sldGuideLst xmlns:p15="http://schemas.microsoft.com/office/powerpoint/2012/main">
        <p15:guide id="1" orient="horz" pos="36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Tree>
    <p:extLst>
      <p:ext uri="{BB962C8B-B14F-4D97-AF65-F5344CB8AC3E}">
        <p14:creationId xmlns:p14="http://schemas.microsoft.com/office/powerpoint/2010/main" val="36326310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3 light grey_2/3 whit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B8BF45-ABF8-F24C-B12A-B2B957F192FF}"/>
              </a:ext>
            </a:extLst>
          </p:cNvPr>
          <p:cNvSpPr/>
          <p:nvPr/>
        </p:nvSpPr>
        <p:spPr>
          <a:xfrm>
            <a:off x="0" y="0"/>
            <a:ext cx="3273425"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3" name="Rectangle 12">
            <a:extLst>
              <a:ext uri="{FF2B5EF4-FFF2-40B4-BE49-F238E27FC236}">
                <a16:creationId xmlns:a16="http://schemas.microsoft.com/office/drawing/2014/main" id="{E1CE2481-2DE2-2B4E-AC32-CE0D16B2B34A}"/>
              </a:ext>
            </a:extLst>
          </p:cNvPr>
          <p:cNvSpPr/>
          <p:nvPr userDrawn="1"/>
        </p:nvSpPr>
        <p:spPr>
          <a:xfrm>
            <a:off x="-2" y="0"/>
            <a:ext cx="4142232"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5" name="Slide Number Placeholder 10">
            <a:extLst>
              <a:ext uri="{FF2B5EF4-FFF2-40B4-BE49-F238E27FC236}">
                <a16:creationId xmlns:a16="http://schemas.microsoft.com/office/drawing/2014/main" id="{2027C7E6-014F-A949-8B25-F5E2BFAD2F28}"/>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6" name="Footer Placeholder 3">
            <a:extLst>
              <a:ext uri="{FF2B5EF4-FFF2-40B4-BE49-F238E27FC236}">
                <a16:creationId xmlns:a16="http://schemas.microsoft.com/office/drawing/2014/main" id="{FB067CD9-6B02-7B47-B467-ECDADB63312B}"/>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2024 Clarivate. All rights reserved.</a:t>
            </a:r>
            <a:endParaRPr lang="en-GB"/>
          </a:p>
        </p:txBody>
      </p:sp>
      <p:sp>
        <p:nvSpPr>
          <p:cNvPr id="12" name="Title 1">
            <a:extLst>
              <a:ext uri="{FF2B5EF4-FFF2-40B4-BE49-F238E27FC236}">
                <a16:creationId xmlns:a16="http://schemas.microsoft.com/office/drawing/2014/main" id="{CE484343-108D-3845-A843-C83BEF71180A}"/>
              </a:ext>
            </a:extLst>
          </p:cNvPr>
          <p:cNvSpPr>
            <a:spLocks noGrp="1"/>
          </p:cNvSpPr>
          <p:nvPr>
            <p:ph type="title" hasCustomPrompt="1"/>
          </p:nvPr>
        </p:nvSpPr>
        <p:spPr>
          <a:xfrm>
            <a:off x="573067" y="816951"/>
            <a:ext cx="3267886"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7" name="Text Placeholder 13">
            <a:extLst>
              <a:ext uri="{FF2B5EF4-FFF2-40B4-BE49-F238E27FC236}">
                <a16:creationId xmlns:a16="http://schemas.microsoft.com/office/drawing/2014/main" id="{72780D6F-1723-6A4F-976F-86A3840D5601}"/>
              </a:ext>
            </a:extLst>
          </p:cNvPr>
          <p:cNvSpPr>
            <a:spLocks noGrp="1"/>
          </p:cNvSpPr>
          <p:nvPr>
            <p:ph type="body" sz="quarter" idx="34" hasCustomPrompt="1"/>
          </p:nvPr>
        </p:nvSpPr>
        <p:spPr>
          <a:xfrm>
            <a:off x="4457689" y="1812925"/>
            <a:ext cx="7143441" cy="454818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0" name="Text Placeholder 9">
            <a:extLst>
              <a:ext uri="{FF2B5EF4-FFF2-40B4-BE49-F238E27FC236}">
                <a16:creationId xmlns:a16="http://schemas.microsoft.com/office/drawing/2014/main" id="{A7A3FCE5-D056-6E4B-8098-DEB1E79A1D5B}"/>
              </a:ext>
            </a:extLst>
          </p:cNvPr>
          <p:cNvSpPr>
            <a:spLocks noGrp="1"/>
          </p:cNvSpPr>
          <p:nvPr>
            <p:ph type="body" sz="quarter" idx="52" hasCustomPrompt="1"/>
          </p:nvPr>
        </p:nvSpPr>
        <p:spPr>
          <a:xfrm>
            <a:off x="573067" y="1812925"/>
            <a:ext cx="3267886" cy="4548188"/>
          </a:xfrm>
        </p:spPr>
        <p:txBody>
          <a:bodyPr>
            <a:normAutofit/>
          </a:bodyPr>
          <a:lstStyle>
            <a:lvl1pPr marL="233363" indent="-233363">
              <a:lnSpc>
                <a:spcPct val="100000"/>
              </a:lnSpc>
              <a:buClr>
                <a:schemeClr val="accent1"/>
              </a:buClr>
              <a:tabLst/>
              <a:defRPr sz="2400">
                <a:solidFill>
                  <a:schemeClr val="tx1"/>
                </a:solidFill>
              </a:defRPr>
            </a:lvl1pPr>
            <a:lvl2pPr marL="466725" indent="-233363">
              <a:lnSpc>
                <a:spcPct val="100000"/>
              </a:lnSpc>
              <a:buClr>
                <a:schemeClr val="accent1"/>
              </a:buClr>
              <a:tabLst/>
              <a:defRPr sz="2400">
                <a:solidFill>
                  <a:schemeClr val="tx1"/>
                </a:solidFill>
              </a:defRPr>
            </a:lvl2pPr>
            <a:lvl3pPr marL="690563" indent="-223838">
              <a:lnSpc>
                <a:spcPct val="100000"/>
              </a:lnSpc>
              <a:buClr>
                <a:schemeClr val="accent1"/>
              </a:buClr>
              <a:tabLst/>
              <a:defRPr sz="1800">
                <a:solidFill>
                  <a:schemeClr val="tx1"/>
                </a:solidFill>
              </a:defRPr>
            </a:lvl3pPr>
            <a:lvl4pPr marL="923925" indent="-233363">
              <a:lnSpc>
                <a:spcPct val="100000"/>
              </a:lnSpc>
              <a:buClr>
                <a:schemeClr val="accent1"/>
              </a:buClr>
              <a:tabLst/>
              <a:defRPr sz="1800">
                <a:solidFill>
                  <a:schemeClr val="tx1"/>
                </a:solidFill>
              </a:defRPr>
            </a:lvl4pPr>
            <a:lvl5pPr marL="1494000" indent="-208800">
              <a:lnSpc>
                <a:spcPct val="100000"/>
              </a:lnSpc>
              <a:buClr>
                <a:schemeClr val="accent1"/>
              </a:buClr>
              <a:defRPr sz="1400">
                <a:solidFill>
                  <a:schemeClr val="tx1"/>
                </a:solidFill>
              </a:defRPr>
            </a:lvl5pPr>
            <a:lvl6pPr marL="1710000" indent="-208800">
              <a:buClr>
                <a:schemeClr val="accent1"/>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endParaRPr lang="en-GB"/>
          </a:p>
        </p:txBody>
      </p:sp>
      <p:pic>
        <p:nvPicPr>
          <p:cNvPr id="21" name="Picture 20" descr="A close up of a flower&#10;&#10;Description automatically generated">
            <a:extLst>
              <a:ext uri="{FF2B5EF4-FFF2-40B4-BE49-F238E27FC236}">
                <a16:creationId xmlns:a16="http://schemas.microsoft.com/office/drawing/2014/main" id="{FA9CDB0A-301C-C84D-BF2C-5C5818CEBD25}"/>
              </a:ext>
            </a:extLst>
          </p:cNvPr>
          <p:cNvPicPr>
            <a:picLocks noChangeAspect="1"/>
          </p:cNvPicPr>
          <p:nvPr userDrawn="1"/>
        </p:nvPicPr>
        <p:blipFill>
          <a:blip r:embed="rId2"/>
          <a:stretch>
            <a:fillRect/>
          </a:stretch>
        </p:blipFill>
        <p:spPr>
          <a:xfrm>
            <a:off x="445619" y="6361114"/>
            <a:ext cx="1629410" cy="487847"/>
          </a:xfrm>
          <a:prstGeom prst="rect">
            <a:avLst/>
          </a:prstGeom>
        </p:spPr>
      </p:pic>
      <p:sp>
        <p:nvSpPr>
          <p:cNvPr id="10" name="Text Placeholder 17">
            <a:extLst>
              <a:ext uri="{FF2B5EF4-FFF2-40B4-BE49-F238E27FC236}">
                <a16:creationId xmlns:a16="http://schemas.microsoft.com/office/drawing/2014/main" id="{21926FF8-C80C-8F46-A259-8EA082F8B855}"/>
              </a:ext>
            </a:extLst>
          </p:cNvPr>
          <p:cNvSpPr>
            <a:spLocks noGrp="1"/>
          </p:cNvSpPr>
          <p:nvPr>
            <p:ph type="body" sz="quarter" idx="29" hasCustomPrompt="1"/>
          </p:nvPr>
        </p:nvSpPr>
        <p:spPr>
          <a:xfrm>
            <a:off x="571824" y="1193187"/>
            <a:ext cx="3267886"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30581542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5659636-78CF-6EFF-68F5-52F1AB6203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horizontally as required”.</a:t>
            </a:r>
            <a:endParaRPr lang="en-GB"/>
          </a:p>
        </p:txBody>
      </p:sp>
      <p:pic>
        <p:nvPicPr>
          <p:cNvPr id="7" name="Graphic 6">
            <a:extLst>
              <a:ext uri="{FF2B5EF4-FFF2-40B4-BE49-F238E27FC236}">
                <a16:creationId xmlns:a16="http://schemas.microsoft.com/office/drawing/2014/main" id="{861E0A2F-248F-8E7B-8F36-71FDC08C0E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26334533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10902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1090274" cy="336973"/>
          </a:xfrm>
          <a:prstGeom prst="rect">
            <a:avLst/>
          </a:prstGeom>
        </p:spPr>
        <p:txBody>
          <a:bodyPr lIns="0" tIns="0" rIns="0" bIns="0">
            <a:noAutofit/>
          </a:bodyPr>
          <a:lstStyle>
            <a:lvl1pPr marL="0" indent="0">
              <a:lnSpc>
                <a:spcPct val="10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962664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only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1090274" cy="332399"/>
          </a:xfrm>
        </p:spPr>
        <p:txBody>
          <a:bodyPr>
            <a:spAutoFit/>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13366227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_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21987982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98856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740113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Six</a:t>
            </a:r>
          </a:p>
        </p:txBody>
      </p:sp>
    </p:spTree>
    <p:extLst>
      <p:ext uri="{BB962C8B-B14F-4D97-AF65-F5344CB8AC3E}">
        <p14:creationId xmlns:p14="http://schemas.microsoft.com/office/powerpoint/2010/main" val="7484713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Tree>
    <p:extLst>
      <p:ext uri="{BB962C8B-B14F-4D97-AF65-F5344CB8AC3E}">
        <p14:creationId xmlns:p14="http://schemas.microsoft.com/office/powerpoint/2010/main" val="26946167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err="1"/>
              <a:t>toinsert</a:t>
            </a:r>
            <a:r>
              <a:rPr lang="en-GB"/>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Tree>
    <p:extLst>
      <p:ext uri="{BB962C8B-B14F-4D97-AF65-F5344CB8AC3E}">
        <p14:creationId xmlns:p14="http://schemas.microsoft.com/office/powerpoint/2010/main" val="4168566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err="1"/>
              <a:t>toinsert</a:t>
            </a:r>
            <a:r>
              <a:rPr lang="en-GB"/>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Tree>
    <p:extLst>
      <p:ext uri="{BB962C8B-B14F-4D97-AF65-F5344CB8AC3E}">
        <p14:creationId xmlns:p14="http://schemas.microsoft.com/office/powerpoint/2010/main" val="30495910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007485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846960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6803195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624670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551827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335290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7504652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92AC438-4963-3E86-AF1D-907809837B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855179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345612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96783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9505481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6F515-904D-A198-71ED-870E64DDB4CE}"/>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a:p>
            <a:pPr lvl="3"/>
            <a:endParaRPr lang="en-GB"/>
          </a:p>
        </p:txBody>
      </p:sp>
    </p:spTree>
    <p:extLst>
      <p:ext uri="{BB962C8B-B14F-4D97-AF65-F5344CB8AC3E}">
        <p14:creationId xmlns:p14="http://schemas.microsoft.com/office/powerpoint/2010/main" val="18873913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6EA90A8E-21EE-B1AB-3E54-90DA5E7A3E20}"/>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902231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DCDF42-4795-B9BB-A09E-30C7785EE34D}"/>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FF2E5A3-55A9-35F4-3B8B-B4FDDD908EF8}"/>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1255951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829282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346878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10C57F1D-C950-AFEA-188D-505320175FDB}"/>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842226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8BA68AC2-1837-231B-AFE1-BE116D250A39}"/>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4302222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5659636-78CF-6EFF-68F5-52F1AB6203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horizontally as required”.</a:t>
            </a:r>
            <a:endParaRPr lang="en-GB"/>
          </a:p>
        </p:txBody>
      </p:sp>
      <p:pic>
        <p:nvPicPr>
          <p:cNvPr id="7" name="Graphic 6">
            <a:extLst>
              <a:ext uri="{FF2B5EF4-FFF2-40B4-BE49-F238E27FC236}">
                <a16:creationId xmlns:a16="http://schemas.microsoft.com/office/drawing/2014/main" id="{861E0A2F-248F-8E7B-8F36-71FDC08C0E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37304282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E7B1683A-D886-9B6C-2690-189E65E5E8DC}"/>
              </a:ext>
            </a:extLst>
          </p:cNvPr>
          <p:cNvSpPr>
            <a:spLocks noGrp="1"/>
          </p:cNvSpPr>
          <p:nvPr>
            <p:ph type="pic" sz="quarter" idx="20" hasCustomPrompt="1"/>
          </p:nvPr>
        </p:nvSpPr>
        <p:spPr>
          <a:xfrm>
            <a:off x="0" y="0"/>
            <a:ext cx="12192000" cy="6858000"/>
          </a:xfrm>
          <a:custGeom>
            <a:avLst/>
            <a:gdLst>
              <a:gd name="connsiteX0" fmla="*/ 1592699 w 12192000"/>
              <a:gd name="connsiteY0" fmla="*/ 6492423 h 6858000"/>
              <a:gd name="connsiteX1" fmla="*/ 1592699 w 12192000"/>
              <a:gd name="connsiteY1" fmla="*/ 6501164 h 6858000"/>
              <a:gd name="connsiteX2" fmla="*/ 1592546 w 12192000"/>
              <a:gd name="connsiteY2" fmla="*/ 6504388 h 6858000"/>
              <a:gd name="connsiteX3" fmla="*/ 1568857 w 12192000"/>
              <a:gd name="connsiteY3" fmla="*/ 6522619 h 6858000"/>
              <a:gd name="connsiteX4" fmla="*/ 1551438 w 12192000"/>
              <a:gd name="connsiteY4" fmla="*/ 6508315 h 6858000"/>
              <a:gd name="connsiteX5" fmla="*/ 1568857 w 12192000"/>
              <a:gd name="connsiteY5" fmla="*/ 6495071 h 6858000"/>
              <a:gd name="connsiteX6" fmla="*/ 1581983 w 12192000"/>
              <a:gd name="connsiteY6" fmla="*/ 6495071 h 6858000"/>
              <a:gd name="connsiteX7" fmla="*/ 1592699 w 12192000"/>
              <a:gd name="connsiteY7" fmla="*/ 6492423 h 6858000"/>
              <a:gd name="connsiteX8" fmla="*/ 1172060 w 12192000"/>
              <a:gd name="connsiteY8" fmla="*/ 6492423 h 6858000"/>
              <a:gd name="connsiteX9" fmla="*/ 1172060 w 12192000"/>
              <a:gd name="connsiteY9" fmla="*/ 6501164 h 6858000"/>
              <a:gd name="connsiteX10" fmla="*/ 1171906 w 12192000"/>
              <a:gd name="connsiteY10" fmla="*/ 6504389 h 6858000"/>
              <a:gd name="connsiteX11" fmla="*/ 1148216 w 12192000"/>
              <a:gd name="connsiteY11" fmla="*/ 6522619 h 6858000"/>
              <a:gd name="connsiteX12" fmla="*/ 1130802 w 12192000"/>
              <a:gd name="connsiteY12" fmla="*/ 6508315 h 6858000"/>
              <a:gd name="connsiteX13" fmla="*/ 1148216 w 12192000"/>
              <a:gd name="connsiteY13" fmla="*/ 6495071 h 6858000"/>
              <a:gd name="connsiteX14" fmla="*/ 1161343 w 12192000"/>
              <a:gd name="connsiteY14" fmla="*/ 6495071 h 6858000"/>
              <a:gd name="connsiteX15" fmla="*/ 1172060 w 12192000"/>
              <a:gd name="connsiteY15" fmla="*/ 6492423 h 6858000"/>
              <a:gd name="connsiteX16" fmla="*/ 1796056 w 12192000"/>
              <a:gd name="connsiteY16" fmla="*/ 6448718 h 6858000"/>
              <a:gd name="connsiteX17" fmla="*/ 1823115 w 12192000"/>
              <a:gd name="connsiteY17" fmla="*/ 6470969 h 6858000"/>
              <a:gd name="connsiteX18" fmla="*/ 1768190 w 12192000"/>
              <a:gd name="connsiteY18" fmla="*/ 6470969 h 6858000"/>
              <a:gd name="connsiteX19" fmla="*/ 1796056 w 12192000"/>
              <a:gd name="connsiteY19" fmla="*/ 6448718 h 6858000"/>
              <a:gd name="connsiteX20" fmla="*/ 1385331 w 12192000"/>
              <a:gd name="connsiteY20" fmla="*/ 6423290 h 6858000"/>
              <a:gd name="connsiteX21" fmla="*/ 1427128 w 12192000"/>
              <a:gd name="connsiteY21" fmla="*/ 6544605 h 6858000"/>
              <a:gd name="connsiteX22" fmla="*/ 1470261 w 12192000"/>
              <a:gd name="connsiteY22" fmla="*/ 6544605 h 6858000"/>
              <a:gd name="connsiteX23" fmla="*/ 1513932 w 12192000"/>
              <a:gd name="connsiteY23" fmla="*/ 6423290 h 6858000"/>
              <a:gd name="connsiteX24" fmla="*/ 1477223 w 12192000"/>
              <a:gd name="connsiteY24" fmla="*/ 6423290 h 6858000"/>
              <a:gd name="connsiteX25" fmla="*/ 1449367 w 12192000"/>
              <a:gd name="connsiteY25" fmla="*/ 6507521 h 6858000"/>
              <a:gd name="connsiteX26" fmla="*/ 1423104 w 12192000"/>
              <a:gd name="connsiteY26" fmla="*/ 6423290 h 6858000"/>
              <a:gd name="connsiteX27" fmla="*/ 1319153 w 12192000"/>
              <a:gd name="connsiteY27" fmla="*/ 6423290 h 6858000"/>
              <a:gd name="connsiteX28" fmla="*/ 1319153 w 12192000"/>
              <a:gd name="connsiteY28" fmla="*/ 6452426 h 6858000"/>
              <a:gd name="connsiteX29" fmla="*/ 1336299 w 12192000"/>
              <a:gd name="connsiteY29" fmla="*/ 6452426 h 6858000"/>
              <a:gd name="connsiteX30" fmla="*/ 1336299 w 12192000"/>
              <a:gd name="connsiteY30" fmla="*/ 6544604 h 6858000"/>
              <a:gd name="connsiteX31" fmla="*/ 1371127 w 12192000"/>
              <a:gd name="connsiteY31" fmla="*/ 6544604 h 6858000"/>
              <a:gd name="connsiteX32" fmla="*/ 1371127 w 12192000"/>
              <a:gd name="connsiteY32" fmla="*/ 6423290 h 6858000"/>
              <a:gd name="connsiteX33" fmla="*/ 1293161 w 12192000"/>
              <a:gd name="connsiteY33" fmla="*/ 6421700 h 6858000"/>
              <a:gd name="connsiteX34" fmla="*/ 1261280 w 12192000"/>
              <a:gd name="connsiteY34" fmla="*/ 6442626 h 6858000"/>
              <a:gd name="connsiteX35" fmla="*/ 1261280 w 12192000"/>
              <a:gd name="connsiteY35" fmla="*/ 6423290 h 6858000"/>
              <a:gd name="connsiteX36" fmla="*/ 1227522 w 12192000"/>
              <a:gd name="connsiteY36" fmla="*/ 6423290 h 6858000"/>
              <a:gd name="connsiteX37" fmla="*/ 1227522 w 12192000"/>
              <a:gd name="connsiteY37" fmla="*/ 6544604 h 6858000"/>
              <a:gd name="connsiteX38" fmla="*/ 1262352 w 12192000"/>
              <a:gd name="connsiteY38" fmla="*/ 6544604 h 6858000"/>
              <a:gd name="connsiteX39" fmla="*/ 1262352 w 12192000"/>
              <a:gd name="connsiteY39" fmla="*/ 6486596 h 6858000"/>
              <a:gd name="connsiteX40" fmla="*/ 1288073 w 12192000"/>
              <a:gd name="connsiteY40" fmla="*/ 6457194 h 6858000"/>
              <a:gd name="connsiteX41" fmla="*/ 1302808 w 12192000"/>
              <a:gd name="connsiteY41" fmla="*/ 6457194 h 6858000"/>
              <a:gd name="connsiteX42" fmla="*/ 1302808 w 12192000"/>
              <a:gd name="connsiteY42" fmla="*/ 6422760 h 6858000"/>
              <a:gd name="connsiteX43" fmla="*/ 1293161 w 12192000"/>
              <a:gd name="connsiteY43" fmla="*/ 6421700 h 6858000"/>
              <a:gd name="connsiteX44" fmla="*/ 1796056 w 12192000"/>
              <a:gd name="connsiteY44" fmla="*/ 6420112 h 6858000"/>
              <a:gd name="connsiteX45" fmla="*/ 1791956 w 12192000"/>
              <a:gd name="connsiteY45" fmla="*/ 6420138 h 6858000"/>
              <a:gd name="connsiteX46" fmla="*/ 1732297 w 12192000"/>
              <a:gd name="connsiteY46" fmla="*/ 6483948 h 6858000"/>
              <a:gd name="connsiteX47" fmla="*/ 1770879 w 12192000"/>
              <a:gd name="connsiteY47" fmla="*/ 6541990 h 6858000"/>
              <a:gd name="connsiteX48" fmla="*/ 1857943 w 12192000"/>
              <a:gd name="connsiteY48" fmla="*/ 6509641 h 6858000"/>
              <a:gd name="connsiteX49" fmla="*/ 1821781 w 12192000"/>
              <a:gd name="connsiteY49" fmla="*/ 6505933 h 6858000"/>
              <a:gd name="connsiteX50" fmla="*/ 1802269 w 12192000"/>
              <a:gd name="connsiteY50" fmla="*/ 6518046 h 6858000"/>
              <a:gd name="connsiteX51" fmla="*/ 1768997 w 12192000"/>
              <a:gd name="connsiteY51" fmla="*/ 6494013 h 6858000"/>
              <a:gd name="connsiteX52" fmla="*/ 1860353 w 12192000"/>
              <a:gd name="connsiteY52" fmla="*/ 6494013 h 6858000"/>
              <a:gd name="connsiteX53" fmla="*/ 1860353 w 12192000"/>
              <a:gd name="connsiteY53" fmla="*/ 6492689 h 6858000"/>
              <a:gd name="connsiteX54" fmla="*/ 1796056 w 12192000"/>
              <a:gd name="connsiteY54" fmla="*/ 6420112 h 6858000"/>
              <a:gd name="connsiteX55" fmla="*/ 1574215 w 12192000"/>
              <a:gd name="connsiteY55" fmla="*/ 6420111 h 6858000"/>
              <a:gd name="connsiteX56" fmla="*/ 1521700 w 12192000"/>
              <a:gd name="connsiteY56" fmla="*/ 6434944 h 6858000"/>
              <a:gd name="connsiteX57" fmla="*/ 1535364 w 12192000"/>
              <a:gd name="connsiteY57" fmla="*/ 6460902 h 6858000"/>
              <a:gd name="connsiteX58" fmla="*/ 1572342 w 12192000"/>
              <a:gd name="connsiteY58" fmla="*/ 6449512 h 6858000"/>
              <a:gd name="connsiteX59" fmla="*/ 1592699 w 12192000"/>
              <a:gd name="connsiteY59" fmla="*/ 6463816 h 6858000"/>
              <a:gd name="connsiteX60" fmla="*/ 1592699 w 12192000"/>
              <a:gd name="connsiteY60" fmla="*/ 6465140 h 6858000"/>
              <a:gd name="connsiteX61" fmla="*/ 1584124 w 12192000"/>
              <a:gd name="connsiteY61" fmla="*/ 6472292 h 6858000"/>
              <a:gd name="connsiteX62" fmla="*/ 1560013 w 12192000"/>
              <a:gd name="connsiteY62" fmla="*/ 6472292 h 6858000"/>
              <a:gd name="connsiteX63" fmla="*/ 1515545 w 12192000"/>
              <a:gd name="connsiteY63" fmla="*/ 6509640 h 6858000"/>
              <a:gd name="connsiteX64" fmla="*/ 1515603 w 12192000"/>
              <a:gd name="connsiteY64" fmla="*/ 6510750 h 6858000"/>
              <a:gd name="connsiteX65" fmla="*/ 1558409 w 12192000"/>
              <a:gd name="connsiteY65" fmla="*/ 6547782 h 6858000"/>
              <a:gd name="connsiteX66" fmla="*/ 1592699 w 12192000"/>
              <a:gd name="connsiteY66" fmla="*/ 6533214 h 6858000"/>
              <a:gd name="connsiteX67" fmla="*/ 1592699 w 12192000"/>
              <a:gd name="connsiteY67" fmla="*/ 6544604 h 6858000"/>
              <a:gd name="connsiteX68" fmla="*/ 1627527 w 12192000"/>
              <a:gd name="connsiteY68" fmla="*/ 6544604 h 6858000"/>
              <a:gd name="connsiteX69" fmla="*/ 1627527 w 12192000"/>
              <a:gd name="connsiteY69" fmla="*/ 6464875 h 6858000"/>
              <a:gd name="connsiteX70" fmla="*/ 1574215 w 12192000"/>
              <a:gd name="connsiteY70" fmla="*/ 6420111 h 6858000"/>
              <a:gd name="connsiteX71" fmla="*/ 1153574 w 12192000"/>
              <a:gd name="connsiteY71" fmla="*/ 6420111 h 6858000"/>
              <a:gd name="connsiteX72" fmla="*/ 1101062 w 12192000"/>
              <a:gd name="connsiteY72" fmla="*/ 6434944 h 6858000"/>
              <a:gd name="connsiteX73" fmla="*/ 1114726 w 12192000"/>
              <a:gd name="connsiteY73" fmla="*/ 6460902 h 6858000"/>
              <a:gd name="connsiteX74" fmla="*/ 1151699 w 12192000"/>
              <a:gd name="connsiteY74" fmla="*/ 6449512 h 6858000"/>
              <a:gd name="connsiteX75" fmla="*/ 1172060 w 12192000"/>
              <a:gd name="connsiteY75" fmla="*/ 6463816 h 6858000"/>
              <a:gd name="connsiteX76" fmla="*/ 1172060 w 12192000"/>
              <a:gd name="connsiteY76" fmla="*/ 6465140 h 6858000"/>
              <a:gd name="connsiteX77" fmla="*/ 1163487 w 12192000"/>
              <a:gd name="connsiteY77" fmla="*/ 6472292 h 6858000"/>
              <a:gd name="connsiteX78" fmla="*/ 1139375 w 12192000"/>
              <a:gd name="connsiteY78" fmla="*/ 6472292 h 6858000"/>
              <a:gd name="connsiteX79" fmla="*/ 1094901 w 12192000"/>
              <a:gd name="connsiteY79" fmla="*/ 6509640 h 6858000"/>
              <a:gd name="connsiteX80" fmla="*/ 1094960 w 12192000"/>
              <a:gd name="connsiteY80" fmla="*/ 6510749 h 6858000"/>
              <a:gd name="connsiteX81" fmla="*/ 1137766 w 12192000"/>
              <a:gd name="connsiteY81" fmla="*/ 6547782 h 6858000"/>
              <a:gd name="connsiteX82" fmla="*/ 1172060 w 12192000"/>
              <a:gd name="connsiteY82" fmla="*/ 6533214 h 6858000"/>
              <a:gd name="connsiteX83" fmla="*/ 1172060 w 12192000"/>
              <a:gd name="connsiteY83" fmla="*/ 6544604 h 6858000"/>
              <a:gd name="connsiteX84" fmla="*/ 1206890 w 12192000"/>
              <a:gd name="connsiteY84" fmla="*/ 6544604 h 6858000"/>
              <a:gd name="connsiteX85" fmla="*/ 1206890 w 12192000"/>
              <a:gd name="connsiteY85" fmla="*/ 6464875 h 6858000"/>
              <a:gd name="connsiteX86" fmla="*/ 1153574 w 12192000"/>
              <a:gd name="connsiteY86" fmla="*/ 6420111 h 6858000"/>
              <a:gd name="connsiteX87" fmla="*/ 568575 w 12192000"/>
              <a:gd name="connsiteY87" fmla="*/ 6383429 h 6858000"/>
              <a:gd name="connsiteX88" fmla="*/ 568549 w 12192000"/>
              <a:gd name="connsiteY88" fmla="*/ 6520396 h 6858000"/>
              <a:gd name="connsiteX89" fmla="*/ 624511 w 12192000"/>
              <a:gd name="connsiteY89" fmla="*/ 6519097 h 6858000"/>
              <a:gd name="connsiteX90" fmla="*/ 618898 w 12192000"/>
              <a:gd name="connsiteY90" fmla="*/ 6402004 h 6858000"/>
              <a:gd name="connsiteX91" fmla="*/ 624479 w 12192000"/>
              <a:gd name="connsiteY91" fmla="*/ 6384725 h 6858000"/>
              <a:gd name="connsiteX92" fmla="*/ 568575 w 12192000"/>
              <a:gd name="connsiteY92" fmla="*/ 6383429 h 6858000"/>
              <a:gd name="connsiteX93" fmla="*/ 1659953 w 12192000"/>
              <a:gd name="connsiteY93" fmla="*/ 6377201 h 6858000"/>
              <a:gd name="connsiteX94" fmla="*/ 1659953 w 12192000"/>
              <a:gd name="connsiteY94" fmla="*/ 6423290 h 6858000"/>
              <a:gd name="connsiteX95" fmla="*/ 1640662 w 12192000"/>
              <a:gd name="connsiteY95" fmla="*/ 6423290 h 6858000"/>
              <a:gd name="connsiteX96" fmla="*/ 1640662 w 12192000"/>
              <a:gd name="connsiteY96" fmla="*/ 6452426 h 6858000"/>
              <a:gd name="connsiteX97" fmla="*/ 1659953 w 12192000"/>
              <a:gd name="connsiteY97" fmla="*/ 6452426 h 6858000"/>
              <a:gd name="connsiteX98" fmla="*/ 1659953 w 12192000"/>
              <a:gd name="connsiteY98" fmla="*/ 6518911 h 6858000"/>
              <a:gd name="connsiteX99" fmla="*/ 1695318 w 12192000"/>
              <a:gd name="connsiteY99" fmla="*/ 6546194 h 6858000"/>
              <a:gd name="connsiteX100" fmla="*/ 1722377 w 12192000"/>
              <a:gd name="connsiteY100" fmla="*/ 6544604 h 6858000"/>
              <a:gd name="connsiteX101" fmla="*/ 1722377 w 12192000"/>
              <a:gd name="connsiteY101" fmla="*/ 6515203 h 6858000"/>
              <a:gd name="connsiteX102" fmla="*/ 1706303 w 12192000"/>
              <a:gd name="connsiteY102" fmla="*/ 6515998 h 6858000"/>
              <a:gd name="connsiteX103" fmla="*/ 1694780 w 12192000"/>
              <a:gd name="connsiteY103" fmla="*/ 6507256 h 6858000"/>
              <a:gd name="connsiteX104" fmla="*/ 1694780 w 12192000"/>
              <a:gd name="connsiteY104" fmla="*/ 6452426 h 6858000"/>
              <a:gd name="connsiteX105" fmla="*/ 1721302 w 12192000"/>
              <a:gd name="connsiteY105" fmla="*/ 6452426 h 6858000"/>
              <a:gd name="connsiteX106" fmla="*/ 1721302 w 12192000"/>
              <a:gd name="connsiteY106" fmla="*/ 6423290 h 6858000"/>
              <a:gd name="connsiteX107" fmla="*/ 1694780 w 12192000"/>
              <a:gd name="connsiteY107" fmla="*/ 6423290 h 6858000"/>
              <a:gd name="connsiteX108" fmla="*/ 1694780 w 12192000"/>
              <a:gd name="connsiteY108" fmla="*/ 6377201 h 6858000"/>
              <a:gd name="connsiteX109" fmla="*/ 1884617 w 12192000"/>
              <a:gd name="connsiteY109" fmla="*/ 6359355 h 6858000"/>
              <a:gd name="connsiteX110" fmla="*/ 1884617 w 12192000"/>
              <a:gd name="connsiteY110" fmla="*/ 6392335 h 6858000"/>
              <a:gd name="connsiteX111" fmla="*/ 1893998 w 12192000"/>
              <a:gd name="connsiteY111" fmla="*/ 6392335 h 6858000"/>
              <a:gd name="connsiteX112" fmla="*/ 1893998 w 12192000"/>
              <a:gd name="connsiteY112" fmla="*/ 6373492 h 6858000"/>
              <a:gd name="connsiteX113" fmla="*/ 1898291 w 12192000"/>
              <a:gd name="connsiteY113" fmla="*/ 6385270 h 6858000"/>
              <a:gd name="connsiteX114" fmla="*/ 1905819 w 12192000"/>
              <a:gd name="connsiteY114" fmla="*/ 6385270 h 6858000"/>
              <a:gd name="connsiteX115" fmla="*/ 1910111 w 12192000"/>
              <a:gd name="connsiteY115" fmla="*/ 6373492 h 6858000"/>
              <a:gd name="connsiteX116" fmla="*/ 1910111 w 12192000"/>
              <a:gd name="connsiteY116" fmla="*/ 6392335 h 6858000"/>
              <a:gd name="connsiteX117" fmla="*/ 1919685 w 12192000"/>
              <a:gd name="connsiteY117" fmla="*/ 6392335 h 6858000"/>
              <a:gd name="connsiteX118" fmla="*/ 1919685 w 12192000"/>
              <a:gd name="connsiteY118" fmla="*/ 6359355 h 6858000"/>
              <a:gd name="connsiteX119" fmla="*/ 1907566 w 12192000"/>
              <a:gd name="connsiteY119" fmla="*/ 6359355 h 6858000"/>
              <a:gd name="connsiteX120" fmla="*/ 1902362 w 12192000"/>
              <a:gd name="connsiteY120" fmla="*/ 6373114 h 6858000"/>
              <a:gd name="connsiteX121" fmla="*/ 1897494 w 12192000"/>
              <a:gd name="connsiteY121" fmla="*/ 6359355 h 6858000"/>
              <a:gd name="connsiteX122" fmla="*/ 1850683 w 12192000"/>
              <a:gd name="connsiteY122" fmla="*/ 6359355 h 6858000"/>
              <a:gd name="connsiteX123" fmla="*/ 1850683 w 12192000"/>
              <a:gd name="connsiteY123" fmla="*/ 6367929 h 6858000"/>
              <a:gd name="connsiteX124" fmla="*/ 1860074 w 12192000"/>
              <a:gd name="connsiteY124" fmla="*/ 6367929 h 6858000"/>
              <a:gd name="connsiteX125" fmla="*/ 1860074 w 12192000"/>
              <a:gd name="connsiteY125" fmla="*/ 6392335 h 6858000"/>
              <a:gd name="connsiteX126" fmla="*/ 1869839 w 12192000"/>
              <a:gd name="connsiteY126" fmla="*/ 6392335 h 6858000"/>
              <a:gd name="connsiteX127" fmla="*/ 1869839 w 12192000"/>
              <a:gd name="connsiteY127" fmla="*/ 6367929 h 6858000"/>
              <a:gd name="connsiteX128" fmla="*/ 1879230 w 12192000"/>
              <a:gd name="connsiteY128" fmla="*/ 6367929 h 6858000"/>
              <a:gd name="connsiteX129" fmla="*/ 1879230 w 12192000"/>
              <a:gd name="connsiteY129" fmla="*/ 6359355 h 6858000"/>
              <a:gd name="connsiteX130" fmla="*/ 1352105 w 12192000"/>
              <a:gd name="connsiteY130" fmla="*/ 6359189 h 6858000"/>
              <a:gd name="connsiteX131" fmla="*/ 1329868 w 12192000"/>
              <a:gd name="connsiteY131" fmla="*/ 6381439 h 6858000"/>
              <a:gd name="connsiteX132" fmla="*/ 1352108 w 12192000"/>
              <a:gd name="connsiteY132" fmla="*/ 6403427 h 6858000"/>
              <a:gd name="connsiteX133" fmla="*/ 1374610 w 12192000"/>
              <a:gd name="connsiteY133" fmla="*/ 6381439 h 6858000"/>
              <a:gd name="connsiteX134" fmla="*/ 1374610 w 12192000"/>
              <a:gd name="connsiteY134" fmla="*/ 6381364 h 6858000"/>
              <a:gd name="connsiteX135" fmla="*/ 1352105 w 12192000"/>
              <a:gd name="connsiteY135" fmla="*/ 6359189 h 6858000"/>
              <a:gd name="connsiteX136" fmla="*/ 1041583 w 12192000"/>
              <a:gd name="connsiteY136" fmla="*/ 6359189 h 6858000"/>
              <a:gd name="connsiteX137" fmla="*/ 1041583 w 12192000"/>
              <a:gd name="connsiteY137" fmla="*/ 6544604 h 6858000"/>
              <a:gd name="connsiteX138" fmla="*/ 1076143 w 12192000"/>
              <a:gd name="connsiteY138" fmla="*/ 6544604 h 6858000"/>
              <a:gd name="connsiteX139" fmla="*/ 1076143 w 12192000"/>
              <a:gd name="connsiteY139" fmla="*/ 6359189 h 6858000"/>
              <a:gd name="connsiteX140" fmla="*/ 925239 w 12192000"/>
              <a:gd name="connsiteY140" fmla="*/ 6355990 h 6858000"/>
              <a:gd name="connsiteX141" fmla="*/ 832602 w 12192000"/>
              <a:gd name="connsiteY141" fmla="*/ 6451897 h 6858000"/>
              <a:gd name="connsiteX142" fmla="*/ 832623 w 12192000"/>
              <a:gd name="connsiteY142" fmla="*/ 6456990 h 6858000"/>
              <a:gd name="connsiteX143" fmla="*/ 930389 w 12192000"/>
              <a:gd name="connsiteY143" fmla="*/ 6547783 h 6858000"/>
              <a:gd name="connsiteX144" fmla="*/ 1022285 w 12192000"/>
              <a:gd name="connsiteY144" fmla="*/ 6478650 h 6858000"/>
              <a:gd name="connsiteX145" fmla="*/ 981294 w 12192000"/>
              <a:gd name="connsiteY145" fmla="*/ 6478650 h 6858000"/>
              <a:gd name="connsiteX146" fmla="*/ 930389 w 12192000"/>
              <a:gd name="connsiteY146" fmla="*/ 6513878 h 6858000"/>
              <a:gd name="connsiteX147" fmla="*/ 871450 w 12192000"/>
              <a:gd name="connsiteY147" fmla="*/ 6451897 h 6858000"/>
              <a:gd name="connsiteX148" fmla="*/ 930389 w 12192000"/>
              <a:gd name="connsiteY148" fmla="*/ 6389916 h 6858000"/>
              <a:gd name="connsiteX149" fmla="*/ 981294 w 12192000"/>
              <a:gd name="connsiteY149" fmla="*/ 6425144 h 6858000"/>
              <a:gd name="connsiteX150" fmla="*/ 1022285 w 12192000"/>
              <a:gd name="connsiteY150" fmla="*/ 6425144 h 6858000"/>
              <a:gd name="connsiteX151" fmla="*/ 930389 w 12192000"/>
              <a:gd name="connsiteY151" fmla="*/ 6356011 h 6858000"/>
              <a:gd name="connsiteX152" fmla="*/ 925239 w 12192000"/>
              <a:gd name="connsiteY152" fmla="*/ 6355990 h 6858000"/>
              <a:gd name="connsiteX153" fmla="*/ 651232 w 12192000"/>
              <a:gd name="connsiteY153" fmla="*/ 6336161 h 6858000"/>
              <a:gd name="connsiteX154" fmla="*/ 624479 w 12192000"/>
              <a:gd name="connsiteY154" fmla="*/ 6384726 h 6858000"/>
              <a:gd name="connsiteX155" fmla="*/ 742033 w 12192000"/>
              <a:gd name="connsiteY155" fmla="*/ 6451914 h 6858000"/>
              <a:gd name="connsiteX156" fmla="*/ 624512 w 12192000"/>
              <a:gd name="connsiteY156" fmla="*/ 6519097 h 6858000"/>
              <a:gd name="connsiteX157" fmla="*/ 651373 w 12192000"/>
              <a:gd name="connsiteY157" fmla="*/ 6567631 h 6858000"/>
              <a:gd name="connsiteX158" fmla="*/ 771228 w 12192000"/>
              <a:gd name="connsiteY158" fmla="*/ 6499136 h 6858000"/>
              <a:gd name="connsiteX159" fmla="*/ 742033 w 12192000"/>
              <a:gd name="connsiteY159" fmla="*/ 6451914 h 6858000"/>
              <a:gd name="connsiteX160" fmla="*/ 771227 w 12192000"/>
              <a:gd name="connsiteY160" fmla="*/ 6404692 h 6858000"/>
              <a:gd name="connsiteX161" fmla="*/ 651232 w 12192000"/>
              <a:gd name="connsiteY161" fmla="*/ 6336161 h 6858000"/>
              <a:gd name="connsiteX162" fmla="*/ 0 w 12192000"/>
              <a:gd name="connsiteY162" fmla="*/ 0 h 6858000"/>
              <a:gd name="connsiteX163" fmla="*/ 7104065 w 12192000"/>
              <a:gd name="connsiteY163" fmla="*/ 0 h 6858000"/>
              <a:gd name="connsiteX164" fmla="*/ 8040688 w 12192000"/>
              <a:gd name="connsiteY164" fmla="*/ 0 h 6858000"/>
              <a:gd name="connsiteX165" fmla="*/ 12192000 w 12192000"/>
              <a:gd name="connsiteY165" fmla="*/ 0 h 6858000"/>
              <a:gd name="connsiteX166" fmla="*/ 12192000 w 12192000"/>
              <a:gd name="connsiteY166" fmla="*/ 6858000 h 6858000"/>
              <a:gd name="connsiteX167" fmla="*/ 8040688 w 12192000"/>
              <a:gd name="connsiteY167" fmla="*/ 6858000 h 6858000"/>
              <a:gd name="connsiteX168" fmla="*/ 7104065 w 12192000"/>
              <a:gd name="connsiteY168" fmla="*/ 6858000 h 6858000"/>
              <a:gd name="connsiteX169" fmla="*/ 0 w 12192000"/>
              <a:gd name="connsiteY1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92000"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3793866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663001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06023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421202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1032560" y="1808163"/>
            <a:ext cx="1728419" cy="1728419"/>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4752522"/>
            <a:ext cx="2691814" cy="879022"/>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708913"/>
            <a:ext cx="2691815" cy="270168"/>
          </a:xfrm>
        </p:spPr>
        <p:txBody>
          <a:bodyPr anchor="ctr" anchorCtr="0"/>
          <a:lstStyle>
            <a:lvl1pPr marL="0" indent="0" algn="ctr">
              <a:lnSpc>
                <a:spcPct val="85000"/>
              </a:lnSpc>
              <a:buNone/>
              <a:defRPr sz="20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836447" y="1808163"/>
            <a:ext cx="1728419" cy="1728419"/>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708913"/>
            <a:ext cx="2683014" cy="270168"/>
          </a:xfrm>
        </p:spPr>
        <p:txBody>
          <a:bodyPr anchor="ctr" anchorCtr="0"/>
          <a:lstStyle>
            <a:lvl1pPr marL="0" indent="0" algn="ctr">
              <a:lnSpc>
                <a:spcPct val="85000"/>
              </a:lnSpc>
              <a:buNone/>
              <a:defRPr sz="20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4141484"/>
            <a:ext cx="2691815" cy="243704"/>
          </a:xfrm>
        </p:spPr>
        <p:txBody>
          <a:bodyPr anchor="ctr" anchorCtr="0"/>
          <a:lstStyle>
            <a:lvl1pPr marL="0" indent="0" algn="ctr">
              <a:lnSpc>
                <a:spcPct val="85000"/>
              </a:lnSpc>
              <a:buNone/>
              <a:defRPr sz="14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4141484"/>
            <a:ext cx="2683014" cy="243704"/>
          </a:xfrm>
        </p:spPr>
        <p:txBody>
          <a:bodyPr anchor="ctr" anchorCtr="0"/>
          <a:lstStyle>
            <a:lvl1pPr marL="0" indent="0" algn="ctr">
              <a:lnSpc>
                <a:spcPct val="85000"/>
              </a:lnSpc>
              <a:buNone/>
              <a:defRPr sz="14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4752522"/>
            <a:ext cx="2683014" cy="879022"/>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5" name="Picture Placeholder 15">
            <a:extLst>
              <a:ext uri="{FF2B5EF4-FFF2-40B4-BE49-F238E27FC236}">
                <a16:creationId xmlns:a16="http://schemas.microsoft.com/office/drawing/2014/main" id="{424405FB-D161-EEE8-37C9-30D6133A85EF}"/>
              </a:ext>
            </a:extLst>
          </p:cNvPr>
          <p:cNvSpPr>
            <a:spLocks noGrp="1"/>
          </p:cNvSpPr>
          <p:nvPr>
            <p:ph type="pic" sz="quarter" idx="66" hasCustomPrompt="1"/>
          </p:nvPr>
        </p:nvSpPr>
        <p:spPr>
          <a:xfrm>
            <a:off x="6631535" y="1808163"/>
            <a:ext cx="1728419" cy="1728419"/>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5948A730-6743-2620-C76A-D32813DC7B6A}"/>
              </a:ext>
            </a:extLst>
          </p:cNvPr>
          <p:cNvSpPr>
            <a:spLocks noGrp="1"/>
          </p:cNvSpPr>
          <p:nvPr>
            <p:ph type="body" sz="quarter" idx="67"/>
          </p:nvPr>
        </p:nvSpPr>
        <p:spPr>
          <a:xfrm>
            <a:off x="6149837" y="4752522"/>
            <a:ext cx="2691814" cy="879022"/>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C60CC31B-21D3-3EB2-BFE5-04D48C104DC1}"/>
              </a:ext>
            </a:extLst>
          </p:cNvPr>
          <p:cNvSpPr>
            <a:spLocks noGrp="1"/>
          </p:cNvSpPr>
          <p:nvPr>
            <p:ph type="body" sz="quarter" idx="68" hasCustomPrompt="1"/>
          </p:nvPr>
        </p:nvSpPr>
        <p:spPr>
          <a:xfrm>
            <a:off x="6149837" y="3708913"/>
            <a:ext cx="2691814" cy="270168"/>
          </a:xfrm>
        </p:spPr>
        <p:txBody>
          <a:bodyPr anchor="ctr" anchorCtr="0"/>
          <a:lstStyle>
            <a:lvl1pPr marL="0" indent="0" algn="ctr">
              <a:lnSpc>
                <a:spcPct val="85000"/>
              </a:lnSpc>
              <a:buNone/>
              <a:defRPr sz="20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2" name="Picture Placeholder 15">
            <a:extLst>
              <a:ext uri="{FF2B5EF4-FFF2-40B4-BE49-F238E27FC236}">
                <a16:creationId xmlns:a16="http://schemas.microsoft.com/office/drawing/2014/main" id="{45A91FB6-C8ED-9797-ED58-2C4C61596338}"/>
              </a:ext>
            </a:extLst>
          </p:cNvPr>
          <p:cNvSpPr>
            <a:spLocks noGrp="1"/>
          </p:cNvSpPr>
          <p:nvPr>
            <p:ph type="pic" sz="quarter" idx="69" hasCustomPrompt="1"/>
          </p:nvPr>
        </p:nvSpPr>
        <p:spPr>
          <a:xfrm>
            <a:off x="9431022" y="1808163"/>
            <a:ext cx="1728419" cy="1728419"/>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9783FA43-653F-F28A-7914-2306996E2DFC}"/>
              </a:ext>
            </a:extLst>
          </p:cNvPr>
          <p:cNvSpPr>
            <a:spLocks noGrp="1"/>
          </p:cNvSpPr>
          <p:nvPr>
            <p:ph type="body" sz="quarter" idx="70" hasCustomPrompt="1"/>
          </p:nvPr>
        </p:nvSpPr>
        <p:spPr>
          <a:xfrm>
            <a:off x="8949324" y="3708913"/>
            <a:ext cx="2691814" cy="270168"/>
          </a:xfrm>
        </p:spPr>
        <p:txBody>
          <a:bodyPr anchor="ctr" anchorCtr="0"/>
          <a:lstStyle>
            <a:lvl1pPr marL="0" indent="0" algn="ctr">
              <a:lnSpc>
                <a:spcPct val="85000"/>
              </a:lnSpc>
              <a:buNone/>
              <a:defRPr sz="20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0" name="Text Placeholder 12">
            <a:extLst>
              <a:ext uri="{FF2B5EF4-FFF2-40B4-BE49-F238E27FC236}">
                <a16:creationId xmlns:a16="http://schemas.microsoft.com/office/drawing/2014/main" id="{EAA58838-8B71-545F-8C9E-DC0FE7AA443F}"/>
              </a:ext>
            </a:extLst>
          </p:cNvPr>
          <p:cNvSpPr>
            <a:spLocks noGrp="1"/>
          </p:cNvSpPr>
          <p:nvPr>
            <p:ph type="body" sz="quarter" idx="71" hasCustomPrompt="1"/>
          </p:nvPr>
        </p:nvSpPr>
        <p:spPr>
          <a:xfrm>
            <a:off x="6149837" y="4141484"/>
            <a:ext cx="2691814" cy="243704"/>
          </a:xfrm>
        </p:spPr>
        <p:txBody>
          <a:bodyPr anchor="ctr" anchorCtr="0"/>
          <a:lstStyle>
            <a:lvl1pPr marL="0" indent="0" algn="ctr">
              <a:lnSpc>
                <a:spcPct val="85000"/>
              </a:lnSpc>
              <a:buNone/>
              <a:defRPr sz="14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21" name="Text Placeholder 12">
            <a:extLst>
              <a:ext uri="{FF2B5EF4-FFF2-40B4-BE49-F238E27FC236}">
                <a16:creationId xmlns:a16="http://schemas.microsoft.com/office/drawing/2014/main" id="{68DEBDAC-7B54-7745-412D-D4ABEFE075AE}"/>
              </a:ext>
            </a:extLst>
          </p:cNvPr>
          <p:cNvSpPr>
            <a:spLocks noGrp="1"/>
          </p:cNvSpPr>
          <p:nvPr>
            <p:ph type="body" sz="quarter" idx="72" hasCustomPrompt="1"/>
          </p:nvPr>
        </p:nvSpPr>
        <p:spPr>
          <a:xfrm>
            <a:off x="8949324" y="4141484"/>
            <a:ext cx="2691814" cy="243704"/>
          </a:xfrm>
        </p:spPr>
        <p:txBody>
          <a:bodyPr anchor="ctr" anchorCtr="0"/>
          <a:lstStyle>
            <a:lvl1pPr marL="0" indent="0" algn="ctr">
              <a:lnSpc>
                <a:spcPct val="85000"/>
              </a:lnSpc>
              <a:buNone/>
              <a:defRPr sz="14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22" name="Text Placeholder 12">
            <a:extLst>
              <a:ext uri="{FF2B5EF4-FFF2-40B4-BE49-F238E27FC236}">
                <a16:creationId xmlns:a16="http://schemas.microsoft.com/office/drawing/2014/main" id="{E2FF18D3-EF10-B22E-15ED-BD8F40214E8A}"/>
              </a:ext>
            </a:extLst>
          </p:cNvPr>
          <p:cNvSpPr>
            <a:spLocks noGrp="1"/>
          </p:cNvSpPr>
          <p:nvPr>
            <p:ph type="body" sz="quarter" idx="73"/>
          </p:nvPr>
        </p:nvSpPr>
        <p:spPr>
          <a:xfrm>
            <a:off x="8949324" y="4752522"/>
            <a:ext cx="2691814" cy="879022"/>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229018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23534380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6092055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7524228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12051712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ingle Textbox - Three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solidFill>
                  <a:schemeClr val="tx1"/>
                </a:solidFill>
              </a:defRPr>
            </a:lvl1pPr>
          </a:lstStyle>
          <a:p>
            <a:r>
              <a:rPr lang="en-US"/>
              <a:t>Header avenir demi 24pt</a:t>
            </a:r>
            <a:br>
              <a:rPr lang="en-US"/>
            </a:br>
            <a:r>
              <a:rPr lang="en-US"/>
              <a:t>Optional second line</a:t>
            </a:r>
            <a:br>
              <a:rPr lang="en-US"/>
            </a:br>
            <a:r>
              <a:rPr lang="en-US"/>
              <a:t>Third line</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338605115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4217494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3241359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0"/>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a:t>Click to edit Master text styles</a:t>
            </a:r>
          </a:p>
          <a:p>
            <a:pPr lvl="1"/>
            <a:r>
              <a:rPr lang="en-US"/>
              <a:t>Second level</a:t>
            </a:r>
          </a:p>
          <a:p>
            <a:pPr lvl="2"/>
            <a:r>
              <a:rPr lang="en-US"/>
              <a:t>Third level</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a:t>Click to edit Master text styles</a:t>
            </a:r>
          </a:p>
          <a:p>
            <a:pPr lvl="1"/>
            <a:r>
              <a:rPr lang="en-US"/>
              <a:t>Second level</a:t>
            </a:r>
          </a:p>
          <a:p>
            <a:pPr lvl="2"/>
            <a:r>
              <a:rPr lang="en-US"/>
              <a:t>Third level</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38090155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6173271"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6172903"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6172903" y="3437244"/>
            <a:ext cx="3204000" cy="1979613"/>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26053030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5958363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err="1"/>
              <a:t>toinsert</a:t>
            </a:r>
            <a:r>
              <a:rPr lang="en-GB"/>
              <a:t>  pictogram</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17809736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212371877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6095997" y="0"/>
            <a:ext cx="6096003"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itle 1">
            <a:extLst>
              <a:ext uri="{FF2B5EF4-FFF2-40B4-BE49-F238E27FC236}">
                <a16:creationId xmlns:a16="http://schemas.microsoft.com/office/drawing/2014/main" id="{72173C6D-32FE-71CF-2FBB-512DB6CF2C3F}"/>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7" name="Text Placeholder 9">
            <a:extLst>
              <a:ext uri="{FF2B5EF4-FFF2-40B4-BE49-F238E27FC236}">
                <a16:creationId xmlns:a16="http://schemas.microsoft.com/office/drawing/2014/main" id="{838C0768-BEC5-3152-F12C-35785BA74A8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2" name="Text Placeholder 12">
            <a:extLst>
              <a:ext uri="{FF2B5EF4-FFF2-40B4-BE49-F238E27FC236}">
                <a16:creationId xmlns:a16="http://schemas.microsoft.com/office/drawing/2014/main" id="{8105A449-5BAE-DF74-F24B-A818099BCEBA}"/>
              </a:ext>
            </a:extLst>
          </p:cNvPr>
          <p:cNvSpPr>
            <a:spLocks noGrp="1"/>
          </p:cNvSpPr>
          <p:nvPr>
            <p:ph type="body" sz="quarter" idx="14"/>
          </p:nvPr>
        </p:nvSpPr>
        <p:spPr>
          <a:xfrm>
            <a:off x="550864"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3" name="Text Placeholder 12">
            <a:extLst>
              <a:ext uri="{FF2B5EF4-FFF2-40B4-BE49-F238E27FC236}">
                <a16:creationId xmlns:a16="http://schemas.microsoft.com/office/drawing/2014/main" id="{05C8FA5B-C103-3A91-5742-FA5FB511C8D8}"/>
              </a:ext>
            </a:extLst>
          </p:cNvPr>
          <p:cNvSpPr>
            <a:spLocks noGrp="1"/>
          </p:cNvSpPr>
          <p:nvPr>
            <p:ph type="body" sz="quarter" idx="15"/>
          </p:nvPr>
        </p:nvSpPr>
        <p:spPr>
          <a:xfrm>
            <a:off x="6636906" y="1808163"/>
            <a:ext cx="4606531"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145993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a:t>Header avenir demi</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pic>
        <p:nvPicPr>
          <p:cNvPr id="7" name="Graphic 6">
            <a:extLst>
              <a:ext uri="{FF2B5EF4-FFF2-40B4-BE49-F238E27FC236}">
                <a16:creationId xmlns:a16="http://schemas.microsoft.com/office/drawing/2014/main" id="{E6264657-A336-0A19-6E50-F976FF944D6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863" y="6336448"/>
            <a:ext cx="1381417" cy="233480"/>
          </a:xfrm>
          <a:prstGeom prst="rect">
            <a:avLst/>
          </a:prstGeom>
        </p:spPr>
      </p:pic>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46705974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a:t>Header avenir demi</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pic>
        <p:nvPicPr>
          <p:cNvPr id="7" name="Graphic 6">
            <a:extLst>
              <a:ext uri="{FF2B5EF4-FFF2-40B4-BE49-F238E27FC236}">
                <a16:creationId xmlns:a16="http://schemas.microsoft.com/office/drawing/2014/main" id="{E6264657-A336-0A19-6E50-F976FF944D6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863" y="6336448"/>
            <a:ext cx="1381417" cy="233480"/>
          </a:xfrm>
          <a:prstGeom prst="rect">
            <a:avLst/>
          </a:prstGeom>
        </p:spPr>
      </p:pic>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3854293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x Column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a:t>Header avenir demi</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pic>
        <p:nvPicPr>
          <p:cNvPr id="7" name="Graphic 6">
            <a:extLst>
              <a:ext uri="{FF2B5EF4-FFF2-40B4-BE49-F238E27FC236}">
                <a16:creationId xmlns:a16="http://schemas.microsoft.com/office/drawing/2014/main" id="{E6264657-A336-0A19-6E50-F976FF944D6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863" y="6336448"/>
            <a:ext cx="1381417" cy="233480"/>
          </a:xfrm>
          <a:prstGeom prst="rect">
            <a:avLst/>
          </a:prstGeom>
        </p:spPr>
      </p:pic>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53575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x Columns - Blue / Purpl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2926"/>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12926"/>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12926"/>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4355182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6705737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3090970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1360494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598863"/>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41015519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 uri="{C183D7F6-B498-43B3-948B-1728B52AA6E4}">
                <adec:decorative xmlns:adec="http://schemas.microsoft.com/office/drawing/2017/decorative" val="1"/>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7020102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2AC438-4963-3E86-AF1D-907809837B46}"/>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9506328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0542251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30770455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462355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576346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6F515-904D-A198-71ED-870E64DDB4C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a:p>
            <a:pPr lvl="3"/>
            <a:endParaRPr lang="en-GB"/>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41839332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6EA90A8E-21EE-B1AB-3E54-90DA5E7A3E2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5516159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6" name="Rectangle 5">
            <a:extLst>
              <a:ext uri="{FF2B5EF4-FFF2-40B4-BE49-F238E27FC236}">
                <a16:creationId xmlns:a16="http://schemas.microsoft.com/office/drawing/2014/main" id="{FADCDF42-4795-B9BB-A09E-30C7785EE34D}"/>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FF2E5A3-55A9-35F4-3B8B-B4FDDD908EF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8734268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1 Text/Imag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8040687" y="0"/>
            <a:ext cx="4151314"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6954797"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695479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6954794" cy="4321175"/>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35375102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50:50 Text/Imag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15797004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ext &amp; 2x Image stac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21FEA4-99B7-D7D2-C66A-489E89D4E18C}"/>
              </a:ext>
              <a:ext uri="{C183D7F6-B498-43B3-948B-1728B52AA6E4}">
                <adec:decorative xmlns:adec="http://schemas.microsoft.com/office/drawing/2017/decorative" val="1"/>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269850958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10C57F1D-C950-AFEA-188D-505320175FDB}"/>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7019043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8BA68AC2-1837-231B-AFE1-BE116D250A39}"/>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dark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0363787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659636-78CF-6EFF-68F5-52F1AB62035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horizontally as required”.</a:t>
            </a:r>
            <a:endParaRPr lang="en-GB"/>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pic>
        <p:nvPicPr>
          <p:cNvPr id="7" name="Graphic 6">
            <a:extLst>
              <a:ext uri="{FF2B5EF4-FFF2-40B4-BE49-F238E27FC236}">
                <a16:creationId xmlns:a16="http://schemas.microsoft.com/office/drawing/2014/main" id="{861E0A2F-248F-8E7B-8F36-71FDC08C0E71}"/>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6434633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E7B1683A-D886-9B6C-2690-189E65E5E8DC}"/>
              </a:ext>
              <a:ext uri="{C183D7F6-B498-43B3-948B-1728B52AA6E4}">
                <adec:decorative xmlns:adec="http://schemas.microsoft.com/office/drawing/2017/decorative" val="1"/>
              </a:ext>
            </a:extLst>
          </p:cNvPr>
          <p:cNvSpPr>
            <a:spLocks noGrp="1"/>
          </p:cNvSpPr>
          <p:nvPr>
            <p:ph type="pic" sz="quarter" idx="20" hasCustomPrompt="1"/>
          </p:nvPr>
        </p:nvSpPr>
        <p:spPr>
          <a:xfrm>
            <a:off x="0" y="0"/>
            <a:ext cx="12192000" cy="6858000"/>
          </a:xfrm>
          <a:custGeom>
            <a:avLst/>
            <a:gdLst>
              <a:gd name="connsiteX0" fmla="*/ 1592699 w 12192000"/>
              <a:gd name="connsiteY0" fmla="*/ 6492423 h 6858000"/>
              <a:gd name="connsiteX1" fmla="*/ 1592699 w 12192000"/>
              <a:gd name="connsiteY1" fmla="*/ 6501164 h 6858000"/>
              <a:gd name="connsiteX2" fmla="*/ 1592546 w 12192000"/>
              <a:gd name="connsiteY2" fmla="*/ 6504388 h 6858000"/>
              <a:gd name="connsiteX3" fmla="*/ 1568857 w 12192000"/>
              <a:gd name="connsiteY3" fmla="*/ 6522619 h 6858000"/>
              <a:gd name="connsiteX4" fmla="*/ 1551438 w 12192000"/>
              <a:gd name="connsiteY4" fmla="*/ 6508315 h 6858000"/>
              <a:gd name="connsiteX5" fmla="*/ 1568857 w 12192000"/>
              <a:gd name="connsiteY5" fmla="*/ 6495071 h 6858000"/>
              <a:gd name="connsiteX6" fmla="*/ 1581983 w 12192000"/>
              <a:gd name="connsiteY6" fmla="*/ 6495071 h 6858000"/>
              <a:gd name="connsiteX7" fmla="*/ 1592699 w 12192000"/>
              <a:gd name="connsiteY7" fmla="*/ 6492423 h 6858000"/>
              <a:gd name="connsiteX8" fmla="*/ 1172060 w 12192000"/>
              <a:gd name="connsiteY8" fmla="*/ 6492423 h 6858000"/>
              <a:gd name="connsiteX9" fmla="*/ 1172060 w 12192000"/>
              <a:gd name="connsiteY9" fmla="*/ 6501164 h 6858000"/>
              <a:gd name="connsiteX10" fmla="*/ 1171906 w 12192000"/>
              <a:gd name="connsiteY10" fmla="*/ 6504389 h 6858000"/>
              <a:gd name="connsiteX11" fmla="*/ 1148216 w 12192000"/>
              <a:gd name="connsiteY11" fmla="*/ 6522619 h 6858000"/>
              <a:gd name="connsiteX12" fmla="*/ 1130802 w 12192000"/>
              <a:gd name="connsiteY12" fmla="*/ 6508315 h 6858000"/>
              <a:gd name="connsiteX13" fmla="*/ 1148216 w 12192000"/>
              <a:gd name="connsiteY13" fmla="*/ 6495071 h 6858000"/>
              <a:gd name="connsiteX14" fmla="*/ 1161343 w 12192000"/>
              <a:gd name="connsiteY14" fmla="*/ 6495071 h 6858000"/>
              <a:gd name="connsiteX15" fmla="*/ 1172060 w 12192000"/>
              <a:gd name="connsiteY15" fmla="*/ 6492423 h 6858000"/>
              <a:gd name="connsiteX16" fmla="*/ 1796056 w 12192000"/>
              <a:gd name="connsiteY16" fmla="*/ 6448718 h 6858000"/>
              <a:gd name="connsiteX17" fmla="*/ 1823115 w 12192000"/>
              <a:gd name="connsiteY17" fmla="*/ 6470969 h 6858000"/>
              <a:gd name="connsiteX18" fmla="*/ 1768190 w 12192000"/>
              <a:gd name="connsiteY18" fmla="*/ 6470969 h 6858000"/>
              <a:gd name="connsiteX19" fmla="*/ 1796056 w 12192000"/>
              <a:gd name="connsiteY19" fmla="*/ 6448718 h 6858000"/>
              <a:gd name="connsiteX20" fmla="*/ 1385331 w 12192000"/>
              <a:gd name="connsiteY20" fmla="*/ 6423290 h 6858000"/>
              <a:gd name="connsiteX21" fmla="*/ 1427128 w 12192000"/>
              <a:gd name="connsiteY21" fmla="*/ 6544605 h 6858000"/>
              <a:gd name="connsiteX22" fmla="*/ 1470261 w 12192000"/>
              <a:gd name="connsiteY22" fmla="*/ 6544605 h 6858000"/>
              <a:gd name="connsiteX23" fmla="*/ 1513932 w 12192000"/>
              <a:gd name="connsiteY23" fmla="*/ 6423290 h 6858000"/>
              <a:gd name="connsiteX24" fmla="*/ 1477223 w 12192000"/>
              <a:gd name="connsiteY24" fmla="*/ 6423290 h 6858000"/>
              <a:gd name="connsiteX25" fmla="*/ 1449367 w 12192000"/>
              <a:gd name="connsiteY25" fmla="*/ 6507521 h 6858000"/>
              <a:gd name="connsiteX26" fmla="*/ 1423104 w 12192000"/>
              <a:gd name="connsiteY26" fmla="*/ 6423290 h 6858000"/>
              <a:gd name="connsiteX27" fmla="*/ 1319153 w 12192000"/>
              <a:gd name="connsiteY27" fmla="*/ 6423290 h 6858000"/>
              <a:gd name="connsiteX28" fmla="*/ 1319153 w 12192000"/>
              <a:gd name="connsiteY28" fmla="*/ 6452426 h 6858000"/>
              <a:gd name="connsiteX29" fmla="*/ 1336299 w 12192000"/>
              <a:gd name="connsiteY29" fmla="*/ 6452426 h 6858000"/>
              <a:gd name="connsiteX30" fmla="*/ 1336299 w 12192000"/>
              <a:gd name="connsiteY30" fmla="*/ 6544604 h 6858000"/>
              <a:gd name="connsiteX31" fmla="*/ 1371127 w 12192000"/>
              <a:gd name="connsiteY31" fmla="*/ 6544604 h 6858000"/>
              <a:gd name="connsiteX32" fmla="*/ 1371127 w 12192000"/>
              <a:gd name="connsiteY32" fmla="*/ 6423290 h 6858000"/>
              <a:gd name="connsiteX33" fmla="*/ 1293161 w 12192000"/>
              <a:gd name="connsiteY33" fmla="*/ 6421700 h 6858000"/>
              <a:gd name="connsiteX34" fmla="*/ 1261280 w 12192000"/>
              <a:gd name="connsiteY34" fmla="*/ 6442626 h 6858000"/>
              <a:gd name="connsiteX35" fmla="*/ 1261280 w 12192000"/>
              <a:gd name="connsiteY35" fmla="*/ 6423290 h 6858000"/>
              <a:gd name="connsiteX36" fmla="*/ 1227522 w 12192000"/>
              <a:gd name="connsiteY36" fmla="*/ 6423290 h 6858000"/>
              <a:gd name="connsiteX37" fmla="*/ 1227522 w 12192000"/>
              <a:gd name="connsiteY37" fmla="*/ 6544604 h 6858000"/>
              <a:gd name="connsiteX38" fmla="*/ 1262352 w 12192000"/>
              <a:gd name="connsiteY38" fmla="*/ 6544604 h 6858000"/>
              <a:gd name="connsiteX39" fmla="*/ 1262352 w 12192000"/>
              <a:gd name="connsiteY39" fmla="*/ 6486596 h 6858000"/>
              <a:gd name="connsiteX40" fmla="*/ 1288073 w 12192000"/>
              <a:gd name="connsiteY40" fmla="*/ 6457194 h 6858000"/>
              <a:gd name="connsiteX41" fmla="*/ 1302808 w 12192000"/>
              <a:gd name="connsiteY41" fmla="*/ 6457194 h 6858000"/>
              <a:gd name="connsiteX42" fmla="*/ 1302808 w 12192000"/>
              <a:gd name="connsiteY42" fmla="*/ 6422760 h 6858000"/>
              <a:gd name="connsiteX43" fmla="*/ 1293161 w 12192000"/>
              <a:gd name="connsiteY43" fmla="*/ 6421700 h 6858000"/>
              <a:gd name="connsiteX44" fmla="*/ 1796056 w 12192000"/>
              <a:gd name="connsiteY44" fmla="*/ 6420112 h 6858000"/>
              <a:gd name="connsiteX45" fmla="*/ 1791956 w 12192000"/>
              <a:gd name="connsiteY45" fmla="*/ 6420138 h 6858000"/>
              <a:gd name="connsiteX46" fmla="*/ 1732297 w 12192000"/>
              <a:gd name="connsiteY46" fmla="*/ 6483948 h 6858000"/>
              <a:gd name="connsiteX47" fmla="*/ 1770879 w 12192000"/>
              <a:gd name="connsiteY47" fmla="*/ 6541990 h 6858000"/>
              <a:gd name="connsiteX48" fmla="*/ 1857943 w 12192000"/>
              <a:gd name="connsiteY48" fmla="*/ 6509641 h 6858000"/>
              <a:gd name="connsiteX49" fmla="*/ 1821781 w 12192000"/>
              <a:gd name="connsiteY49" fmla="*/ 6505933 h 6858000"/>
              <a:gd name="connsiteX50" fmla="*/ 1802269 w 12192000"/>
              <a:gd name="connsiteY50" fmla="*/ 6518046 h 6858000"/>
              <a:gd name="connsiteX51" fmla="*/ 1768997 w 12192000"/>
              <a:gd name="connsiteY51" fmla="*/ 6494013 h 6858000"/>
              <a:gd name="connsiteX52" fmla="*/ 1860353 w 12192000"/>
              <a:gd name="connsiteY52" fmla="*/ 6494013 h 6858000"/>
              <a:gd name="connsiteX53" fmla="*/ 1860353 w 12192000"/>
              <a:gd name="connsiteY53" fmla="*/ 6492689 h 6858000"/>
              <a:gd name="connsiteX54" fmla="*/ 1796056 w 12192000"/>
              <a:gd name="connsiteY54" fmla="*/ 6420112 h 6858000"/>
              <a:gd name="connsiteX55" fmla="*/ 1574215 w 12192000"/>
              <a:gd name="connsiteY55" fmla="*/ 6420111 h 6858000"/>
              <a:gd name="connsiteX56" fmla="*/ 1521700 w 12192000"/>
              <a:gd name="connsiteY56" fmla="*/ 6434944 h 6858000"/>
              <a:gd name="connsiteX57" fmla="*/ 1535364 w 12192000"/>
              <a:gd name="connsiteY57" fmla="*/ 6460902 h 6858000"/>
              <a:gd name="connsiteX58" fmla="*/ 1572342 w 12192000"/>
              <a:gd name="connsiteY58" fmla="*/ 6449512 h 6858000"/>
              <a:gd name="connsiteX59" fmla="*/ 1592699 w 12192000"/>
              <a:gd name="connsiteY59" fmla="*/ 6463816 h 6858000"/>
              <a:gd name="connsiteX60" fmla="*/ 1592699 w 12192000"/>
              <a:gd name="connsiteY60" fmla="*/ 6465140 h 6858000"/>
              <a:gd name="connsiteX61" fmla="*/ 1584124 w 12192000"/>
              <a:gd name="connsiteY61" fmla="*/ 6472292 h 6858000"/>
              <a:gd name="connsiteX62" fmla="*/ 1560013 w 12192000"/>
              <a:gd name="connsiteY62" fmla="*/ 6472292 h 6858000"/>
              <a:gd name="connsiteX63" fmla="*/ 1515545 w 12192000"/>
              <a:gd name="connsiteY63" fmla="*/ 6509640 h 6858000"/>
              <a:gd name="connsiteX64" fmla="*/ 1515603 w 12192000"/>
              <a:gd name="connsiteY64" fmla="*/ 6510750 h 6858000"/>
              <a:gd name="connsiteX65" fmla="*/ 1558409 w 12192000"/>
              <a:gd name="connsiteY65" fmla="*/ 6547782 h 6858000"/>
              <a:gd name="connsiteX66" fmla="*/ 1592699 w 12192000"/>
              <a:gd name="connsiteY66" fmla="*/ 6533214 h 6858000"/>
              <a:gd name="connsiteX67" fmla="*/ 1592699 w 12192000"/>
              <a:gd name="connsiteY67" fmla="*/ 6544604 h 6858000"/>
              <a:gd name="connsiteX68" fmla="*/ 1627527 w 12192000"/>
              <a:gd name="connsiteY68" fmla="*/ 6544604 h 6858000"/>
              <a:gd name="connsiteX69" fmla="*/ 1627527 w 12192000"/>
              <a:gd name="connsiteY69" fmla="*/ 6464875 h 6858000"/>
              <a:gd name="connsiteX70" fmla="*/ 1574215 w 12192000"/>
              <a:gd name="connsiteY70" fmla="*/ 6420111 h 6858000"/>
              <a:gd name="connsiteX71" fmla="*/ 1153574 w 12192000"/>
              <a:gd name="connsiteY71" fmla="*/ 6420111 h 6858000"/>
              <a:gd name="connsiteX72" fmla="*/ 1101062 w 12192000"/>
              <a:gd name="connsiteY72" fmla="*/ 6434944 h 6858000"/>
              <a:gd name="connsiteX73" fmla="*/ 1114726 w 12192000"/>
              <a:gd name="connsiteY73" fmla="*/ 6460902 h 6858000"/>
              <a:gd name="connsiteX74" fmla="*/ 1151699 w 12192000"/>
              <a:gd name="connsiteY74" fmla="*/ 6449512 h 6858000"/>
              <a:gd name="connsiteX75" fmla="*/ 1172060 w 12192000"/>
              <a:gd name="connsiteY75" fmla="*/ 6463816 h 6858000"/>
              <a:gd name="connsiteX76" fmla="*/ 1172060 w 12192000"/>
              <a:gd name="connsiteY76" fmla="*/ 6465140 h 6858000"/>
              <a:gd name="connsiteX77" fmla="*/ 1163487 w 12192000"/>
              <a:gd name="connsiteY77" fmla="*/ 6472292 h 6858000"/>
              <a:gd name="connsiteX78" fmla="*/ 1139375 w 12192000"/>
              <a:gd name="connsiteY78" fmla="*/ 6472292 h 6858000"/>
              <a:gd name="connsiteX79" fmla="*/ 1094901 w 12192000"/>
              <a:gd name="connsiteY79" fmla="*/ 6509640 h 6858000"/>
              <a:gd name="connsiteX80" fmla="*/ 1094960 w 12192000"/>
              <a:gd name="connsiteY80" fmla="*/ 6510749 h 6858000"/>
              <a:gd name="connsiteX81" fmla="*/ 1137766 w 12192000"/>
              <a:gd name="connsiteY81" fmla="*/ 6547782 h 6858000"/>
              <a:gd name="connsiteX82" fmla="*/ 1172060 w 12192000"/>
              <a:gd name="connsiteY82" fmla="*/ 6533214 h 6858000"/>
              <a:gd name="connsiteX83" fmla="*/ 1172060 w 12192000"/>
              <a:gd name="connsiteY83" fmla="*/ 6544604 h 6858000"/>
              <a:gd name="connsiteX84" fmla="*/ 1206890 w 12192000"/>
              <a:gd name="connsiteY84" fmla="*/ 6544604 h 6858000"/>
              <a:gd name="connsiteX85" fmla="*/ 1206890 w 12192000"/>
              <a:gd name="connsiteY85" fmla="*/ 6464875 h 6858000"/>
              <a:gd name="connsiteX86" fmla="*/ 1153574 w 12192000"/>
              <a:gd name="connsiteY86" fmla="*/ 6420111 h 6858000"/>
              <a:gd name="connsiteX87" fmla="*/ 568575 w 12192000"/>
              <a:gd name="connsiteY87" fmla="*/ 6383429 h 6858000"/>
              <a:gd name="connsiteX88" fmla="*/ 568549 w 12192000"/>
              <a:gd name="connsiteY88" fmla="*/ 6520396 h 6858000"/>
              <a:gd name="connsiteX89" fmla="*/ 624511 w 12192000"/>
              <a:gd name="connsiteY89" fmla="*/ 6519097 h 6858000"/>
              <a:gd name="connsiteX90" fmla="*/ 618898 w 12192000"/>
              <a:gd name="connsiteY90" fmla="*/ 6402004 h 6858000"/>
              <a:gd name="connsiteX91" fmla="*/ 624479 w 12192000"/>
              <a:gd name="connsiteY91" fmla="*/ 6384725 h 6858000"/>
              <a:gd name="connsiteX92" fmla="*/ 568575 w 12192000"/>
              <a:gd name="connsiteY92" fmla="*/ 6383429 h 6858000"/>
              <a:gd name="connsiteX93" fmla="*/ 1659953 w 12192000"/>
              <a:gd name="connsiteY93" fmla="*/ 6377201 h 6858000"/>
              <a:gd name="connsiteX94" fmla="*/ 1659953 w 12192000"/>
              <a:gd name="connsiteY94" fmla="*/ 6423290 h 6858000"/>
              <a:gd name="connsiteX95" fmla="*/ 1640662 w 12192000"/>
              <a:gd name="connsiteY95" fmla="*/ 6423290 h 6858000"/>
              <a:gd name="connsiteX96" fmla="*/ 1640662 w 12192000"/>
              <a:gd name="connsiteY96" fmla="*/ 6452426 h 6858000"/>
              <a:gd name="connsiteX97" fmla="*/ 1659953 w 12192000"/>
              <a:gd name="connsiteY97" fmla="*/ 6452426 h 6858000"/>
              <a:gd name="connsiteX98" fmla="*/ 1659953 w 12192000"/>
              <a:gd name="connsiteY98" fmla="*/ 6518911 h 6858000"/>
              <a:gd name="connsiteX99" fmla="*/ 1695318 w 12192000"/>
              <a:gd name="connsiteY99" fmla="*/ 6546194 h 6858000"/>
              <a:gd name="connsiteX100" fmla="*/ 1722377 w 12192000"/>
              <a:gd name="connsiteY100" fmla="*/ 6544604 h 6858000"/>
              <a:gd name="connsiteX101" fmla="*/ 1722377 w 12192000"/>
              <a:gd name="connsiteY101" fmla="*/ 6515203 h 6858000"/>
              <a:gd name="connsiteX102" fmla="*/ 1706303 w 12192000"/>
              <a:gd name="connsiteY102" fmla="*/ 6515998 h 6858000"/>
              <a:gd name="connsiteX103" fmla="*/ 1694780 w 12192000"/>
              <a:gd name="connsiteY103" fmla="*/ 6507256 h 6858000"/>
              <a:gd name="connsiteX104" fmla="*/ 1694780 w 12192000"/>
              <a:gd name="connsiteY104" fmla="*/ 6452426 h 6858000"/>
              <a:gd name="connsiteX105" fmla="*/ 1721302 w 12192000"/>
              <a:gd name="connsiteY105" fmla="*/ 6452426 h 6858000"/>
              <a:gd name="connsiteX106" fmla="*/ 1721302 w 12192000"/>
              <a:gd name="connsiteY106" fmla="*/ 6423290 h 6858000"/>
              <a:gd name="connsiteX107" fmla="*/ 1694780 w 12192000"/>
              <a:gd name="connsiteY107" fmla="*/ 6423290 h 6858000"/>
              <a:gd name="connsiteX108" fmla="*/ 1694780 w 12192000"/>
              <a:gd name="connsiteY108" fmla="*/ 6377201 h 6858000"/>
              <a:gd name="connsiteX109" fmla="*/ 1884617 w 12192000"/>
              <a:gd name="connsiteY109" fmla="*/ 6359355 h 6858000"/>
              <a:gd name="connsiteX110" fmla="*/ 1884617 w 12192000"/>
              <a:gd name="connsiteY110" fmla="*/ 6392335 h 6858000"/>
              <a:gd name="connsiteX111" fmla="*/ 1893998 w 12192000"/>
              <a:gd name="connsiteY111" fmla="*/ 6392335 h 6858000"/>
              <a:gd name="connsiteX112" fmla="*/ 1893998 w 12192000"/>
              <a:gd name="connsiteY112" fmla="*/ 6373492 h 6858000"/>
              <a:gd name="connsiteX113" fmla="*/ 1898291 w 12192000"/>
              <a:gd name="connsiteY113" fmla="*/ 6385270 h 6858000"/>
              <a:gd name="connsiteX114" fmla="*/ 1905819 w 12192000"/>
              <a:gd name="connsiteY114" fmla="*/ 6385270 h 6858000"/>
              <a:gd name="connsiteX115" fmla="*/ 1910111 w 12192000"/>
              <a:gd name="connsiteY115" fmla="*/ 6373492 h 6858000"/>
              <a:gd name="connsiteX116" fmla="*/ 1910111 w 12192000"/>
              <a:gd name="connsiteY116" fmla="*/ 6392335 h 6858000"/>
              <a:gd name="connsiteX117" fmla="*/ 1919685 w 12192000"/>
              <a:gd name="connsiteY117" fmla="*/ 6392335 h 6858000"/>
              <a:gd name="connsiteX118" fmla="*/ 1919685 w 12192000"/>
              <a:gd name="connsiteY118" fmla="*/ 6359355 h 6858000"/>
              <a:gd name="connsiteX119" fmla="*/ 1907566 w 12192000"/>
              <a:gd name="connsiteY119" fmla="*/ 6359355 h 6858000"/>
              <a:gd name="connsiteX120" fmla="*/ 1902362 w 12192000"/>
              <a:gd name="connsiteY120" fmla="*/ 6373114 h 6858000"/>
              <a:gd name="connsiteX121" fmla="*/ 1897494 w 12192000"/>
              <a:gd name="connsiteY121" fmla="*/ 6359355 h 6858000"/>
              <a:gd name="connsiteX122" fmla="*/ 1850683 w 12192000"/>
              <a:gd name="connsiteY122" fmla="*/ 6359355 h 6858000"/>
              <a:gd name="connsiteX123" fmla="*/ 1850683 w 12192000"/>
              <a:gd name="connsiteY123" fmla="*/ 6367929 h 6858000"/>
              <a:gd name="connsiteX124" fmla="*/ 1860074 w 12192000"/>
              <a:gd name="connsiteY124" fmla="*/ 6367929 h 6858000"/>
              <a:gd name="connsiteX125" fmla="*/ 1860074 w 12192000"/>
              <a:gd name="connsiteY125" fmla="*/ 6392335 h 6858000"/>
              <a:gd name="connsiteX126" fmla="*/ 1869839 w 12192000"/>
              <a:gd name="connsiteY126" fmla="*/ 6392335 h 6858000"/>
              <a:gd name="connsiteX127" fmla="*/ 1869839 w 12192000"/>
              <a:gd name="connsiteY127" fmla="*/ 6367929 h 6858000"/>
              <a:gd name="connsiteX128" fmla="*/ 1879230 w 12192000"/>
              <a:gd name="connsiteY128" fmla="*/ 6367929 h 6858000"/>
              <a:gd name="connsiteX129" fmla="*/ 1879230 w 12192000"/>
              <a:gd name="connsiteY129" fmla="*/ 6359355 h 6858000"/>
              <a:gd name="connsiteX130" fmla="*/ 1352105 w 12192000"/>
              <a:gd name="connsiteY130" fmla="*/ 6359189 h 6858000"/>
              <a:gd name="connsiteX131" fmla="*/ 1329868 w 12192000"/>
              <a:gd name="connsiteY131" fmla="*/ 6381439 h 6858000"/>
              <a:gd name="connsiteX132" fmla="*/ 1352108 w 12192000"/>
              <a:gd name="connsiteY132" fmla="*/ 6403427 h 6858000"/>
              <a:gd name="connsiteX133" fmla="*/ 1374610 w 12192000"/>
              <a:gd name="connsiteY133" fmla="*/ 6381439 h 6858000"/>
              <a:gd name="connsiteX134" fmla="*/ 1374610 w 12192000"/>
              <a:gd name="connsiteY134" fmla="*/ 6381364 h 6858000"/>
              <a:gd name="connsiteX135" fmla="*/ 1352105 w 12192000"/>
              <a:gd name="connsiteY135" fmla="*/ 6359189 h 6858000"/>
              <a:gd name="connsiteX136" fmla="*/ 1041583 w 12192000"/>
              <a:gd name="connsiteY136" fmla="*/ 6359189 h 6858000"/>
              <a:gd name="connsiteX137" fmla="*/ 1041583 w 12192000"/>
              <a:gd name="connsiteY137" fmla="*/ 6544604 h 6858000"/>
              <a:gd name="connsiteX138" fmla="*/ 1076143 w 12192000"/>
              <a:gd name="connsiteY138" fmla="*/ 6544604 h 6858000"/>
              <a:gd name="connsiteX139" fmla="*/ 1076143 w 12192000"/>
              <a:gd name="connsiteY139" fmla="*/ 6359189 h 6858000"/>
              <a:gd name="connsiteX140" fmla="*/ 925239 w 12192000"/>
              <a:gd name="connsiteY140" fmla="*/ 6355990 h 6858000"/>
              <a:gd name="connsiteX141" fmla="*/ 832602 w 12192000"/>
              <a:gd name="connsiteY141" fmla="*/ 6451897 h 6858000"/>
              <a:gd name="connsiteX142" fmla="*/ 832623 w 12192000"/>
              <a:gd name="connsiteY142" fmla="*/ 6456990 h 6858000"/>
              <a:gd name="connsiteX143" fmla="*/ 930389 w 12192000"/>
              <a:gd name="connsiteY143" fmla="*/ 6547783 h 6858000"/>
              <a:gd name="connsiteX144" fmla="*/ 1022285 w 12192000"/>
              <a:gd name="connsiteY144" fmla="*/ 6478650 h 6858000"/>
              <a:gd name="connsiteX145" fmla="*/ 981294 w 12192000"/>
              <a:gd name="connsiteY145" fmla="*/ 6478650 h 6858000"/>
              <a:gd name="connsiteX146" fmla="*/ 930389 w 12192000"/>
              <a:gd name="connsiteY146" fmla="*/ 6513878 h 6858000"/>
              <a:gd name="connsiteX147" fmla="*/ 871450 w 12192000"/>
              <a:gd name="connsiteY147" fmla="*/ 6451897 h 6858000"/>
              <a:gd name="connsiteX148" fmla="*/ 930389 w 12192000"/>
              <a:gd name="connsiteY148" fmla="*/ 6389916 h 6858000"/>
              <a:gd name="connsiteX149" fmla="*/ 981294 w 12192000"/>
              <a:gd name="connsiteY149" fmla="*/ 6425144 h 6858000"/>
              <a:gd name="connsiteX150" fmla="*/ 1022285 w 12192000"/>
              <a:gd name="connsiteY150" fmla="*/ 6425144 h 6858000"/>
              <a:gd name="connsiteX151" fmla="*/ 930389 w 12192000"/>
              <a:gd name="connsiteY151" fmla="*/ 6356011 h 6858000"/>
              <a:gd name="connsiteX152" fmla="*/ 925239 w 12192000"/>
              <a:gd name="connsiteY152" fmla="*/ 6355990 h 6858000"/>
              <a:gd name="connsiteX153" fmla="*/ 651232 w 12192000"/>
              <a:gd name="connsiteY153" fmla="*/ 6336161 h 6858000"/>
              <a:gd name="connsiteX154" fmla="*/ 624479 w 12192000"/>
              <a:gd name="connsiteY154" fmla="*/ 6384726 h 6858000"/>
              <a:gd name="connsiteX155" fmla="*/ 742033 w 12192000"/>
              <a:gd name="connsiteY155" fmla="*/ 6451914 h 6858000"/>
              <a:gd name="connsiteX156" fmla="*/ 624512 w 12192000"/>
              <a:gd name="connsiteY156" fmla="*/ 6519097 h 6858000"/>
              <a:gd name="connsiteX157" fmla="*/ 651373 w 12192000"/>
              <a:gd name="connsiteY157" fmla="*/ 6567631 h 6858000"/>
              <a:gd name="connsiteX158" fmla="*/ 771228 w 12192000"/>
              <a:gd name="connsiteY158" fmla="*/ 6499136 h 6858000"/>
              <a:gd name="connsiteX159" fmla="*/ 742033 w 12192000"/>
              <a:gd name="connsiteY159" fmla="*/ 6451914 h 6858000"/>
              <a:gd name="connsiteX160" fmla="*/ 771227 w 12192000"/>
              <a:gd name="connsiteY160" fmla="*/ 6404692 h 6858000"/>
              <a:gd name="connsiteX161" fmla="*/ 651232 w 12192000"/>
              <a:gd name="connsiteY161" fmla="*/ 6336161 h 6858000"/>
              <a:gd name="connsiteX162" fmla="*/ 0 w 12192000"/>
              <a:gd name="connsiteY162" fmla="*/ 0 h 6858000"/>
              <a:gd name="connsiteX163" fmla="*/ 7104065 w 12192000"/>
              <a:gd name="connsiteY163" fmla="*/ 0 h 6858000"/>
              <a:gd name="connsiteX164" fmla="*/ 8040688 w 12192000"/>
              <a:gd name="connsiteY164" fmla="*/ 0 h 6858000"/>
              <a:gd name="connsiteX165" fmla="*/ 12192000 w 12192000"/>
              <a:gd name="connsiteY165" fmla="*/ 0 h 6858000"/>
              <a:gd name="connsiteX166" fmla="*/ 12192000 w 12192000"/>
              <a:gd name="connsiteY166" fmla="*/ 6858000 h 6858000"/>
              <a:gd name="connsiteX167" fmla="*/ 8040688 w 12192000"/>
              <a:gd name="connsiteY167" fmla="*/ 6858000 h 6858000"/>
              <a:gd name="connsiteX168" fmla="*/ 7104065 w 12192000"/>
              <a:gd name="connsiteY168" fmla="*/ 6858000 h 6858000"/>
              <a:gd name="connsiteX169" fmla="*/ 0 w 12192000"/>
              <a:gd name="connsiteY1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92000"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542260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3" y="1720850"/>
            <a:ext cx="3202897"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4295560" y="1720850"/>
            <a:ext cx="3202898"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8040168" y="1720850"/>
            <a:ext cx="3204519"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71345706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42533689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ingle Profi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789BA8-204E-7E98-F566-224438743CCB}"/>
              </a:ext>
              <a:ext uri="{C183D7F6-B498-43B3-948B-1728B52AA6E4}">
                <adec:decorative xmlns:adec="http://schemas.microsoft.com/office/drawing/2017/decorative" val="1"/>
              </a:ext>
            </a:extLst>
          </p:cNvPr>
          <p:cNvSpPr/>
          <p:nvPr userDrawn="1"/>
        </p:nvSpPr>
        <p:spPr>
          <a:xfrm>
            <a:off x="0" y="0"/>
            <a:ext cx="4151312" cy="6858000"/>
          </a:xfrm>
          <a:prstGeom prst="rect">
            <a:avLst/>
          </a:prstGeom>
          <a:solidFill>
            <a:srgbClr val="FAF5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5" y="368828"/>
            <a:ext cx="2916236"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2916237"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1" y="3215665"/>
            <a:ext cx="3204353"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1" y="3546636"/>
            <a:ext cx="320436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2" y="3968750"/>
            <a:ext cx="3204363"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20" name="Text Placeholder 12">
            <a:extLst>
              <a:ext uri="{FF2B5EF4-FFF2-40B4-BE49-F238E27FC236}">
                <a16:creationId xmlns:a16="http://schemas.microsoft.com/office/drawing/2014/main" id="{5003C5AF-64CA-1643-631B-7D24C7BF07D9}"/>
              </a:ext>
            </a:extLst>
          </p:cNvPr>
          <p:cNvSpPr>
            <a:spLocks noGrp="1"/>
          </p:cNvSpPr>
          <p:nvPr>
            <p:ph type="body" sz="quarter" idx="62" hasCustomPrompt="1"/>
          </p:nvPr>
        </p:nvSpPr>
        <p:spPr>
          <a:xfrm>
            <a:off x="550861" y="5885634"/>
            <a:ext cx="360045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Forename.surname@clarivate.com</a:t>
            </a:r>
          </a:p>
        </p:txBody>
      </p:sp>
      <p:sp>
        <p:nvSpPr>
          <p:cNvPr id="17" name="Text Placeholder 12">
            <a:extLst>
              <a:ext uri="{FF2B5EF4-FFF2-40B4-BE49-F238E27FC236}">
                <a16:creationId xmlns:a16="http://schemas.microsoft.com/office/drawing/2014/main" id="{00B51C69-D2CE-7E0C-9B76-FC92D77E47C8}"/>
              </a:ext>
            </a:extLst>
          </p:cNvPr>
          <p:cNvSpPr>
            <a:spLocks noGrp="1"/>
          </p:cNvSpPr>
          <p:nvPr>
            <p:ph type="body" sz="quarter" idx="14"/>
          </p:nvPr>
        </p:nvSpPr>
        <p:spPr>
          <a:xfrm>
            <a:off x="4674763" y="1808163"/>
            <a:ext cx="6966375" cy="4321175"/>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5303717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7" name="Picture Placeholder 15">
            <a:extLst>
              <a:ext uri="{FF2B5EF4-FFF2-40B4-BE49-F238E27FC236}">
                <a16:creationId xmlns:a16="http://schemas.microsoft.com/office/drawing/2014/main" id="{C124DB5D-11D5-E18C-B3C8-AF86AD1E4C51}"/>
              </a:ext>
              <a:ext uri="{C183D7F6-B498-43B3-948B-1728B52AA6E4}">
                <adec:decorative xmlns:adec="http://schemas.microsoft.com/office/drawing/2017/decorative" val="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0327043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5" name="Picture Placeholder 15">
            <a:extLst>
              <a:ext uri="{FF2B5EF4-FFF2-40B4-BE49-F238E27FC236}">
                <a16:creationId xmlns:a16="http://schemas.microsoft.com/office/drawing/2014/main" id="{579F519F-FF28-E95A-90FD-8ED476302122}"/>
              </a:ext>
              <a:ext uri="{C183D7F6-B498-43B3-948B-1728B52AA6E4}">
                <adec:decorative xmlns:adec="http://schemas.microsoft.com/office/drawing/2017/decorative" val="1"/>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2" name="Picture Placeholder 15">
            <a:extLst>
              <a:ext uri="{FF2B5EF4-FFF2-40B4-BE49-F238E27FC236}">
                <a16:creationId xmlns:a16="http://schemas.microsoft.com/office/drawing/2014/main" id="{A16AFFED-3679-EC6F-38E4-BB141B3DC4A0}"/>
              </a:ext>
              <a:ext uri="{C183D7F6-B498-43B3-948B-1728B52AA6E4}">
                <adec:decorative xmlns:adec="http://schemas.microsoft.com/office/drawing/2017/decorative" val="1"/>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1" name="Picture Placeholder 15">
            <a:extLst>
              <a:ext uri="{FF2B5EF4-FFF2-40B4-BE49-F238E27FC236}">
                <a16:creationId xmlns:a16="http://schemas.microsoft.com/office/drawing/2014/main" id="{40DA321B-E9DB-5413-41F7-007CC6996CC5}"/>
              </a:ext>
              <a:ext uri="{C183D7F6-B498-43B3-948B-1728B52AA6E4}">
                <adec:decorative xmlns:adec="http://schemas.microsoft.com/office/drawing/2017/decorative" val="1"/>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4" name="Picture Placeholder 15">
            <a:extLst>
              <a:ext uri="{FF2B5EF4-FFF2-40B4-BE49-F238E27FC236}">
                <a16:creationId xmlns:a16="http://schemas.microsoft.com/office/drawing/2014/main" id="{D7DCA51C-09C7-C83C-64D8-CE36012B9682}"/>
              </a:ext>
              <a:ext uri="{C183D7F6-B498-43B3-948B-1728B52AA6E4}">
                <adec:decorative xmlns:adec="http://schemas.microsoft.com/office/drawing/2017/decorative" val="1"/>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46039675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25958628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14" name="Graphic 13">
            <a:extLst>
              <a:ext uri="{FF2B5EF4-FFF2-40B4-BE49-F238E27FC236}">
                <a16:creationId xmlns:a16="http://schemas.microsoft.com/office/drawing/2014/main" id="{1096E191-2144-60BE-91CE-85588EF18E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pic>
        <p:nvPicPr>
          <p:cNvPr id="3" name="Graphic 2" descr="Think forward">
            <a:extLst>
              <a:ext uri="{FF2B5EF4-FFF2-40B4-BE49-F238E27FC236}">
                <a16:creationId xmlns:a16="http://schemas.microsoft.com/office/drawing/2014/main" id="{BD216AFC-DDBA-45FB-77E0-7DC78EACECAD}"/>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943350" y="3163140"/>
            <a:ext cx="4557600" cy="531720"/>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a:solidFill>
                  <a:schemeClr val="bg1"/>
                </a:solidFill>
                <a:latin typeface="+mj-lt"/>
                <a:ea typeface="+mn-ea"/>
                <a:cs typeface="+mn-cs"/>
              </a:rPr>
              <a:t>© 2024 Clarivate. All rights reserved</a:t>
            </a:r>
          </a:p>
          <a:p>
            <a:r>
              <a:rPr lang="en-US" sz="900">
                <a:solidFill>
                  <a:schemeClr val="bg1"/>
                </a:solidFill>
              </a:rPr>
              <a:t>Clarivate and its logo, as well as all other trademarks </a:t>
            </a:r>
            <a:r>
              <a:rPr lang="en-US" sz="900" noProof="0">
                <a:solidFill>
                  <a:schemeClr val="bg1"/>
                </a:solidFill>
              </a:rPr>
              <a:t>used</a:t>
            </a:r>
            <a:r>
              <a:rPr lang="en-US" sz="90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ACE4E319-0E35-254E-F96F-B8CAF5B7956E}"/>
              </a:ext>
            </a:extLst>
          </p:cNvPr>
          <p:cNvSpPr txBox="1"/>
          <p:nvPr userDrawn="1"/>
        </p:nvSpPr>
        <p:spPr>
          <a:xfrm>
            <a:off x="481399" y="6065125"/>
            <a:ext cx="6622663" cy="684803"/>
          </a:xfrm>
          <a:prstGeom prst="rect">
            <a:avLst/>
          </a:prstGeom>
          <a:noFill/>
        </p:spPr>
        <p:txBody>
          <a:bodyPr wrap="square" rtlCol="0">
            <a:spAutoFit/>
          </a:bodyPr>
          <a:lstStyle/>
          <a:p>
            <a:pPr>
              <a:spcAft>
                <a:spcPts val="300"/>
              </a:spcAft>
            </a:pPr>
            <a:r>
              <a:rPr lang="en-US" sz="900" noProof="0">
                <a:solidFill>
                  <a:schemeClr val="bg1"/>
                </a:solidFill>
                <a:latin typeface="+mj-lt"/>
              </a:rPr>
              <a:t>About Clarivate</a:t>
            </a:r>
          </a:p>
          <a:p>
            <a:r>
              <a:rPr lang="en-US" sz="900" b="0" i="0" u="none" strike="noStrike" noProof="0">
                <a:solidFill>
                  <a:schemeClr val="bg1"/>
                </a:solidFill>
                <a:effectLst/>
              </a:rPr>
              <a:t>Clarivate</a:t>
            </a:r>
            <a:r>
              <a:rPr lang="en-US" sz="900" b="0" i="0" u="none" strike="noStrike" baseline="30000" noProof="0">
                <a:solidFill>
                  <a:schemeClr val="bg1"/>
                </a:solidFill>
                <a:effectLst/>
              </a:rPr>
              <a:t>™</a:t>
            </a:r>
            <a:r>
              <a:rPr lang="en-US" sz="900" b="0" i="0" u="none" strike="noStrike" noProof="0">
                <a:solidFill>
                  <a:schemeClr val="bg1"/>
                </a:solidFill>
                <a:effectLst/>
              </a:rPr>
              <a:t> is a leading global provider of transformative intelligence. We offer enriched data, insights &amp; analytics, workflow solutions and expert services in the areas of Academia &amp; Government, Intellectual Property and Life Sciences &amp; Healthcare. For more information, please visit </a:t>
            </a:r>
            <a:r>
              <a:rPr lang="en-US" sz="900" b="0" i="0" u="none" strike="noStrike" noProof="0">
                <a:solidFill>
                  <a:schemeClr val="bg1"/>
                </a:solidFill>
                <a:effectLst/>
                <a:hlinkClick r:id="rId7">
                  <a:extLst>
                    <a:ext uri="{A12FA001-AC4F-418D-AE19-62706E023703}">
                      <ahyp:hlinkClr xmlns:ahyp="http://schemas.microsoft.com/office/drawing/2018/hyperlinkcolor" val="tx"/>
                    </a:ext>
                  </a:extLst>
                </a:hlinkClick>
              </a:rPr>
              <a:t>clarivate.com</a:t>
            </a:r>
            <a:r>
              <a:rPr lang="en-US" sz="900" b="0" i="0" u="none" strike="noStrike" noProof="0">
                <a:solidFill>
                  <a:schemeClr val="bg1"/>
                </a:solidFill>
                <a:effectLst/>
              </a:rPr>
              <a:t>.</a:t>
            </a:r>
            <a:endParaRPr lang="en-US" sz="900" noProof="0">
              <a:solidFill>
                <a:schemeClr val="bg1"/>
              </a:solidFill>
            </a:endParaRPr>
          </a:p>
        </p:txBody>
      </p:sp>
    </p:spTree>
    <p:extLst>
      <p:ext uri="{BB962C8B-B14F-4D97-AF65-F5344CB8AC3E}">
        <p14:creationId xmlns:p14="http://schemas.microsoft.com/office/powerpoint/2010/main" val="170526603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Green Light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14" name="Graphic 13">
            <a:extLst>
              <a:ext uri="{FF2B5EF4-FFF2-40B4-BE49-F238E27FC236}">
                <a16:creationId xmlns:a16="http://schemas.microsoft.com/office/drawing/2014/main" id="{1096E191-2144-60BE-91CE-85588EF18E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pic>
        <p:nvPicPr>
          <p:cNvPr id="3" name="Graphic 2" descr="Think forward">
            <a:extLst>
              <a:ext uri="{FF2B5EF4-FFF2-40B4-BE49-F238E27FC236}">
                <a16:creationId xmlns:a16="http://schemas.microsoft.com/office/drawing/2014/main" id="{9E198C70-DC11-1836-3BC5-017639A7C85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943350" y="3163140"/>
            <a:ext cx="4557600" cy="531720"/>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2024 Clarivate. All rights reserved</a:t>
            </a:r>
          </a:p>
          <a:p>
            <a:r>
              <a:rPr lang="en-US" sz="900" noProof="0">
                <a:solidFill>
                  <a:schemeClr val="bg1"/>
                </a:solidFill>
              </a:rPr>
              <a:t>Clarivate and its logo, as well as all other trademarks used herein are trademarks of their respective owners and used under license.</a:t>
            </a:r>
          </a:p>
        </p:txBody>
      </p:sp>
    </p:spTree>
    <p:extLst>
      <p:ext uri="{BB962C8B-B14F-4D97-AF65-F5344CB8AC3E}">
        <p14:creationId xmlns:p14="http://schemas.microsoft.com/office/powerpoint/2010/main" val="425171611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pic>
        <p:nvPicPr>
          <p:cNvPr id="14" name="Graphic 13">
            <a:extLst>
              <a:ext uri="{FF2B5EF4-FFF2-40B4-BE49-F238E27FC236}">
                <a16:creationId xmlns:a16="http://schemas.microsoft.com/office/drawing/2014/main" id="{1096E191-2144-60BE-91CE-85588EF18E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pic>
        <p:nvPicPr>
          <p:cNvPr id="3" name="Graphic 2" descr="Think forward">
            <a:extLst>
              <a:ext uri="{FF2B5EF4-FFF2-40B4-BE49-F238E27FC236}">
                <a16:creationId xmlns:a16="http://schemas.microsoft.com/office/drawing/2014/main" id="{95EA91CD-5B0E-A7FF-716E-2B192575B6B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943350" y="3163140"/>
            <a:ext cx="4557600" cy="531720"/>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a:solidFill>
                  <a:schemeClr val="bg1"/>
                </a:solidFill>
                <a:latin typeface="+mj-lt"/>
                <a:ea typeface="+mn-ea"/>
                <a:cs typeface="+mn-cs"/>
              </a:rPr>
              <a:t>© 2024 Clarivate. All rights reserved</a:t>
            </a:r>
          </a:p>
          <a:p>
            <a:r>
              <a:rPr lang="en-GB" sz="900">
                <a:solidFill>
                  <a:schemeClr val="bg1"/>
                </a:solidFill>
              </a:rPr>
              <a:t>Clarivate and </a:t>
            </a:r>
            <a:r>
              <a:rPr lang="en-US" sz="900" noProof="0">
                <a:solidFill>
                  <a:schemeClr val="bg1"/>
                </a:solidFill>
              </a:rPr>
              <a:t>its</a:t>
            </a:r>
            <a:r>
              <a:rPr lang="en-GB" sz="900">
                <a:solidFill>
                  <a:schemeClr val="bg1"/>
                </a:solidFill>
              </a:rPr>
              <a:t>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5D4308A2-BC37-7165-4891-D46E251C206E}"/>
              </a:ext>
            </a:extLst>
          </p:cNvPr>
          <p:cNvSpPr txBox="1"/>
          <p:nvPr userDrawn="1"/>
        </p:nvSpPr>
        <p:spPr>
          <a:xfrm>
            <a:off x="481399" y="6065125"/>
            <a:ext cx="6622663" cy="684803"/>
          </a:xfrm>
          <a:prstGeom prst="rect">
            <a:avLst/>
          </a:prstGeom>
          <a:noFill/>
        </p:spPr>
        <p:txBody>
          <a:bodyPr wrap="square" rtlCol="0">
            <a:spAutoFit/>
          </a:bodyPr>
          <a:lstStyle/>
          <a:p>
            <a:pPr>
              <a:spcAft>
                <a:spcPts val="300"/>
              </a:spcAft>
            </a:pPr>
            <a:r>
              <a:rPr lang="en-US" sz="900" noProof="0">
                <a:solidFill>
                  <a:schemeClr val="bg1"/>
                </a:solidFill>
                <a:latin typeface="+mj-lt"/>
              </a:rPr>
              <a:t>About Clarivate</a:t>
            </a:r>
          </a:p>
          <a:p>
            <a:r>
              <a:rPr lang="en-US" sz="900" b="0" i="0" u="none" strike="noStrike" noProof="0">
                <a:solidFill>
                  <a:schemeClr val="bg1"/>
                </a:solidFill>
                <a:effectLst/>
              </a:rPr>
              <a:t>Clarivate</a:t>
            </a:r>
            <a:r>
              <a:rPr lang="en-US" sz="900" b="0" i="0" u="none" strike="noStrike" baseline="30000" noProof="0">
                <a:solidFill>
                  <a:schemeClr val="bg1"/>
                </a:solidFill>
                <a:effectLst/>
              </a:rPr>
              <a:t>™</a:t>
            </a:r>
            <a:r>
              <a:rPr lang="en-US" sz="900" b="0" i="0" u="none" strike="noStrike" noProof="0">
                <a:solidFill>
                  <a:schemeClr val="bg1"/>
                </a:solidFill>
                <a:effectLst/>
              </a:rPr>
              <a:t> is a leading global provider of transformative intelligence. We offer enriched data, insights &amp; analytics, workflow solutions and expert services in the areas of Academia &amp; Government, Intellectual Property and Life Sciences &amp; Healthcare. For more information, please visit </a:t>
            </a:r>
            <a:r>
              <a:rPr lang="en-US" sz="900" b="0" i="0" u="none" strike="noStrike" noProof="0">
                <a:solidFill>
                  <a:schemeClr val="bg1"/>
                </a:solidFill>
                <a:effectLst/>
                <a:hlinkClick r:id="rId7">
                  <a:extLst>
                    <a:ext uri="{A12FA001-AC4F-418D-AE19-62706E023703}">
                      <ahyp:hlinkClr xmlns:ahyp="http://schemas.microsoft.com/office/drawing/2018/hyperlinkcolor" val="tx"/>
                    </a:ext>
                  </a:extLst>
                </a:hlinkClick>
              </a:rPr>
              <a:t>clarivate.com</a:t>
            </a:r>
            <a:r>
              <a:rPr lang="en-US" sz="900" b="0" i="0" u="none" strike="noStrike" noProof="0">
                <a:solidFill>
                  <a:schemeClr val="bg1"/>
                </a:solidFill>
                <a:effectLst/>
              </a:rPr>
              <a:t>.</a:t>
            </a:r>
            <a:endParaRPr lang="en-US" sz="900" noProof="0">
              <a:solidFill>
                <a:schemeClr val="bg1"/>
              </a:solidFill>
            </a:endParaRPr>
          </a:p>
        </p:txBody>
      </p:sp>
    </p:spTree>
    <p:extLst>
      <p:ext uri="{BB962C8B-B14F-4D97-AF65-F5344CB8AC3E}">
        <p14:creationId xmlns:p14="http://schemas.microsoft.com/office/powerpoint/2010/main" val="37996775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pic>
        <p:nvPicPr>
          <p:cNvPr id="14" name="Graphic 13">
            <a:extLst>
              <a:ext uri="{FF2B5EF4-FFF2-40B4-BE49-F238E27FC236}">
                <a16:creationId xmlns:a16="http://schemas.microsoft.com/office/drawing/2014/main" id="{1096E191-2144-60BE-91CE-85588EF18E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pic>
        <p:nvPicPr>
          <p:cNvPr id="3" name="Graphic 2" descr="Think forward">
            <a:extLst>
              <a:ext uri="{FF2B5EF4-FFF2-40B4-BE49-F238E27FC236}">
                <a16:creationId xmlns:a16="http://schemas.microsoft.com/office/drawing/2014/main" id="{401CB081-FA96-0848-A461-E045C1799B5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943350" y="3163140"/>
            <a:ext cx="4557600" cy="531720"/>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2024 Clarivate. All rights reserved</a:t>
            </a:r>
          </a:p>
          <a:p>
            <a:r>
              <a:rPr lang="en-US" sz="900" noProof="0">
                <a:solidFill>
                  <a:schemeClr val="bg1"/>
                </a:solidFill>
              </a:rPr>
              <a:t>Clarivate and its logo, as well as all other trademarks used herein are trademarks of their respective owners and used under license.</a:t>
            </a:r>
          </a:p>
        </p:txBody>
      </p:sp>
    </p:spTree>
    <p:extLst>
      <p:ext uri="{BB962C8B-B14F-4D97-AF65-F5344CB8AC3E}">
        <p14:creationId xmlns:p14="http://schemas.microsoft.com/office/powerpoint/2010/main" val="3282284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Purple Star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pic>
        <p:nvPicPr>
          <p:cNvPr id="14" name="Graphic 13">
            <a:extLst>
              <a:ext uri="{FF2B5EF4-FFF2-40B4-BE49-F238E27FC236}">
                <a16:creationId xmlns:a16="http://schemas.microsoft.com/office/drawing/2014/main" id="{1096E191-2144-60BE-91CE-85588EF18E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pic>
        <p:nvPicPr>
          <p:cNvPr id="3" name="Graphic 2" descr="Think forward">
            <a:extLst>
              <a:ext uri="{FF2B5EF4-FFF2-40B4-BE49-F238E27FC236}">
                <a16:creationId xmlns:a16="http://schemas.microsoft.com/office/drawing/2014/main" id="{08FC3A0D-84C1-FEFD-6F9C-A54A61FAFE20}"/>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943350" y="3163140"/>
            <a:ext cx="4557600" cy="531720"/>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2024 Clarivate. All rights reserved</a:t>
            </a:r>
          </a:p>
          <a:p>
            <a:r>
              <a:rPr lang="en-US" sz="900" noProof="0">
                <a:solidFill>
                  <a:schemeClr val="bg1"/>
                </a:solidFill>
              </a:rPr>
              <a:t>Clarivate and its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73546C98-2075-FBBD-7DCA-844C9FCF99BC}"/>
              </a:ext>
            </a:extLst>
          </p:cNvPr>
          <p:cNvSpPr txBox="1"/>
          <p:nvPr userDrawn="1"/>
        </p:nvSpPr>
        <p:spPr>
          <a:xfrm>
            <a:off x="481399" y="6065125"/>
            <a:ext cx="6622663" cy="684803"/>
          </a:xfrm>
          <a:prstGeom prst="rect">
            <a:avLst/>
          </a:prstGeom>
          <a:noFill/>
        </p:spPr>
        <p:txBody>
          <a:bodyPr wrap="square" rtlCol="0">
            <a:spAutoFit/>
          </a:bodyPr>
          <a:lstStyle/>
          <a:p>
            <a:pPr>
              <a:spcAft>
                <a:spcPts val="300"/>
              </a:spcAft>
            </a:pPr>
            <a:r>
              <a:rPr lang="en-US" sz="900" noProof="0">
                <a:solidFill>
                  <a:schemeClr val="bg1"/>
                </a:solidFill>
                <a:latin typeface="+mj-lt"/>
              </a:rPr>
              <a:t>About Clarivate</a:t>
            </a:r>
          </a:p>
          <a:p>
            <a:r>
              <a:rPr lang="en-US" sz="900" b="0" i="0" u="none" strike="noStrike" noProof="0">
                <a:solidFill>
                  <a:schemeClr val="bg1"/>
                </a:solidFill>
                <a:effectLst/>
              </a:rPr>
              <a:t>Clarivate</a:t>
            </a:r>
            <a:r>
              <a:rPr lang="en-US" sz="900" b="0" i="0" u="none" strike="noStrike" baseline="30000" noProof="0">
                <a:solidFill>
                  <a:schemeClr val="bg1"/>
                </a:solidFill>
                <a:effectLst/>
              </a:rPr>
              <a:t>™</a:t>
            </a:r>
            <a:r>
              <a:rPr lang="en-US" sz="900" b="0" i="0" u="none" strike="noStrike" noProof="0">
                <a:solidFill>
                  <a:schemeClr val="bg1"/>
                </a:solidFill>
                <a:effectLst/>
              </a:rPr>
              <a:t> is a leading global provider of transformative intelligence. We offer enriched data, insights &amp; analytics, workflow solutions and expert services in the areas of Academia &amp; Government, Intellectual Property and Life Sciences &amp; Healthcare. For more information, please visit </a:t>
            </a:r>
            <a:r>
              <a:rPr lang="en-US" sz="900" b="0" i="0" u="none" strike="noStrike" noProof="0">
                <a:solidFill>
                  <a:schemeClr val="bg1"/>
                </a:solidFill>
                <a:effectLst/>
                <a:hlinkClick r:id="rId7">
                  <a:extLst>
                    <a:ext uri="{A12FA001-AC4F-418D-AE19-62706E023703}">
                      <ahyp:hlinkClr xmlns:ahyp="http://schemas.microsoft.com/office/drawing/2018/hyperlinkcolor" val="tx"/>
                    </a:ext>
                  </a:extLst>
                </a:hlinkClick>
              </a:rPr>
              <a:t>clarivate.com</a:t>
            </a:r>
            <a:r>
              <a:rPr lang="en-US" sz="900" b="0" i="0" u="none" strike="noStrike" noProof="0">
                <a:solidFill>
                  <a:schemeClr val="bg1"/>
                </a:solidFill>
                <a:effectLst/>
              </a:rPr>
              <a:t>.</a:t>
            </a:r>
            <a:endParaRPr lang="en-US" sz="900" noProof="0">
              <a:solidFill>
                <a:schemeClr val="bg1"/>
              </a:solidFill>
            </a:endParaRPr>
          </a:p>
        </p:txBody>
      </p:sp>
    </p:spTree>
    <p:extLst>
      <p:ext uri="{BB962C8B-B14F-4D97-AF65-F5344CB8AC3E}">
        <p14:creationId xmlns:p14="http://schemas.microsoft.com/office/powerpoint/2010/main" val="102172156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Purple Star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pic>
        <p:nvPicPr>
          <p:cNvPr id="14" name="Graphic 13">
            <a:extLst>
              <a:ext uri="{FF2B5EF4-FFF2-40B4-BE49-F238E27FC236}">
                <a16:creationId xmlns:a16="http://schemas.microsoft.com/office/drawing/2014/main" id="{1096E191-2144-60BE-91CE-85588EF18E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pic>
        <p:nvPicPr>
          <p:cNvPr id="3" name="Graphic 2" descr="Think forward">
            <a:extLst>
              <a:ext uri="{FF2B5EF4-FFF2-40B4-BE49-F238E27FC236}">
                <a16:creationId xmlns:a16="http://schemas.microsoft.com/office/drawing/2014/main" id="{98F1D3DD-36ED-C08F-43B9-612CC50215F1}"/>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943350" y="3163140"/>
            <a:ext cx="4557600" cy="531720"/>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2024 Clarivate. All rights reserved</a:t>
            </a:r>
          </a:p>
          <a:p>
            <a:r>
              <a:rPr lang="en-US" sz="900" noProof="0">
                <a:solidFill>
                  <a:schemeClr val="bg1"/>
                </a:solidFill>
              </a:rPr>
              <a:t>Clarivate and its logo, as well as all other trademarks used herein are trademarks of their respective owners and used under license.</a:t>
            </a:r>
          </a:p>
        </p:txBody>
      </p:sp>
    </p:spTree>
    <p:extLst>
      <p:ext uri="{BB962C8B-B14F-4D97-AF65-F5344CB8AC3E}">
        <p14:creationId xmlns:p14="http://schemas.microsoft.com/office/powerpoint/2010/main" val="79170472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only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1090274" cy="332399"/>
          </a:xfrm>
        </p:spPr>
        <p:txBody>
          <a:bodyPr>
            <a:spAutoFit/>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6906992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302524749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2936450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5987273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108963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Six</a:t>
            </a:r>
          </a:p>
        </p:txBody>
      </p:sp>
    </p:spTree>
    <p:extLst>
      <p:ext uri="{BB962C8B-B14F-4D97-AF65-F5344CB8AC3E}">
        <p14:creationId xmlns:p14="http://schemas.microsoft.com/office/powerpoint/2010/main" val="175330373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Tree>
    <p:extLst>
      <p:ext uri="{BB962C8B-B14F-4D97-AF65-F5344CB8AC3E}">
        <p14:creationId xmlns:p14="http://schemas.microsoft.com/office/powerpoint/2010/main" val="40580500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err="1"/>
              <a:t>toinsert</a:t>
            </a:r>
            <a:r>
              <a:rPr lang="en-GB"/>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Tree>
    <p:extLst>
      <p:ext uri="{BB962C8B-B14F-4D97-AF65-F5344CB8AC3E}">
        <p14:creationId xmlns:p14="http://schemas.microsoft.com/office/powerpoint/2010/main" val="3581766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ttern - 2 or 3 lin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1BA179-50D1-3E6A-8EF6-CBB64A943C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grpSp>
        <p:nvGrpSpPr>
          <p:cNvPr id="6" name="Graphic 13">
            <a:extLst>
              <a:ext uri="{FF2B5EF4-FFF2-40B4-BE49-F238E27FC236}">
                <a16:creationId xmlns:a16="http://schemas.microsoft.com/office/drawing/2014/main" id="{D52C985B-47D7-433E-A866-3C0AB39DE64B}"/>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a:t>Section break subtitle here</a:t>
            </a:r>
          </a:p>
        </p:txBody>
      </p:sp>
      <p:sp>
        <p:nvSpPr>
          <p:cNvPr id="2" name="Text Placeholder 9">
            <a:extLst>
              <a:ext uri="{FF2B5EF4-FFF2-40B4-BE49-F238E27FC236}">
                <a16:creationId xmlns:a16="http://schemas.microsoft.com/office/drawing/2014/main" id="{04F5E0CA-97CD-F885-F5D2-9213676D50AA}"/>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Section break two or three lines lorem ipsum dolor</a:t>
            </a:r>
          </a:p>
        </p:txBody>
      </p:sp>
    </p:spTree>
    <p:extLst>
      <p:ext uri="{BB962C8B-B14F-4D97-AF65-F5344CB8AC3E}">
        <p14:creationId xmlns:p14="http://schemas.microsoft.com/office/powerpoint/2010/main" val="41530615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92AC438-4963-3E86-AF1D-907809837B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0492111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6429561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4564438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04908816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2574347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7194680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2375929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1181329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92AC438-4963-3E86-AF1D-907809837B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6021689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0810242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6633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576077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2299326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6F515-904D-A198-71ED-870E64DDB4CE}"/>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a:p>
            <a:pPr lvl="3"/>
            <a:endParaRPr lang="en-GB"/>
          </a:p>
        </p:txBody>
      </p:sp>
    </p:spTree>
    <p:extLst>
      <p:ext uri="{BB962C8B-B14F-4D97-AF65-F5344CB8AC3E}">
        <p14:creationId xmlns:p14="http://schemas.microsoft.com/office/powerpoint/2010/main" val="73630020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6EA90A8E-21EE-B1AB-3E54-90DA5E7A3E20}"/>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87014127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DCDF42-4795-B9BB-A09E-30C7785EE34D}"/>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FF2E5A3-55A9-35F4-3B8B-B4FDDD908EF8}"/>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424699363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2771838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1744487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10C57F1D-C950-AFEA-188D-505320175FDB}"/>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5572825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8BA68AC2-1837-231B-AFE1-BE116D250A39}"/>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9042735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5659636-78CF-6EFF-68F5-52F1AB6203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horizontally as required”.</a:t>
            </a:r>
            <a:endParaRPr lang="en-GB"/>
          </a:p>
        </p:txBody>
      </p:sp>
      <p:pic>
        <p:nvPicPr>
          <p:cNvPr id="7" name="Graphic 6">
            <a:extLst>
              <a:ext uri="{FF2B5EF4-FFF2-40B4-BE49-F238E27FC236}">
                <a16:creationId xmlns:a16="http://schemas.microsoft.com/office/drawing/2014/main" id="{861E0A2F-248F-8E7B-8F36-71FDC08C0E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370030546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E7B1683A-D886-9B6C-2690-189E65E5E8DC}"/>
              </a:ext>
            </a:extLst>
          </p:cNvPr>
          <p:cNvSpPr>
            <a:spLocks noGrp="1"/>
          </p:cNvSpPr>
          <p:nvPr>
            <p:ph type="pic" sz="quarter" idx="20" hasCustomPrompt="1"/>
          </p:nvPr>
        </p:nvSpPr>
        <p:spPr>
          <a:xfrm>
            <a:off x="0" y="0"/>
            <a:ext cx="12192000" cy="6858000"/>
          </a:xfrm>
          <a:custGeom>
            <a:avLst/>
            <a:gdLst>
              <a:gd name="connsiteX0" fmla="*/ 1592699 w 12192000"/>
              <a:gd name="connsiteY0" fmla="*/ 6492423 h 6858000"/>
              <a:gd name="connsiteX1" fmla="*/ 1592699 w 12192000"/>
              <a:gd name="connsiteY1" fmla="*/ 6501164 h 6858000"/>
              <a:gd name="connsiteX2" fmla="*/ 1592546 w 12192000"/>
              <a:gd name="connsiteY2" fmla="*/ 6504388 h 6858000"/>
              <a:gd name="connsiteX3" fmla="*/ 1568857 w 12192000"/>
              <a:gd name="connsiteY3" fmla="*/ 6522619 h 6858000"/>
              <a:gd name="connsiteX4" fmla="*/ 1551438 w 12192000"/>
              <a:gd name="connsiteY4" fmla="*/ 6508315 h 6858000"/>
              <a:gd name="connsiteX5" fmla="*/ 1568857 w 12192000"/>
              <a:gd name="connsiteY5" fmla="*/ 6495071 h 6858000"/>
              <a:gd name="connsiteX6" fmla="*/ 1581983 w 12192000"/>
              <a:gd name="connsiteY6" fmla="*/ 6495071 h 6858000"/>
              <a:gd name="connsiteX7" fmla="*/ 1592699 w 12192000"/>
              <a:gd name="connsiteY7" fmla="*/ 6492423 h 6858000"/>
              <a:gd name="connsiteX8" fmla="*/ 1172060 w 12192000"/>
              <a:gd name="connsiteY8" fmla="*/ 6492423 h 6858000"/>
              <a:gd name="connsiteX9" fmla="*/ 1172060 w 12192000"/>
              <a:gd name="connsiteY9" fmla="*/ 6501164 h 6858000"/>
              <a:gd name="connsiteX10" fmla="*/ 1171906 w 12192000"/>
              <a:gd name="connsiteY10" fmla="*/ 6504389 h 6858000"/>
              <a:gd name="connsiteX11" fmla="*/ 1148216 w 12192000"/>
              <a:gd name="connsiteY11" fmla="*/ 6522619 h 6858000"/>
              <a:gd name="connsiteX12" fmla="*/ 1130802 w 12192000"/>
              <a:gd name="connsiteY12" fmla="*/ 6508315 h 6858000"/>
              <a:gd name="connsiteX13" fmla="*/ 1148216 w 12192000"/>
              <a:gd name="connsiteY13" fmla="*/ 6495071 h 6858000"/>
              <a:gd name="connsiteX14" fmla="*/ 1161343 w 12192000"/>
              <a:gd name="connsiteY14" fmla="*/ 6495071 h 6858000"/>
              <a:gd name="connsiteX15" fmla="*/ 1172060 w 12192000"/>
              <a:gd name="connsiteY15" fmla="*/ 6492423 h 6858000"/>
              <a:gd name="connsiteX16" fmla="*/ 1796056 w 12192000"/>
              <a:gd name="connsiteY16" fmla="*/ 6448718 h 6858000"/>
              <a:gd name="connsiteX17" fmla="*/ 1823115 w 12192000"/>
              <a:gd name="connsiteY17" fmla="*/ 6470969 h 6858000"/>
              <a:gd name="connsiteX18" fmla="*/ 1768190 w 12192000"/>
              <a:gd name="connsiteY18" fmla="*/ 6470969 h 6858000"/>
              <a:gd name="connsiteX19" fmla="*/ 1796056 w 12192000"/>
              <a:gd name="connsiteY19" fmla="*/ 6448718 h 6858000"/>
              <a:gd name="connsiteX20" fmla="*/ 1385331 w 12192000"/>
              <a:gd name="connsiteY20" fmla="*/ 6423290 h 6858000"/>
              <a:gd name="connsiteX21" fmla="*/ 1427128 w 12192000"/>
              <a:gd name="connsiteY21" fmla="*/ 6544605 h 6858000"/>
              <a:gd name="connsiteX22" fmla="*/ 1470261 w 12192000"/>
              <a:gd name="connsiteY22" fmla="*/ 6544605 h 6858000"/>
              <a:gd name="connsiteX23" fmla="*/ 1513932 w 12192000"/>
              <a:gd name="connsiteY23" fmla="*/ 6423290 h 6858000"/>
              <a:gd name="connsiteX24" fmla="*/ 1477223 w 12192000"/>
              <a:gd name="connsiteY24" fmla="*/ 6423290 h 6858000"/>
              <a:gd name="connsiteX25" fmla="*/ 1449367 w 12192000"/>
              <a:gd name="connsiteY25" fmla="*/ 6507521 h 6858000"/>
              <a:gd name="connsiteX26" fmla="*/ 1423104 w 12192000"/>
              <a:gd name="connsiteY26" fmla="*/ 6423290 h 6858000"/>
              <a:gd name="connsiteX27" fmla="*/ 1319153 w 12192000"/>
              <a:gd name="connsiteY27" fmla="*/ 6423290 h 6858000"/>
              <a:gd name="connsiteX28" fmla="*/ 1319153 w 12192000"/>
              <a:gd name="connsiteY28" fmla="*/ 6452426 h 6858000"/>
              <a:gd name="connsiteX29" fmla="*/ 1336299 w 12192000"/>
              <a:gd name="connsiteY29" fmla="*/ 6452426 h 6858000"/>
              <a:gd name="connsiteX30" fmla="*/ 1336299 w 12192000"/>
              <a:gd name="connsiteY30" fmla="*/ 6544604 h 6858000"/>
              <a:gd name="connsiteX31" fmla="*/ 1371127 w 12192000"/>
              <a:gd name="connsiteY31" fmla="*/ 6544604 h 6858000"/>
              <a:gd name="connsiteX32" fmla="*/ 1371127 w 12192000"/>
              <a:gd name="connsiteY32" fmla="*/ 6423290 h 6858000"/>
              <a:gd name="connsiteX33" fmla="*/ 1293161 w 12192000"/>
              <a:gd name="connsiteY33" fmla="*/ 6421700 h 6858000"/>
              <a:gd name="connsiteX34" fmla="*/ 1261280 w 12192000"/>
              <a:gd name="connsiteY34" fmla="*/ 6442626 h 6858000"/>
              <a:gd name="connsiteX35" fmla="*/ 1261280 w 12192000"/>
              <a:gd name="connsiteY35" fmla="*/ 6423290 h 6858000"/>
              <a:gd name="connsiteX36" fmla="*/ 1227522 w 12192000"/>
              <a:gd name="connsiteY36" fmla="*/ 6423290 h 6858000"/>
              <a:gd name="connsiteX37" fmla="*/ 1227522 w 12192000"/>
              <a:gd name="connsiteY37" fmla="*/ 6544604 h 6858000"/>
              <a:gd name="connsiteX38" fmla="*/ 1262352 w 12192000"/>
              <a:gd name="connsiteY38" fmla="*/ 6544604 h 6858000"/>
              <a:gd name="connsiteX39" fmla="*/ 1262352 w 12192000"/>
              <a:gd name="connsiteY39" fmla="*/ 6486596 h 6858000"/>
              <a:gd name="connsiteX40" fmla="*/ 1288073 w 12192000"/>
              <a:gd name="connsiteY40" fmla="*/ 6457194 h 6858000"/>
              <a:gd name="connsiteX41" fmla="*/ 1302808 w 12192000"/>
              <a:gd name="connsiteY41" fmla="*/ 6457194 h 6858000"/>
              <a:gd name="connsiteX42" fmla="*/ 1302808 w 12192000"/>
              <a:gd name="connsiteY42" fmla="*/ 6422760 h 6858000"/>
              <a:gd name="connsiteX43" fmla="*/ 1293161 w 12192000"/>
              <a:gd name="connsiteY43" fmla="*/ 6421700 h 6858000"/>
              <a:gd name="connsiteX44" fmla="*/ 1796056 w 12192000"/>
              <a:gd name="connsiteY44" fmla="*/ 6420112 h 6858000"/>
              <a:gd name="connsiteX45" fmla="*/ 1791956 w 12192000"/>
              <a:gd name="connsiteY45" fmla="*/ 6420138 h 6858000"/>
              <a:gd name="connsiteX46" fmla="*/ 1732297 w 12192000"/>
              <a:gd name="connsiteY46" fmla="*/ 6483948 h 6858000"/>
              <a:gd name="connsiteX47" fmla="*/ 1770879 w 12192000"/>
              <a:gd name="connsiteY47" fmla="*/ 6541990 h 6858000"/>
              <a:gd name="connsiteX48" fmla="*/ 1857943 w 12192000"/>
              <a:gd name="connsiteY48" fmla="*/ 6509641 h 6858000"/>
              <a:gd name="connsiteX49" fmla="*/ 1821781 w 12192000"/>
              <a:gd name="connsiteY49" fmla="*/ 6505933 h 6858000"/>
              <a:gd name="connsiteX50" fmla="*/ 1802269 w 12192000"/>
              <a:gd name="connsiteY50" fmla="*/ 6518046 h 6858000"/>
              <a:gd name="connsiteX51" fmla="*/ 1768997 w 12192000"/>
              <a:gd name="connsiteY51" fmla="*/ 6494013 h 6858000"/>
              <a:gd name="connsiteX52" fmla="*/ 1860353 w 12192000"/>
              <a:gd name="connsiteY52" fmla="*/ 6494013 h 6858000"/>
              <a:gd name="connsiteX53" fmla="*/ 1860353 w 12192000"/>
              <a:gd name="connsiteY53" fmla="*/ 6492689 h 6858000"/>
              <a:gd name="connsiteX54" fmla="*/ 1796056 w 12192000"/>
              <a:gd name="connsiteY54" fmla="*/ 6420112 h 6858000"/>
              <a:gd name="connsiteX55" fmla="*/ 1574215 w 12192000"/>
              <a:gd name="connsiteY55" fmla="*/ 6420111 h 6858000"/>
              <a:gd name="connsiteX56" fmla="*/ 1521700 w 12192000"/>
              <a:gd name="connsiteY56" fmla="*/ 6434944 h 6858000"/>
              <a:gd name="connsiteX57" fmla="*/ 1535364 w 12192000"/>
              <a:gd name="connsiteY57" fmla="*/ 6460902 h 6858000"/>
              <a:gd name="connsiteX58" fmla="*/ 1572342 w 12192000"/>
              <a:gd name="connsiteY58" fmla="*/ 6449512 h 6858000"/>
              <a:gd name="connsiteX59" fmla="*/ 1592699 w 12192000"/>
              <a:gd name="connsiteY59" fmla="*/ 6463816 h 6858000"/>
              <a:gd name="connsiteX60" fmla="*/ 1592699 w 12192000"/>
              <a:gd name="connsiteY60" fmla="*/ 6465140 h 6858000"/>
              <a:gd name="connsiteX61" fmla="*/ 1584124 w 12192000"/>
              <a:gd name="connsiteY61" fmla="*/ 6472292 h 6858000"/>
              <a:gd name="connsiteX62" fmla="*/ 1560013 w 12192000"/>
              <a:gd name="connsiteY62" fmla="*/ 6472292 h 6858000"/>
              <a:gd name="connsiteX63" fmla="*/ 1515545 w 12192000"/>
              <a:gd name="connsiteY63" fmla="*/ 6509640 h 6858000"/>
              <a:gd name="connsiteX64" fmla="*/ 1515603 w 12192000"/>
              <a:gd name="connsiteY64" fmla="*/ 6510750 h 6858000"/>
              <a:gd name="connsiteX65" fmla="*/ 1558409 w 12192000"/>
              <a:gd name="connsiteY65" fmla="*/ 6547782 h 6858000"/>
              <a:gd name="connsiteX66" fmla="*/ 1592699 w 12192000"/>
              <a:gd name="connsiteY66" fmla="*/ 6533214 h 6858000"/>
              <a:gd name="connsiteX67" fmla="*/ 1592699 w 12192000"/>
              <a:gd name="connsiteY67" fmla="*/ 6544604 h 6858000"/>
              <a:gd name="connsiteX68" fmla="*/ 1627527 w 12192000"/>
              <a:gd name="connsiteY68" fmla="*/ 6544604 h 6858000"/>
              <a:gd name="connsiteX69" fmla="*/ 1627527 w 12192000"/>
              <a:gd name="connsiteY69" fmla="*/ 6464875 h 6858000"/>
              <a:gd name="connsiteX70" fmla="*/ 1574215 w 12192000"/>
              <a:gd name="connsiteY70" fmla="*/ 6420111 h 6858000"/>
              <a:gd name="connsiteX71" fmla="*/ 1153574 w 12192000"/>
              <a:gd name="connsiteY71" fmla="*/ 6420111 h 6858000"/>
              <a:gd name="connsiteX72" fmla="*/ 1101062 w 12192000"/>
              <a:gd name="connsiteY72" fmla="*/ 6434944 h 6858000"/>
              <a:gd name="connsiteX73" fmla="*/ 1114726 w 12192000"/>
              <a:gd name="connsiteY73" fmla="*/ 6460902 h 6858000"/>
              <a:gd name="connsiteX74" fmla="*/ 1151699 w 12192000"/>
              <a:gd name="connsiteY74" fmla="*/ 6449512 h 6858000"/>
              <a:gd name="connsiteX75" fmla="*/ 1172060 w 12192000"/>
              <a:gd name="connsiteY75" fmla="*/ 6463816 h 6858000"/>
              <a:gd name="connsiteX76" fmla="*/ 1172060 w 12192000"/>
              <a:gd name="connsiteY76" fmla="*/ 6465140 h 6858000"/>
              <a:gd name="connsiteX77" fmla="*/ 1163487 w 12192000"/>
              <a:gd name="connsiteY77" fmla="*/ 6472292 h 6858000"/>
              <a:gd name="connsiteX78" fmla="*/ 1139375 w 12192000"/>
              <a:gd name="connsiteY78" fmla="*/ 6472292 h 6858000"/>
              <a:gd name="connsiteX79" fmla="*/ 1094901 w 12192000"/>
              <a:gd name="connsiteY79" fmla="*/ 6509640 h 6858000"/>
              <a:gd name="connsiteX80" fmla="*/ 1094960 w 12192000"/>
              <a:gd name="connsiteY80" fmla="*/ 6510749 h 6858000"/>
              <a:gd name="connsiteX81" fmla="*/ 1137766 w 12192000"/>
              <a:gd name="connsiteY81" fmla="*/ 6547782 h 6858000"/>
              <a:gd name="connsiteX82" fmla="*/ 1172060 w 12192000"/>
              <a:gd name="connsiteY82" fmla="*/ 6533214 h 6858000"/>
              <a:gd name="connsiteX83" fmla="*/ 1172060 w 12192000"/>
              <a:gd name="connsiteY83" fmla="*/ 6544604 h 6858000"/>
              <a:gd name="connsiteX84" fmla="*/ 1206890 w 12192000"/>
              <a:gd name="connsiteY84" fmla="*/ 6544604 h 6858000"/>
              <a:gd name="connsiteX85" fmla="*/ 1206890 w 12192000"/>
              <a:gd name="connsiteY85" fmla="*/ 6464875 h 6858000"/>
              <a:gd name="connsiteX86" fmla="*/ 1153574 w 12192000"/>
              <a:gd name="connsiteY86" fmla="*/ 6420111 h 6858000"/>
              <a:gd name="connsiteX87" fmla="*/ 568575 w 12192000"/>
              <a:gd name="connsiteY87" fmla="*/ 6383429 h 6858000"/>
              <a:gd name="connsiteX88" fmla="*/ 568549 w 12192000"/>
              <a:gd name="connsiteY88" fmla="*/ 6520396 h 6858000"/>
              <a:gd name="connsiteX89" fmla="*/ 624511 w 12192000"/>
              <a:gd name="connsiteY89" fmla="*/ 6519097 h 6858000"/>
              <a:gd name="connsiteX90" fmla="*/ 618898 w 12192000"/>
              <a:gd name="connsiteY90" fmla="*/ 6402004 h 6858000"/>
              <a:gd name="connsiteX91" fmla="*/ 624479 w 12192000"/>
              <a:gd name="connsiteY91" fmla="*/ 6384725 h 6858000"/>
              <a:gd name="connsiteX92" fmla="*/ 568575 w 12192000"/>
              <a:gd name="connsiteY92" fmla="*/ 6383429 h 6858000"/>
              <a:gd name="connsiteX93" fmla="*/ 1659953 w 12192000"/>
              <a:gd name="connsiteY93" fmla="*/ 6377201 h 6858000"/>
              <a:gd name="connsiteX94" fmla="*/ 1659953 w 12192000"/>
              <a:gd name="connsiteY94" fmla="*/ 6423290 h 6858000"/>
              <a:gd name="connsiteX95" fmla="*/ 1640662 w 12192000"/>
              <a:gd name="connsiteY95" fmla="*/ 6423290 h 6858000"/>
              <a:gd name="connsiteX96" fmla="*/ 1640662 w 12192000"/>
              <a:gd name="connsiteY96" fmla="*/ 6452426 h 6858000"/>
              <a:gd name="connsiteX97" fmla="*/ 1659953 w 12192000"/>
              <a:gd name="connsiteY97" fmla="*/ 6452426 h 6858000"/>
              <a:gd name="connsiteX98" fmla="*/ 1659953 w 12192000"/>
              <a:gd name="connsiteY98" fmla="*/ 6518911 h 6858000"/>
              <a:gd name="connsiteX99" fmla="*/ 1695318 w 12192000"/>
              <a:gd name="connsiteY99" fmla="*/ 6546194 h 6858000"/>
              <a:gd name="connsiteX100" fmla="*/ 1722377 w 12192000"/>
              <a:gd name="connsiteY100" fmla="*/ 6544604 h 6858000"/>
              <a:gd name="connsiteX101" fmla="*/ 1722377 w 12192000"/>
              <a:gd name="connsiteY101" fmla="*/ 6515203 h 6858000"/>
              <a:gd name="connsiteX102" fmla="*/ 1706303 w 12192000"/>
              <a:gd name="connsiteY102" fmla="*/ 6515998 h 6858000"/>
              <a:gd name="connsiteX103" fmla="*/ 1694780 w 12192000"/>
              <a:gd name="connsiteY103" fmla="*/ 6507256 h 6858000"/>
              <a:gd name="connsiteX104" fmla="*/ 1694780 w 12192000"/>
              <a:gd name="connsiteY104" fmla="*/ 6452426 h 6858000"/>
              <a:gd name="connsiteX105" fmla="*/ 1721302 w 12192000"/>
              <a:gd name="connsiteY105" fmla="*/ 6452426 h 6858000"/>
              <a:gd name="connsiteX106" fmla="*/ 1721302 w 12192000"/>
              <a:gd name="connsiteY106" fmla="*/ 6423290 h 6858000"/>
              <a:gd name="connsiteX107" fmla="*/ 1694780 w 12192000"/>
              <a:gd name="connsiteY107" fmla="*/ 6423290 h 6858000"/>
              <a:gd name="connsiteX108" fmla="*/ 1694780 w 12192000"/>
              <a:gd name="connsiteY108" fmla="*/ 6377201 h 6858000"/>
              <a:gd name="connsiteX109" fmla="*/ 1884617 w 12192000"/>
              <a:gd name="connsiteY109" fmla="*/ 6359355 h 6858000"/>
              <a:gd name="connsiteX110" fmla="*/ 1884617 w 12192000"/>
              <a:gd name="connsiteY110" fmla="*/ 6392335 h 6858000"/>
              <a:gd name="connsiteX111" fmla="*/ 1893998 w 12192000"/>
              <a:gd name="connsiteY111" fmla="*/ 6392335 h 6858000"/>
              <a:gd name="connsiteX112" fmla="*/ 1893998 w 12192000"/>
              <a:gd name="connsiteY112" fmla="*/ 6373492 h 6858000"/>
              <a:gd name="connsiteX113" fmla="*/ 1898291 w 12192000"/>
              <a:gd name="connsiteY113" fmla="*/ 6385270 h 6858000"/>
              <a:gd name="connsiteX114" fmla="*/ 1905819 w 12192000"/>
              <a:gd name="connsiteY114" fmla="*/ 6385270 h 6858000"/>
              <a:gd name="connsiteX115" fmla="*/ 1910111 w 12192000"/>
              <a:gd name="connsiteY115" fmla="*/ 6373492 h 6858000"/>
              <a:gd name="connsiteX116" fmla="*/ 1910111 w 12192000"/>
              <a:gd name="connsiteY116" fmla="*/ 6392335 h 6858000"/>
              <a:gd name="connsiteX117" fmla="*/ 1919685 w 12192000"/>
              <a:gd name="connsiteY117" fmla="*/ 6392335 h 6858000"/>
              <a:gd name="connsiteX118" fmla="*/ 1919685 w 12192000"/>
              <a:gd name="connsiteY118" fmla="*/ 6359355 h 6858000"/>
              <a:gd name="connsiteX119" fmla="*/ 1907566 w 12192000"/>
              <a:gd name="connsiteY119" fmla="*/ 6359355 h 6858000"/>
              <a:gd name="connsiteX120" fmla="*/ 1902362 w 12192000"/>
              <a:gd name="connsiteY120" fmla="*/ 6373114 h 6858000"/>
              <a:gd name="connsiteX121" fmla="*/ 1897494 w 12192000"/>
              <a:gd name="connsiteY121" fmla="*/ 6359355 h 6858000"/>
              <a:gd name="connsiteX122" fmla="*/ 1850683 w 12192000"/>
              <a:gd name="connsiteY122" fmla="*/ 6359355 h 6858000"/>
              <a:gd name="connsiteX123" fmla="*/ 1850683 w 12192000"/>
              <a:gd name="connsiteY123" fmla="*/ 6367929 h 6858000"/>
              <a:gd name="connsiteX124" fmla="*/ 1860074 w 12192000"/>
              <a:gd name="connsiteY124" fmla="*/ 6367929 h 6858000"/>
              <a:gd name="connsiteX125" fmla="*/ 1860074 w 12192000"/>
              <a:gd name="connsiteY125" fmla="*/ 6392335 h 6858000"/>
              <a:gd name="connsiteX126" fmla="*/ 1869839 w 12192000"/>
              <a:gd name="connsiteY126" fmla="*/ 6392335 h 6858000"/>
              <a:gd name="connsiteX127" fmla="*/ 1869839 w 12192000"/>
              <a:gd name="connsiteY127" fmla="*/ 6367929 h 6858000"/>
              <a:gd name="connsiteX128" fmla="*/ 1879230 w 12192000"/>
              <a:gd name="connsiteY128" fmla="*/ 6367929 h 6858000"/>
              <a:gd name="connsiteX129" fmla="*/ 1879230 w 12192000"/>
              <a:gd name="connsiteY129" fmla="*/ 6359355 h 6858000"/>
              <a:gd name="connsiteX130" fmla="*/ 1352105 w 12192000"/>
              <a:gd name="connsiteY130" fmla="*/ 6359189 h 6858000"/>
              <a:gd name="connsiteX131" fmla="*/ 1329868 w 12192000"/>
              <a:gd name="connsiteY131" fmla="*/ 6381439 h 6858000"/>
              <a:gd name="connsiteX132" fmla="*/ 1352108 w 12192000"/>
              <a:gd name="connsiteY132" fmla="*/ 6403427 h 6858000"/>
              <a:gd name="connsiteX133" fmla="*/ 1374610 w 12192000"/>
              <a:gd name="connsiteY133" fmla="*/ 6381439 h 6858000"/>
              <a:gd name="connsiteX134" fmla="*/ 1374610 w 12192000"/>
              <a:gd name="connsiteY134" fmla="*/ 6381364 h 6858000"/>
              <a:gd name="connsiteX135" fmla="*/ 1352105 w 12192000"/>
              <a:gd name="connsiteY135" fmla="*/ 6359189 h 6858000"/>
              <a:gd name="connsiteX136" fmla="*/ 1041583 w 12192000"/>
              <a:gd name="connsiteY136" fmla="*/ 6359189 h 6858000"/>
              <a:gd name="connsiteX137" fmla="*/ 1041583 w 12192000"/>
              <a:gd name="connsiteY137" fmla="*/ 6544604 h 6858000"/>
              <a:gd name="connsiteX138" fmla="*/ 1076143 w 12192000"/>
              <a:gd name="connsiteY138" fmla="*/ 6544604 h 6858000"/>
              <a:gd name="connsiteX139" fmla="*/ 1076143 w 12192000"/>
              <a:gd name="connsiteY139" fmla="*/ 6359189 h 6858000"/>
              <a:gd name="connsiteX140" fmla="*/ 925239 w 12192000"/>
              <a:gd name="connsiteY140" fmla="*/ 6355990 h 6858000"/>
              <a:gd name="connsiteX141" fmla="*/ 832602 w 12192000"/>
              <a:gd name="connsiteY141" fmla="*/ 6451897 h 6858000"/>
              <a:gd name="connsiteX142" fmla="*/ 832623 w 12192000"/>
              <a:gd name="connsiteY142" fmla="*/ 6456990 h 6858000"/>
              <a:gd name="connsiteX143" fmla="*/ 930389 w 12192000"/>
              <a:gd name="connsiteY143" fmla="*/ 6547783 h 6858000"/>
              <a:gd name="connsiteX144" fmla="*/ 1022285 w 12192000"/>
              <a:gd name="connsiteY144" fmla="*/ 6478650 h 6858000"/>
              <a:gd name="connsiteX145" fmla="*/ 981294 w 12192000"/>
              <a:gd name="connsiteY145" fmla="*/ 6478650 h 6858000"/>
              <a:gd name="connsiteX146" fmla="*/ 930389 w 12192000"/>
              <a:gd name="connsiteY146" fmla="*/ 6513878 h 6858000"/>
              <a:gd name="connsiteX147" fmla="*/ 871450 w 12192000"/>
              <a:gd name="connsiteY147" fmla="*/ 6451897 h 6858000"/>
              <a:gd name="connsiteX148" fmla="*/ 930389 w 12192000"/>
              <a:gd name="connsiteY148" fmla="*/ 6389916 h 6858000"/>
              <a:gd name="connsiteX149" fmla="*/ 981294 w 12192000"/>
              <a:gd name="connsiteY149" fmla="*/ 6425144 h 6858000"/>
              <a:gd name="connsiteX150" fmla="*/ 1022285 w 12192000"/>
              <a:gd name="connsiteY150" fmla="*/ 6425144 h 6858000"/>
              <a:gd name="connsiteX151" fmla="*/ 930389 w 12192000"/>
              <a:gd name="connsiteY151" fmla="*/ 6356011 h 6858000"/>
              <a:gd name="connsiteX152" fmla="*/ 925239 w 12192000"/>
              <a:gd name="connsiteY152" fmla="*/ 6355990 h 6858000"/>
              <a:gd name="connsiteX153" fmla="*/ 651232 w 12192000"/>
              <a:gd name="connsiteY153" fmla="*/ 6336161 h 6858000"/>
              <a:gd name="connsiteX154" fmla="*/ 624479 w 12192000"/>
              <a:gd name="connsiteY154" fmla="*/ 6384726 h 6858000"/>
              <a:gd name="connsiteX155" fmla="*/ 742033 w 12192000"/>
              <a:gd name="connsiteY155" fmla="*/ 6451914 h 6858000"/>
              <a:gd name="connsiteX156" fmla="*/ 624512 w 12192000"/>
              <a:gd name="connsiteY156" fmla="*/ 6519097 h 6858000"/>
              <a:gd name="connsiteX157" fmla="*/ 651373 w 12192000"/>
              <a:gd name="connsiteY157" fmla="*/ 6567631 h 6858000"/>
              <a:gd name="connsiteX158" fmla="*/ 771228 w 12192000"/>
              <a:gd name="connsiteY158" fmla="*/ 6499136 h 6858000"/>
              <a:gd name="connsiteX159" fmla="*/ 742033 w 12192000"/>
              <a:gd name="connsiteY159" fmla="*/ 6451914 h 6858000"/>
              <a:gd name="connsiteX160" fmla="*/ 771227 w 12192000"/>
              <a:gd name="connsiteY160" fmla="*/ 6404692 h 6858000"/>
              <a:gd name="connsiteX161" fmla="*/ 651232 w 12192000"/>
              <a:gd name="connsiteY161" fmla="*/ 6336161 h 6858000"/>
              <a:gd name="connsiteX162" fmla="*/ 0 w 12192000"/>
              <a:gd name="connsiteY162" fmla="*/ 0 h 6858000"/>
              <a:gd name="connsiteX163" fmla="*/ 7104065 w 12192000"/>
              <a:gd name="connsiteY163" fmla="*/ 0 h 6858000"/>
              <a:gd name="connsiteX164" fmla="*/ 8040688 w 12192000"/>
              <a:gd name="connsiteY164" fmla="*/ 0 h 6858000"/>
              <a:gd name="connsiteX165" fmla="*/ 12192000 w 12192000"/>
              <a:gd name="connsiteY165" fmla="*/ 0 h 6858000"/>
              <a:gd name="connsiteX166" fmla="*/ 12192000 w 12192000"/>
              <a:gd name="connsiteY166" fmla="*/ 6858000 h 6858000"/>
              <a:gd name="connsiteX167" fmla="*/ 8040688 w 12192000"/>
              <a:gd name="connsiteY167" fmla="*/ 6858000 h 6858000"/>
              <a:gd name="connsiteX168" fmla="*/ 7104065 w 12192000"/>
              <a:gd name="connsiteY168" fmla="*/ 6858000 h 6858000"/>
              <a:gd name="connsiteX169" fmla="*/ 0 w 12192000"/>
              <a:gd name="connsiteY1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92000"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464022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262928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5089546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4952386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6260566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353869831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FF9049-5E28-324A-C127-89A520ECE3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grpSp>
        <p:nvGrpSpPr>
          <p:cNvPr id="6" name="Graphic 13">
            <a:extLst>
              <a:ext uri="{FF2B5EF4-FFF2-40B4-BE49-F238E27FC236}">
                <a16:creationId xmlns:a16="http://schemas.microsoft.com/office/drawing/2014/main" id="{D52C985B-47D7-433E-A866-3C0AB39DE64B}"/>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 Placeholder 9">
            <a:extLst>
              <a:ext uri="{FF2B5EF4-FFF2-40B4-BE49-F238E27FC236}">
                <a16:creationId xmlns:a16="http://schemas.microsoft.com/office/drawing/2014/main" id="{4C6DD403-4D79-7A8B-97FC-8A42C027024F}"/>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a:t>Section break subtitle here</a:t>
            </a:r>
          </a:p>
        </p:txBody>
      </p:sp>
    </p:spTree>
    <p:extLst>
      <p:ext uri="{BB962C8B-B14F-4D97-AF65-F5344CB8AC3E}">
        <p14:creationId xmlns:p14="http://schemas.microsoft.com/office/powerpoint/2010/main" val="50642853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1090274" cy="332399"/>
          </a:xfrm>
        </p:spPr>
        <p:txBody>
          <a:bodyPr>
            <a:spAutoFit/>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2023 Clarivate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34082579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dirty="0"/>
              <a:t>Header avenir demi </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dirty="0"/>
              <a:t>Click </a:t>
            </a:r>
            <a:r>
              <a:rPr lang="en-US" noProof="0" dirty="0"/>
              <a:t>center</a:t>
            </a:r>
            <a:r>
              <a:rPr lang="en-US" dirty="0"/>
              <a:t> icon to insert image </a:t>
            </a:r>
            <a:r>
              <a:rPr lang="en-GB" dirty="0"/>
              <a:t>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pic>
        <p:nvPicPr>
          <p:cNvPr id="6" name="Picture Placeholder 13">
            <a:extLst>
              <a:ext uri="{FF2B5EF4-FFF2-40B4-BE49-F238E27FC236}">
                <a16:creationId xmlns:a16="http://schemas.microsoft.com/office/drawing/2014/main" id="{F8EB7B8D-83E7-77EF-CD50-40BA752901B3}"/>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6945" t="19498" r="6909" b="15243"/>
          <a:stretch/>
        </p:blipFill>
        <p:spPr>
          <a:xfrm>
            <a:off x="548482" y="6308725"/>
            <a:ext cx="1381418" cy="309766"/>
          </a:xfrm>
          <a:prstGeom prst="rect">
            <a:avLst/>
          </a:prstGeom>
        </p:spPr>
      </p:pic>
    </p:spTree>
    <p:extLst>
      <p:ext uri="{BB962C8B-B14F-4D97-AF65-F5344CB8AC3E}">
        <p14:creationId xmlns:p14="http://schemas.microsoft.com/office/powerpoint/2010/main" val="69838342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Blank_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 2023 Clarivate</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419864972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3" name="Graphic 2" descr="Think forward">
            <a:extLst>
              <a:ext uri="{FF2B5EF4-FFF2-40B4-BE49-F238E27FC236}">
                <a16:creationId xmlns:a16="http://schemas.microsoft.com/office/drawing/2014/main" id="{BD216AFC-DDBA-45FB-77E0-7DC78EACECA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5188"/>
          <a:stretch/>
        </p:blipFill>
        <p:spPr>
          <a:xfrm>
            <a:off x="3935413" y="3163140"/>
            <a:ext cx="4321175" cy="531720"/>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2025 Clarivate. All rights reserved</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4" name="TextBox 3">
            <a:extLst>
              <a:ext uri="{FF2B5EF4-FFF2-40B4-BE49-F238E27FC236}">
                <a16:creationId xmlns:a16="http://schemas.microsoft.com/office/drawing/2014/main" id="{0CC1AD64-9C2F-3FA8-97B7-66C3B968F294}"/>
              </a:ext>
            </a:extLst>
          </p:cNvPr>
          <p:cNvSpPr txBox="1"/>
          <p:nvPr userDrawn="1"/>
        </p:nvSpPr>
        <p:spPr>
          <a:xfrm>
            <a:off x="481401" y="6065125"/>
            <a:ext cx="547370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a leading global provider of transformative intelligence. We offer enriched data, </a:t>
            </a:r>
            <a:br>
              <a:rPr lang="en-GB" sz="900" b="0" i="0" u="none" strike="noStrike" dirty="0">
                <a:solidFill>
                  <a:schemeClr val="bg1"/>
                </a:solidFill>
                <a:effectLst/>
              </a:rPr>
            </a:br>
            <a:r>
              <a:rPr lang="en-GB" sz="900" b="0" i="0" u="none" strike="noStrike" dirty="0">
                <a:solidFill>
                  <a:schemeClr val="bg1"/>
                </a:solidFill>
                <a:effectLst/>
              </a:rPr>
              <a:t>insights &amp; analytics, workflow solutions and expert services in the areas of Academia &amp; Government, Intellectual Property and Life Sciences &amp; Healthcare. For more information, please visit clarivate.com.</a:t>
            </a:r>
            <a:endParaRPr lang="en-US" sz="900" dirty="0">
              <a:solidFill>
                <a:schemeClr val="bg1"/>
              </a:solidFill>
            </a:endParaRPr>
          </a:p>
        </p:txBody>
      </p:sp>
      <p:sp>
        <p:nvSpPr>
          <p:cNvPr id="7" name="**COMPOUND SHAPE CUT OUT**">
            <a:extLst>
              <a:ext uri="{FF2B5EF4-FFF2-40B4-BE49-F238E27FC236}">
                <a16:creationId xmlns:a16="http://schemas.microsoft.com/office/drawing/2014/main" id="{0C15687A-3392-84BF-1785-A6CA006974C6}"/>
              </a:ext>
            </a:extLst>
          </p:cNvPr>
          <p:cNvSpPr/>
          <p:nvPr userDrawn="1"/>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chemeClr val="bg1"/>
          </a:solidFill>
          <a:ln w="7757" cap="flat">
            <a:noFill/>
            <a:prstDash val="solid"/>
            <a:miter/>
          </a:ln>
        </p:spPr>
        <p:txBody>
          <a:bodyPr rtlCol="0" anchor="ctr"/>
          <a:lstStyle/>
          <a:p>
            <a:endParaRPr lang="en-GB"/>
          </a:p>
        </p:txBody>
      </p:sp>
    </p:spTree>
    <p:extLst>
      <p:ext uri="{BB962C8B-B14F-4D97-AF65-F5344CB8AC3E}">
        <p14:creationId xmlns:p14="http://schemas.microsoft.com/office/powerpoint/2010/main" val="26809858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accent1"/>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1346229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3888121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ingle image - 1 line only - Citrus">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accent3"/>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146394777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ingle image - 2 or 3 lines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95000"/>
              </a:lnSpc>
              <a:spcBef>
                <a:spcPts val="0"/>
              </a:spcBef>
              <a:buNone/>
              <a:defRPr sz="5400" spc="-100" baseline="0">
                <a:solidFill>
                  <a:schemeClr val="accent1"/>
                </a:solidFill>
                <a:latin typeface="+mj-lt"/>
              </a:defRPr>
            </a:lvl1pPr>
          </a:lstStyle>
          <a:p>
            <a:pPr lvl="0"/>
            <a:r>
              <a:rPr lang="en-US" dirty="0"/>
              <a:t>Two or three</a:t>
            </a:r>
            <a:br>
              <a:rPr lang="en-US" dirty="0"/>
            </a:br>
            <a:r>
              <a:rPr lang="en-US" dirty="0"/>
              <a:t>line title here</a:t>
            </a:r>
            <a:br>
              <a:rPr lang="en-US" dirty="0"/>
            </a:br>
            <a:r>
              <a:rPr lang="en-US" dirty="0"/>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1343025" y="4383735"/>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114D21C6-BDDC-DA63-C8CD-AE44CF6E3FD0}"/>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377205088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ingle image - 2 or 3 lines - Citrus">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95000"/>
              </a:lnSpc>
              <a:spcBef>
                <a:spcPts val="0"/>
              </a:spcBef>
              <a:buNone/>
              <a:defRPr sz="5400" spc="-100" baseline="0">
                <a:solidFill>
                  <a:schemeClr val="accent3"/>
                </a:solidFill>
                <a:latin typeface="+mj-lt"/>
              </a:defRPr>
            </a:lvl1pPr>
          </a:lstStyle>
          <a:p>
            <a:pPr lvl="0"/>
            <a:r>
              <a:rPr lang="en-US" dirty="0"/>
              <a:t>Two or three</a:t>
            </a:r>
            <a:br>
              <a:rPr lang="en-US" dirty="0"/>
            </a:br>
            <a:r>
              <a:rPr lang="en-US" dirty="0"/>
              <a:t>line title here</a:t>
            </a:r>
            <a:br>
              <a:rPr lang="en-US" dirty="0"/>
            </a:br>
            <a:r>
              <a:rPr lang="en-US" dirty="0"/>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1343025" y="4383735"/>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114D21C6-BDDC-DA63-C8CD-AE44CF6E3FD0}"/>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82526468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Pattern - 1 line only - Mi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95000"/>
              </a:lnSpc>
              <a:buNone/>
              <a:defRPr sz="5400" spc="-100" baseline="0">
                <a:solidFill>
                  <a:schemeClr val="accent1"/>
                </a:solidFill>
                <a:latin typeface="+mj-lt"/>
              </a:defRPr>
            </a:lvl1pPr>
          </a:lstStyle>
          <a:p>
            <a:pPr lvl="0"/>
            <a:r>
              <a:rPr lang="en-GB" dirty="0"/>
              <a:t>D</a:t>
            </a:r>
            <a:r>
              <a:rPr lang="en-US" dirty="0"/>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dirty="0"/>
              <a:t>Month 00, 0000</a:t>
            </a:r>
            <a:endParaRPr lang="en-GB" dirty="0"/>
          </a:p>
        </p:txBody>
      </p:sp>
      <p:sp>
        <p:nvSpPr>
          <p:cNvPr id="3" name="Text Placeholder 2">
            <a:extLst>
              <a:ext uri="{FF2B5EF4-FFF2-40B4-BE49-F238E27FC236}">
                <a16:creationId xmlns:a16="http://schemas.microsoft.com/office/drawing/2014/main" id="{00B46115-27C9-1632-4193-41871681CCD0}"/>
              </a:ext>
              <a:ext uri="{C183D7F6-B498-43B3-948B-1728B52AA6E4}">
                <adec:decorative xmlns:adec="http://schemas.microsoft.com/office/drawing/2017/decorative" val="1"/>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Tree>
    <p:extLst>
      <p:ext uri="{BB962C8B-B14F-4D97-AF65-F5344CB8AC3E}">
        <p14:creationId xmlns:p14="http://schemas.microsoft.com/office/powerpoint/2010/main" val="161515353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Pattern - 2 or 3 lines - Mi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C2CE3A-10E3-A0F1-A206-74B0BF2E2B7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3" name="Text Placeholder 9">
            <a:extLst>
              <a:ext uri="{FF2B5EF4-FFF2-40B4-BE49-F238E27FC236}">
                <a16:creationId xmlns:a16="http://schemas.microsoft.com/office/drawing/2014/main" id="{5E004001-F9FA-DB49-B103-7D69482E2157}"/>
              </a:ext>
            </a:extLst>
          </p:cNvPr>
          <p:cNvSpPr>
            <a:spLocks noGrp="1"/>
          </p:cNvSpPr>
          <p:nvPr>
            <p:ph type="body" sz="quarter" idx="16" hasCustomPrompt="1"/>
          </p:nvPr>
        </p:nvSpPr>
        <p:spPr>
          <a:xfrm>
            <a:off x="1343026" y="2708275"/>
            <a:ext cx="9498748" cy="1588441"/>
          </a:xfrm>
          <a:prstGeom prst="rect">
            <a:avLst/>
          </a:prstGeom>
        </p:spPr>
        <p:txBody>
          <a:bodyPr lIns="0" tIns="36000" rIns="0" bIns="0" anchor="b" anchorCtr="0">
            <a:noAutofit/>
          </a:bodyPr>
          <a:lstStyle>
            <a:lvl1pPr marL="0" indent="0" algn="ctr">
              <a:lnSpc>
                <a:spcPct val="95000"/>
              </a:lnSpc>
              <a:buNone/>
              <a:defRPr sz="5400" spc="-100" baseline="0">
                <a:solidFill>
                  <a:schemeClr val="accent1"/>
                </a:solidFill>
                <a:latin typeface="+mj-lt"/>
              </a:defRPr>
            </a:lvl1pPr>
          </a:lstStyle>
          <a:p>
            <a:pPr lvl="0"/>
            <a:r>
              <a:rPr lang="en-US" dirty="0"/>
              <a:t>Dark pattern cover two or three line title</a:t>
            </a:r>
          </a:p>
        </p:txBody>
      </p:sp>
      <p:sp>
        <p:nvSpPr>
          <p:cNvPr id="4" name="Text Placeholder 9">
            <a:extLst>
              <a:ext uri="{FF2B5EF4-FFF2-40B4-BE49-F238E27FC236}">
                <a16:creationId xmlns:a16="http://schemas.microsoft.com/office/drawing/2014/main" id="{652E3981-AF30-649F-42FB-9DDE6BCA1A26}"/>
              </a:ext>
            </a:extLst>
          </p:cNvPr>
          <p:cNvSpPr>
            <a:spLocks noGrp="1"/>
          </p:cNvSpPr>
          <p:nvPr>
            <p:ph type="body" sz="quarter" idx="17" hasCustomPrompt="1"/>
          </p:nvPr>
        </p:nvSpPr>
        <p:spPr>
          <a:xfrm>
            <a:off x="1343079" y="4383735"/>
            <a:ext cx="9495141"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dirty="0"/>
              <a:t>Month 00, 0000</a:t>
            </a:r>
            <a:endParaRPr lang="en-GB" dirty="0"/>
          </a:p>
        </p:txBody>
      </p:sp>
      <p:sp>
        <p:nvSpPr>
          <p:cNvPr id="2" name="Text Placeholder 2">
            <a:extLst>
              <a:ext uri="{FF2B5EF4-FFF2-40B4-BE49-F238E27FC236}">
                <a16:creationId xmlns:a16="http://schemas.microsoft.com/office/drawing/2014/main" id="{7069AED8-B383-E3ED-1315-7BCB2C145A6A}"/>
              </a:ext>
              <a:ext uri="{C183D7F6-B498-43B3-948B-1728B52AA6E4}">
                <adec:decorative xmlns:adec="http://schemas.microsoft.com/office/drawing/2017/decorative" val="1"/>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Tree>
    <p:extLst>
      <p:ext uri="{BB962C8B-B14F-4D97-AF65-F5344CB8AC3E}">
        <p14:creationId xmlns:p14="http://schemas.microsoft.com/office/powerpoint/2010/main" val="406904431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Pattern - 1 line only - Citru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95000"/>
              </a:lnSpc>
              <a:buNone/>
              <a:defRPr sz="5400" spc="-100" baseline="0">
                <a:solidFill>
                  <a:schemeClr val="accent3"/>
                </a:solidFill>
                <a:latin typeface="+mj-lt"/>
              </a:defRPr>
            </a:lvl1pPr>
          </a:lstStyle>
          <a:p>
            <a:pPr lvl="0"/>
            <a:r>
              <a:rPr lang="en-GB" dirty="0"/>
              <a:t>D</a:t>
            </a:r>
            <a:r>
              <a:rPr lang="en-US" dirty="0"/>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dirty="0"/>
              <a:t>Month 00, 0000</a:t>
            </a:r>
            <a:endParaRPr lang="en-GB" dirty="0"/>
          </a:p>
        </p:txBody>
      </p:sp>
      <p:sp>
        <p:nvSpPr>
          <p:cNvPr id="3" name="Text Placeholder 2">
            <a:extLst>
              <a:ext uri="{FF2B5EF4-FFF2-40B4-BE49-F238E27FC236}">
                <a16:creationId xmlns:a16="http://schemas.microsoft.com/office/drawing/2014/main" id="{00B46115-27C9-1632-4193-41871681CCD0}"/>
              </a:ext>
              <a:ext uri="{C183D7F6-B498-43B3-948B-1728B52AA6E4}">
                <adec:decorative xmlns:adec="http://schemas.microsoft.com/office/drawing/2017/decorative" val="1"/>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Tree>
    <p:extLst>
      <p:ext uri="{BB962C8B-B14F-4D97-AF65-F5344CB8AC3E}">
        <p14:creationId xmlns:p14="http://schemas.microsoft.com/office/powerpoint/2010/main" val="13581007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Pattern - 2 or 3 lines - Citru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C2CE3A-10E3-A0F1-A206-74B0BF2E2B7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3" name="Text Placeholder 9">
            <a:extLst>
              <a:ext uri="{FF2B5EF4-FFF2-40B4-BE49-F238E27FC236}">
                <a16:creationId xmlns:a16="http://schemas.microsoft.com/office/drawing/2014/main" id="{5E004001-F9FA-DB49-B103-7D69482E2157}"/>
              </a:ext>
            </a:extLst>
          </p:cNvPr>
          <p:cNvSpPr>
            <a:spLocks noGrp="1"/>
          </p:cNvSpPr>
          <p:nvPr>
            <p:ph type="body" sz="quarter" idx="16" hasCustomPrompt="1"/>
          </p:nvPr>
        </p:nvSpPr>
        <p:spPr>
          <a:xfrm>
            <a:off x="1343026" y="2708275"/>
            <a:ext cx="9498748" cy="1588441"/>
          </a:xfrm>
          <a:prstGeom prst="rect">
            <a:avLst/>
          </a:prstGeom>
        </p:spPr>
        <p:txBody>
          <a:bodyPr lIns="0" tIns="36000" rIns="0" bIns="0" anchor="b" anchorCtr="0">
            <a:noAutofit/>
          </a:bodyPr>
          <a:lstStyle>
            <a:lvl1pPr marL="0" indent="0" algn="ctr">
              <a:lnSpc>
                <a:spcPct val="95000"/>
              </a:lnSpc>
              <a:buNone/>
              <a:defRPr sz="5400" spc="-100" baseline="0">
                <a:solidFill>
                  <a:schemeClr val="accent3"/>
                </a:solidFill>
                <a:latin typeface="+mj-lt"/>
              </a:defRPr>
            </a:lvl1pPr>
          </a:lstStyle>
          <a:p>
            <a:pPr lvl="0"/>
            <a:r>
              <a:rPr lang="en-US" dirty="0"/>
              <a:t>Dark pattern cover two or three line title</a:t>
            </a:r>
          </a:p>
        </p:txBody>
      </p:sp>
      <p:sp>
        <p:nvSpPr>
          <p:cNvPr id="4" name="Text Placeholder 9">
            <a:extLst>
              <a:ext uri="{FF2B5EF4-FFF2-40B4-BE49-F238E27FC236}">
                <a16:creationId xmlns:a16="http://schemas.microsoft.com/office/drawing/2014/main" id="{652E3981-AF30-649F-42FB-9DDE6BCA1A26}"/>
              </a:ext>
            </a:extLst>
          </p:cNvPr>
          <p:cNvSpPr>
            <a:spLocks noGrp="1"/>
          </p:cNvSpPr>
          <p:nvPr>
            <p:ph type="body" sz="quarter" idx="17" hasCustomPrompt="1"/>
          </p:nvPr>
        </p:nvSpPr>
        <p:spPr>
          <a:xfrm>
            <a:off x="1343079" y="4383735"/>
            <a:ext cx="9495141"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dirty="0"/>
              <a:t>Month 00, 0000</a:t>
            </a:r>
            <a:endParaRPr lang="en-GB" dirty="0"/>
          </a:p>
        </p:txBody>
      </p:sp>
      <p:sp>
        <p:nvSpPr>
          <p:cNvPr id="2" name="Text Placeholder 2">
            <a:extLst>
              <a:ext uri="{FF2B5EF4-FFF2-40B4-BE49-F238E27FC236}">
                <a16:creationId xmlns:a16="http://schemas.microsoft.com/office/drawing/2014/main" id="{7069AED8-B383-E3ED-1315-7BCB2C145A6A}"/>
              </a:ext>
              <a:ext uri="{C183D7F6-B498-43B3-948B-1728B52AA6E4}">
                <adec:decorative xmlns:adec="http://schemas.microsoft.com/office/drawing/2017/decorative" val="1"/>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Tree>
    <p:extLst>
      <p:ext uri="{BB962C8B-B14F-4D97-AF65-F5344CB8AC3E}">
        <p14:creationId xmlns:p14="http://schemas.microsoft.com/office/powerpoint/2010/main" val="409220972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50:50 - 1 line only - Mint">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1"/>
                </a:solidFill>
                <a:latin typeface="+mj-lt"/>
              </a:defRPr>
            </a:lvl1pPr>
          </a:lstStyle>
          <a:p>
            <a:pPr lvl="0"/>
            <a:r>
              <a:rPr lang="en-US" dirty="0"/>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Tree>
    <p:extLst>
      <p:ext uri="{BB962C8B-B14F-4D97-AF65-F5344CB8AC3E}">
        <p14:creationId xmlns:p14="http://schemas.microsoft.com/office/powerpoint/2010/main" val="317795775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50:50 - 2 or 3 lines - Mint">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1"/>
                </a:solidFill>
                <a:latin typeface="+mj-lt"/>
              </a:defRPr>
            </a:lvl1pPr>
          </a:lstStyle>
          <a:p>
            <a:pPr lvl="0"/>
            <a:r>
              <a:rPr lang="en-US" dirty="0"/>
              <a:t>Simple cover two or three line title</a:t>
            </a:r>
            <a:br>
              <a:rPr lang="en-US" dirty="0"/>
            </a:br>
            <a:r>
              <a:rPr lang="en-US" dirty="0"/>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Tree>
    <p:extLst>
      <p:ext uri="{BB962C8B-B14F-4D97-AF65-F5344CB8AC3E}">
        <p14:creationId xmlns:p14="http://schemas.microsoft.com/office/powerpoint/2010/main" val="120878993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50:50 - 1 lne only - Citrus">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3"/>
                </a:solidFill>
                <a:latin typeface="+mj-lt"/>
              </a:defRPr>
            </a:lvl1pPr>
          </a:lstStyle>
          <a:p>
            <a:pPr lvl="0"/>
            <a:r>
              <a:rPr lang="en-US" dirty="0"/>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Tree>
    <p:extLst>
      <p:ext uri="{BB962C8B-B14F-4D97-AF65-F5344CB8AC3E}">
        <p14:creationId xmlns:p14="http://schemas.microsoft.com/office/powerpoint/2010/main" val="1375819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6F515-904D-A198-71ED-870E64DDB4CE}"/>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a:p>
            <a:pPr lvl="3"/>
            <a:endParaRPr lang="en-GB"/>
          </a:p>
        </p:txBody>
      </p:sp>
    </p:spTree>
    <p:extLst>
      <p:ext uri="{BB962C8B-B14F-4D97-AF65-F5344CB8AC3E}">
        <p14:creationId xmlns:p14="http://schemas.microsoft.com/office/powerpoint/2010/main" val="9261221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50:50 - 2 or 3 lines - Citrus">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3"/>
                </a:solidFill>
                <a:latin typeface="+mj-lt"/>
              </a:defRPr>
            </a:lvl1pPr>
          </a:lstStyle>
          <a:p>
            <a:pPr lvl="0"/>
            <a:r>
              <a:rPr lang="en-US" dirty="0"/>
              <a:t>Simple cover two or three line title</a:t>
            </a:r>
            <a:br>
              <a:rPr lang="en-US" dirty="0"/>
            </a:br>
            <a:r>
              <a:rPr lang="en-US" dirty="0"/>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b"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Tree>
    <p:extLst>
      <p:ext uri="{BB962C8B-B14F-4D97-AF65-F5344CB8AC3E}">
        <p14:creationId xmlns:p14="http://schemas.microsoft.com/office/powerpoint/2010/main" val="208457953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 line only - Partnership D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A7E885-374B-E6F4-969E-AFC575B53C6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1"/>
          </a:solidFill>
          <a:ln>
            <a:noFill/>
          </a:ln>
        </p:spPr>
        <p:txBody>
          <a:bodyPr wrap="square" tIns="108000" bIns="108000" rtlCol="0" anchor="ctr" anchorCtr="0">
            <a:noAutofit/>
          </a:bodyPr>
          <a:lstStyle/>
          <a:p>
            <a:pPr algn="ctr"/>
            <a:endParaRPr lang="en-US" sz="1500" dirty="0">
              <a:solidFill>
                <a:schemeClr val="tx1"/>
              </a:solidFill>
            </a:endParaRP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tx1">
              <a:lumMod val="75000"/>
              <a:lumOff val="25000"/>
            </a:schemeClr>
          </a:solidFill>
          <a:ln>
            <a:noFill/>
          </a:ln>
        </p:spPr>
        <p:txBody>
          <a:bodyPr wrap="square" lIns="540000" tIns="0" bIns="108000" anchor="b" anchorCtr="0">
            <a:noAutofit/>
          </a:bodyPr>
          <a:lstStyle>
            <a:lvl1pPr marL="0" indent="0" algn="ctr">
              <a:buNone/>
              <a:defRPr sz="1000">
                <a:solidFill>
                  <a:schemeClr val="accent1"/>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1"/>
                </a:solidFill>
                <a:latin typeface="+mj-lt"/>
              </a:defRPr>
            </a:lvl1pPr>
          </a:lstStyle>
          <a:p>
            <a:pPr lvl="0"/>
            <a:r>
              <a:rPr lang="en-US" dirty="0"/>
              <a:t>Partnership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pic>
        <p:nvPicPr>
          <p:cNvPr id="2" name="Graphic 1">
            <a:extLst>
              <a:ext uri="{FF2B5EF4-FFF2-40B4-BE49-F238E27FC236}">
                <a16:creationId xmlns:a16="http://schemas.microsoft.com/office/drawing/2014/main" id="{874AE154-A689-F833-D41D-103530F1AC5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863" y="368300"/>
            <a:ext cx="1381417" cy="233480"/>
          </a:xfrm>
          <a:prstGeom prst="rect">
            <a:avLst/>
          </a:prstGeom>
        </p:spPr>
      </p:pic>
      <p:sp>
        <p:nvSpPr>
          <p:cNvPr id="6" name="Text Placeholder 9">
            <a:extLst>
              <a:ext uri="{FF2B5EF4-FFF2-40B4-BE49-F238E27FC236}">
                <a16:creationId xmlns:a16="http://schemas.microsoft.com/office/drawing/2014/main" id="{CBA2CBDF-F0AC-D88E-7710-58FE305363DA}"/>
              </a:ext>
              <a:ext uri="{C183D7F6-B498-43B3-948B-1728B52AA6E4}">
                <adec:decorative xmlns:adec="http://schemas.microsoft.com/office/drawing/2017/decorative" val="1"/>
              </a:ext>
            </a:extLst>
          </p:cNvPr>
          <p:cNvSpPr>
            <a:spLocks noGrp="1"/>
          </p:cNvSpPr>
          <p:nvPr>
            <p:ph type="body" sz="quarter" idx="25" hasCustomPrompt="1"/>
          </p:nvPr>
        </p:nvSpPr>
        <p:spPr>
          <a:xfrm>
            <a:off x="550864" y="5707061"/>
            <a:ext cx="1727998" cy="169471"/>
          </a:xfrm>
          <a:prstGeom prst="rect">
            <a:avLst/>
          </a:prstGeom>
        </p:spPr>
        <p:txBody>
          <a:bodyPr lIns="0" tIns="0" rIns="0" bIns="0" anchor="t" anchorCtr="0">
            <a:noAutofit/>
          </a:bodyPr>
          <a:lstStyle>
            <a:lvl1pPr marL="0" indent="0" algn="l">
              <a:lnSpc>
                <a:spcPct val="95000"/>
              </a:lnSpc>
              <a:buNone/>
              <a:defRPr sz="1200">
                <a:solidFill>
                  <a:schemeClr val="bg1"/>
                </a:solidFill>
                <a:latin typeface="+mn-lt"/>
              </a:defRPr>
            </a:lvl1pPr>
          </a:lstStyle>
          <a:p>
            <a:pPr lvl="0"/>
            <a:r>
              <a:rPr lang="en-US" dirty="0"/>
              <a:t>In partnership with</a:t>
            </a:r>
          </a:p>
        </p:txBody>
      </p:sp>
      <p:sp>
        <p:nvSpPr>
          <p:cNvPr id="4" name="Picture Placeholder 4">
            <a:extLst>
              <a:ext uri="{FF2B5EF4-FFF2-40B4-BE49-F238E27FC236}">
                <a16:creationId xmlns:a16="http://schemas.microsoft.com/office/drawing/2014/main" id="{CA5C4D5D-C536-3E33-1B57-0D890E27E2C2}"/>
              </a:ext>
              <a:ext uri="{C183D7F6-B498-43B3-948B-1728B52AA6E4}">
                <adec:decorative xmlns:adec="http://schemas.microsoft.com/office/drawing/2017/decorative" val="1"/>
              </a:ext>
            </a:extLst>
          </p:cNvPr>
          <p:cNvSpPr>
            <a:spLocks noGrp="1"/>
          </p:cNvSpPr>
          <p:nvPr>
            <p:ph type="pic" sz="quarter" idx="22" hasCustomPrompt="1"/>
          </p:nvPr>
        </p:nvSpPr>
        <p:spPr>
          <a:xfrm>
            <a:off x="550862" y="6019334"/>
            <a:ext cx="1728000" cy="470366"/>
          </a:xfrm>
        </p:spPr>
        <p:txBody>
          <a:bodyPr lIns="180000" rIns="180000"/>
          <a:lstStyle>
            <a:lvl1pPr marL="0" indent="0" algn="ctr">
              <a:buNone/>
              <a:defRPr sz="1000">
                <a:solidFill>
                  <a:schemeClr val="accent1"/>
                </a:solidFill>
              </a:defRPr>
            </a:lvl1pPr>
          </a:lstStyle>
          <a:p>
            <a:r>
              <a:rPr lang="en-US" dirty="0"/>
              <a:t>Drag picture file here to insert image</a:t>
            </a:r>
          </a:p>
        </p:txBody>
      </p:sp>
    </p:spTree>
    <p:extLst>
      <p:ext uri="{BB962C8B-B14F-4D97-AF65-F5344CB8AC3E}">
        <p14:creationId xmlns:p14="http://schemas.microsoft.com/office/powerpoint/2010/main" val="218027416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 or 3 lines - Partnership D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E60AF6-6593-9A34-C3E6-8C5FBE276390}"/>
              </a:ext>
              <a:ext uri="{C183D7F6-B498-43B3-948B-1728B52AA6E4}">
                <adec:decorative xmlns:adec="http://schemas.microsoft.com/office/drawing/2017/decorative" val="1"/>
              </a:ext>
            </a:extLst>
          </p:cNvPr>
          <p:cNvSpPr/>
          <p:nvPr userDrawn="1"/>
        </p:nvSpPr>
        <p:spPr>
          <a:xfrm>
            <a:off x="0" y="0"/>
            <a:ext cx="12192000" cy="6857999"/>
          </a:xfrm>
          <a:prstGeom prst="rect">
            <a:avLst/>
          </a:prstGeom>
          <a:solidFill>
            <a:schemeClr val="tx1"/>
          </a:solidFill>
          <a:ln>
            <a:noFill/>
          </a:ln>
        </p:spPr>
        <p:txBody>
          <a:bodyPr wrap="square" tIns="108000" bIns="108000" rtlCol="0" anchor="ctr" anchorCtr="0">
            <a:noAutofit/>
          </a:bodyPr>
          <a:lstStyle/>
          <a:p>
            <a:pPr algn="ctr"/>
            <a:endParaRPr lang="en-US" sz="1500" dirty="0">
              <a:solidFill>
                <a:schemeClr val="tx1"/>
              </a:solidFill>
            </a:endParaRP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tx1">
              <a:lumMod val="75000"/>
              <a:lumOff val="25000"/>
            </a:schemeClr>
          </a:solidFill>
          <a:ln>
            <a:noFill/>
          </a:ln>
        </p:spPr>
        <p:txBody>
          <a:bodyPr wrap="square" lIns="540000" tIns="0" bIns="108000" anchor="b" anchorCtr="0">
            <a:noAutofit/>
          </a:bodyPr>
          <a:lstStyle>
            <a:lvl1pPr marL="0" indent="0" algn="ctr">
              <a:buNone/>
              <a:defRPr sz="1000">
                <a:solidFill>
                  <a:schemeClr val="accent1"/>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 uri="{C183D7F6-B498-43B3-948B-1728B52AA6E4}">
                <adec:decorative xmlns:adec="http://schemas.microsoft.com/office/drawing/2017/decorative" val="0"/>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1"/>
                </a:solidFill>
                <a:latin typeface="+mj-lt"/>
              </a:defRPr>
            </a:lvl1pPr>
          </a:lstStyle>
          <a:p>
            <a:pPr lvl="0"/>
            <a:r>
              <a:rPr lang="en-US" dirty="0"/>
              <a:t>Partnership two or three line title</a:t>
            </a:r>
            <a:br>
              <a:rPr lang="en-US" dirty="0"/>
            </a:br>
            <a:r>
              <a:rPr lang="en-US" dirty="0"/>
              <a:t>lorem ipsum 36pt</a:t>
            </a:r>
          </a:p>
        </p:txBody>
      </p:sp>
      <p:sp>
        <p:nvSpPr>
          <p:cNvPr id="26" name="Text Placeholder 9">
            <a:extLst>
              <a:ext uri="{FF2B5EF4-FFF2-40B4-BE49-F238E27FC236}">
                <a16:creationId xmlns:a16="http://schemas.microsoft.com/office/drawing/2014/main" id="{D21ECA6D-9164-BCFE-CCD2-81392195A886}"/>
              </a:ext>
              <a:ext uri="{C183D7F6-B498-43B3-948B-1728B52AA6E4}">
                <adec:decorative xmlns:adec="http://schemas.microsoft.com/office/drawing/2017/decorative" val="0"/>
              </a:ext>
            </a:extLst>
          </p:cNvPr>
          <p:cNvSpPr>
            <a:spLocks noGrp="1"/>
          </p:cNvSpPr>
          <p:nvPr>
            <p:ph type="body" sz="quarter" idx="17" hasCustomPrompt="1"/>
          </p:nvPr>
        </p:nvSpPr>
        <p:spPr>
          <a:xfrm>
            <a:off x="550864" y="4095818"/>
            <a:ext cx="3744911"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pic>
        <p:nvPicPr>
          <p:cNvPr id="2" name="Graphic 1">
            <a:extLst>
              <a:ext uri="{FF2B5EF4-FFF2-40B4-BE49-F238E27FC236}">
                <a16:creationId xmlns:a16="http://schemas.microsoft.com/office/drawing/2014/main" id="{779A8672-11C7-1809-43CB-F1186B1E63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863" y="368300"/>
            <a:ext cx="1381417" cy="233480"/>
          </a:xfrm>
          <a:prstGeom prst="rect">
            <a:avLst/>
          </a:prstGeom>
        </p:spPr>
      </p:pic>
      <p:sp>
        <p:nvSpPr>
          <p:cNvPr id="7" name="Text Placeholder 9">
            <a:extLst>
              <a:ext uri="{FF2B5EF4-FFF2-40B4-BE49-F238E27FC236}">
                <a16:creationId xmlns:a16="http://schemas.microsoft.com/office/drawing/2014/main" id="{C867666D-B4C8-2909-B2D8-C87235B71B75}"/>
              </a:ext>
              <a:ext uri="{C183D7F6-B498-43B3-948B-1728B52AA6E4}">
                <adec:decorative xmlns:adec="http://schemas.microsoft.com/office/drawing/2017/decorative" val="1"/>
              </a:ext>
            </a:extLst>
          </p:cNvPr>
          <p:cNvSpPr>
            <a:spLocks noGrp="1"/>
          </p:cNvSpPr>
          <p:nvPr>
            <p:ph type="body" sz="quarter" idx="25" hasCustomPrompt="1"/>
          </p:nvPr>
        </p:nvSpPr>
        <p:spPr>
          <a:xfrm>
            <a:off x="550864" y="5707061"/>
            <a:ext cx="1727998" cy="169471"/>
          </a:xfrm>
          <a:prstGeom prst="rect">
            <a:avLst/>
          </a:prstGeom>
        </p:spPr>
        <p:txBody>
          <a:bodyPr lIns="0" tIns="0" rIns="0" bIns="0" anchor="t" anchorCtr="0">
            <a:noAutofit/>
          </a:bodyPr>
          <a:lstStyle>
            <a:lvl1pPr marL="0" indent="0" algn="l">
              <a:lnSpc>
                <a:spcPct val="95000"/>
              </a:lnSpc>
              <a:buNone/>
              <a:defRPr sz="1200">
                <a:solidFill>
                  <a:schemeClr val="bg1"/>
                </a:solidFill>
                <a:latin typeface="+mn-lt"/>
              </a:defRPr>
            </a:lvl1pPr>
          </a:lstStyle>
          <a:p>
            <a:pPr lvl="0"/>
            <a:r>
              <a:rPr lang="en-US" dirty="0"/>
              <a:t>In partnership with</a:t>
            </a:r>
          </a:p>
        </p:txBody>
      </p:sp>
      <p:sp>
        <p:nvSpPr>
          <p:cNvPr id="8" name="Picture Placeholder 4">
            <a:extLst>
              <a:ext uri="{FF2B5EF4-FFF2-40B4-BE49-F238E27FC236}">
                <a16:creationId xmlns:a16="http://schemas.microsoft.com/office/drawing/2014/main" id="{39CD8931-90A2-0190-221C-74EF771A03ED}"/>
              </a:ext>
              <a:ext uri="{C183D7F6-B498-43B3-948B-1728B52AA6E4}">
                <adec:decorative xmlns:adec="http://schemas.microsoft.com/office/drawing/2017/decorative" val="1"/>
              </a:ext>
            </a:extLst>
          </p:cNvPr>
          <p:cNvSpPr>
            <a:spLocks noGrp="1"/>
          </p:cNvSpPr>
          <p:nvPr>
            <p:ph type="pic" sz="quarter" idx="22" hasCustomPrompt="1"/>
          </p:nvPr>
        </p:nvSpPr>
        <p:spPr>
          <a:xfrm>
            <a:off x="550862" y="6019334"/>
            <a:ext cx="1728000" cy="470366"/>
          </a:xfrm>
        </p:spPr>
        <p:txBody>
          <a:bodyPr lIns="180000" rIns="180000"/>
          <a:lstStyle>
            <a:lvl1pPr marL="0" indent="0" algn="ctr">
              <a:buNone/>
              <a:defRPr sz="1000">
                <a:solidFill>
                  <a:schemeClr val="accent1"/>
                </a:solidFill>
              </a:defRPr>
            </a:lvl1pPr>
          </a:lstStyle>
          <a:p>
            <a:r>
              <a:rPr lang="en-US" dirty="0"/>
              <a:t>Drag picture file here to insert image</a:t>
            </a:r>
          </a:p>
        </p:txBody>
      </p:sp>
    </p:spTree>
    <p:extLst>
      <p:ext uri="{BB962C8B-B14F-4D97-AF65-F5344CB8AC3E}">
        <p14:creationId xmlns:p14="http://schemas.microsoft.com/office/powerpoint/2010/main" val="132749238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Section break image">
    <p:bg>
      <p:bgPr>
        <a:solidFill>
          <a:schemeClr val="bg1"/>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6DD5E0BA-60C5-904A-9906-963386C34186}"/>
              </a:ext>
            </a:extLst>
          </p:cNvPr>
          <p:cNvSpPr>
            <a:spLocks noGrp="1"/>
          </p:cNvSpPr>
          <p:nvPr>
            <p:ph type="pic" sz="quarter" idx="11" hasCustomPrompt="1"/>
          </p:nvPr>
        </p:nvSpPr>
        <p:spPr>
          <a:xfrm>
            <a:off x="0" y="13176"/>
            <a:ext cx="12192000" cy="6858000"/>
          </a:xfrm>
          <a:solidFill>
            <a:schemeClr val="bg1"/>
          </a:solidFill>
        </p:spPr>
        <p:txBody>
          <a:bodyPr>
            <a:noAutofit/>
          </a:bodyPr>
          <a:lstStyle>
            <a:lvl1pPr marL="0" indent="0" algn="l">
              <a:buNone/>
              <a:defRPr sz="2200">
                <a:solidFill>
                  <a:schemeClr val="tx1"/>
                </a:solidFill>
              </a:defRPr>
            </a:lvl1pPr>
          </a:lstStyle>
          <a:p>
            <a:r>
              <a:rPr lang="en-GB" dirty="0"/>
              <a:t>To add and an image: drag and drop an image on to this frame or click the icon in the centre of the page</a:t>
            </a:r>
          </a:p>
        </p:txBody>
      </p:sp>
      <p:sp>
        <p:nvSpPr>
          <p:cNvPr id="12" name="Text Placeholder 2">
            <a:extLst>
              <a:ext uri="{FF2B5EF4-FFF2-40B4-BE49-F238E27FC236}">
                <a16:creationId xmlns:a16="http://schemas.microsoft.com/office/drawing/2014/main" id="{9D9D42DE-A9BB-514A-9C70-E66CAFA188A2}"/>
              </a:ext>
            </a:extLst>
          </p:cNvPr>
          <p:cNvSpPr>
            <a:spLocks noGrp="1"/>
          </p:cNvSpPr>
          <p:nvPr>
            <p:ph type="body" sz="quarter" idx="57" hasCustomPrompt="1"/>
          </p:nvPr>
        </p:nvSpPr>
        <p:spPr>
          <a:xfrm>
            <a:off x="576001" y="2375452"/>
            <a:ext cx="9156962" cy="2164452"/>
          </a:xfrm>
        </p:spPr>
        <p:txBody>
          <a:bodyPr>
            <a:noAutofit/>
          </a:bodyPr>
          <a:lstStyle>
            <a:lvl1pPr marL="0" marR="0" indent="0" algn="l" defTabSz="914377" rtl="0" eaLnBrk="1" fontAlgn="auto" latinLnBrk="0" hangingPunct="1">
              <a:lnSpc>
                <a:spcPct val="100000"/>
              </a:lnSpc>
              <a:spcBef>
                <a:spcPts val="0"/>
              </a:spcBef>
              <a:spcAft>
                <a:spcPts val="200"/>
              </a:spcAft>
              <a:buClr>
                <a:schemeClr val="bg1"/>
              </a:buClr>
              <a:buSzTx/>
              <a:buFont typeface="Arial" panose="020B0604020202020204" pitchFamily="34" charset="0"/>
              <a:buNone/>
              <a:tabLst/>
              <a:defRPr lang="en-GB" sz="4600" b="1" kern="1200" dirty="0">
                <a:solidFill>
                  <a:schemeClr val="tx1"/>
                </a:solidFill>
                <a:latin typeface="+mn-lt"/>
                <a:ea typeface="+mn-ea"/>
                <a:cs typeface="+mn-cs"/>
              </a:defRPr>
            </a:lvl1pPr>
            <a:lvl2pPr marL="0" indent="-216000">
              <a:spcBef>
                <a:spcPts val="2000"/>
              </a:spcBef>
              <a:spcAft>
                <a:spcPts val="200"/>
              </a:spcAft>
              <a:buClr>
                <a:schemeClr val="tx1"/>
              </a:buClr>
              <a:buFont typeface="Arial" panose="020B0604020202020204" pitchFamily="34" charset="0"/>
              <a:buChar char="•"/>
              <a:defRPr sz="2000" b="0">
                <a:solidFill>
                  <a:schemeClr val="tx1"/>
                </a:solidFill>
              </a:defRPr>
            </a:lvl2pPr>
            <a:lvl3pPr marL="393192" indent="-216000">
              <a:spcBef>
                <a:spcPts val="300"/>
              </a:spcBef>
              <a:spcAft>
                <a:spcPts val="200"/>
              </a:spcAft>
              <a:buClr>
                <a:schemeClr val="tx1"/>
              </a:buClr>
              <a:defRPr sz="1800" b="0">
                <a:solidFill>
                  <a:schemeClr val="tx1"/>
                </a:solidFill>
              </a:defRPr>
            </a:lvl3pPr>
            <a:lvl4pPr marL="846000" indent="-216000">
              <a:spcBef>
                <a:spcPts val="300"/>
              </a:spcBef>
              <a:spcAft>
                <a:spcPts val="200"/>
              </a:spcAft>
              <a:buClr>
                <a:schemeClr val="accent1"/>
              </a:buClr>
              <a:defRPr sz="1400" b="0">
                <a:solidFill>
                  <a:schemeClr val="tx1"/>
                </a:solidFill>
              </a:defRPr>
            </a:lvl4pPr>
            <a:lvl5pPr>
              <a:defRPr sz="1800" b="1">
                <a:solidFill>
                  <a:schemeClr val="accent1"/>
                </a:solidFill>
              </a:defRPr>
            </a:lvl5pPr>
          </a:lstStyle>
          <a:p>
            <a:pPr marL="0" marR="0" lvl="0" indent="0" algn="l" defTabSz="914377" rtl="0" eaLnBrk="1" fontAlgn="auto" latinLnBrk="0" hangingPunct="1">
              <a:lnSpc>
                <a:spcPct val="100000"/>
              </a:lnSpc>
              <a:spcBef>
                <a:spcPts val="300"/>
              </a:spcBef>
              <a:spcAft>
                <a:spcPts val="200"/>
              </a:spcAft>
              <a:buClr>
                <a:schemeClr val="bg1"/>
              </a:buClr>
              <a:buSzTx/>
              <a:buFont typeface="Arial" panose="020B0604020202020204" pitchFamily="34" charset="0"/>
              <a:buNone/>
              <a:tabLst/>
              <a:defRPr/>
            </a:pPr>
            <a:r>
              <a:rPr lang="en-US" dirty="0"/>
              <a:t>Insert section title</a:t>
            </a:r>
            <a:endParaRPr lang="en-GB" dirty="0"/>
          </a:p>
          <a:p>
            <a:pPr lvl="1"/>
            <a:r>
              <a:rPr lang="en-GB" dirty="0"/>
              <a:t>Second level</a:t>
            </a:r>
          </a:p>
          <a:p>
            <a:pPr lvl="2"/>
            <a:r>
              <a:rPr lang="en-GB" dirty="0"/>
              <a:t>Third level</a:t>
            </a:r>
          </a:p>
        </p:txBody>
      </p:sp>
      <p:sp>
        <p:nvSpPr>
          <p:cNvPr id="3" name="Footer Placeholder 2">
            <a:extLst>
              <a:ext uri="{FF2B5EF4-FFF2-40B4-BE49-F238E27FC236}">
                <a16:creationId xmlns:a16="http://schemas.microsoft.com/office/drawing/2014/main" id="{A2A65C27-6CBE-AB40-8B17-DC84C811E5DF}"/>
              </a:ext>
            </a:extLst>
          </p:cNvPr>
          <p:cNvSpPr>
            <a:spLocks noGrp="1"/>
          </p:cNvSpPr>
          <p:nvPr>
            <p:ph type="ftr" sz="quarter" idx="59"/>
          </p:nvPr>
        </p:nvSpPr>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EA31775C-D68B-B24C-BB5A-055A2A2D1321}"/>
              </a:ext>
            </a:extLst>
          </p:cNvPr>
          <p:cNvSpPr>
            <a:spLocks noGrp="1"/>
          </p:cNvSpPr>
          <p:nvPr>
            <p:ph type="sldNum" sz="quarter" idx="60"/>
          </p:nvPr>
        </p:nvSpPr>
        <p:spPr/>
        <p:txBody>
          <a:bodyPr/>
          <a:lstStyle>
            <a:lvl1pPr>
              <a:defRPr>
                <a:solidFill>
                  <a:schemeClr val="tx1"/>
                </a:solidFill>
              </a:defRPr>
            </a:lvl1pPr>
          </a:lstStyle>
          <a:p>
            <a:fld id="{F18EFF25-22D3-7349-97D6-73D11F9E5B0D}" type="slidenum">
              <a:rPr lang="en-GB" smtClean="0"/>
              <a:pPr/>
              <a:t>‹#›</a:t>
            </a:fld>
            <a:endParaRPr lang="en-GB" dirty="0"/>
          </a:p>
        </p:txBody>
      </p:sp>
      <p:pic>
        <p:nvPicPr>
          <p:cNvPr id="9" name="Picture 8" descr="A close up of a flower&#10;&#10;Description automatically generated">
            <a:extLst>
              <a:ext uri="{FF2B5EF4-FFF2-40B4-BE49-F238E27FC236}">
                <a16:creationId xmlns:a16="http://schemas.microsoft.com/office/drawing/2014/main" id="{EE0E3ED2-E69E-864A-A0B1-5D5A1A2DE7A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9165" y="6364617"/>
            <a:ext cx="1629410" cy="487847"/>
          </a:xfrm>
          <a:prstGeom prst="rect">
            <a:avLst/>
          </a:prstGeom>
        </p:spPr>
      </p:pic>
    </p:spTree>
    <p:extLst>
      <p:ext uri="{BB962C8B-B14F-4D97-AF65-F5344CB8AC3E}">
        <p14:creationId xmlns:p14="http://schemas.microsoft.com/office/powerpoint/2010/main" val="3871129505"/>
      </p:ext>
    </p:extLst>
  </p:cSld>
  <p:clrMapOvr>
    <a:masterClrMapping/>
  </p:clrMapOvr>
  <p:extLst>
    <p:ext uri="{DCECCB84-F9BA-43D5-87BE-67443E8EF086}">
      <p15:sldGuideLst xmlns:p15="http://schemas.microsoft.com/office/powerpoint/2012/main"/>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Pattern - Agend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Enter date, agenda </a:t>
            </a:r>
            <a:r>
              <a:rPr lang="en-US" err="1"/>
              <a:t>etc</a:t>
            </a:r>
            <a:endParaRPr lang="en-US"/>
          </a:p>
        </p:txBody>
      </p:sp>
      <p:sp>
        <p:nvSpPr>
          <p:cNvPr id="3" name="Footer Placeholder 4">
            <a:extLst>
              <a:ext uri="{FF2B5EF4-FFF2-40B4-BE49-F238E27FC236}">
                <a16:creationId xmlns:a16="http://schemas.microsoft.com/office/drawing/2014/main" id="{41355F1B-2024-F95A-6F46-1B1748798FB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2024 Clarivate. All rights reserved.</a:t>
            </a:r>
            <a:endParaRPr lang="en-GB"/>
          </a:p>
        </p:txBody>
      </p:sp>
      <p:sp>
        <p:nvSpPr>
          <p:cNvPr id="4" name="Slide Number Placeholder 5">
            <a:extLst>
              <a:ext uri="{FF2B5EF4-FFF2-40B4-BE49-F238E27FC236}">
                <a16:creationId xmlns:a16="http://schemas.microsoft.com/office/drawing/2014/main" id="{0A541D86-F871-9AD5-5C0D-1A70D3EEB78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pic>
        <p:nvPicPr>
          <p:cNvPr id="2" name="Graphic 1">
            <a:extLst>
              <a:ext uri="{FF2B5EF4-FFF2-40B4-BE49-F238E27FC236}">
                <a16:creationId xmlns:a16="http://schemas.microsoft.com/office/drawing/2014/main" id="{85E8F12A-96AE-47C6-B255-6B04E5BF4F81}"/>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
        <p:nvSpPr>
          <p:cNvPr id="6" name="Text Placeholder 9">
            <a:extLst>
              <a:ext uri="{FF2B5EF4-FFF2-40B4-BE49-F238E27FC236}">
                <a16:creationId xmlns:a16="http://schemas.microsoft.com/office/drawing/2014/main" id="{957D7B0C-AB17-0026-8557-FF66DA9837E6}"/>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
        <p:nvSpPr>
          <p:cNvPr id="7" name="Text Placeholder 9">
            <a:extLst>
              <a:ext uri="{FF2B5EF4-FFF2-40B4-BE49-F238E27FC236}">
                <a16:creationId xmlns:a16="http://schemas.microsoft.com/office/drawing/2014/main" id="{F27E505E-6EA2-F364-AD37-641FDC835FB9}"/>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Tree>
    <p:extLst>
      <p:ext uri="{BB962C8B-B14F-4D97-AF65-F5344CB8AC3E}">
        <p14:creationId xmlns:p14="http://schemas.microsoft.com/office/powerpoint/2010/main" val="211539122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Light Gradient-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4F137-457C-8970-EFEC-298491A3E676}"/>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Enter date, agenda </a:t>
            </a:r>
            <a:r>
              <a:rPr lang="en-US" err="1"/>
              <a:t>etc</a:t>
            </a:r>
            <a:endParaRPr lang="en-US"/>
          </a:p>
        </p:txBody>
      </p:sp>
      <p:sp>
        <p:nvSpPr>
          <p:cNvPr id="3" name="Footer Placeholder 4">
            <a:extLst>
              <a:ext uri="{FF2B5EF4-FFF2-40B4-BE49-F238E27FC236}">
                <a16:creationId xmlns:a16="http://schemas.microsoft.com/office/drawing/2014/main" id="{41355F1B-2024-F95A-6F46-1B1748798FB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2024 Clarivate. All rights reserved.</a:t>
            </a:r>
            <a:endParaRPr lang="en-GB"/>
          </a:p>
        </p:txBody>
      </p:sp>
      <p:sp>
        <p:nvSpPr>
          <p:cNvPr id="4" name="Slide Number Placeholder 5">
            <a:extLst>
              <a:ext uri="{FF2B5EF4-FFF2-40B4-BE49-F238E27FC236}">
                <a16:creationId xmlns:a16="http://schemas.microsoft.com/office/drawing/2014/main" id="{0A541D86-F871-9AD5-5C0D-1A70D3EEB78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pic>
        <p:nvPicPr>
          <p:cNvPr id="2" name="Graphic 1">
            <a:extLst>
              <a:ext uri="{FF2B5EF4-FFF2-40B4-BE49-F238E27FC236}">
                <a16:creationId xmlns:a16="http://schemas.microsoft.com/office/drawing/2014/main" id="{85E8F12A-96AE-47C6-B255-6B04E5BF4F8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863" y="6336448"/>
            <a:ext cx="1381417" cy="233480"/>
          </a:xfrm>
          <a:prstGeom prst="rect">
            <a:avLst/>
          </a:prstGeom>
        </p:spPr>
      </p:pic>
      <p:sp>
        <p:nvSpPr>
          <p:cNvPr id="5" name="Text Placeholder 9">
            <a:extLst>
              <a:ext uri="{FF2B5EF4-FFF2-40B4-BE49-F238E27FC236}">
                <a16:creationId xmlns:a16="http://schemas.microsoft.com/office/drawing/2014/main" id="{9801CEDE-5190-BB35-50C3-F5E6843ADE42}"/>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
        <p:nvSpPr>
          <p:cNvPr id="7" name="Text Placeholder 9">
            <a:extLst>
              <a:ext uri="{FF2B5EF4-FFF2-40B4-BE49-F238E27FC236}">
                <a16:creationId xmlns:a16="http://schemas.microsoft.com/office/drawing/2014/main" id="{0E7BC35B-6E1E-373A-9BC6-7C7A5792071D}"/>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Tree>
    <p:extLst>
      <p:ext uri="{BB962C8B-B14F-4D97-AF65-F5344CB8AC3E}">
        <p14:creationId xmlns:p14="http://schemas.microsoft.com/office/powerpoint/2010/main" val="46773270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Pastel Purpl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4F137-457C-8970-EFEC-298491A3E676}"/>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tx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Enter date, agenda </a:t>
            </a:r>
            <a:r>
              <a:rPr lang="en-US" err="1"/>
              <a:t>etc</a:t>
            </a:r>
            <a:endParaRPr lang="en-US"/>
          </a:p>
        </p:txBody>
      </p:sp>
      <p:sp>
        <p:nvSpPr>
          <p:cNvPr id="3" name="Footer Placeholder 4">
            <a:extLst>
              <a:ext uri="{FF2B5EF4-FFF2-40B4-BE49-F238E27FC236}">
                <a16:creationId xmlns:a16="http://schemas.microsoft.com/office/drawing/2014/main" id="{41355F1B-2024-F95A-6F46-1B1748798FB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2024 Clarivate. All rights reserved.</a:t>
            </a:r>
            <a:endParaRPr lang="en-GB"/>
          </a:p>
        </p:txBody>
      </p:sp>
      <p:sp>
        <p:nvSpPr>
          <p:cNvPr id="4" name="Slide Number Placeholder 5">
            <a:extLst>
              <a:ext uri="{FF2B5EF4-FFF2-40B4-BE49-F238E27FC236}">
                <a16:creationId xmlns:a16="http://schemas.microsoft.com/office/drawing/2014/main" id="{0A541D86-F871-9AD5-5C0D-1A70D3EEB78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pic>
        <p:nvPicPr>
          <p:cNvPr id="2" name="Graphic 1">
            <a:extLst>
              <a:ext uri="{FF2B5EF4-FFF2-40B4-BE49-F238E27FC236}">
                <a16:creationId xmlns:a16="http://schemas.microsoft.com/office/drawing/2014/main" id="{85E8F12A-96AE-47C6-B255-6B04E5BF4F8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863" y="6336448"/>
            <a:ext cx="1381417" cy="233480"/>
          </a:xfrm>
          <a:prstGeom prst="rect">
            <a:avLst/>
          </a:prstGeom>
        </p:spPr>
      </p:pic>
      <p:sp>
        <p:nvSpPr>
          <p:cNvPr id="5" name="Text Placeholder 9">
            <a:extLst>
              <a:ext uri="{FF2B5EF4-FFF2-40B4-BE49-F238E27FC236}">
                <a16:creationId xmlns:a16="http://schemas.microsoft.com/office/drawing/2014/main" id="{13A423C6-D088-D1AE-BDEF-6C77241AEB1D}"/>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
        <p:nvSpPr>
          <p:cNvPr id="7" name="Text Placeholder 9">
            <a:extLst>
              <a:ext uri="{FF2B5EF4-FFF2-40B4-BE49-F238E27FC236}">
                <a16:creationId xmlns:a16="http://schemas.microsoft.com/office/drawing/2014/main" id="{2446B9F7-D9C3-6BD8-0BFD-1AE42C8A2EF2}"/>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Tree>
    <p:extLst>
      <p:ext uri="{BB962C8B-B14F-4D97-AF65-F5344CB8AC3E}">
        <p14:creationId xmlns:p14="http://schemas.microsoft.com/office/powerpoint/2010/main" val="31122101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sp>
        <p:nvSpPr>
          <p:cNvPr id="18" name="Text Placeholder 38">
            <a:extLst>
              <a:ext uri="{FF2B5EF4-FFF2-40B4-BE49-F238E27FC236}">
                <a16:creationId xmlns:a16="http://schemas.microsoft.com/office/drawing/2014/main" id="{F7A19D80-B581-99D7-F155-640B8E61F577}"/>
              </a:ext>
              <a:ext uri="{C183D7F6-B498-43B3-948B-1728B52AA6E4}">
                <adec:decorative xmlns:adec="http://schemas.microsoft.com/office/drawing/2017/decorative" val="1"/>
              </a:ext>
            </a:extLst>
          </p:cNvPr>
          <p:cNvSpPr>
            <a:spLocks noGrp="1"/>
          </p:cNvSpPr>
          <p:nvPr>
            <p:ph type="body" sz="quarter" idx="22" hasCustomPrompt="1"/>
          </p:nvPr>
        </p:nvSpPr>
        <p:spPr>
          <a:xfrm>
            <a:off x="0" y="6129338"/>
            <a:ext cx="2279650" cy="728662"/>
          </a:xfrm>
          <a:prstGeom prst="roundRect">
            <a:avLst>
              <a:gd name="adj" fmla="val 0"/>
            </a:avLst>
          </a:prstGeom>
          <a:solidFill>
            <a:schemeClr val="tx1"/>
          </a:solidFill>
        </p:spPr>
        <p:txBody>
          <a:bodyPr/>
          <a:lstStyle>
            <a:lvl1pPr marL="0" indent="0">
              <a:buNone/>
              <a:defRPr/>
            </a:lvl1pPr>
          </a:lstStyle>
          <a:p>
            <a:pPr lvl="0"/>
            <a:r>
              <a:rPr lang="en-US"/>
              <a:t> </a:t>
            </a:r>
            <a:endParaRPr lang="en-GB"/>
          </a:p>
        </p:txBody>
      </p:sp>
      <p:sp>
        <p:nvSpPr>
          <p:cNvPr id="6" name="Picture Placeholder 5">
            <a:extLst>
              <a:ext uri="{FF2B5EF4-FFF2-40B4-BE49-F238E27FC236}">
                <a16:creationId xmlns:a16="http://schemas.microsoft.com/office/drawing/2014/main" id="{CCB2AEB7-8E57-4C7C-2757-07E542DEE60C}"/>
              </a:ext>
              <a:ext uri="{C183D7F6-B498-43B3-948B-1728B52AA6E4}">
                <adec:decorative xmlns:adec="http://schemas.microsoft.com/office/drawing/2017/decorative" val="1"/>
              </a:ext>
            </a:extLst>
          </p:cNvPr>
          <p:cNvSpPr>
            <a:spLocks noGrp="1"/>
          </p:cNvSpPr>
          <p:nvPr>
            <p:ph type="pic" sz="quarter" idx="20" hasCustomPrompt="1"/>
          </p:nvPr>
        </p:nvSpPr>
        <p:spPr>
          <a:xfrm>
            <a:off x="0" y="0"/>
            <a:ext cx="4151312" cy="6858000"/>
          </a:xfrm>
          <a:custGeom>
            <a:avLst/>
            <a:gdLst>
              <a:gd name="connsiteX0" fmla="*/ 1592699 w 4151312"/>
              <a:gd name="connsiteY0" fmla="*/ 6492423 h 6858000"/>
              <a:gd name="connsiteX1" fmla="*/ 1592699 w 4151312"/>
              <a:gd name="connsiteY1" fmla="*/ 6501164 h 6858000"/>
              <a:gd name="connsiteX2" fmla="*/ 1592546 w 4151312"/>
              <a:gd name="connsiteY2" fmla="*/ 6504388 h 6858000"/>
              <a:gd name="connsiteX3" fmla="*/ 1568857 w 4151312"/>
              <a:gd name="connsiteY3" fmla="*/ 6522619 h 6858000"/>
              <a:gd name="connsiteX4" fmla="*/ 1551438 w 4151312"/>
              <a:gd name="connsiteY4" fmla="*/ 6508315 h 6858000"/>
              <a:gd name="connsiteX5" fmla="*/ 1568857 w 4151312"/>
              <a:gd name="connsiteY5" fmla="*/ 6495071 h 6858000"/>
              <a:gd name="connsiteX6" fmla="*/ 1581983 w 4151312"/>
              <a:gd name="connsiteY6" fmla="*/ 6495071 h 6858000"/>
              <a:gd name="connsiteX7" fmla="*/ 1592699 w 4151312"/>
              <a:gd name="connsiteY7" fmla="*/ 6492423 h 6858000"/>
              <a:gd name="connsiteX8" fmla="*/ 1172060 w 4151312"/>
              <a:gd name="connsiteY8" fmla="*/ 6492423 h 6858000"/>
              <a:gd name="connsiteX9" fmla="*/ 1172060 w 4151312"/>
              <a:gd name="connsiteY9" fmla="*/ 6501164 h 6858000"/>
              <a:gd name="connsiteX10" fmla="*/ 1171906 w 4151312"/>
              <a:gd name="connsiteY10" fmla="*/ 6504389 h 6858000"/>
              <a:gd name="connsiteX11" fmla="*/ 1148216 w 4151312"/>
              <a:gd name="connsiteY11" fmla="*/ 6522619 h 6858000"/>
              <a:gd name="connsiteX12" fmla="*/ 1130802 w 4151312"/>
              <a:gd name="connsiteY12" fmla="*/ 6508315 h 6858000"/>
              <a:gd name="connsiteX13" fmla="*/ 1148216 w 4151312"/>
              <a:gd name="connsiteY13" fmla="*/ 6495071 h 6858000"/>
              <a:gd name="connsiteX14" fmla="*/ 1161343 w 4151312"/>
              <a:gd name="connsiteY14" fmla="*/ 6495071 h 6858000"/>
              <a:gd name="connsiteX15" fmla="*/ 1172060 w 4151312"/>
              <a:gd name="connsiteY15" fmla="*/ 6492423 h 6858000"/>
              <a:gd name="connsiteX16" fmla="*/ 1796056 w 4151312"/>
              <a:gd name="connsiteY16" fmla="*/ 6448718 h 6858000"/>
              <a:gd name="connsiteX17" fmla="*/ 1823115 w 4151312"/>
              <a:gd name="connsiteY17" fmla="*/ 6470969 h 6858000"/>
              <a:gd name="connsiteX18" fmla="*/ 1768190 w 4151312"/>
              <a:gd name="connsiteY18" fmla="*/ 6470969 h 6858000"/>
              <a:gd name="connsiteX19" fmla="*/ 1796056 w 4151312"/>
              <a:gd name="connsiteY19" fmla="*/ 6448718 h 6858000"/>
              <a:gd name="connsiteX20" fmla="*/ 1385331 w 4151312"/>
              <a:gd name="connsiteY20" fmla="*/ 6423290 h 6858000"/>
              <a:gd name="connsiteX21" fmla="*/ 1427128 w 4151312"/>
              <a:gd name="connsiteY21" fmla="*/ 6544605 h 6858000"/>
              <a:gd name="connsiteX22" fmla="*/ 1470261 w 4151312"/>
              <a:gd name="connsiteY22" fmla="*/ 6544605 h 6858000"/>
              <a:gd name="connsiteX23" fmla="*/ 1513932 w 4151312"/>
              <a:gd name="connsiteY23" fmla="*/ 6423290 h 6858000"/>
              <a:gd name="connsiteX24" fmla="*/ 1477223 w 4151312"/>
              <a:gd name="connsiteY24" fmla="*/ 6423290 h 6858000"/>
              <a:gd name="connsiteX25" fmla="*/ 1449367 w 4151312"/>
              <a:gd name="connsiteY25" fmla="*/ 6507521 h 6858000"/>
              <a:gd name="connsiteX26" fmla="*/ 1423104 w 4151312"/>
              <a:gd name="connsiteY26" fmla="*/ 6423290 h 6858000"/>
              <a:gd name="connsiteX27" fmla="*/ 1319153 w 4151312"/>
              <a:gd name="connsiteY27" fmla="*/ 6423290 h 6858000"/>
              <a:gd name="connsiteX28" fmla="*/ 1319153 w 4151312"/>
              <a:gd name="connsiteY28" fmla="*/ 6452426 h 6858000"/>
              <a:gd name="connsiteX29" fmla="*/ 1336299 w 4151312"/>
              <a:gd name="connsiteY29" fmla="*/ 6452426 h 6858000"/>
              <a:gd name="connsiteX30" fmla="*/ 1336299 w 4151312"/>
              <a:gd name="connsiteY30" fmla="*/ 6544604 h 6858000"/>
              <a:gd name="connsiteX31" fmla="*/ 1371127 w 4151312"/>
              <a:gd name="connsiteY31" fmla="*/ 6544604 h 6858000"/>
              <a:gd name="connsiteX32" fmla="*/ 1371127 w 4151312"/>
              <a:gd name="connsiteY32" fmla="*/ 6423290 h 6858000"/>
              <a:gd name="connsiteX33" fmla="*/ 1293161 w 4151312"/>
              <a:gd name="connsiteY33" fmla="*/ 6421700 h 6858000"/>
              <a:gd name="connsiteX34" fmla="*/ 1261280 w 4151312"/>
              <a:gd name="connsiteY34" fmla="*/ 6442626 h 6858000"/>
              <a:gd name="connsiteX35" fmla="*/ 1261280 w 4151312"/>
              <a:gd name="connsiteY35" fmla="*/ 6423290 h 6858000"/>
              <a:gd name="connsiteX36" fmla="*/ 1227522 w 4151312"/>
              <a:gd name="connsiteY36" fmla="*/ 6423290 h 6858000"/>
              <a:gd name="connsiteX37" fmla="*/ 1227522 w 4151312"/>
              <a:gd name="connsiteY37" fmla="*/ 6544604 h 6858000"/>
              <a:gd name="connsiteX38" fmla="*/ 1262352 w 4151312"/>
              <a:gd name="connsiteY38" fmla="*/ 6544604 h 6858000"/>
              <a:gd name="connsiteX39" fmla="*/ 1262352 w 4151312"/>
              <a:gd name="connsiteY39" fmla="*/ 6486596 h 6858000"/>
              <a:gd name="connsiteX40" fmla="*/ 1288073 w 4151312"/>
              <a:gd name="connsiteY40" fmla="*/ 6457194 h 6858000"/>
              <a:gd name="connsiteX41" fmla="*/ 1302808 w 4151312"/>
              <a:gd name="connsiteY41" fmla="*/ 6457194 h 6858000"/>
              <a:gd name="connsiteX42" fmla="*/ 1302808 w 4151312"/>
              <a:gd name="connsiteY42" fmla="*/ 6422760 h 6858000"/>
              <a:gd name="connsiteX43" fmla="*/ 1293161 w 4151312"/>
              <a:gd name="connsiteY43" fmla="*/ 6421700 h 6858000"/>
              <a:gd name="connsiteX44" fmla="*/ 1796056 w 4151312"/>
              <a:gd name="connsiteY44" fmla="*/ 6420112 h 6858000"/>
              <a:gd name="connsiteX45" fmla="*/ 1791956 w 4151312"/>
              <a:gd name="connsiteY45" fmla="*/ 6420138 h 6858000"/>
              <a:gd name="connsiteX46" fmla="*/ 1732297 w 4151312"/>
              <a:gd name="connsiteY46" fmla="*/ 6483948 h 6858000"/>
              <a:gd name="connsiteX47" fmla="*/ 1770879 w 4151312"/>
              <a:gd name="connsiteY47" fmla="*/ 6541990 h 6858000"/>
              <a:gd name="connsiteX48" fmla="*/ 1857943 w 4151312"/>
              <a:gd name="connsiteY48" fmla="*/ 6509641 h 6858000"/>
              <a:gd name="connsiteX49" fmla="*/ 1821781 w 4151312"/>
              <a:gd name="connsiteY49" fmla="*/ 6505933 h 6858000"/>
              <a:gd name="connsiteX50" fmla="*/ 1802269 w 4151312"/>
              <a:gd name="connsiteY50" fmla="*/ 6518046 h 6858000"/>
              <a:gd name="connsiteX51" fmla="*/ 1768997 w 4151312"/>
              <a:gd name="connsiteY51" fmla="*/ 6494013 h 6858000"/>
              <a:gd name="connsiteX52" fmla="*/ 1860353 w 4151312"/>
              <a:gd name="connsiteY52" fmla="*/ 6494013 h 6858000"/>
              <a:gd name="connsiteX53" fmla="*/ 1860353 w 4151312"/>
              <a:gd name="connsiteY53" fmla="*/ 6492689 h 6858000"/>
              <a:gd name="connsiteX54" fmla="*/ 1796056 w 4151312"/>
              <a:gd name="connsiteY54" fmla="*/ 6420112 h 6858000"/>
              <a:gd name="connsiteX55" fmla="*/ 1574215 w 4151312"/>
              <a:gd name="connsiteY55" fmla="*/ 6420111 h 6858000"/>
              <a:gd name="connsiteX56" fmla="*/ 1521700 w 4151312"/>
              <a:gd name="connsiteY56" fmla="*/ 6434944 h 6858000"/>
              <a:gd name="connsiteX57" fmla="*/ 1535364 w 4151312"/>
              <a:gd name="connsiteY57" fmla="*/ 6460902 h 6858000"/>
              <a:gd name="connsiteX58" fmla="*/ 1572342 w 4151312"/>
              <a:gd name="connsiteY58" fmla="*/ 6449512 h 6858000"/>
              <a:gd name="connsiteX59" fmla="*/ 1592699 w 4151312"/>
              <a:gd name="connsiteY59" fmla="*/ 6463816 h 6858000"/>
              <a:gd name="connsiteX60" fmla="*/ 1592699 w 4151312"/>
              <a:gd name="connsiteY60" fmla="*/ 6465140 h 6858000"/>
              <a:gd name="connsiteX61" fmla="*/ 1584124 w 4151312"/>
              <a:gd name="connsiteY61" fmla="*/ 6472292 h 6858000"/>
              <a:gd name="connsiteX62" fmla="*/ 1560013 w 4151312"/>
              <a:gd name="connsiteY62" fmla="*/ 6472292 h 6858000"/>
              <a:gd name="connsiteX63" fmla="*/ 1515545 w 4151312"/>
              <a:gd name="connsiteY63" fmla="*/ 6509640 h 6858000"/>
              <a:gd name="connsiteX64" fmla="*/ 1515603 w 4151312"/>
              <a:gd name="connsiteY64" fmla="*/ 6510750 h 6858000"/>
              <a:gd name="connsiteX65" fmla="*/ 1558409 w 4151312"/>
              <a:gd name="connsiteY65" fmla="*/ 6547782 h 6858000"/>
              <a:gd name="connsiteX66" fmla="*/ 1592699 w 4151312"/>
              <a:gd name="connsiteY66" fmla="*/ 6533214 h 6858000"/>
              <a:gd name="connsiteX67" fmla="*/ 1592699 w 4151312"/>
              <a:gd name="connsiteY67" fmla="*/ 6544604 h 6858000"/>
              <a:gd name="connsiteX68" fmla="*/ 1627527 w 4151312"/>
              <a:gd name="connsiteY68" fmla="*/ 6544604 h 6858000"/>
              <a:gd name="connsiteX69" fmla="*/ 1627527 w 4151312"/>
              <a:gd name="connsiteY69" fmla="*/ 6464875 h 6858000"/>
              <a:gd name="connsiteX70" fmla="*/ 1574215 w 4151312"/>
              <a:gd name="connsiteY70" fmla="*/ 6420111 h 6858000"/>
              <a:gd name="connsiteX71" fmla="*/ 1153574 w 4151312"/>
              <a:gd name="connsiteY71" fmla="*/ 6420111 h 6858000"/>
              <a:gd name="connsiteX72" fmla="*/ 1101062 w 4151312"/>
              <a:gd name="connsiteY72" fmla="*/ 6434944 h 6858000"/>
              <a:gd name="connsiteX73" fmla="*/ 1114726 w 4151312"/>
              <a:gd name="connsiteY73" fmla="*/ 6460902 h 6858000"/>
              <a:gd name="connsiteX74" fmla="*/ 1151699 w 4151312"/>
              <a:gd name="connsiteY74" fmla="*/ 6449512 h 6858000"/>
              <a:gd name="connsiteX75" fmla="*/ 1172060 w 4151312"/>
              <a:gd name="connsiteY75" fmla="*/ 6463816 h 6858000"/>
              <a:gd name="connsiteX76" fmla="*/ 1172060 w 4151312"/>
              <a:gd name="connsiteY76" fmla="*/ 6465140 h 6858000"/>
              <a:gd name="connsiteX77" fmla="*/ 1163487 w 4151312"/>
              <a:gd name="connsiteY77" fmla="*/ 6472292 h 6858000"/>
              <a:gd name="connsiteX78" fmla="*/ 1139375 w 4151312"/>
              <a:gd name="connsiteY78" fmla="*/ 6472292 h 6858000"/>
              <a:gd name="connsiteX79" fmla="*/ 1094901 w 4151312"/>
              <a:gd name="connsiteY79" fmla="*/ 6509640 h 6858000"/>
              <a:gd name="connsiteX80" fmla="*/ 1094960 w 4151312"/>
              <a:gd name="connsiteY80" fmla="*/ 6510749 h 6858000"/>
              <a:gd name="connsiteX81" fmla="*/ 1137766 w 4151312"/>
              <a:gd name="connsiteY81" fmla="*/ 6547782 h 6858000"/>
              <a:gd name="connsiteX82" fmla="*/ 1172060 w 4151312"/>
              <a:gd name="connsiteY82" fmla="*/ 6533214 h 6858000"/>
              <a:gd name="connsiteX83" fmla="*/ 1172060 w 4151312"/>
              <a:gd name="connsiteY83" fmla="*/ 6544604 h 6858000"/>
              <a:gd name="connsiteX84" fmla="*/ 1206890 w 4151312"/>
              <a:gd name="connsiteY84" fmla="*/ 6544604 h 6858000"/>
              <a:gd name="connsiteX85" fmla="*/ 1206890 w 4151312"/>
              <a:gd name="connsiteY85" fmla="*/ 6464875 h 6858000"/>
              <a:gd name="connsiteX86" fmla="*/ 1153574 w 4151312"/>
              <a:gd name="connsiteY86" fmla="*/ 6420111 h 6858000"/>
              <a:gd name="connsiteX87" fmla="*/ 568575 w 4151312"/>
              <a:gd name="connsiteY87" fmla="*/ 6383429 h 6858000"/>
              <a:gd name="connsiteX88" fmla="*/ 568549 w 4151312"/>
              <a:gd name="connsiteY88" fmla="*/ 6520396 h 6858000"/>
              <a:gd name="connsiteX89" fmla="*/ 624511 w 4151312"/>
              <a:gd name="connsiteY89" fmla="*/ 6519097 h 6858000"/>
              <a:gd name="connsiteX90" fmla="*/ 618898 w 4151312"/>
              <a:gd name="connsiteY90" fmla="*/ 6402004 h 6858000"/>
              <a:gd name="connsiteX91" fmla="*/ 624479 w 4151312"/>
              <a:gd name="connsiteY91" fmla="*/ 6384725 h 6858000"/>
              <a:gd name="connsiteX92" fmla="*/ 568575 w 4151312"/>
              <a:gd name="connsiteY92" fmla="*/ 6383429 h 6858000"/>
              <a:gd name="connsiteX93" fmla="*/ 1659953 w 4151312"/>
              <a:gd name="connsiteY93" fmla="*/ 6377201 h 6858000"/>
              <a:gd name="connsiteX94" fmla="*/ 1659953 w 4151312"/>
              <a:gd name="connsiteY94" fmla="*/ 6423290 h 6858000"/>
              <a:gd name="connsiteX95" fmla="*/ 1640662 w 4151312"/>
              <a:gd name="connsiteY95" fmla="*/ 6423290 h 6858000"/>
              <a:gd name="connsiteX96" fmla="*/ 1640662 w 4151312"/>
              <a:gd name="connsiteY96" fmla="*/ 6452426 h 6858000"/>
              <a:gd name="connsiteX97" fmla="*/ 1659953 w 4151312"/>
              <a:gd name="connsiteY97" fmla="*/ 6452426 h 6858000"/>
              <a:gd name="connsiteX98" fmla="*/ 1659953 w 4151312"/>
              <a:gd name="connsiteY98" fmla="*/ 6518911 h 6858000"/>
              <a:gd name="connsiteX99" fmla="*/ 1695318 w 4151312"/>
              <a:gd name="connsiteY99" fmla="*/ 6546194 h 6858000"/>
              <a:gd name="connsiteX100" fmla="*/ 1722377 w 4151312"/>
              <a:gd name="connsiteY100" fmla="*/ 6544604 h 6858000"/>
              <a:gd name="connsiteX101" fmla="*/ 1722377 w 4151312"/>
              <a:gd name="connsiteY101" fmla="*/ 6515203 h 6858000"/>
              <a:gd name="connsiteX102" fmla="*/ 1706303 w 4151312"/>
              <a:gd name="connsiteY102" fmla="*/ 6515998 h 6858000"/>
              <a:gd name="connsiteX103" fmla="*/ 1694780 w 4151312"/>
              <a:gd name="connsiteY103" fmla="*/ 6507256 h 6858000"/>
              <a:gd name="connsiteX104" fmla="*/ 1694780 w 4151312"/>
              <a:gd name="connsiteY104" fmla="*/ 6452426 h 6858000"/>
              <a:gd name="connsiteX105" fmla="*/ 1721302 w 4151312"/>
              <a:gd name="connsiteY105" fmla="*/ 6452426 h 6858000"/>
              <a:gd name="connsiteX106" fmla="*/ 1721302 w 4151312"/>
              <a:gd name="connsiteY106" fmla="*/ 6423290 h 6858000"/>
              <a:gd name="connsiteX107" fmla="*/ 1694780 w 4151312"/>
              <a:gd name="connsiteY107" fmla="*/ 6423290 h 6858000"/>
              <a:gd name="connsiteX108" fmla="*/ 1694780 w 4151312"/>
              <a:gd name="connsiteY108" fmla="*/ 6377201 h 6858000"/>
              <a:gd name="connsiteX109" fmla="*/ 1884617 w 4151312"/>
              <a:gd name="connsiteY109" fmla="*/ 6359355 h 6858000"/>
              <a:gd name="connsiteX110" fmla="*/ 1884617 w 4151312"/>
              <a:gd name="connsiteY110" fmla="*/ 6392335 h 6858000"/>
              <a:gd name="connsiteX111" fmla="*/ 1893998 w 4151312"/>
              <a:gd name="connsiteY111" fmla="*/ 6392335 h 6858000"/>
              <a:gd name="connsiteX112" fmla="*/ 1893998 w 4151312"/>
              <a:gd name="connsiteY112" fmla="*/ 6373492 h 6858000"/>
              <a:gd name="connsiteX113" fmla="*/ 1898291 w 4151312"/>
              <a:gd name="connsiteY113" fmla="*/ 6385270 h 6858000"/>
              <a:gd name="connsiteX114" fmla="*/ 1905819 w 4151312"/>
              <a:gd name="connsiteY114" fmla="*/ 6385270 h 6858000"/>
              <a:gd name="connsiteX115" fmla="*/ 1910111 w 4151312"/>
              <a:gd name="connsiteY115" fmla="*/ 6373492 h 6858000"/>
              <a:gd name="connsiteX116" fmla="*/ 1910111 w 4151312"/>
              <a:gd name="connsiteY116" fmla="*/ 6392335 h 6858000"/>
              <a:gd name="connsiteX117" fmla="*/ 1919685 w 4151312"/>
              <a:gd name="connsiteY117" fmla="*/ 6392335 h 6858000"/>
              <a:gd name="connsiteX118" fmla="*/ 1919685 w 4151312"/>
              <a:gd name="connsiteY118" fmla="*/ 6359355 h 6858000"/>
              <a:gd name="connsiteX119" fmla="*/ 1907566 w 4151312"/>
              <a:gd name="connsiteY119" fmla="*/ 6359355 h 6858000"/>
              <a:gd name="connsiteX120" fmla="*/ 1902362 w 4151312"/>
              <a:gd name="connsiteY120" fmla="*/ 6373114 h 6858000"/>
              <a:gd name="connsiteX121" fmla="*/ 1897494 w 4151312"/>
              <a:gd name="connsiteY121" fmla="*/ 6359355 h 6858000"/>
              <a:gd name="connsiteX122" fmla="*/ 1850683 w 4151312"/>
              <a:gd name="connsiteY122" fmla="*/ 6359355 h 6858000"/>
              <a:gd name="connsiteX123" fmla="*/ 1850683 w 4151312"/>
              <a:gd name="connsiteY123" fmla="*/ 6367929 h 6858000"/>
              <a:gd name="connsiteX124" fmla="*/ 1860074 w 4151312"/>
              <a:gd name="connsiteY124" fmla="*/ 6367929 h 6858000"/>
              <a:gd name="connsiteX125" fmla="*/ 1860074 w 4151312"/>
              <a:gd name="connsiteY125" fmla="*/ 6392335 h 6858000"/>
              <a:gd name="connsiteX126" fmla="*/ 1869839 w 4151312"/>
              <a:gd name="connsiteY126" fmla="*/ 6392335 h 6858000"/>
              <a:gd name="connsiteX127" fmla="*/ 1869839 w 4151312"/>
              <a:gd name="connsiteY127" fmla="*/ 6367929 h 6858000"/>
              <a:gd name="connsiteX128" fmla="*/ 1879230 w 4151312"/>
              <a:gd name="connsiteY128" fmla="*/ 6367929 h 6858000"/>
              <a:gd name="connsiteX129" fmla="*/ 1879230 w 4151312"/>
              <a:gd name="connsiteY129" fmla="*/ 6359355 h 6858000"/>
              <a:gd name="connsiteX130" fmla="*/ 1352105 w 4151312"/>
              <a:gd name="connsiteY130" fmla="*/ 6359189 h 6858000"/>
              <a:gd name="connsiteX131" fmla="*/ 1329868 w 4151312"/>
              <a:gd name="connsiteY131" fmla="*/ 6381439 h 6858000"/>
              <a:gd name="connsiteX132" fmla="*/ 1352108 w 4151312"/>
              <a:gd name="connsiteY132" fmla="*/ 6403427 h 6858000"/>
              <a:gd name="connsiteX133" fmla="*/ 1374610 w 4151312"/>
              <a:gd name="connsiteY133" fmla="*/ 6381439 h 6858000"/>
              <a:gd name="connsiteX134" fmla="*/ 1374610 w 4151312"/>
              <a:gd name="connsiteY134" fmla="*/ 6381364 h 6858000"/>
              <a:gd name="connsiteX135" fmla="*/ 1352105 w 4151312"/>
              <a:gd name="connsiteY135" fmla="*/ 6359189 h 6858000"/>
              <a:gd name="connsiteX136" fmla="*/ 1041583 w 4151312"/>
              <a:gd name="connsiteY136" fmla="*/ 6359189 h 6858000"/>
              <a:gd name="connsiteX137" fmla="*/ 1041583 w 4151312"/>
              <a:gd name="connsiteY137" fmla="*/ 6544604 h 6858000"/>
              <a:gd name="connsiteX138" fmla="*/ 1076143 w 4151312"/>
              <a:gd name="connsiteY138" fmla="*/ 6544604 h 6858000"/>
              <a:gd name="connsiteX139" fmla="*/ 1076143 w 4151312"/>
              <a:gd name="connsiteY139" fmla="*/ 6359189 h 6858000"/>
              <a:gd name="connsiteX140" fmla="*/ 925239 w 4151312"/>
              <a:gd name="connsiteY140" fmla="*/ 6355990 h 6858000"/>
              <a:gd name="connsiteX141" fmla="*/ 832602 w 4151312"/>
              <a:gd name="connsiteY141" fmla="*/ 6451897 h 6858000"/>
              <a:gd name="connsiteX142" fmla="*/ 832623 w 4151312"/>
              <a:gd name="connsiteY142" fmla="*/ 6456990 h 6858000"/>
              <a:gd name="connsiteX143" fmla="*/ 930389 w 4151312"/>
              <a:gd name="connsiteY143" fmla="*/ 6547783 h 6858000"/>
              <a:gd name="connsiteX144" fmla="*/ 1022285 w 4151312"/>
              <a:gd name="connsiteY144" fmla="*/ 6478650 h 6858000"/>
              <a:gd name="connsiteX145" fmla="*/ 981294 w 4151312"/>
              <a:gd name="connsiteY145" fmla="*/ 6478650 h 6858000"/>
              <a:gd name="connsiteX146" fmla="*/ 930389 w 4151312"/>
              <a:gd name="connsiteY146" fmla="*/ 6513878 h 6858000"/>
              <a:gd name="connsiteX147" fmla="*/ 871450 w 4151312"/>
              <a:gd name="connsiteY147" fmla="*/ 6451897 h 6858000"/>
              <a:gd name="connsiteX148" fmla="*/ 930389 w 4151312"/>
              <a:gd name="connsiteY148" fmla="*/ 6389916 h 6858000"/>
              <a:gd name="connsiteX149" fmla="*/ 981294 w 4151312"/>
              <a:gd name="connsiteY149" fmla="*/ 6425144 h 6858000"/>
              <a:gd name="connsiteX150" fmla="*/ 1022285 w 4151312"/>
              <a:gd name="connsiteY150" fmla="*/ 6425144 h 6858000"/>
              <a:gd name="connsiteX151" fmla="*/ 930389 w 4151312"/>
              <a:gd name="connsiteY151" fmla="*/ 6356011 h 6858000"/>
              <a:gd name="connsiteX152" fmla="*/ 925239 w 4151312"/>
              <a:gd name="connsiteY152" fmla="*/ 6355990 h 6858000"/>
              <a:gd name="connsiteX153" fmla="*/ 651232 w 4151312"/>
              <a:gd name="connsiteY153" fmla="*/ 6336161 h 6858000"/>
              <a:gd name="connsiteX154" fmla="*/ 624479 w 4151312"/>
              <a:gd name="connsiteY154" fmla="*/ 6384726 h 6858000"/>
              <a:gd name="connsiteX155" fmla="*/ 742033 w 4151312"/>
              <a:gd name="connsiteY155" fmla="*/ 6451914 h 6858000"/>
              <a:gd name="connsiteX156" fmla="*/ 624512 w 4151312"/>
              <a:gd name="connsiteY156" fmla="*/ 6519097 h 6858000"/>
              <a:gd name="connsiteX157" fmla="*/ 651373 w 4151312"/>
              <a:gd name="connsiteY157" fmla="*/ 6567631 h 6858000"/>
              <a:gd name="connsiteX158" fmla="*/ 771228 w 4151312"/>
              <a:gd name="connsiteY158" fmla="*/ 6499136 h 6858000"/>
              <a:gd name="connsiteX159" fmla="*/ 742033 w 4151312"/>
              <a:gd name="connsiteY159" fmla="*/ 6451914 h 6858000"/>
              <a:gd name="connsiteX160" fmla="*/ 771227 w 4151312"/>
              <a:gd name="connsiteY160" fmla="*/ 6404692 h 6858000"/>
              <a:gd name="connsiteX161" fmla="*/ 651232 w 4151312"/>
              <a:gd name="connsiteY161" fmla="*/ 6336161 h 6858000"/>
              <a:gd name="connsiteX162" fmla="*/ 0 w 4151312"/>
              <a:gd name="connsiteY162" fmla="*/ 0 h 6858000"/>
              <a:gd name="connsiteX163" fmla="*/ 4151312 w 4151312"/>
              <a:gd name="connsiteY163" fmla="*/ 0 h 6858000"/>
              <a:gd name="connsiteX164" fmla="*/ 4151312 w 4151312"/>
              <a:gd name="connsiteY164" fmla="*/ 6858000 h 6858000"/>
              <a:gd name="connsiteX165" fmla="*/ 0 w 4151312"/>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51312"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4151312" y="0"/>
                </a:lnTo>
                <a:lnTo>
                  <a:pt x="4151312"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3" name="Text Placeholder 12">
            <a:extLst>
              <a:ext uri="{FF2B5EF4-FFF2-40B4-BE49-F238E27FC236}">
                <a16:creationId xmlns:a16="http://schemas.microsoft.com/office/drawing/2014/main" id="{6ABCF479-60C4-0DF6-96ED-879A861B2AFA}"/>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Enter date, agenda </a:t>
            </a:r>
            <a:r>
              <a:rPr lang="en-US" err="1"/>
              <a:t>etc</a:t>
            </a:r>
            <a:endParaRPr lang="en-US"/>
          </a:p>
        </p:txBody>
      </p:sp>
      <p:sp>
        <p:nvSpPr>
          <p:cNvPr id="4" name="Footer Placeholder 4">
            <a:extLst>
              <a:ext uri="{FF2B5EF4-FFF2-40B4-BE49-F238E27FC236}">
                <a16:creationId xmlns:a16="http://schemas.microsoft.com/office/drawing/2014/main" id="{72037837-74DD-A0A5-DE50-855A2EF7A3E3}"/>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2024 Clarivate. All rights reserved.</a:t>
            </a:r>
            <a:endParaRPr lang="en-GB"/>
          </a:p>
        </p:txBody>
      </p:sp>
      <p:sp>
        <p:nvSpPr>
          <p:cNvPr id="5" name="Slide Number Placeholder 5">
            <a:extLst>
              <a:ext uri="{FF2B5EF4-FFF2-40B4-BE49-F238E27FC236}">
                <a16:creationId xmlns:a16="http://schemas.microsoft.com/office/drawing/2014/main" id="{F3951B1D-FEA5-905F-8D0B-C62D051B3B05}"/>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7" name="Text Placeholder 9">
            <a:extLst>
              <a:ext uri="{FF2B5EF4-FFF2-40B4-BE49-F238E27FC236}">
                <a16:creationId xmlns:a16="http://schemas.microsoft.com/office/drawing/2014/main" id="{C69EC8B8-86F5-73A6-9D4F-1F6C864DF5C7}"/>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
        <p:nvSpPr>
          <p:cNvPr id="8" name="Text Placeholder 9">
            <a:extLst>
              <a:ext uri="{FF2B5EF4-FFF2-40B4-BE49-F238E27FC236}">
                <a16:creationId xmlns:a16="http://schemas.microsoft.com/office/drawing/2014/main" id="{F4EDF616-BD90-7135-E822-65C1B7EAA4AA}"/>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Tree>
    <p:extLst>
      <p:ext uri="{BB962C8B-B14F-4D97-AF65-F5344CB8AC3E}">
        <p14:creationId xmlns:p14="http://schemas.microsoft.com/office/powerpoint/2010/main" val="210804904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Dark Image - Agenda">
    <p:spTree>
      <p:nvGrpSpPr>
        <p:cNvPr id="1" name=""/>
        <p:cNvGrpSpPr/>
        <p:nvPr/>
      </p:nvGrpSpPr>
      <p:grpSpPr>
        <a:xfrm>
          <a:off x="0" y="0"/>
          <a:ext cx="0" cy="0"/>
          <a:chOff x="0" y="0"/>
          <a:chExt cx="0" cy="0"/>
        </a:xfrm>
      </p:grpSpPr>
      <p:sp>
        <p:nvSpPr>
          <p:cNvPr id="18" name="Text Placeholder 38">
            <a:extLst>
              <a:ext uri="{FF2B5EF4-FFF2-40B4-BE49-F238E27FC236}">
                <a16:creationId xmlns:a16="http://schemas.microsoft.com/office/drawing/2014/main" id="{F7A19D80-B581-99D7-F155-640B8E61F577}"/>
              </a:ext>
              <a:ext uri="{C183D7F6-B498-43B3-948B-1728B52AA6E4}">
                <adec:decorative xmlns:adec="http://schemas.microsoft.com/office/drawing/2017/decorative" val="1"/>
              </a:ext>
            </a:extLst>
          </p:cNvPr>
          <p:cNvSpPr>
            <a:spLocks noGrp="1"/>
          </p:cNvSpPr>
          <p:nvPr>
            <p:ph type="body" sz="quarter" idx="22" hasCustomPrompt="1"/>
          </p:nvPr>
        </p:nvSpPr>
        <p:spPr>
          <a:xfrm>
            <a:off x="0" y="6129338"/>
            <a:ext cx="2279650" cy="728662"/>
          </a:xfrm>
          <a:prstGeom prst="roundRect">
            <a:avLst>
              <a:gd name="adj" fmla="val 0"/>
            </a:avLst>
          </a:prstGeom>
          <a:solidFill>
            <a:schemeClr val="bg1"/>
          </a:solidFill>
        </p:spPr>
        <p:txBody>
          <a:bodyPr/>
          <a:lstStyle>
            <a:lvl1pPr marL="0" indent="0">
              <a:buNone/>
              <a:defRPr/>
            </a:lvl1pPr>
          </a:lstStyle>
          <a:p>
            <a:pPr lvl="0"/>
            <a:r>
              <a:rPr lang="en-US"/>
              <a:t> </a:t>
            </a:r>
            <a:endParaRPr lang="en-GB"/>
          </a:p>
        </p:txBody>
      </p:sp>
      <p:sp>
        <p:nvSpPr>
          <p:cNvPr id="6" name="Picture Placeholder 5">
            <a:extLst>
              <a:ext uri="{FF2B5EF4-FFF2-40B4-BE49-F238E27FC236}">
                <a16:creationId xmlns:a16="http://schemas.microsoft.com/office/drawing/2014/main" id="{CCB2AEB7-8E57-4C7C-2757-07E542DEE60C}"/>
              </a:ext>
              <a:ext uri="{C183D7F6-B498-43B3-948B-1728B52AA6E4}">
                <adec:decorative xmlns:adec="http://schemas.microsoft.com/office/drawing/2017/decorative" val="1"/>
              </a:ext>
            </a:extLst>
          </p:cNvPr>
          <p:cNvSpPr>
            <a:spLocks noGrp="1"/>
          </p:cNvSpPr>
          <p:nvPr>
            <p:ph type="pic" sz="quarter" idx="20" hasCustomPrompt="1"/>
          </p:nvPr>
        </p:nvSpPr>
        <p:spPr>
          <a:xfrm>
            <a:off x="0" y="0"/>
            <a:ext cx="4151312" cy="6858000"/>
          </a:xfrm>
          <a:custGeom>
            <a:avLst/>
            <a:gdLst>
              <a:gd name="connsiteX0" fmla="*/ 1592699 w 4151312"/>
              <a:gd name="connsiteY0" fmla="*/ 6492423 h 6858000"/>
              <a:gd name="connsiteX1" fmla="*/ 1592699 w 4151312"/>
              <a:gd name="connsiteY1" fmla="*/ 6501164 h 6858000"/>
              <a:gd name="connsiteX2" fmla="*/ 1592546 w 4151312"/>
              <a:gd name="connsiteY2" fmla="*/ 6504388 h 6858000"/>
              <a:gd name="connsiteX3" fmla="*/ 1568857 w 4151312"/>
              <a:gd name="connsiteY3" fmla="*/ 6522619 h 6858000"/>
              <a:gd name="connsiteX4" fmla="*/ 1551438 w 4151312"/>
              <a:gd name="connsiteY4" fmla="*/ 6508315 h 6858000"/>
              <a:gd name="connsiteX5" fmla="*/ 1568857 w 4151312"/>
              <a:gd name="connsiteY5" fmla="*/ 6495071 h 6858000"/>
              <a:gd name="connsiteX6" fmla="*/ 1581983 w 4151312"/>
              <a:gd name="connsiteY6" fmla="*/ 6495071 h 6858000"/>
              <a:gd name="connsiteX7" fmla="*/ 1592699 w 4151312"/>
              <a:gd name="connsiteY7" fmla="*/ 6492423 h 6858000"/>
              <a:gd name="connsiteX8" fmla="*/ 1172060 w 4151312"/>
              <a:gd name="connsiteY8" fmla="*/ 6492423 h 6858000"/>
              <a:gd name="connsiteX9" fmla="*/ 1172060 w 4151312"/>
              <a:gd name="connsiteY9" fmla="*/ 6501164 h 6858000"/>
              <a:gd name="connsiteX10" fmla="*/ 1171906 w 4151312"/>
              <a:gd name="connsiteY10" fmla="*/ 6504389 h 6858000"/>
              <a:gd name="connsiteX11" fmla="*/ 1148216 w 4151312"/>
              <a:gd name="connsiteY11" fmla="*/ 6522619 h 6858000"/>
              <a:gd name="connsiteX12" fmla="*/ 1130802 w 4151312"/>
              <a:gd name="connsiteY12" fmla="*/ 6508315 h 6858000"/>
              <a:gd name="connsiteX13" fmla="*/ 1148216 w 4151312"/>
              <a:gd name="connsiteY13" fmla="*/ 6495071 h 6858000"/>
              <a:gd name="connsiteX14" fmla="*/ 1161343 w 4151312"/>
              <a:gd name="connsiteY14" fmla="*/ 6495071 h 6858000"/>
              <a:gd name="connsiteX15" fmla="*/ 1172060 w 4151312"/>
              <a:gd name="connsiteY15" fmla="*/ 6492423 h 6858000"/>
              <a:gd name="connsiteX16" fmla="*/ 1796056 w 4151312"/>
              <a:gd name="connsiteY16" fmla="*/ 6448718 h 6858000"/>
              <a:gd name="connsiteX17" fmla="*/ 1823115 w 4151312"/>
              <a:gd name="connsiteY17" fmla="*/ 6470969 h 6858000"/>
              <a:gd name="connsiteX18" fmla="*/ 1768190 w 4151312"/>
              <a:gd name="connsiteY18" fmla="*/ 6470969 h 6858000"/>
              <a:gd name="connsiteX19" fmla="*/ 1796056 w 4151312"/>
              <a:gd name="connsiteY19" fmla="*/ 6448718 h 6858000"/>
              <a:gd name="connsiteX20" fmla="*/ 1385331 w 4151312"/>
              <a:gd name="connsiteY20" fmla="*/ 6423290 h 6858000"/>
              <a:gd name="connsiteX21" fmla="*/ 1427128 w 4151312"/>
              <a:gd name="connsiteY21" fmla="*/ 6544605 h 6858000"/>
              <a:gd name="connsiteX22" fmla="*/ 1470261 w 4151312"/>
              <a:gd name="connsiteY22" fmla="*/ 6544605 h 6858000"/>
              <a:gd name="connsiteX23" fmla="*/ 1513932 w 4151312"/>
              <a:gd name="connsiteY23" fmla="*/ 6423290 h 6858000"/>
              <a:gd name="connsiteX24" fmla="*/ 1477223 w 4151312"/>
              <a:gd name="connsiteY24" fmla="*/ 6423290 h 6858000"/>
              <a:gd name="connsiteX25" fmla="*/ 1449367 w 4151312"/>
              <a:gd name="connsiteY25" fmla="*/ 6507521 h 6858000"/>
              <a:gd name="connsiteX26" fmla="*/ 1423104 w 4151312"/>
              <a:gd name="connsiteY26" fmla="*/ 6423290 h 6858000"/>
              <a:gd name="connsiteX27" fmla="*/ 1319153 w 4151312"/>
              <a:gd name="connsiteY27" fmla="*/ 6423290 h 6858000"/>
              <a:gd name="connsiteX28" fmla="*/ 1319153 w 4151312"/>
              <a:gd name="connsiteY28" fmla="*/ 6452426 h 6858000"/>
              <a:gd name="connsiteX29" fmla="*/ 1336299 w 4151312"/>
              <a:gd name="connsiteY29" fmla="*/ 6452426 h 6858000"/>
              <a:gd name="connsiteX30" fmla="*/ 1336299 w 4151312"/>
              <a:gd name="connsiteY30" fmla="*/ 6544604 h 6858000"/>
              <a:gd name="connsiteX31" fmla="*/ 1371127 w 4151312"/>
              <a:gd name="connsiteY31" fmla="*/ 6544604 h 6858000"/>
              <a:gd name="connsiteX32" fmla="*/ 1371127 w 4151312"/>
              <a:gd name="connsiteY32" fmla="*/ 6423290 h 6858000"/>
              <a:gd name="connsiteX33" fmla="*/ 1293161 w 4151312"/>
              <a:gd name="connsiteY33" fmla="*/ 6421700 h 6858000"/>
              <a:gd name="connsiteX34" fmla="*/ 1261280 w 4151312"/>
              <a:gd name="connsiteY34" fmla="*/ 6442626 h 6858000"/>
              <a:gd name="connsiteX35" fmla="*/ 1261280 w 4151312"/>
              <a:gd name="connsiteY35" fmla="*/ 6423290 h 6858000"/>
              <a:gd name="connsiteX36" fmla="*/ 1227522 w 4151312"/>
              <a:gd name="connsiteY36" fmla="*/ 6423290 h 6858000"/>
              <a:gd name="connsiteX37" fmla="*/ 1227522 w 4151312"/>
              <a:gd name="connsiteY37" fmla="*/ 6544604 h 6858000"/>
              <a:gd name="connsiteX38" fmla="*/ 1262352 w 4151312"/>
              <a:gd name="connsiteY38" fmla="*/ 6544604 h 6858000"/>
              <a:gd name="connsiteX39" fmla="*/ 1262352 w 4151312"/>
              <a:gd name="connsiteY39" fmla="*/ 6486596 h 6858000"/>
              <a:gd name="connsiteX40" fmla="*/ 1288073 w 4151312"/>
              <a:gd name="connsiteY40" fmla="*/ 6457194 h 6858000"/>
              <a:gd name="connsiteX41" fmla="*/ 1302808 w 4151312"/>
              <a:gd name="connsiteY41" fmla="*/ 6457194 h 6858000"/>
              <a:gd name="connsiteX42" fmla="*/ 1302808 w 4151312"/>
              <a:gd name="connsiteY42" fmla="*/ 6422760 h 6858000"/>
              <a:gd name="connsiteX43" fmla="*/ 1293161 w 4151312"/>
              <a:gd name="connsiteY43" fmla="*/ 6421700 h 6858000"/>
              <a:gd name="connsiteX44" fmla="*/ 1796056 w 4151312"/>
              <a:gd name="connsiteY44" fmla="*/ 6420112 h 6858000"/>
              <a:gd name="connsiteX45" fmla="*/ 1791956 w 4151312"/>
              <a:gd name="connsiteY45" fmla="*/ 6420138 h 6858000"/>
              <a:gd name="connsiteX46" fmla="*/ 1732297 w 4151312"/>
              <a:gd name="connsiteY46" fmla="*/ 6483948 h 6858000"/>
              <a:gd name="connsiteX47" fmla="*/ 1770879 w 4151312"/>
              <a:gd name="connsiteY47" fmla="*/ 6541990 h 6858000"/>
              <a:gd name="connsiteX48" fmla="*/ 1857943 w 4151312"/>
              <a:gd name="connsiteY48" fmla="*/ 6509641 h 6858000"/>
              <a:gd name="connsiteX49" fmla="*/ 1821781 w 4151312"/>
              <a:gd name="connsiteY49" fmla="*/ 6505933 h 6858000"/>
              <a:gd name="connsiteX50" fmla="*/ 1802269 w 4151312"/>
              <a:gd name="connsiteY50" fmla="*/ 6518046 h 6858000"/>
              <a:gd name="connsiteX51" fmla="*/ 1768997 w 4151312"/>
              <a:gd name="connsiteY51" fmla="*/ 6494013 h 6858000"/>
              <a:gd name="connsiteX52" fmla="*/ 1860353 w 4151312"/>
              <a:gd name="connsiteY52" fmla="*/ 6494013 h 6858000"/>
              <a:gd name="connsiteX53" fmla="*/ 1860353 w 4151312"/>
              <a:gd name="connsiteY53" fmla="*/ 6492689 h 6858000"/>
              <a:gd name="connsiteX54" fmla="*/ 1796056 w 4151312"/>
              <a:gd name="connsiteY54" fmla="*/ 6420112 h 6858000"/>
              <a:gd name="connsiteX55" fmla="*/ 1574215 w 4151312"/>
              <a:gd name="connsiteY55" fmla="*/ 6420111 h 6858000"/>
              <a:gd name="connsiteX56" fmla="*/ 1521700 w 4151312"/>
              <a:gd name="connsiteY56" fmla="*/ 6434944 h 6858000"/>
              <a:gd name="connsiteX57" fmla="*/ 1535364 w 4151312"/>
              <a:gd name="connsiteY57" fmla="*/ 6460902 h 6858000"/>
              <a:gd name="connsiteX58" fmla="*/ 1572342 w 4151312"/>
              <a:gd name="connsiteY58" fmla="*/ 6449512 h 6858000"/>
              <a:gd name="connsiteX59" fmla="*/ 1592699 w 4151312"/>
              <a:gd name="connsiteY59" fmla="*/ 6463816 h 6858000"/>
              <a:gd name="connsiteX60" fmla="*/ 1592699 w 4151312"/>
              <a:gd name="connsiteY60" fmla="*/ 6465140 h 6858000"/>
              <a:gd name="connsiteX61" fmla="*/ 1584124 w 4151312"/>
              <a:gd name="connsiteY61" fmla="*/ 6472292 h 6858000"/>
              <a:gd name="connsiteX62" fmla="*/ 1560013 w 4151312"/>
              <a:gd name="connsiteY62" fmla="*/ 6472292 h 6858000"/>
              <a:gd name="connsiteX63" fmla="*/ 1515545 w 4151312"/>
              <a:gd name="connsiteY63" fmla="*/ 6509640 h 6858000"/>
              <a:gd name="connsiteX64" fmla="*/ 1515603 w 4151312"/>
              <a:gd name="connsiteY64" fmla="*/ 6510750 h 6858000"/>
              <a:gd name="connsiteX65" fmla="*/ 1558409 w 4151312"/>
              <a:gd name="connsiteY65" fmla="*/ 6547782 h 6858000"/>
              <a:gd name="connsiteX66" fmla="*/ 1592699 w 4151312"/>
              <a:gd name="connsiteY66" fmla="*/ 6533214 h 6858000"/>
              <a:gd name="connsiteX67" fmla="*/ 1592699 w 4151312"/>
              <a:gd name="connsiteY67" fmla="*/ 6544604 h 6858000"/>
              <a:gd name="connsiteX68" fmla="*/ 1627527 w 4151312"/>
              <a:gd name="connsiteY68" fmla="*/ 6544604 h 6858000"/>
              <a:gd name="connsiteX69" fmla="*/ 1627527 w 4151312"/>
              <a:gd name="connsiteY69" fmla="*/ 6464875 h 6858000"/>
              <a:gd name="connsiteX70" fmla="*/ 1574215 w 4151312"/>
              <a:gd name="connsiteY70" fmla="*/ 6420111 h 6858000"/>
              <a:gd name="connsiteX71" fmla="*/ 1153574 w 4151312"/>
              <a:gd name="connsiteY71" fmla="*/ 6420111 h 6858000"/>
              <a:gd name="connsiteX72" fmla="*/ 1101062 w 4151312"/>
              <a:gd name="connsiteY72" fmla="*/ 6434944 h 6858000"/>
              <a:gd name="connsiteX73" fmla="*/ 1114726 w 4151312"/>
              <a:gd name="connsiteY73" fmla="*/ 6460902 h 6858000"/>
              <a:gd name="connsiteX74" fmla="*/ 1151699 w 4151312"/>
              <a:gd name="connsiteY74" fmla="*/ 6449512 h 6858000"/>
              <a:gd name="connsiteX75" fmla="*/ 1172060 w 4151312"/>
              <a:gd name="connsiteY75" fmla="*/ 6463816 h 6858000"/>
              <a:gd name="connsiteX76" fmla="*/ 1172060 w 4151312"/>
              <a:gd name="connsiteY76" fmla="*/ 6465140 h 6858000"/>
              <a:gd name="connsiteX77" fmla="*/ 1163487 w 4151312"/>
              <a:gd name="connsiteY77" fmla="*/ 6472292 h 6858000"/>
              <a:gd name="connsiteX78" fmla="*/ 1139375 w 4151312"/>
              <a:gd name="connsiteY78" fmla="*/ 6472292 h 6858000"/>
              <a:gd name="connsiteX79" fmla="*/ 1094901 w 4151312"/>
              <a:gd name="connsiteY79" fmla="*/ 6509640 h 6858000"/>
              <a:gd name="connsiteX80" fmla="*/ 1094960 w 4151312"/>
              <a:gd name="connsiteY80" fmla="*/ 6510749 h 6858000"/>
              <a:gd name="connsiteX81" fmla="*/ 1137766 w 4151312"/>
              <a:gd name="connsiteY81" fmla="*/ 6547782 h 6858000"/>
              <a:gd name="connsiteX82" fmla="*/ 1172060 w 4151312"/>
              <a:gd name="connsiteY82" fmla="*/ 6533214 h 6858000"/>
              <a:gd name="connsiteX83" fmla="*/ 1172060 w 4151312"/>
              <a:gd name="connsiteY83" fmla="*/ 6544604 h 6858000"/>
              <a:gd name="connsiteX84" fmla="*/ 1206890 w 4151312"/>
              <a:gd name="connsiteY84" fmla="*/ 6544604 h 6858000"/>
              <a:gd name="connsiteX85" fmla="*/ 1206890 w 4151312"/>
              <a:gd name="connsiteY85" fmla="*/ 6464875 h 6858000"/>
              <a:gd name="connsiteX86" fmla="*/ 1153574 w 4151312"/>
              <a:gd name="connsiteY86" fmla="*/ 6420111 h 6858000"/>
              <a:gd name="connsiteX87" fmla="*/ 568575 w 4151312"/>
              <a:gd name="connsiteY87" fmla="*/ 6383429 h 6858000"/>
              <a:gd name="connsiteX88" fmla="*/ 568549 w 4151312"/>
              <a:gd name="connsiteY88" fmla="*/ 6520396 h 6858000"/>
              <a:gd name="connsiteX89" fmla="*/ 624511 w 4151312"/>
              <a:gd name="connsiteY89" fmla="*/ 6519097 h 6858000"/>
              <a:gd name="connsiteX90" fmla="*/ 618898 w 4151312"/>
              <a:gd name="connsiteY90" fmla="*/ 6402004 h 6858000"/>
              <a:gd name="connsiteX91" fmla="*/ 624479 w 4151312"/>
              <a:gd name="connsiteY91" fmla="*/ 6384725 h 6858000"/>
              <a:gd name="connsiteX92" fmla="*/ 568575 w 4151312"/>
              <a:gd name="connsiteY92" fmla="*/ 6383429 h 6858000"/>
              <a:gd name="connsiteX93" fmla="*/ 1659953 w 4151312"/>
              <a:gd name="connsiteY93" fmla="*/ 6377201 h 6858000"/>
              <a:gd name="connsiteX94" fmla="*/ 1659953 w 4151312"/>
              <a:gd name="connsiteY94" fmla="*/ 6423290 h 6858000"/>
              <a:gd name="connsiteX95" fmla="*/ 1640662 w 4151312"/>
              <a:gd name="connsiteY95" fmla="*/ 6423290 h 6858000"/>
              <a:gd name="connsiteX96" fmla="*/ 1640662 w 4151312"/>
              <a:gd name="connsiteY96" fmla="*/ 6452426 h 6858000"/>
              <a:gd name="connsiteX97" fmla="*/ 1659953 w 4151312"/>
              <a:gd name="connsiteY97" fmla="*/ 6452426 h 6858000"/>
              <a:gd name="connsiteX98" fmla="*/ 1659953 w 4151312"/>
              <a:gd name="connsiteY98" fmla="*/ 6518911 h 6858000"/>
              <a:gd name="connsiteX99" fmla="*/ 1695318 w 4151312"/>
              <a:gd name="connsiteY99" fmla="*/ 6546194 h 6858000"/>
              <a:gd name="connsiteX100" fmla="*/ 1722377 w 4151312"/>
              <a:gd name="connsiteY100" fmla="*/ 6544604 h 6858000"/>
              <a:gd name="connsiteX101" fmla="*/ 1722377 w 4151312"/>
              <a:gd name="connsiteY101" fmla="*/ 6515203 h 6858000"/>
              <a:gd name="connsiteX102" fmla="*/ 1706303 w 4151312"/>
              <a:gd name="connsiteY102" fmla="*/ 6515998 h 6858000"/>
              <a:gd name="connsiteX103" fmla="*/ 1694780 w 4151312"/>
              <a:gd name="connsiteY103" fmla="*/ 6507256 h 6858000"/>
              <a:gd name="connsiteX104" fmla="*/ 1694780 w 4151312"/>
              <a:gd name="connsiteY104" fmla="*/ 6452426 h 6858000"/>
              <a:gd name="connsiteX105" fmla="*/ 1721302 w 4151312"/>
              <a:gd name="connsiteY105" fmla="*/ 6452426 h 6858000"/>
              <a:gd name="connsiteX106" fmla="*/ 1721302 w 4151312"/>
              <a:gd name="connsiteY106" fmla="*/ 6423290 h 6858000"/>
              <a:gd name="connsiteX107" fmla="*/ 1694780 w 4151312"/>
              <a:gd name="connsiteY107" fmla="*/ 6423290 h 6858000"/>
              <a:gd name="connsiteX108" fmla="*/ 1694780 w 4151312"/>
              <a:gd name="connsiteY108" fmla="*/ 6377201 h 6858000"/>
              <a:gd name="connsiteX109" fmla="*/ 1884617 w 4151312"/>
              <a:gd name="connsiteY109" fmla="*/ 6359355 h 6858000"/>
              <a:gd name="connsiteX110" fmla="*/ 1884617 w 4151312"/>
              <a:gd name="connsiteY110" fmla="*/ 6392335 h 6858000"/>
              <a:gd name="connsiteX111" fmla="*/ 1893998 w 4151312"/>
              <a:gd name="connsiteY111" fmla="*/ 6392335 h 6858000"/>
              <a:gd name="connsiteX112" fmla="*/ 1893998 w 4151312"/>
              <a:gd name="connsiteY112" fmla="*/ 6373492 h 6858000"/>
              <a:gd name="connsiteX113" fmla="*/ 1898291 w 4151312"/>
              <a:gd name="connsiteY113" fmla="*/ 6385270 h 6858000"/>
              <a:gd name="connsiteX114" fmla="*/ 1905819 w 4151312"/>
              <a:gd name="connsiteY114" fmla="*/ 6385270 h 6858000"/>
              <a:gd name="connsiteX115" fmla="*/ 1910111 w 4151312"/>
              <a:gd name="connsiteY115" fmla="*/ 6373492 h 6858000"/>
              <a:gd name="connsiteX116" fmla="*/ 1910111 w 4151312"/>
              <a:gd name="connsiteY116" fmla="*/ 6392335 h 6858000"/>
              <a:gd name="connsiteX117" fmla="*/ 1919685 w 4151312"/>
              <a:gd name="connsiteY117" fmla="*/ 6392335 h 6858000"/>
              <a:gd name="connsiteX118" fmla="*/ 1919685 w 4151312"/>
              <a:gd name="connsiteY118" fmla="*/ 6359355 h 6858000"/>
              <a:gd name="connsiteX119" fmla="*/ 1907566 w 4151312"/>
              <a:gd name="connsiteY119" fmla="*/ 6359355 h 6858000"/>
              <a:gd name="connsiteX120" fmla="*/ 1902362 w 4151312"/>
              <a:gd name="connsiteY120" fmla="*/ 6373114 h 6858000"/>
              <a:gd name="connsiteX121" fmla="*/ 1897494 w 4151312"/>
              <a:gd name="connsiteY121" fmla="*/ 6359355 h 6858000"/>
              <a:gd name="connsiteX122" fmla="*/ 1850683 w 4151312"/>
              <a:gd name="connsiteY122" fmla="*/ 6359355 h 6858000"/>
              <a:gd name="connsiteX123" fmla="*/ 1850683 w 4151312"/>
              <a:gd name="connsiteY123" fmla="*/ 6367929 h 6858000"/>
              <a:gd name="connsiteX124" fmla="*/ 1860074 w 4151312"/>
              <a:gd name="connsiteY124" fmla="*/ 6367929 h 6858000"/>
              <a:gd name="connsiteX125" fmla="*/ 1860074 w 4151312"/>
              <a:gd name="connsiteY125" fmla="*/ 6392335 h 6858000"/>
              <a:gd name="connsiteX126" fmla="*/ 1869839 w 4151312"/>
              <a:gd name="connsiteY126" fmla="*/ 6392335 h 6858000"/>
              <a:gd name="connsiteX127" fmla="*/ 1869839 w 4151312"/>
              <a:gd name="connsiteY127" fmla="*/ 6367929 h 6858000"/>
              <a:gd name="connsiteX128" fmla="*/ 1879230 w 4151312"/>
              <a:gd name="connsiteY128" fmla="*/ 6367929 h 6858000"/>
              <a:gd name="connsiteX129" fmla="*/ 1879230 w 4151312"/>
              <a:gd name="connsiteY129" fmla="*/ 6359355 h 6858000"/>
              <a:gd name="connsiteX130" fmla="*/ 1352105 w 4151312"/>
              <a:gd name="connsiteY130" fmla="*/ 6359189 h 6858000"/>
              <a:gd name="connsiteX131" fmla="*/ 1329868 w 4151312"/>
              <a:gd name="connsiteY131" fmla="*/ 6381439 h 6858000"/>
              <a:gd name="connsiteX132" fmla="*/ 1352108 w 4151312"/>
              <a:gd name="connsiteY132" fmla="*/ 6403427 h 6858000"/>
              <a:gd name="connsiteX133" fmla="*/ 1374610 w 4151312"/>
              <a:gd name="connsiteY133" fmla="*/ 6381439 h 6858000"/>
              <a:gd name="connsiteX134" fmla="*/ 1374610 w 4151312"/>
              <a:gd name="connsiteY134" fmla="*/ 6381364 h 6858000"/>
              <a:gd name="connsiteX135" fmla="*/ 1352105 w 4151312"/>
              <a:gd name="connsiteY135" fmla="*/ 6359189 h 6858000"/>
              <a:gd name="connsiteX136" fmla="*/ 1041583 w 4151312"/>
              <a:gd name="connsiteY136" fmla="*/ 6359189 h 6858000"/>
              <a:gd name="connsiteX137" fmla="*/ 1041583 w 4151312"/>
              <a:gd name="connsiteY137" fmla="*/ 6544604 h 6858000"/>
              <a:gd name="connsiteX138" fmla="*/ 1076143 w 4151312"/>
              <a:gd name="connsiteY138" fmla="*/ 6544604 h 6858000"/>
              <a:gd name="connsiteX139" fmla="*/ 1076143 w 4151312"/>
              <a:gd name="connsiteY139" fmla="*/ 6359189 h 6858000"/>
              <a:gd name="connsiteX140" fmla="*/ 925239 w 4151312"/>
              <a:gd name="connsiteY140" fmla="*/ 6355990 h 6858000"/>
              <a:gd name="connsiteX141" fmla="*/ 832602 w 4151312"/>
              <a:gd name="connsiteY141" fmla="*/ 6451897 h 6858000"/>
              <a:gd name="connsiteX142" fmla="*/ 832623 w 4151312"/>
              <a:gd name="connsiteY142" fmla="*/ 6456990 h 6858000"/>
              <a:gd name="connsiteX143" fmla="*/ 930389 w 4151312"/>
              <a:gd name="connsiteY143" fmla="*/ 6547783 h 6858000"/>
              <a:gd name="connsiteX144" fmla="*/ 1022285 w 4151312"/>
              <a:gd name="connsiteY144" fmla="*/ 6478650 h 6858000"/>
              <a:gd name="connsiteX145" fmla="*/ 981294 w 4151312"/>
              <a:gd name="connsiteY145" fmla="*/ 6478650 h 6858000"/>
              <a:gd name="connsiteX146" fmla="*/ 930389 w 4151312"/>
              <a:gd name="connsiteY146" fmla="*/ 6513878 h 6858000"/>
              <a:gd name="connsiteX147" fmla="*/ 871450 w 4151312"/>
              <a:gd name="connsiteY147" fmla="*/ 6451897 h 6858000"/>
              <a:gd name="connsiteX148" fmla="*/ 930389 w 4151312"/>
              <a:gd name="connsiteY148" fmla="*/ 6389916 h 6858000"/>
              <a:gd name="connsiteX149" fmla="*/ 981294 w 4151312"/>
              <a:gd name="connsiteY149" fmla="*/ 6425144 h 6858000"/>
              <a:gd name="connsiteX150" fmla="*/ 1022285 w 4151312"/>
              <a:gd name="connsiteY150" fmla="*/ 6425144 h 6858000"/>
              <a:gd name="connsiteX151" fmla="*/ 930389 w 4151312"/>
              <a:gd name="connsiteY151" fmla="*/ 6356011 h 6858000"/>
              <a:gd name="connsiteX152" fmla="*/ 925239 w 4151312"/>
              <a:gd name="connsiteY152" fmla="*/ 6355990 h 6858000"/>
              <a:gd name="connsiteX153" fmla="*/ 651232 w 4151312"/>
              <a:gd name="connsiteY153" fmla="*/ 6336161 h 6858000"/>
              <a:gd name="connsiteX154" fmla="*/ 624479 w 4151312"/>
              <a:gd name="connsiteY154" fmla="*/ 6384726 h 6858000"/>
              <a:gd name="connsiteX155" fmla="*/ 742033 w 4151312"/>
              <a:gd name="connsiteY155" fmla="*/ 6451914 h 6858000"/>
              <a:gd name="connsiteX156" fmla="*/ 624512 w 4151312"/>
              <a:gd name="connsiteY156" fmla="*/ 6519097 h 6858000"/>
              <a:gd name="connsiteX157" fmla="*/ 651373 w 4151312"/>
              <a:gd name="connsiteY157" fmla="*/ 6567631 h 6858000"/>
              <a:gd name="connsiteX158" fmla="*/ 771228 w 4151312"/>
              <a:gd name="connsiteY158" fmla="*/ 6499136 h 6858000"/>
              <a:gd name="connsiteX159" fmla="*/ 742033 w 4151312"/>
              <a:gd name="connsiteY159" fmla="*/ 6451914 h 6858000"/>
              <a:gd name="connsiteX160" fmla="*/ 771227 w 4151312"/>
              <a:gd name="connsiteY160" fmla="*/ 6404692 h 6858000"/>
              <a:gd name="connsiteX161" fmla="*/ 651232 w 4151312"/>
              <a:gd name="connsiteY161" fmla="*/ 6336161 h 6858000"/>
              <a:gd name="connsiteX162" fmla="*/ 0 w 4151312"/>
              <a:gd name="connsiteY162" fmla="*/ 0 h 6858000"/>
              <a:gd name="connsiteX163" fmla="*/ 4151312 w 4151312"/>
              <a:gd name="connsiteY163" fmla="*/ 0 h 6858000"/>
              <a:gd name="connsiteX164" fmla="*/ 4151312 w 4151312"/>
              <a:gd name="connsiteY164" fmla="*/ 6858000 h 6858000"/>
              <a:gd name="connsiteX165" fmla="*/ 0 w 4151312"/>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51312"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4151312" y="0"/>
                </a:lnTo>
                <a:lnTo>
                  <a:pt x="4151312"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dark image</a:t>
            </a:r>
          </a:p>
        </p:txBody>
      </p:sp>
      <p:sp>
        <p:nvSpPr>
          <p:cNvPr id="3" name="Text Placeholder 12">
            <a:extLst>
              <a:ext uri="{FF2B5EF4-FFF2-40B4-BE49-F238E27FC236}">
                <a16:creationId xmlns:a16="http://schemas.microsoft.com/office/drawing/2014/main" id="{52A5910F-1B7D-5878-9532-2B9886165333}"/>
              </a:ext>
            </a:extLst>
          </p:cNvPr>
          <p:cNvSpPr>
            <a:spLocks noGrp="1"/>
          </p:cNvSpPr>
          <p:nvPr>
            <p:ph type="body" sz="quarter" idx="21" hasCustomPrompt="1"/>
          </p:nvPr>
        </p:nvSpPr>
        <p:spPr>
          <a:xfrm>
            <a:off x="550864" y="918464"/>
            <a:ext cx="2808286" cy="539751"/>
          </a:xfrm>
        </p:spPr>
        <p:txBody>
          <a:bodyPr tIns="0" anchor="t" anchorCtr="0"/>
          <a:lstStyle>
            <a:lvl1pPr marL="0" indent="0" algn="l">
              <a:lnSpc>
                <a:spcPct val="9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Enter date, agenda </a:t>
            </a:r>
            <a:r>
              <a:rPr lang="en-US" err="1"/>
              <a:t>etc</a:t>
            </a:r>
            <a:endParaRPr lang="en-US"/>
          </a:p>
        </p:txBody>
      </p:sp>
      <p:sp>
        <p:nvSpPr>
          <p:cNvPr id="4" name="Footer Placeholder 4">
            <a:extLst>
              <a:ext uri="{FF2B5EF4-FFF2-40B4-BE49-F238E27FC236}">
                <a16:creationId xmlns:a16="http://schemas.microsoft.com/office/drawing/2014/main" id="{876B39FC-0CE8-1578-577C-326E4B7D57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2024 Clarivate. All rights reserved.</a:t>
            </a:r>
            <a:endParaRPr lang="en-GB"/>
          </a:p>
        </p:txBody>
      </p:sp>
      <p:sp>
        <p:nvSpPr>
          <p:cNvPr id="5" name="Slide Number Placeholder 5">
            <a:extLst>
              <a:ext uri="{FF2B5EF4-FFF2-40B4-BE49-F238E27FC236}">
                <a16:creationId xmlns:a16="http://schemas.microsoft.com/office/drawing/2014/main" id="{5A287C11-531C-3EE9-9D20-13A0B7B5060C}"/>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7" name="Text Placeholder 9">
            <a:extLst>
              <a:ext uri="{FF2B5EF4-FFF2-40B4-BE49-F238E27FC236}">
                <a16:creationId xmlns:a16="http://schemas.microsoft.com/office/drawing/2014/main" id="{BFBBDB29-01AE-D99E-9B39-4E519F6523DB}"/>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
        <p:nvSpPr>
          <p:cNvPr id="8" name="Text Placeholder 9">
            <a:extLst>
              <a:ext uri="{FF2B5EF4-FFF2-40B4-BE49-F238E27FC236}">
                <a16:creationId xmlns:a16="http://schemas.microsoft.com/office/drawing/2014/main" id="{15B97A4D-8A53-0DE1-B400-B335A6F17EBC}"/>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Tree>
    <p:extLst>
      <p:ext uri="{BB962C8B-B14F-4D97-AF65-F5344CB8AC3E}">
        <p14:creationId xmlns:p14="http://schemas.microsoft.com/office/powerpoint/2010/main" val="251184265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5843448"/>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a:solidFill>
                  <a:schemeClr val="bg1"/>
                </a:solidFill>
                <a:latin typeface="+mj-lt"/>
                <a:ea typeface="+mn-ea"/>
                <a:cs typeface="+mn-cs"/>
              </a:rPr>
              <a:t>© 2024 Clarivate</a:t>
            </a:r>
          </a:p>
          <a:p>
            <a:r>
              <a:rPr lang="en-US" sz="900">
                <a:solidFill>
                  <a:schemeClr val="bg1"/>
                </a:solidFill>
              </a:rPr>
              <a:t>Clarivate and its logo, as well as all other trademarks </a:t>
            </a:r>
            <a:r>
              <a:rPr lang="en-US" sz="900" noProof="0">
                <a:solidFill>
                  <a:schemeClr val="bg1"/>
                </a:solidFill>
              </a:rPr>
              <a:t>used</a:t>
            </a:r>
            <a:r>
              <a:rPr lang="en-US" sz="90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5843448"/>
            <a:ext cx="8351450" cy="684803"/>
          </a:xfrm>
          <a:prstGeom prst="rect">
            <a:avLst/>
          </a:prstGeom>
          <a:noFill/>
        </p:spPr>
        <p:txBody>
          <a:bodyPr wrap="square" rtlCol="0">
            <a:spAutoFit/>
          </a:bodyPr>
          <a:lstStyle/>
          <a:p>
            <a:pPr>
              <a:spcAft>
                <a:spcPts val="300"/>
              </a:spcAft>
            </a:pPr>
            <a:r>
              <a:rPr lang="en-US" sz="900">
                <a:solidFill>
                  <a:schemeClr val="bg1"/>
                </a:solidFill>
                <a:latin typeface="+mj-lt"/>
              </a:rPr>
              <a:t>About </a:t>
            </a:r>
            <a:r>
              <a:rPr lang="en-US" sz="900" err="1">
                <a:solidFill>
                  <a:schemeClr val="bg1"/>
                </a:solidFill>
                <a:latin typeface="+mj-lt"/>
              </a:rPr>
              <a:t>Clarivate</a:t>
            </a:r>
            <a:endParaRPr lang="en-US" sz="900">
              <a:solidFill>
                <a:schemeClr val="bg1"/>
              </a:solidFill>
              <a:latin typeface="+mj-lt"/>
            </a:endParaRPr>
          </a:p>
          <a:p>
            <a:r>
              <a:rPr lang="en-GB" sz="900" b="0" i="0" u="none" strike="noStrike" err="1">
                <a:solidFill>
                  <a:schemeClr val="bg1"/>
                </a:solidFill>
                <a:effectLst/>
              </a:rPr>
              <a:t>Clarivate</a:t>
            </a:r>
            <a:r>
              <a:rPr lang="en-GB" sz="900" b="0" i="0" u="none" strike="noStrike">
                <a:solidFill>
                  <a:schemeClr val="bg1"/>
                </a:solidFill>
                <a:effectLst/>
              </a:rPr>
              <a:t> is the leading global information services provider. We connect </a:t>
            </a:r>
            <a:r>
              <a:rPr lang="en-US" sz="900" b="0" i="0" u="none" strike="noStrike" noProof="0">
                <a:solidFill>
                  <a:schemeClr val="bg1"/>
                </a:solidFill>
                <a:effectLst/>
              </a:rPr>
              <a:t>people</a:t>
            </a:r>
            <a:r>
              <a:rPr lang="en-GB" sz="900" b="0" i="0" u="none" strike="noStrike">
                <a:solidFill>
                  <a:schemeClr val="bg1"/>
                </a:solidFill>
                <a:effectLst/>
              </a:rPr>
              <a:t> and </a:t>
            </a:r>
            <a:r>
              <a:rPr lang="en-US" sz="900" b="0" i="0" u="none" strike="noStrike" noProof="0">
                <a:solidFill>
                  <a:schemeClr val="bg1"/>
                </a:solidFill>
                <a:effectLst/>
              </a:rPr>
              <a:t>organizations</a:t>
            </a:r>
            <a:r>
              <a:rPr lang="en-GB" sz="900" b="0" i="0" u="none" strike="noStrike">
                <a:solidFill>
                  <a:schemeClr val="bg1"/>
                </a:solidFill>
                <a:effectLst/>
              </a:rPr>
              <a:t> to intelligence they can trust to transform their perspective, their work and our world. Our subscription </a:t>
            </a:r>
            <a:r>
              <a:rPr lang="en-US" sz="900" b="0" i="0" u="none" strike="noStrike" noProof="0">
                <a:solidFill>
                  <a:schemeClr val="bg1"/>
                </a:solidFill>
                <a:effectLst/>
              </a:rPr>
              <a:t>and</a:t>
            </a:r>
            <a:r>
              <a:rPr lang="en-GB" sz="900" b="0" i="0" u="none" strike="noStrike">
                <a:solidFill>
                  <a:schemeClr val="bg1"/>
                </a:solidFill>
                <a:effectLst/>
              </a:rPr>
              <a:t> technology-based solutions are coupled with deep domain expertise and cover the areas </a:t>
            </a:r>
            <a:br>
              <a:rPr lang="en-GB" sz="900" b="0" i="0" u="none" strike="noStrike">
                <a:solidFill>
                  <a:schemeClr val="bg1"/>
                </a:solidFill>
                <a:effectLst/>
              </a:rPr>
            </a:br>
            <a:r>
              <a:rPr lang="en-GB" sz="900" b="0" i="0" u="none" strike="noStrike">
                <a:solidFill>
                  <a:schemeClr val="bg1"/>
                </a:solidFill>
                <a:effectLst/>
              </a:rPr>
              <a:t>of Academia &amp; Government, Life Sciences &amp; Healthcare and Intellectual Property. For more information, please visit </a:t>
            </a:r>
            <a:r>
              <a:rPr lang="en-GB" sz="900" b="0" i="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a:solidFill>
                <a:schemeClr val="bg1"/>
              </a:solidFill>
            </a:endParaRPr>
          </a:p>
        </p:txBody>
      </p:sp>
    </p:spTree>
    <p:extLst>
      <p:ext uri="{BB962C8B-B14F-4D97-AF65-F5344CB8AC3E}">
        <p14:creationId xmlns:p14="http://schemas.microsoft.com/office/powerpoint/2010/main" val="3935027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6EA90A8E-21EE-B1AB-3E54-90DA5E7A3E20}"/>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426758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50:50 - 1 line only - Mint">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1"/>
                </a:solidFill>
                <a:latin typeface="+mj-lt"/>
              </a:defRPr>
            </a:lvl1pPr>
          </a:lstStyle>
          <a:p>
            <a:pPr lvl="0"/>
            <a:r>
              <a:rPr lang="en-US"/>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a:t>Presentation subtitle here</a:t>
            </a: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a:t>Drag picture file here to insert image</a:t>
            </a:r>
          </a:p>
        </p:txBody>
      </p:sp>
    </p:spTree>
    <p:extLst>
      <p:ext uri="{BB962C8B-B14F-4D97-AF65-F5344CB8AC3E}">
        <p14:creationId xmlns:p14="http://schemas.microsoft.com/office/powerpoint/2010/main" val="7900383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Pattern - Agend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Enter date, agenda </a:t>
            </a:r>
            <a:r>
              <a:rPr lang="en-US" err="1"/>
              <a:t>etc</a:t>
            </a:r>
            <a:endParaRPr lang="en-US"/>
          </a:p>
        </p:txBody>
      </p:sp>
      <p:sp>
        <p:nvSpPr>
          <p:cNvPr id="3" name="Footer Placeholder 4">
            <a:extLst>
              <a:ext uri="{FF2B5EF4-FFF2-40B4-BE49-F238E27FC236}">
                <a16:creationId xmlns:a16="http://schemas.microsoft.com/office/drawing/2014/main" id="{41355F1B-2024-F95A-6F46-1B1748798FB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2025 Clarivate. All rights reserved.</a:t>
            </a:r>
            <a:endParaRPr lang="en-GB"/>
          </a:p>
        </p:txBody>
      </p:sp>
      <p:sp>
        <p:nvSpPr>
          <p:cNvPr id="4" name="Slide Number Placeholder 5">
            <a:extLst>
              <a:ext uri="{FF2B5EF4-FFF2-40B4-BE49-F238E27FC236}">
                <a16:creationId xmlns:a16="http://schemas.microsoft.com/office/drawing/2014/main" id="{0A541D86-F871-9AD5-5C0D-1A70D3EEB78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pic>
        <p:nvPicPr>
          <p:cNvPr id="2" name="Graphic 1">
            <a:extLst>
              <a:ext uri="{FF2B5EF4-FFF2-40B4-BE49-F238E27FC236}">
                <a16:creationId xmlns:a16="http://schemas.microsoft.com/office/drawing/2014/main" id="{85E8F12A-96AE-47C6-B255-6B04E5BF4F81}"/>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
        <p:nvSpPr>
          <p:cNvPr id="6" name="Text Placeholder 9">
            <a:extLst>
              <a:ext uri="{FF2B5EF4-FFF2-40B4-BE49-F238E27FC236}">
                <a16:creationId xmlns:a16="http://schemas.microsoft.com/office/drawing/2014/main" id="{957D7B0C-AB17-0026-8557-FF66DA9837E6}"/>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
        <p:nvSpPr>
          <p:cNvPr id="7" name="Text Placeholder 9">
            <a:extLst>
              <a:ext uri="{FF2B5EF4-FFF2-40B4-BE49-F238E27FC236}">
                <a16:creationId xmlns:a16="http://schemas.microsoft.com/office/drawing/2014/main" id="{F27E505E-6EA2-F364-AD37-641FDC835FB9}"/>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Tree>
    <p:extLst>
      <p:ext uri="{BB962C8B-B14F-4D97-AF65-F5344CB8AC3E}">
        <p14:creationId xmlns:p14="http://schemas.microsoft.com/office/powerpoint/2010/main" val="277982668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Light Gradient-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4F137-457C-8970-EFEC-298491A3E676}"/>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Enter date, agenda </a:t>
            </a:r>
            <a:r>
              <a:rPr lang="en-US" err="1"/>
              <a:t>etc</a:t>
            </a:r>
            <a:endParaRPr lang="en-US"/>
          </a:p>
        </p:txBody>
      </p:sp>
      <p:sp>
        <p:nvSpPr>
          <p:cNvPr id="3" name="Footer Placeholder 4">
            <a:extLst>
              <a:ext uri="{FF2B5EF4-FFF2-40B4-BE49-F238E27FC236}">
                <a16:creationId xmlns:a16="http://schemas.microsoft.com/office/drawing/2014/main" id="{41355F1B-2024-F95A-6F46-1B1748798FB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2025 Clarivate. All rights reserved.</a:t>
            </a:r>
            <a:endParaRPr lang="en-GB"/>
          </a:p>
        </p:txBody>
      </p:sp>
      <p:sp>
        <p:nvSpPr>
          <p:cNvPr id="4" name="Slide Number Placeholder 5">
            <a:extLst>
              <a:ext uri="{FF2B5EF4-FFF2-40B4-BE49-F238E27FC236}">
                <a16:creationId xmlns:a16="http://schemas.microsoft.com/office/drawing/2014/main" id="{0A541D86-F871-9AD5-5C0D-1A70D3EEB78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pic>
        <p:nvPicPr>
          <p:cNvPr id="2" name="Graphic 1">
            <a:extLst>
              <a:ext uri="{FF2B5EF4-FFF2-40B4-BE49-F238E27FC236}">
                <a16:creationId xmlns:a16="http://schemas.microsoft.com/office/drawing/2014/main" id="{85E8F12A-96AE-47C6-B255-6B04E5BF4F8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863" y="6336448"/>
            <a:ext cx="1381417" cy="233480"/>
          </a:xfrm>
          <a:prstGeom prst="rect">
            <a:avLst/>
          </a:prstGeom>
        </p:spPr>
      </p:pic>
      <p:sp>
        <p:nvSpPr>
          <p:cNvPr id="5" name="Text Placeholder 9">
            <a:extLst>
              <a:ext uri="{FF2B5EF4-FFF2-40B4-BE49-F238E27FC236}">
                <a16:creationId xmlns:a16="http://schemas.microsoft.com/office/drawing/2014/main" id="{9801CEDE-5190-BB35-50C3-F5E6843ADE42}"/>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
        <p:nvSpPr>
          <p:cNvPr id="7" name="Text Placeholder 9">
            <a:extLst>
              <a:ext uri="{FF2B5EF4-FFF2-40B4-BE49-F238E27FC236}">
                <a16:creationId xmlns:a16="http://schemas.microsoft.com/office/drawing/2014/main" id="{0E7BC35B-6E1E-373A-9BC6-7C7A5792071D}"/>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Tree>
    <p:extLst>
      <p:ext uri="{BB962C8B-B14F-4D97-AF65-F5344CB8AC3E}">
        <p14:creationId xmlns:p14="http://schemas.microsoft.com/office/powerpoint/2010/main" val="325687723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Pastel Purpl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4F137-457C-8970-EFEC-298491A3E676}"/>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tx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Enter date, agenda </a:t>
            </a:r>
            <a:r>
              <a:rPr lang="en-US" err="1"/>
              <a:t>etc</a:t>
            </a:r>
            <a:endParaRPr lang="en-US"/>
          </a:p>
        </p:txBody>
      </p:sp>
      <p:sp>
        <p:nvSpPr>
          <p:cNvPr id="3" name="Footer Placeholder 4">
            <a:extLst>
              <a:ext uri="{FF2B5EF4-FFF2-40B4-BE49-F238E27FC236}">
                <a16:creationId xmlns:a16="http://schemas.microsoft.com/office/drawing/2014/main" id="{41355F1B-2024-F95A-6F46-1B1748798FB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2025 Clarivate. All rights reserved.</a:t>
            </a:r>
            <a:endParaRPr lang="en-GB"/>
          </a:p>
        </p:txBody>
      </p:sp>
      <p:sp>
        <p:nvSpPr>
          <p:cNvPr id="4" name="Slide Number Placeholder 5">
            <a:extLst>
              <a:ext uri="{FF2B5EF4-FFF2-40B4-BE49-F238E27FC236}">
                <a16:creationId xmlns:a16="http://schemas.microsoft.com/office/drawing/2014/main" id="{0A541D86-F871-9AD5-5C0D-1A70D3EEB78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pic>
        <p:nvPicPr>
          <p:cNvPr id="2" name="Graphic 1">
            <a:extLst>
              <a:ext uri="{FF2B5EF4-FFF2-40B4-BE49-F238E27FC236}">
                <a16:creationId xmlns:a16="http://schemas.microsoft.com/office/drawing/2014/main" id="{85E8F12A-96AE-47C6-B255-6B04E5BF4F8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863" y="6336448"/>
            <a:ext cx="1381417" cy="233480"/>
          </a:xfrm>
          <a:prstGeom prst="rect">
            <a:avLst/>
          </a:prstGeom>
        </p:spPr>
      </p:pic>
      <p:sp>
        <p:nvSpPr>
          <p:cNvPr id="5" name="Text Placeholder 9">
            <a:extLst>
              <a:ext uri="{FF2B5EF4-FFF2-40B4-BE49-F238E27FC236}">
                <a16:creationId xmlns:a16="http://schemas.microsoft.com/office/drawing/2014/main" id="{13A423C6-D088-D1AE-BDEF-6C77241AEB1D}"/>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
        <p:nvSpPr>
          <p:cNvPr id="7" name="Text Placeholder 9">
            <a:extLst>
              <a:ext uri="{FF2B5EF4-FFF2-40B4-BE49-F238E27FC236}">
                <a16:creationId xmlns:a16="http://schemas.microsoft.com/office/drawing/2014/main" id="{2446B9F7-D9C3-6BD8-0BFD-1AE42C8A2EF2}"/>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Tree>
    <p:extLst>
      <p:ext uri="{BB962C8B-B14F-4D97-AF65-F5344CB8AC3E}">
        <p14:creationId xmlns:p14="http://schemas.microsoft.com/office/powerpoint/2010/main" val="25502479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sp>
        <p:nvSpPr>
          <p:cNvPr id="18" name="Text Placeholder 38">
            <a:extLst>
              <a:ext uri="{FF2B5EF4-FFF2-40B4-BE49-F238E27FC236}">
                <a16:creationId xmlns:a16="http://schemas.microsoft.com/office/drawing/2014/main" id="{F7A19D80-B581-99D7-F155-640B8E61F577}"/>
              </a:ext>
              <a:ext uri="{C183D7F6-B498-43B3-948B-1728B52AA6E4}">
                <adec:decorative xmlns:adec="http://schemas.microsoft.com/office/drawing/2017/decorative" val="1"/>
              </a:ext>
            </a:extLst>
          </p:cNvPr>
          <p:cNvSpPr>
            <a:spLocks noGrp="1"/>
          </p:cNvSpPr>
          <p:nvPr>
            <p:ph type="body" sz="quarter" idx="22" hasCustomPrompt="1"/>
          </p:nvPr>
        </p:nvSpPr>
        <p:spPr>
          <a:xfrm>
            <a:off x="0" y="6129338"/>
            <a:ext cx="2279650" cy="728662"/>
          </a:xfrm>
          <a:prstGeom prst="roundRect">
            <a:avLst>
              <a:gd name="adj" fmla="val 0"/>
            </a:avLst>
          </a:prstGeom>
          <a:solidFill>
            <a:schemeClr val="tx1"/>
          </a:solidFill>
        </p:spPr>
        <p:txBody>
          <a:bodyPr/>
          <a:lstStyle>
            <a:lvl1pPr marL="0" indent="0">
              <a:buNone/>
              <a:defRPr/>
            </a:lvl1pPr>
          </a:lstStyle>
          <a:p>
            <a:pPr lvl="0"/>
            <a:r>
              <a:rPr lang="en-US"/>
              <a:t> </a:t>
            </a:r>
            <a:endParaRPr lang="en-GB"/>
          </a:p>
        </p:txBody>
      </p:sp>
      <p:sp>
        <p:nvSpPr>
          <p:cNvPr id="6" name="Picture Placeholder 5">
            <a:extLst>
              <a:ext uri="{FF2B5EF4-FFF2-40B4-BE49-F238E27FC236}">
                <a16:creationId xmlns:a16="http://schemas.microsoft.com/office/drawing/2014/main" id="{CCB2AEB7-8E57-4C7C-2757-07E542DEE60C}"/>
              </a:ext>
              <a:ext uri="{C183D7F6-B498-43B3-948B-1728B52AA6E4}">
                <adec:decorative xmlns:adec="http://schemas.microsoft.com/office/drawing/2017/decorative" val="1"/>
              </a:ext>
            </a:extLst>
          </p:cNvPr>
          <p:cNvSpPr>
            <a:spLocks noGrp="1"/>
          </p:cNvSpPr>
          <p:nvPr>
            <p:ph type="pic" sz="quarter" idx="20" hasCustomPrompt="1"/>
          </p:nvPr>
        </p:nvSpPr>
        <p:spPr>
          <a:xfrm>
            <a:off x="0" y="0"/>
            <a:ext cx="4151312" cy="6858000"/>
          </a:xfrm>
          <a:custGeom>
            <a:avLst/>
            <a:gdLst>
              <a:gd name="connsiteX0" fmla="*/ 1592699 w 4151312"/>
              <a:gd name="connsiteY0" fmla="*/ 6492423 h 6858000"/>
              <a:gd name="connsiteX1" fmla="*/ 1592699 w 4151312"/>
              <a:gd name="connsiteY1" fmla="*/ 6501164 h 6858000"/>
              <a:gd name="connsiteX2" fmla="*/ 1592546 w 4151312"/>
              <a:gd name="connsiteY2" fmla="*/ 6504388 h 6858000"/>
              <a:gd name="connsiteX3" fmla="*/ 1568857 w 4151312"/>
              <a:gd name="connsiteY3" fmla="*/ 6522619 h 6858000"/>
              <a:gd name="connsiteX4" fmla="*/ 1551438 w 4151312"/>
              <a:gd name="connsiteY4" fmla="*/ 6508315 h 6858000"/>
              <a:gd name="connsiteX5" fmla="*/ 1568857 w 4151312"/>
              <a:gd name="connsiteY5" fmla="*/ 6495071 h 6858000"/>
              <a:gd name="connsiteX6" fmla="*/ 1581983 w 4151312"/>
              <a:gd name="connsiteY6" fmla="*/ 6495071 h 6858000"/>
              <a:gd name="connsiteX7" fmla="*/ 1592699 w 4151312"/>
              <a:gd name="connsiteY7" fmla="*/ 6492423 h 6858000"/>
              <a:gd name="connsiteX8" fmla="*/ 1172060 w 4151312"/>
              <a:gd name="connsiteY8" fmla="*/ 6492423 h 6858000"/>
              <a:gd name="connsiteX9" fmla="*/ 1172060 w 4151312"/>
              <a:gd name="connsiteY9" fmla="*/ 6501164 h 6858000"/>
              <a:gd name="connsiteX10" fmla="*/ 1171906 w 4151312"/>
              <a:gd name="connsiteY10" fmla="*/ 6504389 h 6858000"/>
              <a:gd name="connsiteX11" fmla="*/ 1148216 w 4151312"/>
              <a:gd name="connsiteY11" fmla="*/ 6522619 h 6858000"/>
              <a:gd name="connsiteX12" fmla="*/ 1130802 w 4151312"/>
              <a:gd name="connsiteY12" fmla="*/ 6508315 h 6858000"/>
              <a:gd name="connsiteX13" fmla="*/ 1148216 w 4151312"/>
              <a:gd name="connsiteY13" fmla="*/ 6495071 h 6858000"/>
              <a:gd name="connsiteX14" fmla="*/ 1161343 w 4151312"/>
              <a:gd name="connsiteY14" fmla="*/ 6495071 h 6858000"/>
              <a:gd name="connsiteX15" fmla="*/ 1172060 w 4151312"/>
              <a:gd name="connsiteY15" fmla="*/ 6492423 h 6858000"/>
              <a:gd name="connsiteX16" fmla="*/ 1796056 w 4151312"/>
              <a:gd name="connsiteY16" fmla="*/ 6448718 h 6858000"/>
              <a:gd name="connsiteX17" fmla="*/ 1823115 w 4151312"/>
              <a:gd name="connsiteY17" fmla="*/ 6470969 h 6858000"/>
              <a:gd name="connsiteX18" fmla="*/ 1768190 w 4151312"/>
              <a:gd name="connsiteY18" fmla="*/ 6470969 h 6858000"/>
              <a:gd name="connsiteX19" fmla="*/ 1796056 w 4151312"/>
              <a:gd name="connsiteY19" fmla="*/ 6448718 h 6858000"/>
              <a:gd name="connsiteX20" fmla="*/ 1385331 w 4151312"/>
              <a:gd name="connsiteY20" fmla="*/ 6423290 h 6858000"/>
              <a:gd name="connsiteX21" fmla="*/ 1427128 w 4151312"/>
              <a:gd name="connsiteY21" fmla="*/ 6544605 h 6858000"/>
              <a:gd name="connsiteX22" fmla="*/ 1470261 w 4151312"/>
              <a:gd name="connsiteY22" fmla="*/ 6544605 h 6858000"/>
              <a:gd name="connsiteX23" fmla="*/ 1513932 w 4151312"/>
              <a:gd name="connsiteY23" fmla="*/ 6423290 h 6858000"/>
              <a:gd name="connsiteX24" fmla="*/ 1477223 w 4151312"/>
              <a:gd name="connsiteY24" fmla="*/ 6423290 h 6858000"/>
              <a:gd name="connsiteX25" fmla="*/ 1449367 w 4151312"/>
              <a:gd name="connsiteY25" fmla="*/ 6507521 h 6858000"/>
              <a:gd name="connsiteX26" fmla="*/ 1423104 w 4151312"/>
              <a:gd name="connsiteY26" fmla="*/ 6423290 h 6858000"/>
              <a:gd name="connsiteX27" fmla="*/ 1319153 w 4151312"/>
              <a:gd name="connsiteY27" fmla="*/ 6423290 h 6858000"/>
              <a:gd name="connsiteX28" fmla="*/ 1319153 w 4151312"/>
              <a:gd name="connsiteY28" fmla="*/ 6452426 h 6858000"/>
              <a:gd name="connsiteX29" fmla="*/ 1336299 w 4151312"/>
              <a:gd name="connsiteY29" fmla="*/ 6452426 h 6858000"/>
              <a:gd name="connsiteX30" fmla="*/ 1336299 w 4151312"/>
              <a:gd name="connsiteY30" fmla="*/ 6544604 h 6858000"/>
              <a:gd name="connsiteX31" fmla="*/ 1371127 w 4151312"/>
              <a:gd name="connsiteY31" fmla="*/ 6544604 h 6858000"/>
              <a:gd name="connsiteX32" fmla="*/ 1371127 w 4151312"/>
              <a:gd name="connsiteY32" fmla="*/ 6423290 h 6858000"/>
              <a:gd name="connsiteX33" fmla="*/ 1293161 w 4151312"/>
              <a:gd name="connsiteY33" fmla="*/ 6421700 h 6858000"/>
              <a:gd name="connsiteX34" fmla="*/ 1261280 w 4151312"/>
              <a:gd name="connsiteY34" fmla="*/ 6442626 h 6858000"/>
              <a:gd name="connsiteX35" fmla="*/ 1261280 w 4151312"/>
              <a:gd name="connsiteY35" fmla="*/ 6423290 h 6858000"/>
              <a:gd name="connsiteX36" fmla="*/ 1227522 w 4151312"/>
              <a:gd name="connsiteY36" fmla="*/ 6423290 h 6858000"/>
              <a:gd name="connsiteX37" fmla="*/ 1227522 w 4151312"/>
              <a:gd name="connsiteY37" fmla="*/ 6544604 h 6858000"/>
              <a:gd name="connsiteX38" fmla="*/ 1262352 w 4151312"/>
              <a:gd name="connsiteY38" fmla="*/ 6544604 h 6858000"/>
              <a:gd name="connsiteX39" fmla="*/ 1262352 w 4151312"/>
              <a:gd name="connsiteY39" fmla="*/ 6486596 h 6858000"/>
              <a:gd name="connsiteX40" fmla="*/ 1288073 w 4151312"/>
              <a:gd name="connsiteY40" fmla="*/ 6457194 h 6858000"/>
              <a:gd name="connsiteX41" fmla="*/ 1302808 w 4151312"/>
              <a:gd name="connsiteY41" fmla="*/ 6457194 h 6858000"/>
              <a:gd name="connsiteX42" fmla="*/ 1302808 w 4151312"/>
              <a:gd name="connsiteY42" fmla="*/ 6422760 h 6858000"/>
              <a:gd name="connsiteX43" fmla="*/ 1293161 w 4151312"/>
              <a:gd name="connsiteY43" fmla="*/ 6421700 h 6858000"/>
              <a:gd name="connsiteX44" fmla="*/ 1796056 w 4151312"/>
              <a:gd name="connsiteY44" fmla="*/ 6420112 h 6858000"/>
              <a:gd name="connsiteX45" fmla="*/ 1791956 w 4151312"/>
              <a:gd name="connsiteY45" fmla="*/ 6420138 h 6858000"/>
              <a:gd name="connsiteX46" fmla="*/ 1732297 w 4151312"/>
              <a:gd name="connsiteY46" fmla="*/ 6483948 h 6858000"/>
              <a:gd name="connsiteX47" fmla="*/ 1770879 w 4151312"/>
              <a:gd name="connsiteY47" fmla="*/ 6541990 h 6858000"/>
              <a:gd name="connsiteX48" fmla="*/ 1857943 w 4151312"/>
              <a:gd name="connsiteY48" fmla="*/ 6509641 h 6858000"/>
              <a:gd name="connsiteX49" fmla="*/ 1821781 w 4151312"/>
              <a:gd name="connsiteY49" fmla="*/ 6505933 h 6858000"/>
              <a:gd name="connsiteX50" fmla="*/ 1802269 w 4151312"/>
              <a:gd name="connsiteY50" fmla="*/ 6518046 h 6858000"/>
              <a:gd name="connsiteX51" fmla="*/ 1768997 w 4151312"/>
              <a:gd name="connsiteY51" fmla="*/ 6494013 h 6858000"/>
              <a:gd name="connsiteX52" fmla="*/ 1860353 w 4151312"/>
              <a:gd name="connsiteY52" fmla="*/ 6494013 h 6858000"/>
              <a:gd name="connsiteX53" fmla="*/ 1860353 w 4151312"/>
              <a:gd name="connsiteY53" fmla="*/ 6492689 h 6858000"/>
              <a:gd name="connsiteX54" fmla="*/ 1796056 w 4151312"/>
              <a:gd name="connsiteY54" fmla="*/ 6420112 h 6858000"/>
              <a:gd name="connsiteX55" fmla="*/ 1574215 w 4151312"/>
              <a:gd name="connsiteY55" fmla="*/ 6420111 h 6858000"/>
              <a:gd name="connsiteX56" fmla="*/ 1521700 w 4151312"/>
              <a:gd name="connsiteY56" fmla="*/ 6434944 h 6858000"/>
              <a:gd name="connsiteX57" fmla="*/ 1535364 w 4151312"/>
              <a:gd name="connsiteY57" fmla="*/ 6460902 h 6858000"/>
              <a:gd name="connsiteX58" fmla="*/ 1572342 w 4151312"/>
              <a:gd name="connsiteY58" fmla="*/ 6449512 h 6858000"/>
              <a:gd name="connsiteX59" fmla="*/ 1592699 w 4151312"/>
              <a:gd name="connsiteY59" fmla="*/ 6463816 h 6858000"/>
              <a:gd name="connsiteX60" fmla="*/ 1592699 w 4151312"/>
              <a:gd name="connsiteY60" fmla="*/ 6465140 h 6858000"/>
              <a:gd name="connsiteX61" fmla="*/ 1584124 w 4151312"/>
              <a:gd name="connsiteY61" fmla="*/ 6472292 h 6858000"/>
              <a:gd name="connsiteX62" fmla="*/ 1560013 w 4151312"/>
              <a:gd name="connsiteY62" fmla="*/ 6472292 h 6858000"/>
              <a:gd name="connsiteX63" fmla="*/ 1515545 w 4151312"/>
              <a:gd name="connsiteY63" fmla="*/ 6509640 h 6858000"/>
              <a:gd name="connsiteX64" fmla="*/ 1515603 w 4151312"/>
              <a:gd name="connsiteY64" fmla="*/ 6510750 h 6858000"/>
              <a:gd name="connsiteX65" fmla="*/ 1558409 w 4151312"/>
              <a:gd name="connsiteY65" fmla="*/ 6547782 h 6858000"/>
              <a:gd name="connsiteX66" fmla="*/ 1592699 w 4151312"/>
              <a:gd name="connsiteY66" fmla="*/ 6533214 h 6858000"/>
              <a:gd name="connsiteX67" fmla="*/ 1592699 w 4151312"/>
              <a:gd name="connsiteY67" fmla="*/ 6544604 h 6858000"/>
              <a:gd name="connsiteX68" fmla="*/ 1627527 w 4151312"/>
              <a:gd name="connsiteY68" fmla="*/ 6544604 h 6858000"/>
              <a:gd name="connsiteX69" fmla="*/ 1627527 w 4151312"/>
              <a:gd name="connsiteY69" fmla="*/ 6464875 h 6858000"/>
              <a:gd name="connsiteX70" fmla="*/ 1574215 w 4151312"/>
              <a:gd name="connsiteY70" fmla="*/ 6420111 h 6858000"/>
              <a:gd name="connsiteX71" fmla="*/ 1153574 w 4151312"/>
              <a:gd name="connsiteY71" fmla="*/ 6420111 h 6858000"/>
              <a:gd name="connsiteX72" fmla="*/ 1101062 w 4151312"/>
              <a:gd name="connsiteY72" fmla="*/ 6434944 h 6858000"/>
              <a:gd name="connsiteX73" fmla="*/ 1114726 w 4151312"/>
              <a:gd name="connsiteY73" fmla="*/ 6460902 h 6858000"/>
              <a:gd name="connsiteX74" fmla="*/ 1151699 w 4151312"/>
              <a:gd name="connsiteY74" fmla="*/ 6449512 h 6858000"/>
              <a:gd name="connsiteX75" fmla="*/ 1172060 w 4151312"/>
              <a:gd name="connsiteY75" fmla="*/ 6463816 h 6858000"/>
              <a:gd name="connsiteX76" fmla="*/ 1172060 w 4151312"/>
              <a:gd name="connsiteY76" fmla="*/ 6465140 h 6858000"/>
              <a:gd name="connsiteX77" fmla="*/ 1163487 w 4151312"/>
              <a:gd name="connsiteY77" fmla="*/ 6472292 h 6858000"/>
              <a:gd name="connsiteX78" fmla="*/ 1139375 w 4151312"/>
              <a:gd name="connsiteY78" fmla="*/ 6472292 h 6858000"/>
              <a:gd name="connsiteX79" fmla="*/ 1094901 w 4151312"/>
              <a:gd name="connsiteY79" fmla="*/ 6509640 h 6858000"/>
              <a:gd name="connsiteX80" fmla="*/ 1094960 w 4151312"/>
              <a:gd name="connsiteY80" fmla="*/ 6510749 h 6858000"/>
              <a:gd name="connsiteX81" fmla="*/ 1137766 w 4151312"/>
              <a:gd name="connsiteY81" fmla="*/ 6547782 h 6858000"/>
              <a:gd name="connsiteX82" fmla="*/ 1172060 w 4151312"/>
              <a:gd name="connsiteY82" fmla="*/ 6533214 h 6858000"/>
              <a:gd name="connsiteX83" fmla="*/ 1172060 w 4151312"/>
              <a:gd name="connsiteY83" fmla="*/ 6544604 h 6858000"/>
              <a:gd name="connsiteX84" fmla="*/ 1206890 w 4151312"/>
              <a:gd name="connsiteY84" fmla="*/ 6544604 h 6858000"/>
              <a:gd name="connsiteX85" fmla="*/ 1206890 w 4151312"/>
              <a:gd name="connsiteY85" fmla="*/ 6464875 h 6858000"/>
              <a:gd name="connsiteX86" fmla="*/ 1153574 w 4151312"/>
              <a:gd name="connsiteY86" fmla="*/ 6420111 h 6858000"/>
              <a:gd name="connsiteX87" fmla="*/ 568575 w 4151312"/>
              <a:gd name="connsiteY87" fmla="*/ 6383429 h 6858000"/>
              <a:gd name="connsiteX88" fmla="*/ 568549 w 4151312"/>
              <a:gd name="connsiteY88" fmla="*/ 6520396 h 6858000"/>
              <a:gd name="connsiteX89" fmla="*/ 624511 w 4151312"/>
              <a:gd name="connsiteY89" fmla="*/ 6519097 h 6858000"/>
              <a:gd name="connsiteX90" fmla="*/ 618898 w 4151312"/>
              <a:gd name="connsiteY90" fmla="*/ 6402004 h 6858000"/>
              <a:gd name="connsiteX91" fmla="*/ 624479 w 4151312"/>
              <a:gd name="connsiteY91" fmla="*/ 6384725 h 6858000"/>
              <a:gd name="connsiteX92" fmla="*/ 568575 w 4151312"/>
              <a:gd name="connsiteY92" fmla="*/ 6383429 h 6858000"/>
              <a:gd name="connsiteX93" fmla="*/ 1659953 w 4151312"/>
              <a:gd name="connsiteY93" fmla="*/ 6377201 h 6858000"/>
              <a:gd name="connsiteX94" fmla="*/ 1659953 w 4151312"/>
              <a:gd name="connsiteY94" fmla="*/ 6423290 h 6858000"/>
              <a:gd name="connsiteX95" fmla="*/ 1640662 w 4151312"/>
              <a:gd name="connsiteY95" fmla="*/ 6423290 h 6858000"/>
              <a:gd name="connsiteX96" fmla="*/ 1640662 w 4151312"/>
              <a:gd name="connsiteY96" fmla="*/ 6452426 h 6858000"/>
              <a:gd name="connsiteX97" fmla="*/ 1659953 w 4151312"/>
              <a:gd name="connsiteY97" fmla="*/ 6452426 h 6858000"/>
              <a:gd name="connsiteX98" fmla="*/ 1659953 w 4151312"/>
              <a:gd name="connsiteY98" fmla="*/ 6518911 h 6858000"/>
              <a:gd name="connsiteX99" fmla="*/ 1695318 w 4151312"/>
              <a:gd name="connsiteY99" fmla="*/ 6546194 h 6858000"/>
              <a:gd name="connsiteX100" fmla="*/ 1722377 w 4151312"/>
              <a:gd name="connsiteY100" fmla="*/ 6544604 h 6858000"/>
              <a:gd name="connsiteX101" fmla="*/ 1722377 w 4151312"/>
              <a:gd name="connsiteY101" fmla="*/ 6515203 h 6858000"/>
              <a:gd name="connsiteX102" fmla="*/ 1706303 w 4151312"/>
              <a:gd name="connsiteY102" fmla="*/ 6515998 h 6858000"/>
              <a:gd name="connsiteX103" fmla="*/ 1694780 w 4151312"/>
              <a:gd name="connsiteY103" fmla="*/ 6507256 h 6858000"/>
              <a:gd name="connsiteX104" fmla="*/ 1694780 w 4151312"/>
              <a:gd name="connsiteY104" fmla="*/ 6452426 h 6858000"/>
              <a:gd name="connsiteX105" fmla="*/ 1721302 w 4151312"/>
              <a:gd name="connsiteY105" fmla="*/ 6452426 h 6858000"/>
              <a:gd name="connsiteX106" fmla="*/ 1721302 w 4151312"/>
              <a:gd name="connsiteY106" fmla="*/ 6423290 h 6858000"/>
              <a:gd name="connsiteX107" fmla="*/ 1694780 w 4151312"/>
              <a:gd name="connsiteY107" fmla="*/ 6423290 h 6858000"/>
              <a:gd name="connsiteX108" fmla="*/ 1694780 w 4151312"/>
              <a:gd name="connsiteY108" fmla="*/ 6377201 h 6858000"/>
              <a:gd name="connsiteX109" fmla="*/ 1884617 w 4151312"/>
              <a:gd name="connsiteY109" fmla="*/ 6359355 h 6858000"/>
              <a:gd name="connsiteX110" fmla="*/ 1884617 w 4151312"/>
              <a:gd name="connsiteY110" fmla="*/ 6392335 h 6858000"/>
              <a:gd name="connsiteX111" fmla="*/ 1893998 w 4151312"/>
              <a:gd name="connsiteY111" fmla="*/ 6392335 h 6858000"/>
              <a:gd name="connsiteX112" fmla="*/ 1893998 w 4151312"/>
              <a:gd name="connsiteY112" fmla="*/ 6373492 h 6858000"/>
              <a:gd name="connsiteX113" fmla="*/ 1898291 w 4151312"/>
              <a:gd name="connsiteY113" fmla="*/ 6385270 h 6858000"/>
              <a:gd name="connsiteX114" fmla="*/ 1905819 w 4151312"/>
              <a:gd name="connsiteY114" fmla="*/ 6385270 h 6858000"/>
              <a:gd name="connsiteX115" fmla="*/ 1910111 w 4151312"/>
              <a:gd name="connsiteY115" fmla="*/ 6373492 h 6858000"/>
              <a:gd name="connsiteX116" fmla="*/ 1910111 w 4151312"/>
              <a:gd name="connsiteY116" fmla="*/ 6392335 h 6858000"/>
              <a:gd name="connsiteX117" fmla="*/ 1919685 w 4151312"/>
              <a:gd name="connsiteY117" fmla="*/ 6392335 h 6858000"/>
              <a:gd name="connsiteX118" fmla="*/ 1919685 w 4151312"/>
              <a:gd name="connsiteY118" fmla="*/ 6359355 h 6858000"/>
              <a:gd name="connsiteX119" fmla="*/ 1907566 w 4151312"/>
              <a:gd name="connsiteY119" fmla="*/ 6359355 h 6858000"/>
              <a:gd name="connsiteX120" fmla="*/ 1902362 w 4151312"/>
              <a:gd name="connsiteY120" fmla="*/ 6373114 h 6858000"/>
              <a:gd name="connsiteX121" fmla="*/ 1897494 w 4151312"/>
              <a:gd name="connsiteY121" fmla="*/ 6359355 h 6858000"/>
              <a:gd name="connsiteX122" fmla="*/ 1850683 w 4151312"/>
              <a:gd name="connsiteY122" fmla="*/ 6359355 h 6858000"/>
              <a:gd name="connsiteX123" fmla="*/ 1850683 w 4151312"/>
              <a:gd name="connsiteY123" fmla="*/ 6367929 h 6858000"/>
              <a:gd name="connsiteX124" fmla="*/ 1860074 w 4151312"/>
              <a:gd name="connsiteY124" fmla="*/ 6367929 h 6858000"/>
              <a:gd name="connsiteX125" fmla="*/ 1860074 w 4151312"/>
              <a:gd name="connsiteY125" fmla="*/ 6392335 h 6858000"/>
              <a:gd name="connsiteX126" fmla="*/ 1869839 w 4151312"/>
              <a:gd name="connsiteY126" fmla="*/ 6392335 h 6858000"/>
              <a:gd name="connsiteX127" fmla="*/ 1869839 w 4151312"/>
              <a:gd name="connsiteY127" fmla="*/ 6367929 h 6858000"/>
              <a:gd name="connsiteX128" fmla="*/ 1879230 w 4151312"/>
              <a:gd name="connsiteY128" fmla="*/ 6367929 h 6858000"/>
              <a:gd name="connsiteX129" fmla="*/ 1879230 w 4151312"/>
              <a:gd name="connsiteY129" fmla="*/ 6359355 h 6858000"/>
              <a:gd name="connsiteX130" fmla="*/ 1352105 w 4151312"/>
              <a:gd name="connsiteY130" fmla="*/ 6359189 h 6858000"/>
              <a:gd name="connsiteX131" fmla="*/ 1329868 w 4151312"/>
              <a:gd name="connsiteY131" fmla="*/ 6381439 h 6858000"/>
              <a:gd name="connsiteX132" fmla="*/ 1352108 w 4151312"/>
              <a:gd name="connsiteY132" fmla="*/ 6403427 h 6858000"/>
              <a:gd name="connsiteX133" fmla="*/ 1374610 w 4151312"/>
              <a:gd name="connsiteY133" fmla="*/ 6381439 h 6858000"/>
              <a:gd name="connsiteX134" fmla="*/ 1374610 w 4151312"/>
              <a:gd name="connsiteY134" fmla="*/ 6381364 h 6858000"/>
              <a:gd name="connsiteX135" fmla="*/ 1352105 w 4151312"/>
              <a:gd name="connsiteY135" fmla="*/ 6359189 h 6858000"/>
              <a:gd name="connsiteX136" fmla="*/ 1041583 w 4151312"/>
              <a:gd name="connsiteY136" fmla="*/ 6359189 h 6858000"/>
              <a:gd name="connsiteX137" fmla="*/ 1041583 w 4151312"/>
              <a:gd name="connsiteY137" fmla="*/ 6544604 h 6858000"/>
              <a:gd name="connsiteX138" fmla="*/ 1076143 w 4151312"/>
              <a:gd name="connsiteY138" fmla="*/ 6544604 h 6858000"/>
              <a:gd name="connsiteX139" fmla="*/ 1076143 w 4151312"/>
              <a:gd name="connsiteY139" fmla="*/ 6359189 h 6858000"/>
              <a:gd name="connsiteX140" fmla="*/ 925239 w 4151312"/>
              <a:gd name="connsiteY140" fmla="*/ 6355990 h 6858000"/>
              <a:gd name="connsiteX141" fmla="*/ 832602 w 4151312"/>
              <a:gd name="connsiteY141" fmla="*/ 6451897 h 6858000"/>
              <a:gd name="connsiteX142" fmla="*/ 832623 w 4151312"/>
              <a:gd name="connsiteY142" fmla="*/ 6456990 h 6858000"/>
              <a:gd name="connsiteX143" fmla="*/ 930389 w 4151312"/>
              <a:gd name="connsiteY143" fmla="*/ 6547783 h 6858000"/>
              <a:gd name="connsiteX144" fmla="*/ 1022285 w 4151312"/>
              <a:gd name="connsiteY144" fmla="*/ 6478650 h 6858000"/>
              <a:gd name="connsiteX145" fmla="*/ 981294 w 4151312"/>
              <a:gd name="connsiteY145" fmla="*/ 6478650 h 6858000"/>
              <a:gd name="connsiteX146" fmla="*/ 930389 w 4151312"/>
              <a:gd name="connsiteY146" fmla="*/ 6513878 h 6858000"/>
              <a:gd name="connsiteX147" fmla="*/ 871450 w 4151312"/>
              <a:gd name="connsiteY147" fmla="*/ 6451897 h 6858000"/>
              <a:gd name="connsiteX148" fmla="*/ 930389 w 4151312"/>
              <a:gd name="connsiteY148" fmla="*/ 6389916 h 6858000"/>
              <a:gd name="connsiteX149" fmla="*/ 981294 w 4151312"/>
              <a:gd name="connsiteY149" fmla="*/ 6425144 h 6858000"/>
              <a:gd name="connsiteX150" fmla="*/ 1022285 w 4151312"/>
              <a:gd name="connsiteY150" fmla="*/ 6425144 h 6858000"/>
              <a:gd name="connsiteX151" fmla="*/ 930389 w 4151312"/>
              <a:gd name="connsiteY151" fmla="*/ 6356011 h 6858000"/>
              <a:gd name="connsiteX152" fmla="*/ 925239 w 4151312"/>
              <a:gd name="connsiteY152" fmla="*/ 6355990 h 6858000"/>
              <a:gd name="connsiteX153" fmla="*/ 651232 w 4151312"/>
              <a:gd name="connsiteY153" fmla="*/ 6336161 h 6858000"/>
              <a:gd name="connsiteX154" fmla="*/ 624479 w 4151312"/>
              <a:gd name="connsiteY154" fmla="*/ 6384726 h 6858000"/>
              <a:gd name="connsiteX155" fmla="*/ 742033 w 4151312"/>
              <a:gd name="connsiteY155" fmla="*/ 6451914 h 6858000"/>
              <a:gd name="connsiteX156" fmla="*/ 624512 w 4151312"/>
              <a:gd name="connsiteY156" fmla="*/ 6519097 h 6858000"/>
              <a:gd name="connsiteX157" fmla="*/ 651373 w 4151312"/>
              <a:gd name="connsiteY157" fmla="*/ 6567631 h 6858000"/>
              <a:gd name="connsiteX158" fmla="*/ 771228 w 4151312"/>
              <a:gd name="connsiteY158" fmla="*/ 6499136 h 6858000"/>
              <a:gd name="connsiteX159" fmla="*/ 742033 w 4151312"/>
              <a:gd name="connsiteY159" fmla="*/ 6451914 h 6858000"/>
              <a:gd name="connsiteX160" fmla="*/ 771227 w 4151312"/>
              <a:gd name="connsiteY160" fmla="*/ 6404692 h 6858000"/>
              <a:gd name="connsiteX161" fmla="*/ 651232 w 4151312"/>
              <a:gd name="connsiteY161" fmla="*/ 6336161 h 6858000"/>
              <a:gd name="connsiteX162" fmla="*/ 0 w 4151312"/>
              <a:gd name="connsiteY162" fmla="*/ 0 h 6858000"/>
              <a:gd name="connsiteX163" fmla="*/ 4151312 w 4151312"/>
              <a:gd name="connsiteY163" fmla="*/ 0 h 6858000"/>
              <a:gd name="connsiteX164" fmla="*/ 4151312 w 4151312"/>
              <a:gd name="connsiteY164" fmla="*/ 6858000 h 6858000"/>
              <a:gd name="connsiteX165" fmla="*/ 0 w 4151312"/>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51312"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4151312" y="0"/>
                </a:lnTo>
                <a:lnTo>
                  <a:pt x="4151312"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3" name="Text Placeholder 12">
            <a:extLst>
              <a:ext uri="{FF2B5EF4-FFF2-40B4-BE49-F238E27FC236}">
                <a16:creationId xmlns:a16="http://schemas.microsoft.com/office/drawing/2014/main" id="{6ABCF479-60C4-0DF6-96ED-879A861B2AFA}"/>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Enter date, agenda </a:t>
            </a:r>
            <a:r>
              <a:rPr lang="en-US" err="1"/>
              <a:t>etc</a:t>
            </a:r>
            <a:endParaRPr lang="en-US"/>
          </a:p>
        </p:txBody>
      </p:sp>
      <p:sp>
        <p:nvSpPr>
          <p:cNvPr id="4" name="Footer Placeholder 4">
            <a:extLst>
              <a:ext uri="{FF2B5EF4-FFF2-40B4-BE49-F238E27FC236}">
                <a16:creationId xmlns:a16="http://schemas.microsoft.com/office/drawing/2014/main" id="{72037837-74DD-A0A5-DE50-855A2EF7A3E3}"/>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2025 Clarivate. All rights reserved.</a:t>
            </a:r>
            <a:endParaRPr lang="en-GB"/>
          </a:p>
        </p:txBody>
      </p:sp>
      <p:sp>
        <p:nvSpPr>
          <p:cNvPr id="5" name="Slide Number Placeholder 5">
            <a:extLst>
              <a:ext uri="{FF2B5EF4-FFF2-40B4-BE49-F238E27FC236}">
                <a16:creationId xmlns:a16="http://schemas.microsoft.com/office/drawing/2014/main" id="{F3951B1D-FEA5-905F-8D0B-C62D051B3B05}"/>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7" name="Text Placeholder 9">
            <a:extLst>
              <a:ext uri="{FF2B5EF4-FFF2-40B4-BE49-F238E27FC236}">
                <a16:creationId xmlns:a16="http://schemas.microsoft.com/office/drawing/2014/main" id="{C69EC8B8-86F5-73A6-9D4F-1F6C864DF5C7}"/>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
        <p:nvSpPr>
          <p:cNvPr id="8" name="Text Placeholder 9">
            <a:extLst>
              <a:ext uri="{FF2B5EF4-FFF2-40B4-BE49-F238E27FC236}">
                <a16:creationId xmlns:a16="http://schemas.microsoft.com/office/drawing/2014/main" id="{F4EDF616-BD90-7135-E822-65C1B7EAA4AA}"/>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Tree>
    <p:extLst>
      <p:ext uri="{BB962C8B-B14F-4D97-AF65-F5344CB8AC3E}">
        <p14:creationId xmlns:p14="http://schemas.microsoft.com/office/powerpoint/2010/main" val="379512020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Dark Image - Agenda">
    <p:spTree>
      <p:nvGrpSpPr>
        <p:cNvPr id="1" name=""/>
        <p:cNvGrpSpPr/>
        <p:nvPr/>
      </p:nvGrpSpPr>
      <p:grpSpPr>
        <a:xfrm>
          <a:off x="0" y="0"/>
          <a:ext cx="0" cy="0"/>
          <a:chOff x="0" y="0"/>
          <a:chExt cx="0" cy="0"/>
        </a:xfrm>
      </p:grpSpPr>
      <p:sp>
        <p:nvSpPr>
          <p:cNvPr id="18" name="Text Placeholder 38">
            <a:extLst>
              <a:ext uri="{FF2B5EF4-FFF2-40B4-BE49-F238E27FC236}">
                <a16:creationId xmlns:a16="http://schemas.microsoft.com/office/drawing/2014/main" id="{F7A19D80-B581-99D7-F155-640B8E61F577}"/>
              </a:ext>
              <a:ext uri="{C183D7F6-B498-43B3-948B-1728B52AA6E4}">
                <adec:decorative xmlns:adec="http://schemas.microsoft.com/office/drawing/2017/decorative" val="1"/>
              </a:ext>
            </a:extLst>
          </p:cNvPr>
          <p:cNvSpPr>
            <a:spLocks noGrp="1"/>
          </p:cNvSpPr>
          <p:nvPr>
            <p:ph type="body" sz="quarter" idx="22" hasCustomPrompt="1"/>
          </p:nvPr>
        </p:nvSpPr>
        <p:spPr>
          <a:xfrm>
            <a:off x="0" y="6129338"/>
            <a:ext cx="2279650" cy="728662"/>
          </a:xfrm>
          <a:prstGeom prst="roundRect">
            <a:avLst>
              <a:gd name="adj" fmla="val 0"/>
            </a:avLst>
          </a:prstGeom>
          <a:solidFill>
            <a:schemeClr val="bg1"/>
          </a:solidFill>
        </p:spPr>
        <p:txBody>
          <a:bodyPr/>
          <a:lstStyle>
            <a:lvl1pPr marL="0" indent="0">
              <a:buNone/>
              <a:defRPr/>
            </a:lvl1pPr>
          </a:lstStyle>
          <a:p>
            <a:pPr lvl="0"/>
            <a:r>
              <a:rPr lang="en-US"/>
              <a:t> </a:t>
            </a:r>
            <a:endParaRPr lang="en-GB"/>
          </a:p>
        </p:txBody>
      </p:sp>
      <p:sp>
        <p:nvSpPr>
          <p:cNvPr id="6" name="Picture Placeholder 5">
            <a:extLst>
              <a:ext uri="{FF2B5EF4-FFF2-40B4-BE49-F238E27FC236}">
                <a16:creationId xmlns:a16="http://schemas.microsoft.com/office/drawing/2014/main" id="{CCB2AEB7-8E57-4C7C-2757-07E542DEE60C}"/>
              </a:ext>
              <a:ext uri="{C183D7F6-B498-43B3-948B-1728B52AA6E4}">
                <adec:decorative xmlns:adec="http://schemas.microsoft.com/office/drawing/2017/decorative" val="1"/>
              </a:ext>
            </a:extLst>
          </p:cNvPr>
          <p:cNvSpPr>
            <a:spLocks noGrp="1"/>
          </p:cNvSpPr>
          <p:nvPr>
            <p:ph type="pic" sz="quarter" idx="20" hasCustomPrompt="1"/>
          </p:nvPr>
        </p:nvSpPr>
        <p:spPr>
          <a:xfrm>
            <a:off x="0" y="0"/>
            <a:ext cx="4151312" cy="6858000"/>
          </a:xfrm>
          <a:custGeom>
            <a:avLst/>
            <a:gdLst>
              <a:gd name="connsiteX0" fmla="*/ 1592699 w 4151312"/>
              <a:gd name="connsiteY0" fmla="*/ 6492423 h 6858000"/>
              <a:gd name="connsiteX1" fmla="*/ 1592699 w 4151312"/>
              <a:gd name="connsiteY1" fmla="*/ 6501164 h 6858000"/>
              <a:gd name="connsiteX2" fmla="*/ 1592546 w 4151312"/>
              <a:gd name="connsiteY2" fmla="*/ 6504388 h 6858000"/>
              <a:gd name="connsiteX3" fmla="*/ 1568857 w 4151312"/>
              <a:gd name="connsiteY3" fmla="*/ 6522619 h 6858000"/>
              <a:gd name="connsiteX4" fmla="*/ 1551438 w 4151312"/>
              <a:gd name="connsiteY4" fmla="*/ 6508315 h 6858000"/>
              <a:gd name="connsiteX5" fmla="*/ 1568857 w 4151312"/>
              <a:gd name="connsiteY5" fmla="*/ 6495071 h 6858000"/>
              <a:gd name="connsiteX6" fmla="*/ 1581983 w 4151312"/>
              <a:gd name="connsiteY6" fmla="*/ 6495071 h 6858000"/>
              <a:gd name="connsiteX7" fmla="*/ 1592699 w 4151312"/>
              <a:gd name="connsiteY7" fmla="*/ 6492423 h 6858000"/>
              <a:gd name="connsiteX8" fmla="*/ 1172060 w 4151312"/>
              <a:gd name="connsiteY8" fmla="*/ 6492423 h 6858000"/>
              <a:gd name="connsiteX9" fmla="*/ 1172060 w 4151312"/>
              <a:gd name="connsiteY9" fmla="*/ 6501164 h 6858000"/>
              <a:gd name="connsiteX10" fmla="*/ 1171906 w 4151312"/>
              <a:gd name="connsiteY10" fmla="*/ 6504389 h 6858000"/>
              <a:gd name="connsiteX11" fmla="*/ 1148216 w 4151312"/>
              <a:gd name="connsiteY11" fmla="*/ 6522619 h 6858000"/>
              <a:gd name="connsiteX12" fmla="*/ 1130802 w 4151312"/>
              <a:gd name="connsiteY12" fmla="*/ 6508315 h 6858000"/>
              <a:gd name="connsiteX13" fmla="*/ 1148216 w 4151312"/>
              <a:gd name="connsiteY13" fmla="*/ 6495071 h 6858000"/>
              <a:gd name="connsiteX14" fmla="*/ 1161343 w 4151312"/>
              <a:gd name="connsiteY14" fmla="*/ 6495071 h 6858000"/>
              <a:gd name="connsiteX15" fmla="*/ 1172060 w 4151312"/>
              <a:gd name="connsiteY15" fmla="*/ 6492423 h 6858000"/>
              <a:gd name="connsiteX16" fmla="*/ 1796056 w 4151312"/>
              <a:gd name="connsiteY16" fmla="*/ 6448718 h 6858000"/>
              <a:gd name="connsiteX17" fmla="*/ 1823115 w 4151312"/>
              <a:gd name="connsiteY17" fmla="*/ 6470969 h 6858000"/>
              <a:gd name="connsiteX18" fmla="*/ 1768190 w 4151312"/>
              <a:gd name="connsiteY18" fmla="*/ 6470969 h 6858000"/>
              <a:gd name="connsiteX19" fmla="*/ 1796056 w 4151312"/>
              <a:gd name="connsiteY19" fmla="*/ 6448718 h 6858000"/>
              <a:gd name="connsiteX20" fmla="*/ 1385331 w 4151312"/>
              <a:gd name="connsiteY20" fmla="*/ 6423290 h 6858000"/>
              <a:gd name="connsiteX21" fmla="*/ 1427128 w 4151312"/>
              <a:gd name="connsiteY21" fmla="*/ 6544605 h 6858000"/>
              <a:gd name="connsiteX22" fmla="*/ 1470261 w 4151312"/>
              <a:gd name="connsiteY22" fmla="*/ 6544605 h 6858000"/>
              <a:gd name="connsiteX23" fmla="*/ 1513932 w 4151312"/>
              <a:gd name="connsiteY23" fmla="*/ 6423290 h 6858000"/>
              <a:gd name="connsiteX24" fmla="*/ 1477223 w 4151312"/>
              <a:gd name="connsiteY24" fmla="*/ 6423290 h 6858000"/>
              <a:gd name="connsiteX25" fmla="*/ 1449367 w 4151312"/>
              <a:gd name="connsiteY25" fmla="*/ 6507521 h 6858000"/>
              <a:gd name="connsiteX26" fmla="*/ 1423104 w 4151312"/>
              <a:gd name="connsiteY26" fmla="*/ 6423290 h 6858000"/>
              <a:gd name="connsiteX27" fmla="*/ 1319153 w 4151312"/>
              <a:gd name="connsiteY27" fmla="*/ 6423290 h 6858000"/>
              <a:gd name="connsiteX28" fmla="*/ 1319153 w 4151312"/>
              <a:gd name="connsiteY28" fmla="*/ 6452426 h 6858000"/>
              <a:gd name="connsiteX29" fmla="*/ 1336299 w 4151312"/>
              <a:gd name="connsiteY29" fmla="*/ 6452426 h 6858000"/>
              <a:gd name="connsiteX30" fmla="*/ 1336299 w 4151312"/>
              <a:gd name="connsiteY30" fmla="*/ 6544604 h 6858000"/>
              <a:gd name="connsiteX31" fmla="*/ 1371127 w 4151312"/>
              <a:gd name="connsiteY31" fmla="*/ 6544604 h 6858000"/>
              <a:gd name="connsiteX32" fmla="*/ 1371127 w 4151312"/>
              <a:gd name="connsiteY32" fmla="*/ 6423290 h 6858000"/>
              <a:gd name="connsiteX33" fmla="*/ 1293161 w 4151312"/>
              <a:gd name="connsiteY33" fmla="*/ 6421700 h 6858000"/>
              <a:gd name="connsiteX34" fmla="*/ 1261280 w 4151312"/>
              <a:gd name="connsiteY34" fmla="*/ 6442626 h 6858000"/>
              <a:gd name="connsiteX35" fmla="*/ 1261280 w 4151312"/>
              <a:gd name="connsiteY35" fmla="*/ 6423290 h 6858000"/>
              <a:gd name="connsiteX36" fmla="*/ 1227522 w 4151312"/>
              <a:gd name="connsiteY36" fmla="*/ 6423290 h 6858000"/>
              <a:gd name="connsiteX37" fmla="*/ 1227522 w 4151312"/>
              <a:gd name="connsiteY37" fmla="*/ 6544604 h 6858000"/>
              <a:gd name="connsiteX38" fmla="*/ 1262352 w 4151312"/>
              <a:gd name="connsiteY38" fmla="*/ 6544604 h 6858000"/>
              <a:gd name="connsiteX39" fmla="*/ 1262352 w 4151312"/>
              <a:gd name="connsiteY39" fmla="*/ 6486596 h 6858000"/>
              <a:gd name="connsiteX40" fmla="*/ 1288073 w 4151312"/>
              <a:gd name="connsiteY40" fmla="*/ 6457194 h 6858000"/>
              <a:gd name="connsiteX41" fmla="*/ 1302808 w 4151312"/>
              <a:gd name="connsiteY41" fmla="*/ 6457194 h 6858000"/>
              <a:gd name="connsiteX42" fmla="*/ 1302808 w 4151312"/>
              <a:gd name="connsiteY42" fmla="*/ 6422760 h 6858000"/>
              <a:gd name="connsiteX43" fmla="*/ 1293161 w 4151312"/>
              <a:gd name="connsiteY43" fmla="*/ 6421700 h 6858000"/>
              <a:gd name="connsiteX44" fmla="*/ 1796056 w 4151312"/>
              <a:gd name="connsiteY44" fmla="*/ 6420112 h 6858000"/>
              <a:gd name="connsiteX45" fmla="*/ 1791956 w 4151312"/>
              <a:gd name="connsiteY45" fmla="*/ 6420138 h 6858000"/>
              <a:gd name="connsiteX46" fmla="*/ 1732297 w 4151312"/>
              <a:gd name="connsiteY46" fmla="*/ 6483948 h 6858000"/>
              <a:gd name="connsiteX47" fmla="*/ 1770879 w 4151312"/>
              <a:gd name="connsiteY47" fmla="*/ 6541990 h 6858000"/>
              <a:gd name="connsiteX48" fmla="*/ 1857943 w 4151312"/>
              <a:gd name="connsiteY48" fmla="*/ 6509641 h 6858000"/>
              <a:gd name="connsiteX49" fmla="*/ 1821781 w 4151312"/>
              <a:gd name="connsiteY49" fmla="*/ 6505933 h 6858000"/>
              <a:gd name="connsiteX50" fmla="*/ 1802269 w 4151312"/>
              <a:gd name="connsiteY50" fmla="*/ 6518046 h 6858000"/>
              <a:gd name="connsiteX51" fmla="*/ 1768997 w 4151312"/>
              <a:gd name="connsiteY51" fmla="*/ 6494013 h 6858000"/>
              <a:gd name="connsiteX52" fmla="*/ 1860353 w 4151312"/>
              <a:gd name="connsiteY52" fmla="*/ 6494013 h 6858000"/>
              <a:gd name="connsiteX53" fmla="*/ 1860353 w 4151312"/>
              <a:gd name="connsiteY53" fmla="*/ 6492689 h 6858000"/>
              <a:gd name="connsiteX54" fmla="*/ 1796056 w 4151312"/>
              <a:gd name="connsiteY54" fmla="*/ 6420112 h 6858000"/>
              <a:gd name="connsiteX55" fmla="*/ 1574215 w 4151312"/>
              <a:gd name="connsiteY55" fmla="*/ 6420111 h 6858000"/>
              <a:gd name="connsiteX56" fmla="*/ 1521700 w 4151312"/>
              <a:gd name="connsiteY56" fmla="*/ 6434944 h 6858000"/>
              <a:gd name="connsiteX57" fmla="*/ 1535364 w 4151312"/>
              <a:gd name="connsiteY57" fmla="*/ 6460902 h 6858000"/>
              <a:gd name="connsiteX58" fmla="*/ 1572342 w 4151312"/>
              <a:gd name="connsiteY58" fmla="*/ 6449512 h 6858000"/>
              <a:gd name="connsiteX59" fmla="*/ 1592699 w 4151312"/>
              <a:gd name="connsiteY59" fmla="*/ 6463816 h 6858000"/>
              <a:gd name="connsiteX60" fmla="*/ 1592699 w 4151312"/>
              <a:gd name="connsiteY60" fmla="*/ 6465140 h 6858000"/>
              <a:gd name="connsiteX61" fmla="*/ 1584124 w 4151312"/>
              <a:gd name="connsiteY61" fmla="*/ 6472292 h 6858000"/>
              <a:gd name="connsiteX62" fmla="*/ 1560013 w 4151312"/>
              <a:gd name="connsiteY62" fmla="*/ 6472292 h 6858000"/>
              <a:gd name="connsiteX63" fmla="*/ 1515545 w 4151312"/>
              <a:gd name="connsiteY63" fmla="*/ 6509640 h 6858000"/>
              <a:gd name="connsiteX64" fmla="*/ 1515603 w 4151312"/>
              <a:gd name="connsiteY64" fmla="*/ 6510750 h 6858000"/>
              <a:gd name="connsiteX65" fmla="*/ 1558409 w 4151312"/>
              <a:gd name="connsiteY65" fmla="*/ 6547782 h 6858000"/>
              <a:gd name="connsiteX66" fmla="*/ 1592699 w 4151312"/>
              <a:gd name="connsiteY66" fmla="*/ 6533214 h 6858000"/>
              <a:gd name="connsiteX67" fmla="*/ 1592699 w 4151312"/>
              <a:gd name="connsiteY67" fmla="*/ 6544604 h 6858000"/>
              <a:gd name="connsiteX68" fmla="*/ 1627527 w 4151312"/>
              <a:gd name="connsiteY68" fmla="*/ 6544604 h 6858000"/>
              <a:gd name="connsiteX69" fmla="*/ 1627527 w 4151312"/>
              <a:gd name="connsiteY69" fmla="*/ 6464875 h 6858000"/>
              <a:gd name="connsiteX70" fmla="*/ 1574215 w 4151312"/>
              <a:gd name="connsiteY70" fmla="*/ 6420111 h 6858000"/>
              <a:gd name="connsiteX71" fmla="*/ 1153574 w 4151312"/>
              <a:gd name="connsiteY71" fmla="*/ 6420111 h 6858000"/>
              <a:gd name="connsiteX72" fmla="*/ 1101062 w 4151312"/>
              <a:gd name="connsiteY72" fmla="*/ 6434944 h 6858000"/>
              <a:gd name="connsiteX73" fmla="*/ 1114726 w 4151312"/>
              <a:gd name="connsiteY73" fmla="*/ 6460902 h 6858000"/>
              <a:gd name="connsiteX74" fmla="*/ 1151699 w 4151312"/>
              <a:gd name="connsiteY74" fmla="*/ 6449512 h 6858000"/>
              <a:gd name="connsiteX75" fmla="*/ 1172060 w 4151312"/>
              <a:gd name="connsiteY75" fmla="*/ 6463816 h 6858000"/>
              <a:gd name="connsiteX76" fmla="*/ 1172060 w 4151312"/>
              <a:gd name="connsiteY76" fmla="*/ 6465140 h 6858000"/>
              <a:gd name="connsiteX77" fmla="*/ 1163487 w 4151312"/>
              <a:gd name="connsiteY77" fmla="*/ 6472292 h 6858000"/>
              <a:gd name="connsiteX78" fmla="*/ 1139375 w 4151312"/>
              <a:gd name="connsiteY78" fmla="*/ 6472292 h 6858000"/>
              <a:gd name="connsiteX79" fmla="*/ 1094901 w 4151312"/>
              <a:gd name="connsiteY79" fmla="*/ 6509640 h 6858000"/>
              <a:gd name="connsiteX80" fmla="*/ 1094960 w 4151312"/>
              <a:gd name="connsiteY80" fmla="*/ 6510749 h 6858000"/>
              <a:gd name="connsiteX81" fmla="*/ 1137766 w 4151312"/>
              <a:gd name="connsiteY81" fmla="*/ 6547782 h 6858000"/>
              <a:gd name="connsiteX82" fmla="*/ 1172060 w 4151312"/>
              <a:gd name="connsiteY82" fmla="*/ 6533214 h 6858000"/>
              <a:gd name="connsiteX83" fmla="*/ 1172060 w 4151312"/>
              <a:gd name="connsiteY83" fmla="*/ 6544604 h 6858000"/>
              <a:gd name="connsiteX84" fmla="*/ 1206890 w 4151312"/>
              <a:gd name="connsiteY84" fmla="*/ 6544604 h 6858000"/>
              <a:gd name="connsiteX85" fmla="*/ 1206890 w 4151312"/>
              <a:gd name="connsiteY85" fmla="*/ 6464875 h 6858000"/>
              <a:gd name="connsiteX86" fmla="*/ 1153574 w 4151312"/>
              <a:gd name="connsiteY86" fmla="*/ 6420111 h 6858000"/>
              <a:gd name="connsiteX87" fmla="*/ 568575 w 4151312"/>
              <a:gd name="connsiteY87" fmla="*/ 6383429 h 6858000"/>
              <a:gd name="connsiteX88" fmla="*/ 568549 w 4151312"/>
              <a:gd name="connsiteY88" fmla="*/ 6520396 h 6858000"/>
              <a:gd name="connsiteX89" fmla="*/ 624511 w 4151312"/>
              <a:gd name="connsiteY89" fmla="*/ 6519097 h 6858000"/>
              <a:gd name="connsiteX90" fmla="*/ 618898 w 4151312"/>
              <a:gd name="connsiteY90" fmla="*/ 6402004 h 6858000"/>
              <a:gd name="connsiteX91" fmla="*/ 624479 w 4151312"/>
              <a:gd name="connsiteY91" fmla="*/ 6384725 h 6858000"/>
              <a:gd name="connsiteX92" fmla="*/ 568575 w 4151312"/>
              <a:gd name="connsiteY92" fmla="*/ 6383429 h 6858000"/>
              <a:gd name="connsiteX93" fmla="*/ 1659953 w 4151312"/>
              <a:gd name="connsiteY93" fmla="*/ 6377201 h 6858000"/>
              <a:gd name="connsiteX94" fmla="*/ 1659953 w 4151312"/>
              <a:gd name="connsiteY94" fmla="*/ 6423290 h 6858000"/>
              <a:gd name="connsiteX95" fmla="*/ 1640662 w 4151312"/>
              <a:gd name="connsiteY95" fmla="*/ 6423290 h 6858000"/>
              <a:gd name="connsiteX96" fmla="*/ 1640662 w 4151312"/>
              <a:gd name="connsiteY96" fmla="*/ 6452426 h 6858000"/>
              <a:gd name="connsiteX97" fmla="*/ 1659953 w 4151312"/>
              <a:gd name="connsiteY97" fmla="*/ 6452426 h 6858000"/>
              <a:gd name="connsiteX98" fmla="*/ 1659953 w 4151312"/>
              <a:gd name="connsiteY98" fmla="*/ 6518911 h 6858000"/>
              <a:gd name="connsiteX99" fmla="*/ 1695318 w 4151312"/>
              <a:gd name="connsiteY99" fmla="*/ 6546194 h 6858000"/>
              <a:gd name="connsiteX100" fmla="*/ 1722377 w 4151312"/>
              <a:gd name="connsiteY100" fmla="*/ 6544604 h 6858000"/>
              <a:gd name="connsiteX101" fmla="*/ 1722377 w 4151312"/>
              <a:gd name="connsiteY101" fmla="*/ 6515203 h 6858000"/>
              <a:gd name="connsiteX102" fmla="*/ 1706303 w 4151312"/>
              <a:gd name="connsiteY102" fmla="*/ 6515998 h 6858000"/>
              <a:gd name="connsiteX103" fmla="*/ 1694780 w 4151312"/>
              <a:gd name="connsiteY103" fmla="*/ 6507256 h 6858000"/>
              <a:gd name="connsiteX104" fmla="*/ 1694780 w 4151312"/>
              <a:gd name="connsiteY104" fmla="*/ 6452426 h 6858000"/>
              <a:gd name="connsiteX105" fmla="*/ 1721302 w 4151312"/>
              <a:gd name="connsiteY105" fmla="*/ 6452426 h 6858000"/>
              <a:gd name="connsiteX106" fmla="*/ 1721302 w 4151312"/>
              <a:gd name="connsiteY106" fmla="*/ 6423290 h 6858000"/>
              <a:gd name="connsiteX107" fmla="*/ 1694780 w 4151312"/>
              <a:gd name="connsiteY107" fmla="*/ 6423290 h 6858000"/>
              <a:gd name="connsiteX108" fmla="*/ 1694780 w 4151312"/>
              <a:gd name="connsiteY108" fmla="*/ 6377201 h 6858000"/>
              <a:gd name="connsiteX109" fmla="*/ 1884617 w 4151312"/>
              <a:gd name="connsiteY109" fmla="*/ 6359355 h 6858000"/>
              <a:gd name="connsiteX110" fmla="*/ 1884617 w 4151312"/>
              <a:gd name="connsiteY110" fmla="*/ 6392335 h 6858000"/>
              <a:gd name="connsiteX111" fmla="*/ 1893998 w 4151312"/>
              <a:gd name="connsiteY111" fmla="*/ 6392335 h 6858000"/>
              <a:gd name="connsiteX112" fmla="*/ 1893998 w 4151312"/>
              <a:gd name="connsiteY112" fmla="*/ 6373492 h 6858000"/>
              <a:gd name="connsiteX113" fmla="*/ 1898291 w 4151312"/>
              <a:gd name="connsiteY113" fmla="*/ 6385270 h 6858000"/>
              <a:gd name="connsiteX114" fmla="*/ 1905819 w 4151312"/>
              <a:gd name="connsiteY114" fmla="*/ 6385270 h 6858000"/>
              <a:gd name="connsiteX115" fmla="*/ 1910111 w 4151312"/>
              <a:gd name="connsiteY115" fmla="*/ 6373492 h 6858000"/>
              <a:gd name="connsiteX116" fmla="*/ 1910111 w 4151312"/>
              <a:gd name="connsiteY116" fmla="*/ 6392335 h 6858000"/>
              <a:gd name="connsiteX117" fmla="*/ 1919685 w 4151312"/>
              <a:gd name="connsiteY117" fmla="*/ 6392335 h 6858000"/>
              <a:gd name="connsiteX118" fmla="*/ 1919685 w 4151312"/>
              <a:gd name="connsiteY118" fmla="*/ 6359355 h 6858000"/>
              <a:gd name="connsiteX119" fmla="*/ 1907566 w 4151312"/>
              <a:gd name="connsiteY119" fmla="*/ 6359355 h 6858000"/>
              <a:gd name="connsiteX120" fmla="*/ 1902362 w 4151312"/>
              <a:gd name="connsiteY120" fmla="*/ 6373114 h 6858000"/>
              <a:gd name="connsiteX121" fmla="*/ 1897494 w 4151312"/>
              <a:gd name="connsiteY121" fmla="*/ 6359355 h 6858000"/>
              <a:gd name="connsiteX122" fmla="*/ 1850683 w 4151312"/>
              <a:gd name="connsiteY122" fmla="*/ 6359355 h 6858000"/>
              <a:gd name="connsiteX123" fmla="*/ 1850683 w 4151312"/>
              <a:gd name="connsiteY123" fmla="*/ 6367929 h 6858000"/>
              <a:gd name="connsiteX124" fmla="*/ 1860074 w 4151312"/>
              <a:gd name="connsiteY124" fmla="*/ 6367929 h 6858000"/>
              <a:gd name="connsiteX125" fmla="*/ 1860074 w 4151312"/>
              <a:gd name="connsiteY125" fmla="*/ 6392335 h 6858000"/>
              <a:gd name="connsiteX126" fmla="*/ 1869839 w 4151312"/>
              <a:gd name="connsiteY126" fmla="*/ 6392335 h 6858000"/>
              <a:gd name="connsiteX127" fmla="*/ 1869839 w 4151312"/>
              <a:gd name="connsiteY127" fmla="*/ 6367929 h 6858000"/>
              <a:gd name="connsiteX128" fmla="*/ 1879230 w 4151312"/>
              <a:gd name="connsiteY128" fmla="*/ 6367929 h 6858000"/>
              <a:gd name="connsiteX129" fmla="*/ 1879230 w 4151312"/>
              <a:gd name="connsiteY129" fmla="*/ 6359355 h 6858000"/>
              <a:gd name="connsiteX130" fmla="*/ 1352105 w 4151312"/>
              <a:gd name="connsiteY130" fmla="*/ 6359189 h 6858000"/>
              <a:gd name="connsiteX131" fmla="*/ 1329868 w 4151312"/>
              <a:gd name="connsiteY131" fmla="*/ 6381439 h 6858000"/>
              <a:gd name="connsiteX132" fmla="*/ 1352108 w 4151312"/>
              <a:gd name="connsiteY132" fmla="*/ 6403427 h 6858000"/>
              <a:gd name="connsiteX133" fmla="*/ 1374610 w 4151312"/>
              <a:gd name="connsiteY133" fmla="*/ 6381439 h 6858000"/>
              <a:gd name="connsiteX134" fmla="*/ 1374610 w 4151312"/>
              <a:gd name="connsiteY134" fmla="*/ 6381364 h 6858000"/>
              <a:gd name="connsiteX135" fmla="*/ 1352105 w 4151312"/>
              <a:gd name="connsiteY135" fmla="*/ 6359189 h 6858000"/>
              <a:gd name="connsiteX136" fmla="*/ 1041583 w 4151312"/>
              <a:gd name="connsiteY136" fmla="*/ 6359189 h 6858000"/>
              <a:gd name="connsiteX137" fmla="*/ 1041583 w 4151312"/>
              <a:gd name="connsiteY137" fmla="*/ 6544604 h 6858000"/>
              <a:gd name="connsiteX138" fmla="*/ 1076143 w 4151312"/>
              <a:gd name="connsiteY138" fmla="*/ 6544604 h 6858000"/>
              <a:gd name="connsiteX139" fmla="*/ 1076143 w 4151312"/>
              <a:gd name="connsiteY139" fmla="*/ 6359189 h 6858000"/>
              <a:gd name="connsiteX140" fmla="*/ 925239 w 4151312"/>
              <a:gd name="connsiteY140" fmla="*/ 6355990 h 6858000"/>
              <a:gd name="connsiteX141" fmla="*/ 832602 w 4151312"/>
              <a:gd name="connsiteY141" fmla="*/ 6451897 h 6858000"/>
              <a:gd name="connsiteX142" fmla="*/ 832623 w 4151312"/>
              <a:gd name="connsiteY142" fmla="*/ 6456990 h 6858000"/>
              <a:gd name="connsiteX143" fmla="*/ 930389 w 4151312"/>
              <a:gd name="connsiteY143" fmla="*/ 6547783 h 6858000"/>
              <a:gd name="connsiteX144" fmla="*/ 1022285 w 4151312"/>
              <a:gd name="connsiteY144" fmla="*/ 6478650 h 6858000"/>
              <a:gd name="connsiteX145" fmla="*/ 981294 w 4151312"/>
              <a:gd name="connsiteY145" fmla="*/ 6478650 h 6858000"/>
              <a:gd name="connsiteX146" fmla="*/ 930389 w 4151312"/>
              <a:gd name="connsiteY146" fmla="*/ 6513878 h 6858000"/>
              <a:gd name="connsiteX147" fmla="*/ 871450 w 4151312"/>
              <a:gd name="connsiteY147" fmla="*/ 6451897 h 6858000"/>
              <a:gd name="connsiteX148" fmla="*/ 930389 w 4151312"/>
              <a:gd name="connsiteY148" fmla="*/ 6389916 h 6858000"/>
              <a:gd name="connsiteX149" fmla="*/ 981294 w 4151312"/>
              <a:gd name="connsiteY149" fmla="*/ 6425144 h 6858000"/>
              <a:gd name="connsiteX150" fmla="*/ 1022285 w 4151312"/>
              <a:gd name="connsiteY150" fmla="*/ 6425144 h 6858000"/>
              <a:gd name="connsiteX151" fmla="*/ 930389 w 4151312"/>
              <a:gd name="connsiteY151" fmla="*/ 6356011 h 6858000"/>
              <a:gd name="connsiteX152" fmla="*/ 925239 w 4151312"/>
              <a:gd name="connsiteY152" fmla="*/ 6355990 h 6858000"/>
              <a:gd name="connsiteX153" fmla="*/ 651232 w 4151312"/>
              <a:gd name="connsiteY153" fmla="*/ 6336161 h 6858000"/>
              <a:gd name="connsiteX154" fmla="*/ 624479 w 4151312"/>
              <a:gd name="connsiteY154" fmla="*/ 6384726 h 6858000"/>
              <a:gd name="connsiteX155" fmla="*/ 742033 w 4151312"/>
              <a:gd name="connsiteY155" fmla="*/ 6451914 h 6858000"/>
              <a:gd name="connsiteX156" fmla="*/ 624512 w 4151312"/>
              <a:gd name="connsiteY156" fmla="*/ 6519097 h 6858000"/>
              <a:gd name="connsiteX157" fmla="*/ 651373 w 4151312"/>
              <a:gd name="connsiteY157" fmla="*/ 6567631 h 6858000"/>
              <a:gd name="connsiteX158" fmla="*/ 771228 w 4151312"/>
              <a:gd name="connsiteY158" fmla="*/ 6499136 h 6858000"/>
              <a:gd name="connsiteX159" fmla="*/ 742033 w 4151312"/>
              <a:gd name="connsiteY159" fmla="*/ 6451914 h 6858000"/>
              <a:gd name="connsiteX160" fmla="*/ 771227 w 4151312"/>
              <a:gd name="connsiteY160" fmla="*/ 6404692 h 6858000"/>
              <a:gd name="connsiteX161" fmla="*/ 651232 w 4151312"/>
              <a:gd name="connsiteY161" fmla="*/ 6336161 h 6858000"/>
              <a:gd name="connsiteX162" fmla="*/ 0 w 4151312"/>
              <a:gd name="connsiteY162" fmla="*/ 0 h 6858000"/>
              <a:gd name="connsiteX163" fmla="*/ 4151312 w 4151312"/>
              <a:gd name="connsiteY163" fmla="*/ 0 h 6858000"/>
              <a:gd name="connsiteX164" fmla="*/ 4151312 w 4151312"/>
              <a:gd name="connsiteY164" fmla="*/ 6858000 h 6858000"/>
              <a:gd name="connsiteX165" fmla="*/ 0 w 4151312"/>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51312"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4151312" y="0"/>
                </a:lnTo>
                <a:lnTo>
                  <a:pt x="4151312"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dark image</a:t>
            </a:r>
          </a:p>
        </p:txBody>
      </p:sp>
      <p:sp>
        <p:nvSpPr>
          <p:cNvPr id="3" name="Text Placeholder 12">
            <a:extLst>
              <a:ext uri="{FF2B5EF4-FFF2-40B4-BE49-F238E27FC236}">
                <a16:creationId xmlns:a16="http://schemas.microsoft.com/office/drawing/2014/main" id="{52A5910F-1B7D-5878-9532-2B9886165333}"/>
              </a:ext>
            </a:extLst>
          </p:cNvPr>
          <p:cNvSpPr>
            <a:spLocks noGrp="1"/>
          </p:cNvSpPr>
          <p:nvPr>
            <p:ph type="body" sz="quarter" idx="21" hasCustomPrompt="1"/>
          </p:nvPr>
        </p:nvSpPr>
        <p:spPr>
          <a:xfrm>
            <a:off x="550864" y="918464"/>
            <a:ext cx="2808286" cy="539751"/>
          </a:xfrm>
        </p:spPr>
        <p:txBody>
          <a:bodyPr tIns="0" anchor="t" anchorCtr="0"/>
          <a:lstStyle>
            <a:lvl1pPr marL="0" indent="0" algn="l">
              <a:lnSpc>
                <a:spcPct val="9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Enter date, agenda </a:t>
            </a:r>
            <a:r>
              <a:rPr lang="en-US" err="1"/>
              <a:t>etc</a:t>
            </a:r>
            <a:endParaRPr lang="en-US"/>
          </a:p>
        </p:txBody>
      </p:sp>
      <p:sp>
        <p:nvSpPr>
          <p:cNvPr id="4" name="Footer Placeholder 4">
            <a:extLst>
              <a:ext uri="{FF2B5EF4-FFF2-40B4-BE49-F238E27FC236}">
                <a16:creationId xmlns:a16="http://schemas.microsoft.com/office/drawing/2014/main" id="{876B39FC-0CE8-1578-577C-326E4B7D57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2025 Clarivate. All rights reserved.</a:t>
            </a:r>
            <a:endParaRPr lang="en-GB"/>
          </a:p>
        </p:txBody>
      </p:sp>
      <p:sp>
        <p:nvSpPr>
          <p:cNvPr id="5" name="Slide Number Placeholder 5">
            <a:extLst>
              <a:ext uri="{FF2B5EF4-FFF2-40B4-BE49-F238E27FC236}">
                <a16:creationId xmlns:a16="http://schemas.microsoft.com/office/drawing/2014/main" id="{5A287C11-531C-3EE9-9D20-13A0B7B5060C}"/>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7" name="Text Placeholder 9">
            <a:extLst>
              <a:ext uri="{FF2B5EF4-FFF2-40B4-BE49-F238E27FC236}">
                <a16:creationId xmlns:a16="http://schemas.microsoft.com/office/drawing/2014/main" id="{BFBBDB29-01AE-D99E-9B39-4E519F6523DB}"/>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
        <p:nvSpPr>
          <p:cNvPr id="8" name="Text Placeholder 9">
            <a:extLst>
              <a:ext uri="{FF2B5EF4-FFF2-40B4-BE49-F238E27FC236}">
                <a16:creationId xmlns:a16="http://schemas.microsoft.com/office/drawing/2014/main" id="{15B97A4D-8A53-0DE1-B400-B335A6F17EBC}"/>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Tree>
    <p:extLst>
      <p:ext uri="{BB962C8B-B14F-4D97-AF65-F5344CB8AC3E}">
        <p14:creationId xmlns:p14="http://schemas.microsoft.com/office/powerpoint/2010/main" val="313247410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387614371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Black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291233427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5843448"/>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a:solidFill>
                  <a:schemeClr val="bg1"/>
                </a:solidFill>
                <a:latin typeface="+mj-lt"/>
                <a:ea typeface="+mn-ea"/>
                <a:cs typeface="+mn-cs"/>
              </a:rPr>
              <a:t>© 2024 Clarivate</a:t>
            </a:r>
          </a:p>
          <a:p>
            <a:r>
              <a:rPr lang="en-US" sz="900">
                <a:solidFill>
                  <a:schemeClr val="bg1"/>
                </a:solidFill>
              </a:rPr>
              <a:t>Clarivate and its logo, as well as all other trademarks </a:t>
            </a:r>
            <a:r>
              <a:rPr lang="en-US" sz="900" noProof="0">
                <a:solidFill>
                  <a:schemeClr val="bg1"/>
                </a:solidFill>
              </a:rPr>
              <a:t>used</a:t>
            </a:r>
            <a:r>
              <a:rPr lang="en-US" sz="90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5843448"/>
            <a:ext cx="8351450" cy="684803"/>
          </a:xfrm>
          <a:prstGeom prst="rect">
            <a:avLst/>
          </a:prstGeom>
          <a:noFill/>
        </p:spPr>
        <p:txBody>
          <a:bodyPr wrap="square" rtlCol="0">
            <a:spAutoFit/>
          </a:bodyPr>
          <a:lstStyle/>
          <a:p>
            <a:pPr>
              <a:spcAft>
                <a:spcPts val="300"/>
              </a:spcAft>
            </a:pPr>
            <a:r>
              <a:rPr lang="en-US" sz="900">
                <a:solidFill>
                  <a:schemeClr val="bg1"/>
                </a:solidFill>
                <a:latin typeface="+mj-lt"/>
              </a:rPr>
              <a:t>About </a:t>
            </a:r>
            <a:r>
              <a:rPr lang="en-US" sz="900" err="1">
                <a:solidFill>
                  <a:schemeClr val="bg1"/>
                </a:solidFill>
                <a:latin typeface="+mj-lt"/>
              </a:rPr>
              <a:t>Clarivate</a:t>
            </a:r>
            <a:endParaRPr lang="en-US" sz="900">
              <a:solidFill>
                <a:schemeClr val="bg1"/>
              </a:solidFill>
              <a:latin typeface="+mj-lt"/>
            </a:endParaRPr>
          </a:p>
          <a:p>
            <a:r>
              <a:rPr lang="en-GB" sz="900" b="0" i="0" u="none" strike="noStrike" err="1">
                <a:solidFill>
                  <a:schemeClr val="bg1"/>
                </a:solidFill>
                <a:effectLst/>
              </a:rPr>
              <a:t>Clarivate</a:t>
            </a:r>
            <a:r>
              <a:rPr lang="en-GB" sz="900" b="0" i="0" u="none" strike="noStrike">
                <a:solidFill>
                  <a:schemeClr val="bg1"/>
                </a:solidFill>
                <a:effectLst/>
              </a:rPr>
              <a:t> is the leading global information services provider. We connect </a:t>
            </a:r>
            <a:r>
              <a:rPr lang="en-US" sz="900" b="0" i="0" u="none" strike="noStrike" noProof="0">
                <a:solidFill>
                  <a:schemeClr val="bg1"/>
                </a:solidFill>
                <a:effectLst/>
              </a:rPr>
              <a:t>people</a:t>
            </a:r>
            <a:r>
              <a:rPr lang="en-GB" sz="900" b="0" i="0" u="none" strike="noStrike">
                <a:solidFill>
                  <a:schemeClr val="bg1"/>
                </a:solidFill>
                <a:effectLst/>
              </a:rPr>
              <a:t> and </a:t>
            </a:r>
            <a:r>
              <a:rPr lang="en-US" sz="900" b="0" i="0" u="none" strike="noStrike" noProof="0">
                <a:solidFill>
                  <a:schemeClr val="bg1"/>
                </a:solidFill>
                <a:effectLst/>
              </a:rPr>
              <a:t>organizations</a:t>
            </a:r>
            <a:r>
              <a:rPr lang="en-GB" sz="900" b="0" i="0" u="none" strike="noStrike">
                <a:solidFill>
                  <a:schemeClr val="bg1"/>
                </a:solidFill>
                <a:effectLst/>
              </a:rPr>
              <a:t> to intelligence they can trust to transform their perspective, their work and our world. Our subscription </a:t>
            </a:r>
            <a:r>
              <a:rPr lang="en-US" sz="900" b="0" i="0" u="none" strike="noStrike" noProof="0">
                <a:solidFill>
                  <a:schemeClr val="bg1"/>
                </a:solidFill>
                <a:effectLst/>
              </a:rPr>
              <a:t>and</a:t>
            </a:r>
            <a:r>
              <a:rPr lang="en-GB" sz="900" b="0" i="0" u="none" strike="noStrike">
                <a:solidFill>
                  <a:schemeClr val="bg1"/>
                </a:solidFill>
                <a:effectLst/>
              </a:rPr>
              <a:t> technology-based solutions are coupled with deep domain expertise and cover the areas </a:t>
            </a:r>
            <a:br>
              <a:rPr lang="en-GB" sz="900" b="0" i="0" u="none" strike="noStrike">
                <a:solidFill>
                  <a:schemeClr val="bg1"/>
                </a:solidFill>
                <a:effectLst/>
              </a:rPr>
            </a:br>
            <a:r>
              <a:rPr lang="en-GB" sz="900" b="0" i="0" u="none" strike="noStrike">
                <a:solidFill>
                  <a:schemeClr val="bg1"/>
                </a:solidFill>
                <a:effectLst/>
              </a:rPr>
              <a:t>of Academia &amp; Government, Life Sciences &amp; Healthcare and Intellectual Property. For more information, please visit </a:t>
            </a:r>
            <a:r>
              <a:rPr lang="en-GB" sz="900" b="0" i="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a:solidFill>
                <a:schemeClr val="bg1"/>
              </a:solidFill>
            </a:endParaRPr>
          </a:p>
        </p:txBody>
      </p:sp>
    </p:spTree>
    <p:extLst>
      <p:ext uri="{BB962C8B-B14F-4D97-AF65-F5344CB8AC3E}">
        <p14:creationId xmlns:p14="http://schemas.microsoft.com/office/powerpoint/2010/main" val="167303297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50:50 - 1 line only - Mint">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1"/>
                </a:solidFill>
                <a:latin typeface="+mj-lt"/>
              </a:defRPr>
            </a:lvl1pPr>
          </a:lstStyle>
          <a:p>
            <a:pPr lvl="0"/>
            <a:r>
              <a:rPr lang="en-US"/>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a:t>Presentation subtitle here</a:t>
            </a: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a:t>Drag picture file here to insert image</a:t>
            </a:r>
          </a:p>
        </p:txBody>
      </p:sp>
    </p:spTree>
    <p:extLst>
      <p:ext uri="{BB962C8B-B14F-4D97-AF65-F5344CB8AC3E}">
        <p14:creationId xmlns:p14="http://schemas.microsoft.com/office/powerpoint/2010/main" val="3423329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DCDF42-4795-B9BB-A09E-30C7785EE34D}"/>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FF2E5A3-55A9-35F4-3B8B-B4FDDD908EF8}"/>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62872072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8BA68AC2-1837-231B-AFE1-BE116D250A39}"/>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dark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1549449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Section Break - 1 line only A">
    <p:spTree>
      <p:nvGrpSpPr>
        <p:cNvPr id="1" name=""/>
        <p:cNvGrpSpPr/>
        <p:nvPr/>
      </p:nvGrpSpPr>
      <p:grpSpPr>
        <a:xfrm>
          <a:off x="0" y="0"/>
          <a:ext cx="0" cy="0"/>
          <a:chOff x="0" y="0"/>
          <a:chExt cx="0" cy="0"/>
        </a:xfrm>
      </p:grpSpPr>
      <p:pic>
        <p:nvPicPr>
          <p:cNvPr id="23" name="Picture 22" descr="A purple and white light&#10;&#10;Description automatically generated">
            <a:extLst>
              <a:ext uri="{FF2B5EF4-FFF2-40B4-BE49-F238E27FC236}">
                <a16:creationId xmlns:a16="http://schemas.microsoft.com/office/drawing/2014/main" id="{F6CDF771-1FCF-B7A9-5D97-3EC6A53240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7999"/>
          </a:xfrm>
          <a:prstGeom prst="rect">
            <a:avLst/>
          </a:prstGeom>
        </p:spPr>
      </p:pic>
      <p:sp>
        <p:nvSpPr>
          <p:cNvPr id="37" name="Text Placeholder 9">
            <a:extLst>
              <a:ext uri="{FF2B5EF4-FFF2-40B4-BE49-F238E27FC236}">
                <a16:creationId xmlns:a16="http://schemas.microsoft.com/office/drawing/2014/main" id="{4C6DD403-4D79-7A8B-97FC-8A42C027024F}"/>
              </a:ext>
            </a:extLst>
          </p:cNvPr>
          <p:cNvSpPr>
            <a:spLocks noGrp="1"/>
          </p:cNvSpPr>
          <p:nvPr>
            <p:ph type="body" sz="quarter" idx="16" hasCustomPrompt="1"/>
          </p:nvPr>
        </p:nvSpPr>
        <p:spPr>
          <a:xfrm>
            <a:off x="550863" y="2500384"/>
            <a:ext cx="9217026" cy="1030130"/>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1"/>
                </a:solidFill>
                <a:latin typeface="+mj-lt"/>
              </a:defRPr>
            </a:lvl1pPr>
          </a:lstStyle>
          <a:p>
            <a:pPr lvl="0"/>
            <a:r>
              <a:rPr lang="en-US"/>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550863" y="3659011"/>
            <a:ext cx="9213525" cy="281703"/>
          </a:xfrm>
          <a:prstGeom prst="rect">
            <a:avLst/>
          </a:prstGeom>
        </p:spPr>
        <p:txBody>
          <a:bodyPr lIns="0" tIns="36000" rIns="0" bIns="0" anchor="t" anchorCtr="0">
            <a:noAutofit/>
          </a:bodyPr>
          <a:lstStyle>
            <a:lvl1pPr marL="0" indent="0" algn="l">
              <a:lnSpc>
                <a:spcPct val="95000"/>
              </a:lnSpc>
              <a:buNone/>
              <a:defRPr sz="2000">
                <a:solidFill>
                  <a:schemeClr val="bg1"/>
                </a:solidFill>
                <a:latin typeface="+mn-lt"/>
              </a:defRPr>
            </a:lvl1pPr>
          </a:lstStyle>
          <a:p>
            <a:pPr lvl="0"/>
            <a:r>
              <a:rPr lang="en-US"/>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a:t>© 2025 Clarivate. All rights reserved.</a:t>
            </a:r>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10" name="Graphic 9">
            <a:extLst>
              <a:ext uri="{FF2B5EF4-FFF2-40B4-BE49-F238E27FC236}">
                <a16:creationId xmlns:a16="http://schemas.microsoft.com/office/drawing/2014/main" id="{BF47FA51-1124-5B99-9564-ECA3F6416901}"/>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pic>
        <p:nvPicPr>
          <p:cNvPr id="21" name="Picture 20" descr="A black background with white text&#10;&#10;Description automatically generated">
            <a:extLst>
              <a:ext uri="{FF2B5EF4-FFF2-40B4-BE49-F238E27FC236}">
                <a16:creationId xmlns:a16="http://schemas.microsoft.com/office/drawing/2014/main" id="{0D86745B-FF43-AC59-9666-747824A871F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0863" y="374557"/>
            <a:ext cx="2454308" cy="457337"/>
          </a:xfrm>
          <a:prstGeom prst="rect">
            <a:avLst/>
          </a:prstGeom>
        </p:spPr>
      </p:pic>
    </p:spTree>
    <p:extLst>
      <p:ext uri="{BB962C8B-B14F-4D97-AF65-F5344CB8AC3E}">
        <p14:creationId xmlns:p14="http://schemas.microsoft.com/office/powerpoint/2010/main" val="76225994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ection Break - 2 or 3 lines A">
    <p:spTree>
      <p:nvGrpSpPr>
        <p:cNvPr id="1" name=""/>
        <p:cNvGrpSpPr/>
        <p:nvPr/>
      </p:nvGrpSpPr>
      <p:grpSpPr>
        <a:xfrm>
          <a:off x="0" y="0"/>
          <a:ext cx="0" cy="0"/>
          <a:chOff x="0" y="0"/>
          <a:chExt cx="0" cy="0"/>
        </a:xfrm>
      </p:grpSpPr>
      <p:pic>
        <p:nvPicPr>
          <p:cNvPr id="8" name="Picture 7" descr="A purple and white light&#10;&#10;Description automatically generated">
            <a:extLst>
              <a:ext uri="{FF2B5EF4-FFF2-40B4-BE49-F238E27FC236}">
                <a16:creationId xmlns:a16="http://schemas.microsoft.com/office/drawing/2014/main" id="{92183D45-85A1-A97E-238D-0AE0291A96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7999"/>
          </a:xfrm>
          <a:prstGeom prst="rect">
            <a:avLst/>
          </a:prstGeom>
        </p:spPr>
      </p:pic>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550862" y="4198602"/>
            <a:ext cx="5473700" cy="281703"/>
          </a:xfrm>
          <a:prstGeom prst="rect">
            <a:avLst/>
          </a:prstGeom>
        </p:spPr>
        <p:txBody>
          <a:bodyPr lIns="0" tIns="36000" rIns="0" bIns="0" anchor="t" anchorCtr="0">
            <a:noAutofit/>
          </a:bodyPr>
          <a:lstStyle>
            <a:lvl1pPr marL="0" indent="0" algn="l">
              <a:lnSpc>
                <a:spcPct val="95000"/>
              </a:lnSpc>
              <a:buNone/>
              <a:defRPr sz="2000">
                <a:solidFill>
                  <a:schemeClr val="bg1"/>
                </a:solidFill>
                <a:latin typeface="+mn-lt"/>
              </a:defRPr>
            </a:lvl1pPr>
          </a:lstStyle>
          <a:p>
            <a:pPr lvl="0"/>
            <a:r>
              <a:rPr lang="en-US"/>
              <a:t>Section break subtitle here</a:t>
            </a:r>
          </a:p>
        </p:txBody>
      </p:sp>
      <p:sp>
        <p:nvSpPr>
          <p:cNvPr id="2" name="Text Placeholder 9">
            <a:extLst>
              <a:ext uri="{FF2B5EF4-FFF2-40B4-BE49-F238E27FC236}">
                <a16:creationId xmlns:a16="http://schemas.microsoft.com/office/drawing/2014/main" id="{04F5E0CA-97CD-F885-F5D2-9213676D50AA}"/>
              </a:ext>
            </a:extLst>
          </p:cNvPr>
          <p:cNvSpPr>
            <a:spLocks noGrp="1"/>
          </p:cNvSpPr>
          <p:nvPr>
            <p:ph type="body" sz="quarter" idx="16" hasCustomPrompt="1"/>
          </p:nvPr>
        </p:nvSpPr>
        <p:spPr>
          <a:xfrm>
            <a:off x="550863" y="2502214"/>
            <a:ext cx="5473700" cy="1567891"/>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1"/>
                </a:solidFill>
                <a:latin typeface="+mj-lt"/>
              </a:defRPr>
            </a:lvl1pPr>
          </a:lstStyle>
          <a:p>
            <a:pPr lvl="0"/>
            <a:r>
              <a:rPr lang="en-US"/>
              <a:t>Section break two or three lines lorem ipsum dolor</a:t>
            </a:r>
          </a:p>
        </p:txBody>
      </p:sp>
      <p:sp>
        <p:nvSpPr>
          <p:cNvPr id="4" name="Footer Placeholder 4">
            <a:extLst>
              <a:ext uri="{FF2B5EF4-FFF2-40B4-BE49-F238E27FC236}">
                <a16:creationId xmlns:a16="http://schemas.microsoft.com/office/drawing/2014/main" id="{528EEDAC-CF47-CCE9-DD7E-C104D4EDED09}"/>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a:t>© 2025 Clarivate. All rights reserved.</a:t>
            </a:r>
          </a:p>
        </p:txBody>
      </p:sp>
      <p:sp>
        <p:nvSpPr>
          <p:cNvPr id="5" name="Slide Number Placeholder 5">
            <a:extLst>
              <a:ext uri="{FF2B5EF4-FFF2-40B4-BE49-F238E27FC236}">
                <a16:creationId xmlns:a16="http://schemas.microsoft.com/office/drawing/2014/main" id="{9D199546-2CFB-DE8B-5677-A6A62454CAD9}"/>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9" name="Graphic 8">
            <a:extLst>
              <a:ext uri="{FF2B5EF4-FFF2-40B4-BE49-F238E27FC236}">
                <a16:creationId xmlns:a16="http://schemas.microsoft.com/office/drawing/2014/main" id="{00AC1018-48DB-A551-BADC-3672D1E113E1}"/>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20F50699-CEDB-6A7D-2A11-EAD7CF69E9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0863" y="374557"/>
            <a:ext cx="2454308" cy="457337"/>
          </a:xfrm>
          <a:prstGeom prst="rect">
            <a:avLst/>
          </a:prstGeom>
        </p:spPr>
      </p:pic>
    </p:spTree>
    <p:extLst>
      <p:ext uri="{BB962C8B-B14F-4D97-AF65-F5344CB8AC3E}">
        <p14:creationId xmlns:p14="http://schemas.microsoft.com/office/powerpoint/2010/main" val="76013872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ection Break - 1 line only B">
    <p:spTree>
      <p:nvGrpSpPr>
        <p:cNvPr id="1" name=""/>
        <p:cNvGrpSpPr/>
        <p:nvPr/>
      </p:nvGrpSpPr>
      <p:grpSpPr>
        <a:xfrm>
          <a:off x="0" y="0"/>
          <a:ext cx="0" cy="0"/>
          <a:chOff x="0" y="0"/>
          <a:chExt cx="0" cy="0"/>
        </a:xfrm>
      </p:grpSpPr>
      <p:pic>
        <p:nvPicPr>
          <p:cNvPr id="9" name="Picture 8" descr="Purple lights in the dark&#10;&#10;Description automatically generated">
            <a:extLst>
              <a:ext uri="{FF2B5EF4-FFF2-40B4-BE49-F238E27FC236}">
                <a16:creationId xmlns:a16="http://schemas.microsoft.com/office/drawing/2014/main" id="{417DAF3A-0B06-464C-8727-9FFF2F18C2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7" name="Text Placeholder 9">
            <a:extLst>
              <a:ext uri="{FF2B5EF4-FFF2-40B4-BE49-F238E27FC236}">
                <a16:creationId xmlns:a16="http://schemas.microsoft.com/office/drawing/2014/main" id="{4C6DD403-4D79-7A8B-97FC-8A42C027024F}"/>
              </a:ext>
            </a:extLst>
          </p:cNvPr>
          <p:cNvSpPr>
            <a:spLocks noGrp="1"/>
          </p:cNvSpPr>
          <p:nvPr>
            <p:ph type="body" sz="quarter" idx="16" hasCustomPrompt="1"/>
          </p:nvPr>
        </p:nvSpPr>
        <p:spPr>
          <a:xfrm>
            <a:off x="550863" y="2500384"/>
            <a:ext cx="9217026" cy="1030130"/>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1"/>
                </a:solidFill>
                <a:latin typeface="+mj-lt"/>
              </a:defRPr>
            </a:lvl1pPr>
          </a:lstStyle>
          <a:p>
            <a:pPr lvl="0"/>
            <a:r>
              <a:rPr lang="en-US"/>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550863" y="3659011"/>
            <a:ext cx="9213525" cy="281703"/>
          </a:xfrm>
          <a:prstGeom prst="rect">
            <a:avLst/>
          </a:prstGeom>
        </p:spPr>
        <p:txBody>
          <a:bodyPr lIns="0" tIns="36000" rIns="0" bIns="0" anchor="t" anchorCtr="0">
            <a:noAutofit/>
          </a:bodyPr>
          <a:lstStyle>
            <a:lvl1pPr marL="0" indent="0" algn="l">
              <a:lnSpc>
                <a:spcPct val="95000"/>
              </a:lnSpc>
              <a:buNone/>
              <a:defRPr sz="2000">
                <a:solidFill>
                  <a:schemeClr val="bg1"/>
                </a:solidFill>
                <a:latin typeface="+mn-lt"/>
              </a:defRPr>
            </a:lvl1pPr>
          </a:lstStyle>
          <a:p>
            <a:pPr lvl="0"/>
            <a:r>
              <a:rPr lang="en-US"/>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a:t>© 2025 Clarivate. All rights reserved.</a:t>
            </a:r>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7" name="Graphic 6">
            <a:extLst>
              <a:ext uri="{FF2B5EF4-FFF2-40B4-BE49-F238E27FC236}">
                <a16:creationId xmlns:a16="http://schemas.microsoft.com/office/drawing/2014/main" id="{3D1F0D55-408F-D15E-FFB1-C3DBD66A3BC9}"/>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C9A172A2-DE24-9490-5743-8FAAFF8E405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0863" y="374557"/>
            <a:ext cx="2454308" cy="457337"/>
          </a:xfrm>
          <a:prstGeom prst="rect">
            <a:avLst/>
          </a:prstGeom>
        </p:spPr>
      </p:pic>
    </p:spTree>
    <p:extLst>
      <p:ext uri="{BB962C8B-B14F-4D97-AF65-F5344CB8AC3E}">
        <p14:creationId xmlns:p14="http://schemas.microsoft.com/office/powerpoint/2010/main" val="5555456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Section Break - 2 or 3 lines B">
    <p:spTree>
      <p:nvGrpSpPr>
        <p:cNvPr id="1" name=""/>
        <p:cNvGrpSpPr/>
        <p:nvPr/>
      </p:nvGrpSpPr>
      <p:grpSpPr>
        <a:xfrm>
          <a:off x="0" y="0"/>
          <a:ext cx="0" cy="0"/>
          <a:chOff x="0" y="0"/>
          <a:chExt cx="0" cy="0"/>
        </a:xfrm>
      </p:grpSpPr>
      <p:pic>
        <p:nvPicPr>
          <p:cNvPr id="9" name="Picture 8" descr="Purple lights in the dark&#10;&#10;Description automatically generated">
            <a:extLst>
              <a:ext uri="{FF2B5EF4-FFF2-40B4-BE49-F238E27FC236}">
                <a16:creationId xmlns:a16="http://schemas.microsoft.com/office/drawing/2014/main" id="{CA7B645F-AE04-0351-9A95-E5D1087BE5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550863" y="4198602"/>
            <a:ext cx="5473700" cy="281703"/>
          </a:xfrm>
          <a:prstGeom prst="rect">
            <a:avLst/>
          </a:prstGeom>
        </p:spPr>
        <p:txBody>
          <a:bodyPr lIns="0" tIns="36000" rIns="0" bIns="0" anchor="t" anchorCtr="0">
            <a:noAutofit/>
          </a:bodyPr>
          <a:lstStyle>
            <a:lvl1pPr marL="0" indent="0" algn="l">
              <a:lnSpc>
                <a:spcPct val="95000"/>
              </a:lnSpc>
              <a:buNone/>
              <a:defRPr sz="2000">
                <a:solidFill>
                  <a:schemeClr val="bg1"/>
                </a:solidFill>
                <a:latin typeface="+mn-lt"/>
              </a:defRPr>
            </a:lvl1pPr>
          </a:lstStyle>
          <a:p>
            <a:pPr lvl="0"/>
            <a:r>
              <a:rPr lang="en-US"/>
              <a:t>Section break subtitle here</a:t>
            </a:r>
          </a:p>
        </p:txBody>
      </p:sp>
      <p:sp>
        <p:nvSpPr>
          <p:cNvPr id="2" name="Text Placeholder 9">
            <a:extLst>
              <a:ext uri="{FF2B5EF4-FFF2-40B4-BE49-F238E27FC236}">
                <a16:creationId xmlns:a16="http://schemas.microsoft.com/office/drawing/2014/main" id="{04F5E0CA-97CD-F885-F5D2-9213676D50AA}"/>
              </a:ext>
            </a:extLst>
          </p:cNvPr>
          <p:cNvSpPr>
            <a:spLocks noGrp="1"/>
          </p:cNvSpPr>
          <p:nvPr>
            <p:ph type="body" sz="quarter" idx="16" hasCustomPrompt="1"/>
          </p:nvPr>
        </p:nvSpPr>
        <p:spPr>
          <a:xfrm>
            <a:off x="550864" y="2502214"/>
            <a:ext cx="5473700" cy="1567891"/>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1"/>
                </a:solidFill>
                <a:latin typeface="+mj-lt"/>
              </a:defRPr>
            </a:lvl1pPr>
          </a:lstStyle>
          <a:p>
            <a:pPr lvl="0"/>
            <a:r>
              <a:rPr lang="en-US"/>
              <a:t>Section break two or three lines lorem ipsum dolor</a:t>
            </a:r>
          </a:p>
        </p:txBody>
      </p:sp>
      <p:sp>
        <p:nvSpPr>
          <p:cNvPr id="4" name="Footer Placeholder 4">
            <a:extLst>
              <a:ext uri="{FF2B5EF4-FFF2-40B4-BE49-F238E27FC236}">
                <a16:creationId xmlns:a16="http://schemas.microsoft.com/office/drawing/2014/main" id="{528EEDAC-CF47-CCE9-DD7E-C104D4EDED09}"/>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a:t>© 2025 Clarivate. All rights reserved.</a:t>
            </a:r>
          </a:p>
        </p:txBody>
      </p:sp>
      <p:sp>
        <p:nvSpPr>
          <p:cNvPr id="5" name="Slide Number Placeholder 5">
            <a:extLst>
              <a:ext uri="{FF2B5EF4-FFF2-40B4-BE49-F238E27FC236}">
                <a16:creationId xmlns:a16="http://schemas.microsoft.com/office/drawing/2014/main" id="{9D199546-2CFB-DE8B-5677-A6A62454CAD9}"/>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8" name="Graphic 7">
            <a:extLst>
              <a:ext uri="{FF2B5EF4-FFF2-40B4-BE49-F238E27FC236}">
                <a16:creationId xmlns:a16="http://schemas.microsoft.com/office/drawing/2014/main" id="{827E8F85-7A15-E834-0A77-633C79D0085F}"/>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2D167036-0679-9959-E164-115A53205F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0863" y="374557"/>
            <a:ext cx="2454308" cy="457337"/>
          </a:xfrm>
          <a:prstGeom prst="rect">
            <a:avLst/>
          </a:prstGeom>
        </p:spPr>
      </p:pic>
    </p:spTree>
    <p:extLst>
      <p:ext uri="{BB962C8B-B14F-4D97-AF65-F5344CB8AC3E}">
        <p14:creationId xmlns:p14="http://schemas.microsoft.com/office/powerpoint/2010/main" val="353307507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Section Break - 1 line only C">
    <p:spTree>
      <p:nvGrpSpPr>
        <p:cNvPr id="1" name=""/>
        <p:cNvGrpSpPr/>
        <p:nvPr/>
      </p:nvGrpSpPr>
      <p:grpSpPr>
        <a:xfrm>
          <a:off x="0" y="0"/>
          <a:ext cx="0" cy="0"/>
          <a:chOff x="0" y="0"/>
          <a:chExt cx="0" cy="0"/>
        </a:xfrm>
      </p:grpSpPr>
      <p:pic>
        <p:nvPicPr>
          <p:cNvPr id="8" name="Picture 7" descr="A purple and pink light&#10;&#10;Description automatically generated">
            <a:extLst>
              <a:ext uri="{FF2B5EF4-FFF2-40B4-BE49-F238E27FC236}">
                <a16:creationId xmlns:a16="http://schemas.microsoft.com/office/drawing/2014/main" id="{474073BC-E060-E9FE-B2AA-1127F2561C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7" name="Text Placeholder 9">
            <a:extLst>
              <a:ext uri="{FF2B5EF4-FFF2-40B4-BE49-F238E27FC236}">
                <a16:creationId xmlns:a16="http://schemas.microsoft.com/office/drawing/2014/main" id="{4C6DD403-4D79-7A8B-97FC-8A42C027024F}"/>
              </a:ext>
            </a:extLst>
          </p:cNvPr>
          <p:cNvSpPr>
            <a:spLocks noGrp="1"/>
          </p:cNvSpPr>
          <p:nvPr>
            <p:ph type="body" sz="quarter" idx="16" hasCustomPrompt="1"/>
          </p:nvPr>
        </p:nvSpPr>
        <p:spPr>
          <a:xfrm>
            <a:off x="550863" y="2500384"/>
            <a:ext cx="9217026" cy="1030130"/>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1"/>
                </a:solidFill>
                <a:latin typeface="+mj-lt"/>
              </a:defRPr>
            </a:lvl1pPr>
          </a:lstStyle>
          <a:p>
            <a:pPr lvl="0"/>
            <a:r>
              <a:rPr lang="en-US"/>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550863" y="3659011"/>
            <a:ext cx="9213525" cy="281703"/>
          </a:xfrm>
          <a:prstGeom prst="rect">
            <a:avLst/>
          </a:prstGeom>
        </p:spPr>
        <p:txBody>
          <a:bodyPr lIns="0" tIns="36000" rIns="0" bIns="0" anchor="t" anchorCtr="0">
            <a:noAutofit/>
          </a:bodyPr>
          <a:lstStyle>
            <a:lvl1pPr marL="0" indent="0" algn="l">
              <a:lnSpc>
                <a:spcPct val="95000"/>
              </a:lnSpc>
              <a:buNone/>
              <a:defRPr sz="2000">
                <a:solidFill>
                  <a:schemeClr val="bg1"/>
                </a:solidFill>
                <a:latin typeface="+mn-lt"/>
              </a:defRPr>
            </a:lvl1pPr>
          </a:lstStyle>
          <a:p>
            <a:pPr lvl="0"/>
            <a:r>
              <a:rPr lang="en-US"/>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a:t>© 2025 Clarivate. All rights reserved.</a:t>
            </a:r>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10" name="Graphic 9">
            <a:extLst>
              <a:ext uri="{FF2B5EF4-FFF2-40B4-BE49-F238E27FC236}">
                <a16:creationId xmlns:a16="http://schemas.microsoft.com/office/drawing/2014/main" id="{0E1BD692-9409-5946-BCBC-EDF857AF8175}"/>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3BA1F05F-E9E0-A40E-8F21-A97126608E8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0863" y="374557"/>
            <a:ext cx="2454308" cy="457337"/>
          </a:xfrm>
          <a:prstGeom prst="rect">
            <a:avLst/>
          </a:prstGeom>
        </p:spPr>
      </p:pic>
    </p:spTree>
    <p:extLst>
      <p:ext uri="{BB962C8B-B14F-4D97-AF65-F5344CB8AC3E}">
        <p14:creationId xmlns:p14="http://schemas.microsoft.com/office/powerpoint/2010/main" val="188189537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ection Break - 2 or 3 lines C">
    <p:spTree>
      <p:nvGrpSpPr>
        <p:cNvPr id="1" name=""/>
        <p:cNvGrpSpPr/>
        <p:nvPr/>
      </p:nvGrpSpPr>
      <p:grpSpPr>
        <a:xfrm>
          <a:off x="0" y="0"/>
          <a:ext cx="0" cy="0"/>
          <a:chOff x="0" y="0"/>
          <a:chExt cx="0" cy="0"/>
        </a:xfrm>
      </p:grpSpPr>
      <p:pic>
        <p:nvPicPr>
          <p:cNvPr id="8" name="Picture 7" descr="A purple and pink light&#10;&#10;Description automatically generated">
            <a:extLst>
              <a:ext uri="{FF2B5EF4-FFF2-40B4-BE49-F238E27FC236}">
                <a16:creationId xmlns:a16="http://schemas.microsoft.com/office/drawing/2014/main" id="{D12AB7F8-5C00-C15E-6F84-9010FD76D6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550863" y="4198602"/>
            <a:ext cx="5473700" cy="281703"/>
          </a:xfrm>
          <a:prstGeom prst="rect">
            <a:avLst/>
          </a:prstGeom>
        </p:spPr>
        <p:txBody>
          <a:bodyPr lIns="0" tIns="36000" rIns="0" bIns="0" anchor="t" anchorCtr="0">
            <a:noAutofit/>
          </a:bodyPr>
          <a:lstStyle>
            <a:lvl1pPr marL="0" indent="0" algn="l">
              <a:lnSpc>
                <a:spcPct val="95000"/>
              </a:lnSpc>
              <a:buNone/>
              <a:defRPr sz="2000">
                <a:solidFill>
                  <a:schemeClr val="bg1"/>
                </a:solidFill>
                <a:latin typeface="+mn-lt"/>
              </a:defRPr>
            </a:lvl1pPr>
          </a:lstStyle>
          <a:p>
            <a:pPr lvl="0"/>
            <a:r>
              <a:rPr lang="en-US"/>
              <a:t>Section break subtitle here</a:t>
            </a:r>
          </a:p>
        </p:txBody>
      </p:sp>
      <p:sp>
        <p:nvSpPr>
          <p:cNvPr id="2" name="Text Placeholder 9">
            <a:extLst>
              <a:ext uri="{FF2B5EF4-FFF2-40B4-BE49-F238E27FC236}">
                <a16:creationId xmlns:a16="http://schemas.microsoft.com/office/drawing/2014/main" id="{04F5E0CA-97CD-F885-F5D2-9213676D50AA}"/>
              </a:ext>
            </a:extLst>
          </p:cNvPr>
          <p:cNvSpPr>
            <a:spLocks noGrp="1"/>
          </p:cNvSpPr>
          <p:nvPr>
            <p:ph type="body" sz="quarter" idx="16" hasCustomPrompt="1"/>
          </p:nvPr>
        </p:nvSpPr>
        <p:spPr>
          <a:xfrm>
            <a:off x="550864" y="2502214"/>
            <a:ext cx="5473700" cy="1567891"/>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1"/>
                </a:solidFill>
                <a:latin typeface="+mj-lt"/>
              </a:defRPr>
            </a:lvl1pPr>
          </a:lstStyle>
          <a:p>
            <a:pPr lvl="0"/>
            <a:r>
              <a:rPr lang="en-US"/>
              <a:t>Section break two or three lines lorem ipsum dolor</a:t>
            </a:r>
          </a:p>
        </p:txBody>
      </p:sp>
      <p:sp>
        <p:nvSpPr>
          <p:cNvPr id="4" name="Footer Placeholder 4">
            <a:extLst>
              <a:ext uri="{FF2B5EF4-FFF2-40B4-BE49-F238E27FC236}">
                <a16:creationId xmlns:a16="http://schemas.microsoft.com/office/drawing/2014/main" id="{528EEDAC-CF47-CCE9-DD7E-C104D4EDED09}"/>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a:t>© 2025 Clarivate. All rights reserved.</a:t>
            </a:r>
          </a:p>
        </p:txBody>
      </p:sp>
      <p:sp>
        <p:nvSpPr>
          <p:cNvPr id="5" name="Slide Number Placeholder 5">
            <a:extLst>
              <a:ext uri="{FF2B5EF4-FFF2-40B4-BE49-F238E27FC236}">
                <a16:creationId xmlns:a16="http://schemas.microsoft.com/office/drawing/2014/main" id="{9D199546-2CFB-DE8B-5677-A6A62454CAD9}"/>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9" name="Graphic 8">
            <a:extLst>
              <a:ext uri="{FF2B5EF4-FFF2-40B4-BE49-F238E27FC236}">
                <a16:creationId xmlns:a16="http://schemas.microsoft.com/office/drawing/2014/main" id="{57C8DC1B-9477-1338-7907-CB1770674BCB}"/>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53811804-E711-C561-375F-734DD307617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0863" y="374557"/>
            <a:ext cx="2454308" cy="457337"/>
          </a:xfrm>
          <a:prstGeom prst="rect">
            <a:avLst/>
          </a:prstGeom>
        </p:spPr>
      </p:pic>
    </p:spTree>
    <p:extLst>
      <p:ext uri="{BB962C8B-B14F-4D97-AF65-F5344CB8AC3E}">
        <p14:creationId xmlns:p14="http://schemas.microsoft.com/office/powerpoint/2010/main" val="71178447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4" name="Picture 3" descr="A purple and white text&#10;&#10;Description automatically generated with medium confidence">
            <a:extLst>
              <a:ext uri="{FF2B5EF4-FFF2-40B4-BE49-F238E27FC236}">
                <a16:creationId xmlns:a16="http://schemas.microsoft.com/office/drawing/2014/main" id="{01E62ADF-BA7D-8256-F35C-921B6C5E98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28A5685-FE8A-4BA8-C4BF-9B0C2BA62E9D}"/>
              </a:ext>
            </a:extLst>
          </p:cNvPr>
          <p:cNvSpPr txBox="1"/>
          <p:nvPr userDrawn="1"/>
        </p:nvSpPr>
        <p:spPr>
          <a:xfrm>
            <a:off x="7037614" y="-1763486"/>
            <a:ext cx="0" cy="0"/>
          </a:xfrm>
          <a:prstGeom prst="rect">
            <a:avLst/>
          </a:prstGeom>
          <a:solidFill>
            <a:schemeClr val="bg1"/>
          </a:solidFill>
          <a:ln>
            <a:solidFill>
              <a:schemeClr val="accent2"/>
            </a:solidFill>
          </a:ln>
        </p:spPr>
        <p:txBody>
          <a:bodyPr wrap="none" rtlCol="0">
            <a:noAutofit/>
          </a:bodyPr>
          <a:lstStyle/>
          <a:p>
            <a:pPr algn="l"/>
            <a:endParaRPr lang="en-US"/>
          </a:p>
        </p:txBody>
      </p:sp>
      <p:sp>
        <p:nvSpPr>
          <p:cNvPr id="5" name="Text Placeholder 21">
            <a:extLst>
              <a:ext uri="{FF2B5EF4-FFF2-40B4-BE49-F238E27FC236}">
                <a16:creationId xmlns:a16="http://schemas.microsoft.com/office/drawing/2014/main" id="{C54444DE-2819-A4AA-A1AC-A617DC8CB070}"/>
              </a:ext>
            </a:extLst>
          </p:cNvPr>
          <p:cNvSpPr>
            <a:spLocks noGrp="1"/>
          </p:cNvSpPr>
          <p:nvPr>
            <p:ph type="body" sz="quarter" idx="17" hasCustomPrompt="1"/>
          </p:nvPr>
        </p:nvSpPr>
        <p:spPr>
          <a:xfrm>
            <a:off x="1326658" y="3961551"/>
            <a:ext cx="4789220" cy="547406"/>
          </a:xfrm>
        </p:spPr>
        <p:txBody>
          <a:bodyPr/>
          <a:lstStyle>
            <a:lvl1pPr marL="0" indent="0" algn="l">
              <a:buNone/>
              <a:defRPr sz="3400" spc="-150">
                <a:solidFill>
                  <a:schemeClr val="bg1"/>
                </a:solidFill>
                <a:latin typeface="+mn-lt"/>
              </a:defRPr>
            </a:lvl1pPr>
          </a:lstStyle>
          <a:p>
            <a:pPr lvl="0"/>
            <a:r>
              <a:rPr lang="en-US"/>
              <a:t>Sub heading here</a:t>
            </a:r>
          </a:p>
        </p:txBody>
      </p:sp>
      <p:sp>
        <p:nvSpPr>
          <p:cNvPr id="10" name="Text Placeholder 9">
            <a:extLst>
              <a:ext uri="{FF2B5EF4-FFF2-40B4-BE49-F238E27FC236}">
                <a16:creationId xmlns:a16="http://schemas.microsoft.com/office/drawing/2014/main" id="{828AA84B-99B9-988D-02D3-6CDD148C0EC8}"/>
              </a:ext>
            </a:extLst>
          </p:cNvPr>
          <p:cNvSpPr>
            <a:spLocks noGrp="1"/>
          </p:cNvSpPr>
          <p:nvPr>
            <p:ph type="body" sz="quarter" idx="13" hasCustomPrompt="1"/>
          </p:nvPr>
        </p:nvSpPr>
        <p:spPr>
          <a:xfrm>
            <a:off x="1326658" y="4678804"/>
            <a:ext cx="3451045" cy="252000"/>
          </a:xfrm>
          <a:prstGeom prst="rect">
            <a:avLst/>
          </a:prstGeom>
        </p:spPr>
        <p:txBody>
          <a:bodyPr lIns="0" tIns="0" rIns="0" bIns="0">
            <a:noAutofit/>
          </a:bodyPr>
          <a:lstStyle>
            <a:lvl1pPr marL="0" indent="0" algn="l">
              <a:lnSpc>
                <a:spcPct val="90000"/>
              </a:lnSpc>
              <a:buNone/>
              <a:defRPr sz="1800">
                <a:solidFill>
                  <a:schemeClr val="bg1"/>
                </a:solidFill>
                <a:latin typeface="+mn-lt"/>
              </a:defRPr>
            </a:lvl1pPr>
          </a:lstStyle>
          <a:p>
            <a:pPr lvl="0"/>
            <a:r>
              <a:rPr lang="en-US"/>
              <a:t>Meeting name here</a:t>
            </a:r>
            <a:endParaRPr lang="en-GB"/>
          </a:p>
        </p:txBody>
      </p:sp>
      <p:sp>
        <p:nvSpPr>
          <p:cNvPr id="11" name="Text Placeholder 9">
            <a:extLst>
              <a:ext uri="{FF2B5EF4-FFF2-40B4-BE49-F238E27FC236}">
                <a16:creationId xmlns:a16="http://schemas.microsoft.com/office/drawing/2014/main" id="{EC6FC55A-45A9-C3FD-7BF2-E9278D28BBCA}"/>
              </a:ext>
            </a:extLst>
          </p:cNvPr>
          <p:cNvSpPr>
            <a:spLocks noGrp="1"/>
          </p:cNvSpPr>
          <p:nvPr>
            <p:ph type="body" sz="quarter" idx="14" hasCustomPrompt="1"/>
          </p:nvPr>
        </p:nvSpPr>
        <p:spPr>
          <a:xfrm>
            <a:off x="1326658" y="4944935"/>
            <a:ext cx="3451044" cy="252000"/>
          </a:xfrm>
          <a:prstGeom prst="rect">
            <a:avLst/>
          </a:prstGeom>
        </p:spPr>
        <p:txBody>
          <a:bodyPr lIns="0" tIns="0" rIns="0" bIns="0">
            <a:noAutofit/>
          </a:bodyPr>
          <a:lstStyle>
            <a:lvl1pPr marL="0" indent="0" algn="l">
              <a:lnSpc>
                <a:spcPct val="90000"/>
              </a:lnSpc>
              <a:buNone/>
              <a:defRPr sz="1800">
                <a:solidFill>
                  <a:schemeClr val="bg1"/>
                </a:solidFill>
                <a:latin typeface="+mn-lt"/>
              </a:defRPr>
            </a:lvl1pPr>
          </a:lstStyle>
          <a:p>
            <a:pPr lvl="0"/>
            <a:r>
              <a:rPr lang="en-US"/>
              <a:t>Meeting name here</a:t>
            </a:r>
            <a:endParaRPr lang="en-GB"/>
          </a:p>
        </p:txBody>
      </p:sp>
    </p:spTree>
    <p:extLst>
      <p:ext uri="{BB962C8B-B14F-4D97-AF65-F5344CB8AC3E}">
        <p14:creationId xmlns:p14="http://schemas.microsoft.com/office/powerpoint/2010/main" val="53774926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Single Textbox - Three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solidFill>
                  <a:schemeClr val="tx1"/>
                </a:solidFill>
              </a:defRPr>
            </a:lvl1pPr>
          </a:lstStyle>
          <a:p>
            <a:r>
              <a:rPr lang="en-US"/>
              <a:t>Header avenir demi 24pt</a:t>
            </a:r>
            <a:br>
              <a:rPr lang="en-US"/>
            </a:br>
            <a:r>
              <a:rPr lang="en-US"/>
              <a:t>Optional second line</a:t>
            </a:r>
            <a:br>
              <a:rPr lang="en-US"/>
            </a:br>
            <a:r>
              <a:rPr lang="en-US"/>
              <a:t>Third line</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246772041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28432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Closing layout - Full Details">
    <p:spTree>
      <p:nvGrpSpPr>
        <p:cNvPr id="1" name=""/>
        <p:cNvGrpSpPr/>
        <p:nvPr/>
      </p:nvGrpSpPr>
      <p:grpSpPr>
        <a:xfrm>
          <a:off x="0" y="0"/>
          <a:ext cx="0" cy="0"/>
          <a:chOff x="0" y="0"/>
          <a:chExt cx="0" cy="0"/>
        </a:xfrm>
      </p:grpSpPr>
      <p:pic>
        <p:nvPicPr>
          <p:cNvPr id="3" name="Picture 2" descr="Purple lights in the dark&#10;&#10;Description automatically generated">
            <a:extLst>
              <a:ext uri="{FF2B5EF4-FFF2-40B4-BE49-F238E27FC236}">
                <a16:creationId xmlns:a16="http://schemas.microsoft.com/office/drawing/2014/main" id="{784D4192-ECA5-57D9-3993-731ACB999B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726" cy="6857283"/>
          </a:xfrm>
          <a:prstGeom prst="rect">
            <a:avLst/>
          </a:prstGeom>
        </p:spPr>
      </p:pic>
      <p:sp>
        <p:nvSpPr>
          <p:cNvPr id="7" name="Rectangle 6">
            <a:extLst>
              <a:ext uri="{FF2B5EF4-FFF2-40B4-BE49-F238E27FC236}">
                <a16:creationId xmlns:a16="http://schemas.microsoft.com/office/drawing/2014/main" id="{559E1E3C-AF79-A960-9F05-99F4F71555DF}"/>
              </a:ext>
            </a:extLst>
          </p:cNvPr>
          <p:cNvSpPr/>
          <p:nvPr userDrawn="1"/>
        </p:nvSpPr>
        <p:spPr>
          <a:xfrm>
            <a:off x="-1" y="4834830"/>
            <a:ext cx="12190727" cy="2023170"/>
          </a:xfrm>
          <a:prstGeom prst="rect">
            <a:avLst/>
          </a:prstGeom>
          <a:gradFill flip="none" rotWithShape="1">
            <a:gsLst>
              <a:gs pos="0">
                <a:schemeClr val="tx1">
                  <a:alpha val="0"/>
                </a:schemeClr>
              </a:gs>
              <a:gs pos="100000">
                <a:schemeClr val="tx1">
                  <a:alpha val="70000"/>
                </a:schemeClr>
              </a:gs>
            </a:gsLst>
            <a:lin ang="5400000" scaled="1"/>
            <a:tileRect/>
          </a:gradFill>
          <a:ln>
            <a:noFill/>
          </a:ln>
        </p:spPr>
        <p:txBody>
          <a:bodyPr wrap="square" tIns="108000" bIns="108000" rtlCol="0" anchor="ctr" anchorCtr="0">
            <a:noAutofit/>
          </a:bodyPr>
          <a:lstStyle/>
          <a:p>
            <a:pPr algn="ctr"/>
            <a:endParaRPr lang="en-US" sz="1500" err="1">
              <a:solidFill>
                <a:schemeClr val="tx1"/>
              </a:solidFill>
            </a:endParaRPr>
          </a:p>
        </p:txBody>
      </p:sp>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a:solidFill>
                  <a:schemeClr val="bg1"/>
                </a:solidFill>
                <a:latin typeface="+mj-lt"/>
                <a:ea typeface="+mn-ea"/>
                <a:cs typeface="+mn-cs"/>
              </a:rPr>
              <a:t>© 2025 Clarivate. All rights reserved</a:t>
            </a:r>
          </a:p>
          <a:p>
            <a:r>
              <a:rPr lang="en-US" sz="900">
                <a:solidFill>
                  <a:schemeClr val="bg1"/>
                </a:solidFill>
              </a:rPr>
              <a:t>Clarivate and its logo, as well as all other trademarks </a:t>
            </a:r>
            <a:r>
              <a:rPr lang="en-US" sz="900" noProof="0">
                <a:solidFill>
                  <a:schemeClr val="bg1"/>
                </a:solidFill>
              </a:rPr>
              <a:t>used</a:t>
            </a:r>
            <a:r>
              <a:rPr lang="en-US" sz="900">
                <a:solidFill>
                  <a:schemeClr val="bg1"/>
                </a:solidFill>
              </a:rPr>
              <a:t> herein are trademarks of their respective owners and used under license.</a:t>
            </a:r>
          </a:p>
        </p:txBody>
      </p:sp>
      <p:sp>
        <p:nvSpPr>
          <p:cNvPr id="4" name="TextBox 3">
            <a:extLst>
              <a:ext uri="{FF2B5EF4-FFF2-40B4-BE49-F238E27FC236}">
                <a16:creationId xmlns:a16="http://schemas.microsoft.com/office/drawing/2014/main" id="{0CC1AD64-9C2F-3FA8-97B7-66C3B968F294}"/>
              </a:ext>
            </a:extLst>
          </p:cNvPr>
          <p:cNvSpPr txBox="1"/>
          <p:nvPr userDrawn="1"/>
        </p:nvSpPr>
        <p:spPr>
          <a:xfrm>
            <a:off x="481401" y="6065125"/>
            <a:ext cx="5473700" cy="684803"/>
          </a:xfrm>
          <a:prstGeom prst="rect">
            <a:avLst/>
          </a:prstGeom>
          <a:noFill/>
        </p:spPr>
        <p:txBody>
          <a:bodyPr wrap="square" rtlCol="0">
            <a:spAutoFit/>
          </a:bodyPr>
          <a:lstStyle/>
          <a:p>
            <a:pPr>
              <a:spcAft>
                <a:spcPts val="300"/>
              </a:spcAft>
            </a:pPr>
            <a:r>
              <a:rPr lang="en-US" sz="900">
                <a:solidFill>
                  <a:schemeClr val="bg1"/>
                </a:solidFill>
                <a:latin typeface="+mj-lt"/>
              </a:rPr>
              <a:t>About Clarivate</a:t>
            </a:r>
          </a:p>
          <a:p>
            <a:r>
              <a:rPr lang="en-GB" sz="900" b="0" i="0" u="none" strike="noStrike">
                <a:solidFill>
                  <a:schemeClr val="bg1"/>
                </a:solidFill>
                <a:effectLst/>
              </a:rPr>
              <a:t>Clarivate</a:t>
            </a:r>
            <a:r>
              <a:rPr lang="en-GB" sz="900" b="0" i="0" u="none" strike="noStrike" baseline="30000">
                <a:solidFill>
                  <a:schemeClr val="bg1"/>
                </a:solidFill>
                <a:effectLst/>
              </a:rPr>
              <a:t>™</a:t>
            </a:r>
            <a:r>
              <a:rPr lang="en-GB" sz="900" b="0" i="0" u="none" strike="noStrike">
                <a:solidFill>
                  <a:schemeClr val="bg1"/>
                </a:solidFill>
                <a:effectLst/>
              </a:rPr>
              <a:t> is a leading global provider of transformative intelligence. We offer enriched data, insights &amp; analytics, workflow solutions and expert services in the areas of Academia &amp; Government, Intellectual Property and Life Sciences &amp; Healthcare. For more information, please visit clarivate.com.</a:t>
            </a:r>
            <a:endParaRPr lang="en-US" sz="900">
              <a:solidFill>
                <a:schemeClr val="bg1"/>
              </a:solidFill>
            </a:endParaRPr>
          </a:p>
        </p:txBody>
      </p:sp>
      <p:pic>
        <p:nvPicPr>
          <p:cNvPr id="12" name="Graphic 11">
            <a:extLst>
              <a:ext uri="{FF2B5EF4-FFF2-40B4-BE49-F238E27FC236}">
                <a16:creationId xmlns:a16="http://schemas.microsoft.com/office/drawing/2014/main" id="{A89EB19E-C0F1-117F-61E4-5EB34741E7DF}"/>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23" name="Text Placeholder 21">
            <a:extLst>
              <a:ext uri="{FF2B5EF4-FFF2-40B4-BE49-F238E27FC236}">
                <a16:creationId xmlns:a16="http://schemas.microsoft.com/office/drawing/2014/main" id="{81EC959E-4B8A-B9B2-2646-A94269B59EF5}"/>
              </a:ext>
            </a:extLst>
          </p:cNvPr>
          <p:cNvSpPr>
            <a:spLocks noGrp="1"/>
          </p:cNvSpPr>
          <p:nvPr>
            <p:ph type="body" sz="quarter" idx="17" hasCustomPrompt="1"/>
          </p:nvPr>
        </p:nvSpPr>
        <p:spPr>
          <a:xfrm>
            <a:off x="1343024" y="2861999"/>
            <a:ext cx="9505951" cy="699868"/>
          </a:xfrm>
        </p:spPr>
        <p:txBody>
          <a:bodyPr/>
          <a:lstStyle>
            <a:lvl1pPr marL="0" indent="0" algn="ctr">
              <a:buNone/>
              <a:defRPr sz="5400" spc="-150">
                <a:solidFill>
                  <a:schemeClr val="bg1"/>
                </a:solidFill>
                <a:latin typeface="+mj-lt"/>
              </a:defRPr>
            </a:lvl1pPr>
          </a:lstStyle>
          <a:p>
            <a:pPr lvl="0"/>
            <a:r>
              <a:rPr lang="en-US"/>
              <a:t>One line title here</a:t>
            </a:r>
          </a:p>
        </p:txBody>
      </p:sp>
      <p:pic>
        <p:nvPicPr>
          <p:cNvPr id="9" name="Picture 8" descr="A black background with white text&#10;&#10;Description automatically generated">
            <a:extLst>
              <a:ext uri="{FF2B5EF4-FFF2-40B4-BE49-F238E27FC236}">
                <a16:creationId xmlns:a16="http://schemas.microsoft.com/office/drawing/2014/main" id="{E86350C4-6013-ED4B-635A-6235C5EF2A6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04913" y="850667"/>
            <a:ext cx="2980898" cy="555462"/>
          </a:xfrm>
          <a:prstGeom prst="rect">
            <a:avLst/>
          </a:prstGeom>
        </p:spPr>
      </p:pic>
    </p:spTree>
    <p:extLst>
      <p:ext uri="{BB962C8B-B14F-4D97-AF65-F5344CB8AC3E}">
        <p14:creationId xmlns:p14="http://schemas.microsoft.com/office/powerpoint/2010/main" val="30556888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598348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8636997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4648990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189276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Six</a:t>
            </a:r>
          </a:p>
        </p:txBody>
      </p:sp>
    </p:spTree>
    <p:extLst>
      <p:ext uri="{BB962C8B-B14F-4D97-AF65-F5344CB8AC3E}">
        <p14:creationId xmlns:p14="http://schemas.microsoft.com/office/powerpoint/2010/main" val="201851424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Tree>
    <p:extLst>
      <p:ext uri="{BB962C8B-B14F-4D97-AF65-F5344CB8AC3E}">
        <p14:creationId xmlns:p14="http://schemas.microsoft.com/office/powerpoint/2010/main" val="264395120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err="1"/>
              <a:t>toinsert</a:t>
            </a:r>
            <a:r>
              <a:rPr lang="en-GB"/>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Tree>
    <p:extLst>
      <p:ext uri="{BB962C8B-B14F-4D97-AF65-F5344CB8AC3E}">
        <p14:creationId xmlns:p14="http://schemas.microsoft.com/office/powerpoint/2010/main" val="45047180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0643178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52030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410737116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3152241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1994650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8571237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45556579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92AC438-4963-3E86-AF1D-907809837B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211815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_50:50 Text / Big Sta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92AC438-4963-3E86-AF1D-907809837B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861"/>
            <a:ext cx="7175351" cy="6852277"/>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3230919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5418369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7030151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3201895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10C57F1D-C950-AFEA-188D-505320175FDB}"/>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a:p>
            <a:pPr lvl="3"/>
            <a:endParaRPr lang="en-GB"/>
          </a:p>
        </p:txBody>
      </p:sp>
    </p:spTree>
    <p:extLst>
      <p:ext uri="{BB962C8B-B14F-4D97-AF65-F5344CB8AC3E}">
        <p14:creationId xmlns:p14="http://schemas.microsoft.com/office/powerpoint/2010/main" val="284373293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_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6F515-904D-A198-71ED-870E64DDB4CE}"/>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a:p>
            <a:pPr lvl="3"/>
            <a:endParaRPr lang="en-GB"/>
          </a:p>
        </p:txBody>
      </p:sp>
    </p:spTree>
    <p:extLst>
      <p:ext uri="{BB962C8B-B14F-4D97-AF65-F5344CB8AC3E}">
        <p14:creationId xmlns:p14="http://schemas.microsoft.com/office/powerpoint/2010/main" val="43996713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6EA90A8E-21EE-B1AB-3E54-90DA5E7A3E20}"/>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46145549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DCDF42-4795-B9BB-A09E-30C7785EE34D}"/>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FF2E5A3-55A9-35F4-3B8B-B4FDDD908EF8}"/>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93035054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3485625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8927249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10C57F1D-C950-AFEA-188D-505320175FDB}"/>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4002618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8BA68AC2-1837-231B-AFE1-BE116D250A39}"/>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3774505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5659636-78CF-6EFF-68F5-52F1AB6203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horizontally as required”.</a:t>
            </a:r>
            <a:endParaRPr lang="en-GB"/>
          </a:p>
        </p:txBody>
      </p:sp>
      <p:pic>
        <p:nvPicPr>
          <p:cNvPr id="7" name="Graphic 6">
            <a:extLst>
              <a:ext uri="{FF2B5EF4-FFF2-40B4-BE49-F238E27FC236}">
                <a16:creationId xmlns:a16="http://schemas.microsoft.com/office/drawing/2014/main" id="{861E0A2F-248F-8E7B-8F36-71FDC08C0E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224635112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E7B1683A-D886-9B6C-2690-189E65E5E8DC}"/>
              </a:ext>
            </a:extLst>
          </p:cNvPr>
          <p:cNvSpPr>
            <a:spLocks noGrp="1"/>
          </p:cNvSpPr>
          <p:nvPr>
            <p:ph type="pic" sz="quarter" idx="20" hasCustomPrompt="1"/>
          </p:nvPr>
        </p:nvSpPr>
        <p:spPr>
          <a:xfrm>
            <a:off x="0" y="0"/>
            <a:ext cx="12192000" cy="6858000"/>
          </a:xfrm>
          <a:custGeom>
            <a:avLst/>
            <a:gdLst>
              <a:gd name="connsiteX0" fmla="*/ 1592699 w 12192000"/>
              <a:gd name="connsiteY0" fmla="*/ 6492423 h 6858000"/>
              <a:gd name="connsiteX1" fmla="*/ 1592699 w 12192000"/>
              <a:gd name="connsiteY1" fmla="*/ 6501164 h 6858000"/>
              <a:gd name="connsiteX2" fmla="*/ 1592546 w 12192000"/>
              <a:gd name="connsiteY2" fmla="*/ 6504388 h 6858000"/>
              <a:gd name="connsiteX3" fmla="*/ 1568857 w 12192000"/>
              <a:gd name="connsiteY3" fmla="*/ 6522619 h 6858000"/>
              <a:gd name="connsiteX4" fmla="*/ 1551438 w 12192000"/>
              <a:gd name="connsiteY4" fmla="*/ 6508315 h 6858000"/>
              <a:gd name="connsiteX5" fmla="*/ 1568857 w 12192000"/>
              <a:gd name="connsiteY5" fmla="*/ 6495071 h 6858000"/>
              <a:gd name="connsiteX6" fmla="*/ 1581983 w 12192000"/>
              <a:gd name="connsiteY6" fmla="*/ 6495071 h 6858000"/>
              <a:gd name="connsiteX7" fmla="*/ 1592699 w 12192000"/>
              <a:gd name="connsiteY7" fmla="*/ 6492423 h 6858000"/>
              <a:gd name="connsiteX8" fmla="*/ 1172060 w 12192000"/>
              <a:gd name="connsiteY8" fmla="*/ 6492423 h 6858000"/>
              <a:gd name="connsiteX9" fmla="*/ 1172060 w 12192000"/>
              <a:gd name="connsiteY9" fmla="*/ 6501164 h 6858000"/>
              <a:gd name="connsiteX10" fmla="*/ 1171906 w 12192000"/>
              <a:gd name="connsiteY10" fmla="*/ 6504389 h 6858000"/>
              <a:gd name="connsiteX11" fmla="*/ 1148216 w 12192000"/>
              <a:gd name="connsiteY11" fmla="*/ 6522619 h 6858000"/>
              <a:gd name="connsiteX12" fmla="*/ 1130802 w 12192000"/>
              <a:gd name="connsiteY12" fmla="*/ 6508315 h 6858000"/>
              <a:gd name="connsiteX13" fmla="*/ 1148216 w 12192000"/>
              <a:gd name="connsiteY13" fmla="*/ 6495071 h 6858000"/>
              <a:gd name="connsiteX14" fmla="*/ 1161343 w 12192000"/>
              <a:gd name="connsiteY14" fmla="*/ 6495071 h 6858000"/>
              <a:gd name="connsiteX15" fmla="*/ 1172060 w 12192000"/>
              <a:gd name="connsiteY15" fmla="*/ 6492423 h 6858000"/>
              <a:gd name="connsiteX16" fmla="*/ 1796056 w 12192000"/>
              <a:gd name="connsiteY16" fmla="*/ 6448718 h 6858000"/>
              <a:gd name="connsiteX17" fmla="*/ 1823115 w 12192000"/>
              <a:gd name="connsiteY17" fmla="*/ 6470969 h 6858000"/>
              <a:gd name="connsiteX18" fmla="*/ 1768190 w 12192000"/>
              <a:gd name="connsiteY18" fmla="*/ 6470969 h 6858000"/>
              <a:gd name="connsiteX19" fmla="*/ 1796056 w 12192000"/>
              <a:gd name="connsiteY19" fmla="*/ 6448718 h 6858000"/>
              <a:gd name="connsiteX20" fmla="*/ 1385331 w 12192000"/>
              <a:gd name="connsiteY20" fmla="*/ 6423290 h 6858000"/>
              <a:gd name="connsiteX21" fmla="*/ 1427128 w 12192000"/>
              <a:gd name="connsiteY21" fmla="*/ 6544605 h 6858000"/>
              <a:gd name="connsiteX22" fmla="*/ 1470261 w 12192000"/>
              <a:gd name="connsiteY22" fmla="*/ 6544605 h 6858000"/>
              <a:gd name="connsiteX23" fmla="*/ 1513932 w 12192000"/>
              <a:gd name="connsiteY23" fmla="*/ 6423290 h 6858000"/>
              <a:gd name="connsiteX24" fmla="*/ 1477223 w 12192000"/>
              <a:gd name="connsiteY24" fmla="*/ 6423290 h 6858000"/>
              <a:gd name="connsiteX25" fmla="*/ 1449367 w 12192000"/>
              <a:gd name="connsiteY25" fmla="*/ 6507521 h 6858000"/>
              <a:gd name="connsiteX26" fmla="*/ 1423104 w 12192000"/>
              <a:gd name="connsiteY26" fmla="*/ 6423290 h 6858000"/>
              <a:gd name="connsiteX27" fmla="*/ 1319153 w 12192000"/>
              <a:gd name="connsiteY27" fmla="*/ 6423290 h 6858000"/>
              <a:gd name="connsiteX28" fmla="*/ 1319153 w 12192000"/>
              <a:gd name="connsiteY28" fmla="*/ 6452426 h 6858000"/>
              <a:gd name="connsiteX29" fmla="*/ 1336299 w 12192000"/>
              <a:gd name="connsiteY29" fmla="*/ 6452426 h 6858000"/>
              <a:gd name="connsiteX30" fmla="*/ 1336299 w 12192000"/>
              <a:gd name="connsiteY30" fmla="*/ 6544604 h 6858000"/>
              <a:gd name="connsiteX31" fmla="*/ 1371127 w 12192000"/>
              <a:gd name="connsiteY31" fmla="*/ 6544604 h 6858000"/>
              <a:gd name="connsiteX32" fmla="*/ 1371127 w 12192000"/>
              <a:gd name="connsiteY32" fmla="*/ 6423290 h 6858000"/>
              <a:gd name="connsiteX33" fmla="*/ 1293161 w 12192000"/>
              <a:gd name="connsiteY33" fmla="*/ 6421700 h 6858000"/>
              <a:gd name="connsiteX34" fmla="*/ 1261280 w 12192000"/>
              <a:gd name="connsiteY34" fmla="*/ 6442626 h 6858000"/>
              <a:gd name="connsiteX35" fmla="*/ 1261280 w 12192000"/>
              <a:gd name="connsiteY35" fmla="*/ 6423290 h 6858000"/>
              <a:gd name="connsiteX36" fmla="*/ 1227522 w 12192000"/>
              <a:gd name="connsiteY36" fmla="*/ 6423290 h 6858000"/>
              <a:gd name="connsiteX37" fmla="*/ 1227522 w 12192000"/>
              <a:gd name="connsiteY37" fmla="*/ 6544604 h 6858000"/>
              <a:gd name="connsiteX38" fmla="*/ 1262352 w 12192000"/>
              <a:gd name="connsiteY38" fmla="*/ 6544604 h 6858000"/>
              <a:gd name="connsiteX39" fmla="*/ 1262352 w 12192000"/>
              <a:gd name="connsiteY39" fmla="*/ 6486596 h 6858000"/>
              <a:gd name="connsiteX40" fmla="*/ 1288073 w 12192000"/>
              <a:gd name="connsiteY40" fmla="*/ 6457194 h 6858000"/>
              <a:gd name="connsiteX41" fmla="*/ 1302808 w 12192000"/>
              <a:gd name="connsiteY41" fmla="*/ 6457194 h 6858000"/>
              <a:gd name="connsiteX42" fmla="*/ 1302808 w 12192000"/>
              <a:gd name="connsiteY42" fmla="*/ 6422760 h 6858000"/>
              <a:gd name="connsiteX43" fmla="*/ 1293161 w 12192000"/>
              <a:gd name="connsiteY43" fmla="*/ 6421700 h 6858000"/>
              <a:gd name="connsiteX44" fmla="*/ 1796056 w 12192000"/>
              <a:gd name="connsiteY44" fmla="*/ 6420112 h 6858000"/>
              <a:gd name="connsiteX45" fmla="*/ 1791956 w 12192000"/>
              <a:gd name="connsiteY45" fmla="*/ 6420138 h 6858000"/>
              <a:gd name="connsiteX46" fmla="*/ 1732297 w 12192000"/>
              <a:gd name="connsiteY46" fmla="*/ 6483948 h 6858000"/>
              <a:gd name="connsiteX47" fmla="*/ 1770879 w 12192000"/>
              <a:gd name="connsiteY47" fmla="*/ 6541990 h 6858000"/>
              <a:gd name="connsiteX48" fmla="*/ 1857943 w 12192000"/>
              <a:gd name="connsiteY48" fmla="*/ 6509641 h 6858000"/>
              <a:gd name="connsiteX49" fmla="*/ 1821781 w 12192000"/>
              <a:gd name="connsiteY49" fmla="*/ 6505933 h 6858000"/>
              <a:gd name="connsiteX50" fmla="*/ 1802269 w 12192000"/>
              <a:gd name="connsiteY50" fmla="*/ 6518046 h 6858000"/>
              <a:gd name="connsiteX51" fmla="*/ 1768997 w 12192000"/>
              <a:gd name="connsiteY51" fmla="*/ 6494013 h 6858000"/>
              <a:gd name="connsiteX52" fmla="*/ 1860353 w 12192000"/>
              <a:gd name="connsiteY52" fmla="*/ 6494013 h 6858000"/>
              <a:gd name="connsiteX53" fmla="*/ 1860353 w 12192000"/>
              <a:gd name="connsiteY53" fmla="*/ 6492689 h 6858000"/>
              <a:gd name="connsiteX54" fmla="*/ 1796056 w 12192000"/>
              <a:gd name="connsiteY54" fmla="*/ 6420112 h 6858000"/>
              <a:gd name="connsiteX55" fmla="*/ 1574215 w 12192000"/>
              <a:gd name="connsiteY55" fmla="*/ 6420111 h 6858000"/>
              <a:gd name="connsiteX56" fmla="*/ 1521700 w 12192000"/>
              <a:gd name="connsiteY56" fmla="*/ 6434944 h 6858000"/>
              <a:gd name="connsiteX57" fmla="*/ 1535364 w 12192000"/>
              <a:gd name="connsiteY57" fmla="*/ 6460902 h 6858000"/>
              <a:gd name="connsiteX58" fmla="*/ 1572342 w 12192000"/>
              <a:gd name="connsiteY58" fmla="*/ 6449512 h 6858000"/>
              <a:gd name="connsiteX59" fmla="*/ 1592699 w 12192000"/>
              <a:gd name="connsiteY59" fmla="*/ 6463816 h 6858000"/>
              <a:gd name="connsiteX60" fmla="*/ 1592699 w 12192000"/>
              <a:gd name="connsiteY60" fmla="*/ 6465140 h 6858000"/>
              <a:gd name="connsiteX61" fmla="*/ 1584124 w 12192000"/>
              <a:gd name="connsiteY61" fmla="*/ 6472292 h 6858000"/>
              <a:gd name="connsiteX62" fmla="*/ 1560013 w 12192000"/>
              <a:gd name="connsiteY62" fmla="*/ 6472292 h 6858000"/>
              <a:gd name="connsiteX63" fmla="*/ 1515545 w 12192000"/>
              <a:gd name="connsiteY63" fmla="*/ 6509640 h 6858000"/>
              <a:gd name="connsiteX64" fmla="*/ 1515603 w 12192000"/>
              <a:gd name="connsiteY64" fmla="*/ 6510750 h 6858000"/>
              <a:gd name="connsiteX65" fmla="*/ 1558409 w 12192000"/>
              <a:gd name="connsiteY65" fmla="*/ 6547782 h 6858000"/>
              <a:gd name="connsiteX66" fmla="*/ 1592699 w 12192000"/>
              <a:gd name="connsiteY66" fmla="*/ 6533214 h 6858000"/>
              <a:gd name="connsiteX67" fmla="*/ 1592699 w 12192000"/>
              <a:gd name="connsiteY67" fmla="*/ 6544604 h 6858000"/>
              <a:gd name="connsiteX68" fmla="*/ 1627527 w 12192000"/>
              <a:gd name="connsiteY68" fmla="*/ 6544604 h 6858000"/>
              <a:gd name="connsiteX69" fmla="*/ 1627527 w 12192000"/>
              <a:gd name="connsiteY69" fmla="*/ 6464875 h 6858000"/>
              <a:gd name="connsiteX70" fmla="*/ 1574215 w 12192000"/>
              <a:gd name="connsiteY70" fmla="*/ 6420111 h 6858000"/>
              <a:gd name="connsiteX71" fmla="*/ 1153574 w 12192000"/>
              <a:gd name="connsiteY71" fmla="*/ 6420111 h 6858000"/>
              <a:gd name="connsiteX72" fmla="*/ 1101062 w 12192000"/>
              <a:gd name="connsiteY72" fmla="*/ 6434944 h 6858000"/>
              <a:gd name="connsiteX73" fmla="*/ 1114726 w 12192000"/>
              <a:gd name="connsiteY73" fmla="*/ 6460902 h 6858000"/>
              <a:gd name="connsiteX74" fmla="*/ 1151699 w 12192000"/>
              <a:gd name="connsiteY74" fmla="*/ 6449512 h 6858000"/>
              <a:gd name="connsiteX75" fmla="*/ 1172060 w 12192000"/>
              <a:gd name="connsiteY75" fmla="*/ 6463816 h 6858000"/>
              <a:gd name="connsiteX76" fmla="*/ 1172060 w 12192000"/>
              <a:gd name="connsiteY76" fmla="*/ 6465140 h 6858000"/>
              <a:gd name="connsiteX77" fmla="*/ 1163487 w 12192000"/>
              <a:gd name="connsiteY77" fmla="*/ 6472292 h 6858000"/>
              <a:gd name="connsiteX78" fmla="*/ 1139375 w 12192000"/>
              <a:gd name="connsiteY78" fmla="*/ 6472292 h 6858000"/>
              <a:gd name="connsiteX79" fmla="*/ 1094901 w 12192000"/>
              <a:gd name="connsiteY79" fmla="*/ 6509640 h 6858000"/>
              <a:gd name="connsiteX80" fmla="*/ 1094960 w 12192000"/>
              <a:gd name="connsiteY80" fmla="*/ 6510749 h 6858000"/>
              <a:gd name="connsiteX81" fmla="*/ 1137766 w 12192000"/>
              <a:gd name="connsiteY81" fmla="*/ 6547782 h 6858000"/>
              <a:gd name="connsiteX82" fmla="*/ 1172060 w 12192000"/>
              <a:gd name="connsiteY82" fmla="*/ 6533214 h 6858000"/>
              <a:gd name="connsiteX83" fmla="*/ 1172060 w 12192000"/>
              <a:gd name="connsiteY83" fmla="*/ 6544604 h 6858000"/>
              <a:gd name="connsiteX84" fmla="*/ 1206890 w 12192000"/>
              <a:gd name="connsiteY84" fmla="*/ 6544604 h 6858000"/>
              <a:gd name="connsiteX85" fmla="*/ 1206890 w 12192000"/>
              <a:gd name="connsiteY85" fmla="*/ 6464875 h 6858000"/>
              <a:gd name="connsiteX86" fmla="*/ 1153574 w 12192000"/>
              <a:gd name="connsiteY86" fmla="*/ 6420111 h 6858000"/>
              <a:gd name="connsiteX87" fmla="*/ 568575 w 12192000"/>
              <a:gd name="connsiteY87" fmla="*/ 6383429 h 6858000"/>
              <a:gd name="connsiteX88" fmla="*/ 568549 w 12192000"/>
              <a:gd name="connsiteY88" fmla="*/ 6520396 h 6858000"/>
              <a:gd name="connsiteX89" fmla="*/ 624511 w 12192000"/>
              <a:gd name="connsiteY89" fmla="*/ 6519097 h 6858000"/>
              <a:gd name="connsiteX90" fmla="*/ 618898 w 12192000"/>
              <a:gd name="connsiteY90" fmla="*/ 6402004 h 6858000"/>
              <a:gd name="connsiteX91" fmla="*/ 624479 w 12192000"/>
              <a:gd name="connsiteY91" fmla="*/ 6384725 h 6858000"/>
              <a:gd name="connsiteX92" fmla="*/ 568575 w 12192000"/>
              <a:gd name="connsiteY92" fmla="*/ 6383429 h 6858000"/>
              <a:gd name="connsiteX93" fmla="*/ 1659953 w 12192000"/>
              <a:gd name="connsiteY93" fmla="*/ 6377201 h 6858000"/>
              <a:gd name="connsiteX94" fmla="*/ 1659953 w 12192000"/>
              <a:gd name="connsiteY94" fmla="*/ 6423290 h 6858000"/>
              <a:gd name="connsiteX95" fmla="*/ 1640662 w 12192000"/>
              <a:gd name="connsiteY95" fmla="*/ 6423290 h 6858000"/>
              <a:gd name="connsiteX96" fmla="*/ 1640662 w 12192000"/>
              <a:gd name="connsiteY96" fmla="*/ 6452426 h 6858000"/>
              <a:gd name="connsiteX97" fmla="*/ 1659953 w 12192000"/>
              <a:gd name="connsiteY97" fmla="*/ 6452426 h 6858000"/>
              <a:gd name="connsiteX98" fmla="*/ 1659953 w 12192000"/>
              <a:gd name="connsiteY98" fmla="*/ 6518911 h 6858000"/>
              <a:gd name="connsiteX99" fmla="*/ 1695318 w 12192000"/>
              <a:gd name="connsiteY99" fmla="*/ 6546194 h 6858000"/>
              <a:gd name="connsiteX100" fmla="*/ 1722377 w 12192000"/>
              <a:gd name="connsiteY100" fmla="*/ 6544604 h 6858000"/>
              <a:gd name="connsiteX101" fmla="*/ 1722377 w 12192000"/>
              <a:gd name="connsiteY101" fmla="*/ 6515203 h 6858000"/>
              <a:gd name="connsiteX102" fmla="*/ 1706303 w 12192000"/>
              <a:gd name="connsiteY102" fmla="*/ 6515998 h 6858000"/>
              <a:gd name="connsiteX103" fmla="*/ 1694780 w 12192000"/>
              <a:gd name="connsiteY103" fmla="*/ 6507256 h 6858000"/>
              <a:gd name="connsiteX104" fmla="*/ 1694780 w 12192000"/>
              <a:gd name="connsiteY104" fmla="*/ 6452426 h 6858000"/>
              <a:gd name="connsiteX105" fmla="*/ 1721302 w 12192000"/>
              <a:gd name="connsiteY105" fmla="*/ 6452426 h 6858000"/>
              <a:gd name="connsiteX106" fmla="*/ 1721302 w 12192000"/>
              <a:gd name="connsiteY106" fmla="*/ 6423290 h 6858000"/>
              <a:gd name="connsiteX107" fmla="*/ 1694780 w 12192000"/>
              <a:gd name="connsiteY107" fmla="*/ 6423290 h 6858000"/>
              <a:gd name="connsiteX108" fmla="*/ 1694780 w 12192000"/>
              <a:gd name="connsiteY108" fmla="*/ 6377201 h 6858000"/>
              <a:gd name="connsiteX109" fmla="*/ 1884617 w 12192000"/>
              <a:gd name="connsiteY109" fmla="*/ 6359355 h 6858000"/>
              <a:gd name="connsiteX110" fmla="*/ 1884617 w 12192000"/>
              <a:gd name="connsiteY110" fmla="*/ 6392335 h 6858000"/>
              <a:gd name="connsiteX111" fmla="*/ 1893998 w 12192000"/>
              <a:gd name="connsiteY111" fmla="*/ 6392335 h 6858000"/>
              <a:gd name="connsiteX112" fmla="*/ 1893998 w 12192000"/>
              <a:gd name="connsiteY112" fmla="*/ 6373492 h 6858000"/>
              <a:gd name="connsiteX113" fmla="*/ 1898291 w 12192000"/>
              <a:gd name="connsiteY113" fmla="*/ 6385270 h 6858000"/>
              <a:gd name="connsiteX114" fmla="*/ 1905819 w 12192000"/>
              <a:gd name="connsiteY114" fmla="*/ 6385270 h 6858000"/>
              <a:gd name="connsiteX115" fmla="*/ 1910111 w 12192000"/>
              <a:gd name="connsiteY115" fmla="*/ 6373492 h 6858000"/>
              <a:gd name="connsiteX116" fmla="*/ 1910111 w 12192000"/>
              <a:gd name="connsiteY116" fmla="*/ 6392335 h 6858000"/>
              <a:gd name="connsiteX117" fmla="*/ 1919685 w 12192000"/>
              <a:gd name="connsiteY117" fmla="*/ 6392335 h 6858000"/>
              <a:gd name="connsiteX118" fmla="*/ 1919685 w 12192000"/>
              <a:gd name="connsiteY118" fmla="*/ 6359355 h 6858000"/>
              <a:gd name="connsiteX119" fmla="*/ 1907566 w 12192000"/>
              <a:gd name="connsiteY119" fmla="*/ 6359355 h 6858000"/>
              <a:gd name="connsiteX120" fmla="*/ 1902362 w 12192000"/>
              <a:gd name="connsiteY120" fmla="*/ 6373114 h 6858000"/>
              <a:gd name="connsiteX121" fmla="*/ 1897494 w 12192000"/>
              <a:gd name="connsiteY121" fmla="*/ 6359355 h 6858000"/>
              <a:gd name="connsiteX122" fmla="*/ 1850683 w 12192000"/>
              <a:gd name="connsiteY122" fmla="*/ 6359355 h 6858000"/>
              <a:gd name="connsiteX123" fmla="*/ 1850683 w 12192000"/>
              <a:gd name="connsiteY123" fmla="*/ 6367929 h 6858000"/>
              <a:gd name="connsiteX124" fmla="*/ 1860074 w 12192000"/>
              <a:gd name="connsiteY124" fmla="*/ 6367929 h 6858000"/>
              <a:gd name="connsiteX125" fmla="*/ 1860074 w 12192000"/>
              <a:gd name="connsiteY125" fmla="*/ 6392335 h 6858000"/>
              <a:gd name="connsiteX126" fmla="*/ 1869839 w 12192000"/>
              <a:gd name="connsiteY126" fmla="*/ 6392335 h 6858000"/>
              <a:gd name="connsiteX127" fmla="*/ 1869839 w 12192000"/>
              <a:gd name="connsiteY127" fmla="*/ 6367929 h 6858000"/>
              <a:gd name="connsiteX128" fmla="*/ 1879230 w 12192000"/>
              <a:gd name="connsiteY128" fmla="*/ 6367929 h 6858000"/>
              <a:gd name="connsiteX129" fmla="*/ 1879230 w 12192000"/>
              <a:gd name="connsiteY129" fmla="*/ 6359355 h 6858000"/>
              <a:gd name="connsiteX130" fmla="*/ 1352105 w 12192000"/>
              <a:gd name="connsiteY130" fmla="*/ 6359189 h 6858000"/>
              <a:gd name="connsiteX131" fmla="*/ 1329868 w 12192000"/>
              <a:gd name="connsiteY131" fmla="*/ 6381439 h 6858000"/>
              <a:gd name="connsiteX132" fmla="*/ 1352108 w 12192000"/>
              <a:gd name="connsiteY132" fmla="*/ 6403427 h 6858000"/>
              <a:gd name="connsiteX133" fmla="*/ 1374610 w 12192000"/>
              <a:gd name="connsiteY133" fmla="*/ 6381439 h 6858000"/>
              <a:gd name="connsiteX134" fmla="*/ 1374610 w 12192000"/>
              <a:gd name="connsiteY134" fmla="*/ 6381364 h 6858000"/>
              <a:gd name="connsiteX135" fmla="*/ 1352105 w 12192000"/>
              <a:gd name="connsiteY135" fmla="*/ 6359189 h 6858000"/>
              <a:gd name="connsiteX136" fmla="*/ 1041583 w 12192000"/>
              <a:gd name="connsiteY136" fmla="*/ 6359189 h 6858000"/>
              <a:gd name="connsiteX137" fmla="*/ 1041583 w 12192000"/>
              <a:gd name="connsiteY137" fmla="*/ 6544604 h 6858000"/>
              <a:gd name="connsiteX138" fmla="*/ 1076143 w 12192000"/>
              <a:gd name="connsiteY138" fmla="*/ 6544604 h 6858000"/>
              <a:gd name="connsiteX139" fmla="*/ 1076143 w 12192000"/>
              <a:gd name="connsiteY139" fmla="*/ 6359189 h 6858000"/>
              <a:gd name="connsiteX140" fmla="*/ 925239 w 12192000"/>
              <a:gd name="connsiteY140" fmla="*/ 6355990 h 6858000"/>
              <a:gd name="connsiteX141" fmla="*/ 832602 w 12192000"/>
              <a:gd name="connsiteY141" fmla="*/ 6451897 h 6858000"/>
              <a:gd name="connsiteX142" fmla="*/ 832623 w 12192000"/>
              <a:gd name="connsiteY142" fmla="*/ 6456990 h 6858000"/>
              <a:gd name="connsiteX143" fmla="*/ 930389 w 12192000"/>
              <a:gd name="connsiteY143" fmla="*/ 6547783 h 6858000"/>
              <a:gd name="connsiteX144" fmla="*/ 1022285 w 12192000"/>
              <a:gd name="connsiteY144" fmla="*/ 6478650 h 6858000"/>
              <a:gd name="connsiteX145" fmla="*/ 981294 w 12192000"/>
              <a:gd name="connsiteY145" fmla="*/ 6478650 h 6858000"/>
              <a:gd name="connsiteX146" fmla="*/ 930389 w 12192000"/>
              <a:gd name="connsiteY146" fmla="*/ 6513878 h 6858000"/>
              <a:gd name="connsiteX147" fmla="*/ 871450 w 12192000"/>
              <a:gd name="connsiteY147" fmla="*/ 6451897 h 6858000"/>
              <a:gd name="connsiteX148" fmla="*/ 930389 w 12192000"/>
              <a:gd name="connsiteY148" fmla="*/ 6389916 h 6858000"/>
              <a:gd name="connsiteX149" fmla="*/ 981294 w 12192000"/>
              <a:gd name="connsiteY149" fmla="*/ 6425144 h 6858000"/>
              <a:gd name="connsiteX150" fmla="*/ 1022285 w 12192000"/>
              <a:gd name="connsiteY150" fmla="*/ 6425144 h 6858000"/>
              <a:gd name="connsiteX151" fmla="*/ 930389 w 12192000"/>
              <a:gd name="connsiteY151" fmla="*/ 6356011 h 6858000"/>
              <a:gd name="connsiteX152" fmla="*/ 925239 w 12192000"/>
              <a:gd name="connsiteY152" fmla="*/ 6355990 h 6858000"/>
              <a:gd name="connsiteX153" fmla="*/ 651232 w 12192000"/>
              <a:gd name="connsiteY153" fmla="*/ 6336161 h 6858000"/>
              <a:gd name="connsiteX154" fmla="*/ 624479 w 12192000"/>
              <a:gd name="connsiteY154" fmla="*/ 6384726 h 6858000"/>
              <a:gd name="connsiteX155" fmla="*/ 742033 w 12192000"/>
              <a:gd name="connsiteY155" fmla="*/ 6451914 h 6858000"/>
              <a:gd name="connsiteX156" fmla="*/ 624512 w 12192000"/>
              <a:gd name="connsiteY156" fmla="*/ 6519097 h 6858000"/>
              <a:gd name="connsiteX157" fmla="*/ 651373 w 12192000"/>
              <a:gd name="connsiteY157" fmla="*/ 6567631 h 6858000"/>
              <a:gd name="connsiteX158" fmla="*/ 771228 w 12192000"/>
              <a:gd name="connsiteY158" fmla="*/ 6499136 h 6858000"/>
              <a:gd name="connsiteX159" fmla="*/ 742033 w 12192000"/>
              <a:gd name="connsiteY159" fmla="*/ 6451914 h 6858000"/>
              <a:gd name="connsiteX160" fmla="*/ 771227 w 12192000"/>
              <a:gd name="connsiteY160" fmla="*/ 6404692 h 6858000"/>
              <a:gd name="connsiteX161" fmla="*/ 651232 w 12192000"/>
              <a:gd name="connsiteY161" fmla="*/ 6336161 h 6858000"/>
              <a:gd name="connsiteX162" fmla="*/ 0 w 12192000"/>
              <a:gd name="connsiteY162" fmla="*/ 0 h 6858000"/>
              <a:gd name="connsiteX163" fmla="*/ 7104065 w 12192000"/>
              <a:gd name="connsiteY163" fmla="*/ 0 h 6858000"/>
              <a:gd name="connsiteX164" fmla="*/ 8040688 w 12192000"/>
              <a:gd name="connsiteY164" fmla="*/ 0 h 6858000"/>
              <a:gd name="connsiteX165" fmla="*/ 12192000 w 12192000"/>
              <a:gd name="connsiteY165" fmla="*/ 0 h 6858000"/>
              <a:gd name="connsiteX166" fmla="*/ 12192000 w 12192000"/>
              <a:gd name="connsiteY166" fmla="*/ 6858000 h 6858000"/>
              <a:gd name="connsiteX167" fmla="*/ 8040688 w 12192000"/>
              <a:gd name="connsiteY167" fmla="*/ 6858000 h 6858000"/>
              <a:gd name="connsiteX168" fmla="*/ 7104065 w 12192000"/>
              <a:gd name="connsiteY168" fmla="*/ 6858000 h 6858000"/>
              <a:gd name="connsiteX169" fmla="*/ 0 w 12192000"/>
              <a:gd name="connsiteY1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92000"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409349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8BA68AC2-1837-231B-AFE1-BE116D250A39}"/>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1505427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6921336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0440494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272141444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Board meeting gray conclusion">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7FFEEE29-B311-4419-8883-3DA08D8C018E}"/>
              </a:ext>
            </a:extLst>
          </p:cNvPr>
          <p:cNvSpPr>
            <a:spLocks noGrp="1"/>
          </p:cNvSpPr>
          <p:nvPr>
            <p:ph type="body" sz="quarter" idx="14"/>
          </p:nvPr>
        </p:nvSpPr>
        <p:spPr>
          <a:xfrm>
            <a:off x="373063" y="812800"/>
            <a:ext cx="11410950" cy="501650"/>
          </a:xfrm>
          <a:solidFill>
            <a:srgbClr val="F0F0EB"/>
          </a:solidFill>
          <a:ln>
            <a:noFill/>
          </a:ln>
        </p:spPr>
        <p:txBody>
          <a:bodyPr lIns="91440" tIns="45720" rIns="91440" bIns="91440">
            <a:noAutofit/>
          </a:bodyPr>
          <a:lstStyle>
            <a:lvl1pPr marL="0" indent="0">
              <a:spcAft>
                <a:spcPts val="0"/>
              </a:spcAft>
              <a:buNone/>
              <a:defRPr b="1">
                <a:solidFill>
                  <a:schemeClr val="accent1"/>
                </a:solidFill>
              </a:defRPr>
            </a:lvl1pPr>
          </a:lstStyle>
          <a:p>
            <a:pPr lvl="0"/>
            <a:r>
              <a:rPr lang="en-US"/>
              <a:t>Click to edit Master text styles</a:t>
            </a:r>
          </a:p>
        </p:txBody>
      </p:sp>
      <p:sp>
        <p:nvSpPr>
          <p:cNvPr id="4" name="Text Placeholder 3">
            <a:extLst>
              <a:ext uri="{FF2B5EF4-FFF2-40B4-BE49-F238E27FC236}">
                <a16:creationId xmlns:a16="http://schemas.microsoft.com/office/drawing/2014/main" id="{B9092E5F-30E5-4A33-9D44-D081EB191A59}"/>
              </a:ext>
            </a:extLst>
          </p:cNvPr>
          <p:cNvSpPr>
            <a:spLocks noGrp="1"/>
          </p:cNvSpPr>
          <p:nvPr>
            <p:ph type="body" sz="quarter" idx="10"/>
          </p:nvPr>
        </p:nvSpPr>
        <p:spPr>
          <a:xfrm>
            <a:off x="373063" y="1543756"/>
            <a:ext cx="11410950" cy="4612601"/>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6ACCC35F-D20E-4053-B659-4325F7D2B52B}"/>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4A16EDBE-F2BC-4940-AB8C-F0DC2E000247}"/>
              </a:ext>
            </a:extLst>
          </p:cNvPr>
          <p:cNvSpPr>
            <a:spLocks noGrp="1"/>
          </p:cNvSpPr>
          <p:nvPr>
            <p:ph type="ftr" sz="quarter" idx="15"/>
          </p:nvPr>
        </p:nvSpPr>
        <p:spPr/>
        <p:txBody>
          <a:bodyPr/>
          <a:lstStyle/>
          <a:p>
            <a:r>
              <a:rPr lang="en-US"/>
              <a:t>© 2025 Clarivate. All rights reserved.</a:t>
            </a:r>
          </a:p>
        </p:txBody>
      </p:sp>
      <p:sp>
        <p:nvSpPr>
          <p:cNvPr id="3" name="Slide Number Placeholder 2">
            <a:extLst>
              <a:ext uri="{FF2B5EF4-FFF2-40B4-BE49-F238E27FC236}">
                <a16:creationId xmlns:a16="http://schemas.microsoft.com/office/drawing/2014/main" id="{93952E25-8C7E-4032-B5A9-EEFEE1CBE5BC}"/>
              </a:ext>
            </a:extLst>
          </p:cNvPr>
          <p:cNvSpPr>
            <a:spLocks noGrp="1"/>
          </p:cNvSpPr>
          <p:nvPr>
            <p:ph type="sldNum" sz="quarter" idx="16"/>
          </p:nvPr>
        </p:nvSpPr>
        <p:spPr>
          <a:xfrm>
            <a:off x="11023599" y="6373978"/>
            <a:ext cx="760413" cy="365125"/>
          </a:xfrm>
          <a:prstGeom prst="rect">
            <a:avLst/>
          </a:prstGeom>
        </p:spPr>
        <p:txBody>
          <a:bodyPr/>
          <a:lstStyle/>
          <a:p>
            <a:fld id="{21F6CEF5-2DED-4FCB-AD7C-D6955EF399CF}" type="slidenum">
              <a:rPr lang="en-US" smtClean="0"/>
              <a:pPr/>
              <a:t>‹#›</a:t>
            </a:fld>
            <a:endParaRPr lang="en-US"/>
          </a:p>
        </p:txBody>
      </p:sp>
    </p:spTree>
    <p:extLst>
      <p:ext uri="{BB962C8B-B14F-4D97-AF65-F5344CB8AC3E}">
        <p14:creationId xmlns:p14="http://schemas.microsoft.com/office/powerpoint/2010/main" val="224090695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50:50 - Text / Chart">
  <p:cSld name="50:50 - Text / Chart">
    <p:bg>
      <p:bgPr>
        <a:solidFill>
          <a:schemeClr val="lt1"/>
        </a:solidFill>
        <a:effectLst/>
      </p:bgPr>
    </p:bg>
    <p:spTree>
      <p:nvGrpSpPr>
        <p:cNvPr id="1" name="Shape 1178"/>
        <p:cNvGrpSpPr/>
        <p:nvPr/>
      </p:nvGrpSpPr>
      <p:grpSpPr>
        <a:xfrm>
          <a:off x="0" y="0"/>
          <a:ext cx="0" cy="0"/>
          <a:chOff x="0" y="0"/>
          <a:chExt cx="0" cy="0"/>
        </a:xfrm>
      </p:grpSpPr>
      <p:sp>
        <p:nvSpPr>
          <p:cNvPr id="1179" name="Google Shape;1179;p107"/>
          <p:cNvSpPr/>
          <p:nvPr/>
        </p:nvSpPr>
        <p:spPr>
          <a:xfrm>
            <a:off x="0" y="0"/>
            <a:ext cx="6096000" cy="6858000"/>
          </a:xfrm>
          <a:prstGeom prst="rect">
            <a:avLst/>
          </a:prstGeom>
          <a:solidFill>
            <a:srgbClr val="FAF5FF"/>
          </a:solidFill>
          <a:ln>
            <a:noFill/>
          </a:ln>
        </p:spPr>
        <p:txBody>
          <a:bodyPr spcFirstLastPara="1" wrap="square" lIns="91433" tIns="45700" rIns="91433" bIns="45700" anchor="ctr" anchorCtr="0">
            <a:noAutofit/>
          </a:bodyPr>
          <a:lstStyle/>
          <a:p>
            <a:pPr marL="0" marR="0" lvl="0" indent="0" algn="ctr" rtl="0">
              <a:spcBef>
                <a:spcPts val="0"/>
              </a:spcBef>
              <a:spcAft>
                <a:spcPts val="0"/>
              </a:spcAft>
              <a:buClr>
                <a:schemeClr val="dk1"/>
              </a:buClr>
              <a:buSzPts val="1400"/>
              <a:buFont typeface="Arial"/>
              <a:buNone/>
            </a:pPr>
            <a:endParaRPr sz="1867" b="0" i="0" u="none" strike="noStrike" cap="none">
              <a:solidFill>
                <a:schemeClr val="lt1"/>
              </a:solidFill>
              <a:latin typeface="Avenir"/>
              <a:ea typeface="Avenir"/>
              <a:cs typeface="Avenir"/>
              <a:sym typeface="Avenir"/>
            </a:endParaRPr>
          </a:p>
        </p:txBody>
      </p:sp>
      <p:sp>
        <p:nvSpPr>
          <p:cNvPr id="1180" name="Google Shape;1180;p107"/>
          <p:cNvSpPr txBox="1">
            <a:spLocks noGrp="1"/>
          </p:cNvSpPr>
          <p:nvPr>
            <p:ph type="ftr" idx="11"/>
          </p:nvPr>
        </p:nvSpPr>
        <p:spPr>
          <a:xfrm>
            <a:off x="8040688" y="6348353"/>
            <a:ext cx="3292400" cy="2160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Clr>
                <a:schemeClr val="dk1"/>
              </a:buClr>
              <a:buSzPts val="800"/>
              <a:buFont typeface="Avenir"/>
              <a:buNone/>
              <a:defRPr/>
            </a:lvl1pPr>
            <a:lvl2pPr lvl="1" algn="l" rtl="0">
              <a:spcBef>
                <a:spcPts val="0"/>
              </a:spcBef>
              <a:spcAft>
                <a:spcPts val="0"/>
              </a:spcAft>
              <a:buClr>
                <a:schemeClr val="dk1"/>
              </a:buClr>
              <a:buSzPts val="800"/>
              <a:buFont typeface="Avenir"/>
              <a:buNone/>
              <a:defRPr/>
            </a:lvl2pPr>
            <a:lvl3pPr lvl="2" algn="l" rtl="0">
              <a:spcBef>
                <a:spcPts val="0"/>
              </a:spcBef>
              <a:spcAft>
                <a:spcPts val="0"/>
              </a:spcAft>
              <a:buClr>
                <a:schemeClr val="dk1"/>
              </a:buClr>
              <a:buSzPts val="800"/>
              <a:buFont typeface="Avenir"/>
              <a:buNone/>
              <a:defRPr/>
            </a:lvl3pPr>
            <a:lvl4pPr lvl="3" algn="l" rtl="0">
              <a:spcBef>
                <a:spcPts val="0"/>
              </a:spcBef>
              <a:spcAft>
                <a:spcPts val="0"/>
              </a:spcAft>
              <a:buClr>
                <a:schemeClr val="dk1"/>
              </a:buClr>
              <a:buSzPts val="800"/>
              <a:buFont typeface="Avenir"/>
              <a:buNone/>
              <a:defRPr/>
            </a:lvl4pPr>
            <a:lvl5pPr lvl="4" algn="l" rtl="0">
              <a:spcBef>
                <a:spcPts val="0"/>
              </a:spcBef>
              <a:spcAft>
                <a:spcPts val="0"/>
              </a:spcAft>
              <a:buClr>
                <a:schemeClr val="dk1"/>
              </a:buClr>
              <a:buSzPts val="800"/>
              <a:buFont typeface="Avenir"/>
              <a:buNone/>
              <a:defRPr/>
            </a:lvl5pPr>
            <a:lvl6pPr lvl="5" algn="l" rtl="0">
              <a:spcBef>
                <a:spcPts val="0"/>
              </a:spcBef>
              <a:spcAft>
                <a:spcPts val="0"/>
              </a:spcAft>
              <a:buClr>
                <a:schemeClr val="dk1"/>
              </a:buClr>
              <a:buSzPts val="800"/>
              <a:buFont typeface="Avenir"/>
              <a:buNone/>
              <a:defRPr/>
            </a:lvl6pPr>
            <a:lvl7pPr lvl="6" algn="l" rtl="0">
              <a:spcBef>
                <a:spcPts val="0"/>
              </a:spcBef>
              <a:spcAft>
                <a:spcPts val="0"/>
              </a:spcAft>
              <a:buClr>
                <a:schemeClr val="dk1"/>
              </a:buClr>
              <a:buSzPts val="800"/>
              <a:buFont typeface="Avenir"/>
              <a:buNone/>
              <a:defRPr/>
            </a:lvl7pPr>
            <a:lvl8pPr lvl="7" algn="l" rtl="0">
              <a:spcBef>
                <a:spcPts val="0"/>
              </a:spcBef>
              <a:spcAft>
                <a:spcPts val="0"/>
              </a:spcAft>
              <a:buClr>
                <a:schemeClr val="dk1"/>
              </a:buClr>
              <a:buSzPts val="800"/>
              <a:buFont typeface="Avenir"/>
              <a:buNone/>
              <a:defRPr/>
            </a:lvl8pPr>
            <a:lvl9pPr lvl="8" algn="l" rtl="0">
              <a:spcBef>
                <a:spcPts val="0"/>
              </a:spcBef>
              <a:spcAft>
                <a:spcPts val="0"/>
              </a:spcAft>
              <a:buClr>
                <a:schemeClr val="dk1"/>
              </a:buClr>
              <a:buSzPts val="800"/>
              <a:buFont typeface="Avenir"/>
              <a:buNone/>
              <a:defRPr/>
            </a:lvl9pPr>
          </a:lstStyle>
          <a:p>
            <a:r>
              <a:rPr lang="en-US"/>
              <a:t>© 2025 Clarivate. All rights reserved.</a:t>
            </a:r>
            <a:endParaRPr/>
          </a:p>
        </p:txBody>
      </p:sp>
      <p:sp>
        <p:nvSpPr>
          <p:cNvPr id="1181" name="Google Shape;1181;p107"/>
          <p:cNvSpPr txBox="1">
            <a:spLocks noGrp="1"/>
          </p:cNvSpPr>
          <p:nvPr>
            <p:ph type="sldNum" idx="12"/>
          </p:nvPr>
        </p:nvSpPr>
        <p:spPr>
          <a:xfrm>
            <a:off x="11509200" y="6348353"/>
            <a:ext cx="216000" cy="216000"/>
          </a:xfrm>
          <a:prstGeom prst="rect">
            <a:avLst/>
          </a:prstGeom>
          <a:noFill/>
          <a:ln>
            <a:noFill/>
          </a:ln>
        </p:spPr>
        <p:txBody>
          <a:bodyPr spcFirstLastPara="1" wrap="square" lIns="0" tIns="0" rIns="0" bIns="0" anchor="ctr" anchorCtr="0">
            <a:noAutofit/>
          </a:bodyPr>
          <a:lstStyle>
            <a:lvl1pPr marL="0" lvl="0"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1pPr>
            <a:lvl2pPr marL="0" lvl="1"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2pPr>
            <a:lvl3pPr marL="0" lvl="2"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3pPr>
            <a:lvl4pPr marL="0" lvl="3"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4pPr>
            <a:lvl5pPr marL="0" lvl="4"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5pPr>
            <a:lvl6pPr marL="0" lvl="5"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6pPr>
            <a:lvl7pPr marL="0" lvl="6"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7pPr>
            <a:lvl8pPr marL="0" lvl="7"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8pPr>
            <a:lvl9pPr marL="0" lvl="8"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a:t>
            </a:fld>
            <a:endParaRPr/>
          </a:p>
        </p:txBody>
      </p:sp>
      <p:sp>
        <p:nvSpPr>
          <p:cNvPr id="1182" name="Google Shape;1182;p107"/>
          <p:cNvSpPr>
            <a:spLocks noGrp="1"/>
          </p:cNvSpPr>
          <p:nvPr>
            <p:ph type="chart" idx="2"/>
          </p:nvPr>
        </p:nvSpPr>
        <p:spPr>
          <a:xfrm>
            <a:off x="6635488" y="1089025"/>
            <a:ext cx="5005600" cy="3060800"/>
          </a:xfrm>
          <a:prstGeom prst="rect">
            <a:avLst/>
          </a:prstGeom>
          <a:noFill/>
          <a:ln>
            <a:noFill/>
          </a:ln>
        </p:spPr>
        <p:txBody>
          <a:bodyPr spcFirstLastPara="1" wrap="square" lIns="0" tIns="60750" rIns="0" bIns="0" anchor="t" anchorCtr="0">
            <a:noAutofit/>
          </a:bodyPr>
          <a:lstStyle>
            <a:lvl1pPr marR="0" lvl="0" algn="ctr" rtl="0">
              <a:lnSpc>
                <a:spcPct val="100000"/>
              </a:lnSpc>
              <a:spcBef>
                <a:spcPts val="933"/>
              </a:spcBef>
              <a:spcAft>
                <a:spcPts val="0"/>
              </a:spcAft>
              <a:buClr>
                <a:schemeClr val="accent1"/>
              </a:buClr>
              <a:buSzPts val="600"/>
              <a:buFont typeface="Arial"/>
              <a:buNone/>
              <a:defRPr sz="1067" b="0" i="0" u="none" strike="noStrike" cap="none">
                <a:solidFill>
                  <a:schemeClr val="accent1"/>
                </a:solidFill>
                <a:latin typeface="Avenir"/>
                <a:ea typeface="Avenir"/>
                <a:cs typeface="Avenir"/>
                <a:sym typeface="Avenir"/>
              </a:defRPr>
            </a:lvl1pPr>
            <a:lvl2pPr marR="0" lvl="1" algn="l" rtl="0">
              <a:lnSpc>
                <a:spcPct val="100000"/>
              </a:lnSpc>
              <a:spcBef>
                <a:spcPts val="933"/>
              </a:spcBef>
              <a:spcAft>
                <a:spcPts val="0"/>
              </a:spcAft>
              <a:buClr>
                <a:schemeClr val="dk1"/>
              </a:buClr>
              <a:buSzPts val="800"/>
              <a:buFont typeface="Arial"/>
              <a:buChar char="­"/>
              <a:defRPr sz="1467" b="0" i="0" u="none" strike="noStrike" cap="none">
                <a:solidFill>
                  <a:schemeClr val="dk1"/>
                </a:solidFill>
                <a:latin typeface="Avenir"/>
                <a:ea typeface="Avenir"/>
                <a:cs typeface="Avenir"/>
                <a:sym typeface="Avenir"/>
              </a:defRPr>
            </a:lvl2pPr>
            <a:lvl3pPr marR="0" lvl="2" algn="l" rtl="0">
              <a:lnSpc>
                <a:spcPct val="100000"/>
              </a:lnSpc>
              <a:spcBef>
                <a:spcPts val="933"/>
              </a:spcBef>
              <a:spcAft>
                <a:spcPts val="0"/>
              </a:spcAft>
              <a:buClr>
                <a:schemeClr val="dk1"/>
              </a:buClr>
              <a:buSzPts val="800"/>
              <a:buFont typeface="Noto Sans Symbols"/>
              <a:buChar char="▪"/>
              <a:defRPr sz="1467" b="0" i="0" u="none" strike="noStrike" cap="none">
                <a:solidFill>
                  <a:schemeClr val="dk1"/>
                </a:solidFill>
                <a:latin typeface="Avenir"/>
                <a:ea typeface="Avenir"/>
                <a:cs typeface="Avenir"/>
                <a:sym typeface="Avenir"/>
              </a:defRPr>
            </a:lvl3pPr>
            <a:lvl4pPr marR="0" lvl="3" algn="l" rtl="0">
              <a:lnSpc>
                <a:spcPct val="100000"/>
              </a:lnSpc>
              <a:spcBef>
                <a:spcPts val="933"/>
              </a:spcBef>
              <a:spcAft>
                <a:spcPts val="0"/>
              </a:spcAft>
              <a:buClr>
                <a:schemeClr val="dk1"/>
              </a:buClr>
              <a:buSzPts val="800"/>
              <a:buFont typeface="Courier New"/>
              <a:buChar char="o"/>
              <a:defRPr sz="1467" b="0" i="0" u="none" strike="noStrike" cap="none">
                <a:solidFill>
                  <a:schemeClr val="dk1"/>
                </a:solidFill>
                <a:latin typeface="Avenir"/>
                <a:ea typeface="Avenir"/>
                <a:cs typeface="Avenir"/>
                <a:sym typeface="Avenir"/>
              </a:defRPr>
            </a:lvl4pPr>
            <a:lvl5pPr marR="0" lvl="4" algn="l" rtl="0">
              <a:lnSpc>
                <a:spcPct val="100000"/>
              </a:lnSpc>
              <a:spcBef>
                <a:spcPts val="933"/>
              </a:spcBef>
              <a:spcAft>
                <a:spcPts val="0"/>
              </a:spcAft>
              <a:buClr>
                <a:schemeClr val="dk1"/>
              </a:buClr>
              <a:buSzPts val="800"/>
              <a:buFont typeface="Arial"/>
              <a:buChar char="­"/>
              <a:defRPr sz="1467" b="0" i="0" u="none" strike="noStrike" cap="none">
                <a:solidFill>
                  <a:schemeClr val="dk1"/>
                </a:solidFill>
                <a:latin typeface="Avenir"/>
                <a:ea typeface="Avenir"/>
                <a:cs typeface="Avenir"/>
                <a:sym typeface="Avenir"/>
              </a:defRPr>
            </a:lvl5pPr>
            <a:lvl6pPr marR="0" lvl="5" algn="l" rtl="0">
              <a:lnSpc>
                <a:spcPct val="100000"/>
              </a:lnSpc>
              <a:spcBef>
                <a:spcPts val="933"/>
              </a:spcBef>
              <a:spcAft>
                <a:spcPts val="0"/>
              </a:spcAft>
              <a:buClr>
                <a:schemeClr val="dk1"/>
              </a:buClr>
              <a:buSzPts val="800"/>
              <a:buFont typeface="Arial"/>
              <a:buChar char="•"/>
              <a:defRPr sz="1467" b="0" i="0" u="none" strike="noStrike" cap="none">
                <a:solidFill>
                  <a:schemeClr val="dk1"/>
                </a:solidFill>
                <a:latin typeface="Avenir"/>
                <a:ea typeface="Avenir"/>
                <a:cs typeface="Avenir"/>
                <a:sym typeface="Avenir"/>
              </a:defRPr>
            </a:lvl6pPr>
            <a:lvl7pPr marR="0" lvl="6"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Avenir"/>
                <a:ea typeface="Avenir"/>
                <a:cs typeface="Avenir"/>
                <a:sym typeface="Avenir"/>
              </a:defRPr>
            </a:lvl7pPr>
            <a:lvl8pPr marR="0" lvl="7"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Avenir"/>
                <a:ea typeface="Avenir"/>
                <a:cs typeface="Avenir"/>
                <a:sym typeface="Avenir"/>
              </a:defRPr>
            </a:lvl8pPr>
            <a:lvl9pPr marR="0" lvl="8"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Avenir"/>
                <a:ea typeface="Avenir"/>
                <a:cs typeface="Avenir"/>
                <a:sym typeface="Avenir"/>
              </a:defRPr>
            </a:lvl9pPr>
          </a:lstStyle>
          <a:p>
            <a:endParaRPr/>
          </a:p>
        </p:txBody>
      </p:sp>
      <p:sp>
        <p:nvSpPr>
          <p:cNvPr id="1183" name="Google Shape;1183;p107"/>
          <p:cNvSpPr txBox="1">
            <a:spLocks noGrp="1"/>
          </p:cNvSpPr>
          <p:nvPr>
            <p:ph type="body" idx="1"/>
          </p:nvPr>
        </p:nvSpPr>
        <p:spPr>
          <a:xfrm>
            <a:off x="6635488" y="368828"/>
            <a:ext cx="5005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800"/>
              <a:buNone/>
              <a:defRPr sz="1467">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4" name="Google Shape;1184;p107"/>
          <p:cNvSpPr txBox="1">
            <a:spLocks noGrp="1"/>
          </p:cNvSpPr>
          <p:nvPr>
            <p:ph type="body" idx="3"/>
          </p:nvPr>
        </p:nvSpPr>
        <p:spPr>
          <a:xfrm>
            <a:off x="7104856" y="451378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5" name="Google Shape;1185;p107"/>
          <p:cNvSpPr txBox="1">
            <a:spLocks noGrp="1"/>
          </p:cNvSpPr>
          <p:nvPr>
            <p:ph type="body" idx="4"/>
          </p:nvPr>
        </p:nvSpPr>
        <p:spPr>
          <a:xfrm>
            <a:off x="9767505" y="451378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6" name="Google Shape;1186;p107"/>
          <p:cNvSpPr txBox="1">
            <a:spLocks noGrp="1"/>
          </p:cNvSpPr>
          <p:nvPr>
            <p:ph type="body" idx="5"/>
          </p:nvPr>
        </p:nvSpPr>
        <p:spPr>
          <a:xfrm>
            <a:off x="7104856" y="505353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7" name="Google Shape;1187;p107"/>
          <p:cNvSpPr txBox="1">
            <a:spLocks noGrp="1"/>
          </p:cNvSpPr>
          <p:nvPr>
            <p:ph type="body" idx="6"/>
          </p:nvPr>
        </p:nvSpPr>
        <p:spPr>
          <a:xfrm>
            <a:off x="9767505" y="505353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8" name="Google Shape;1188;p107"/>
          <p:cNvSpPr txBox="1">
            <a:spLocks noGrp="1"/>
          </p:cNvSpPr>
          <p:nvPr>
            <p:ph type="body" idx="7"/>
          </p:nvPr>
        </p:nvSpPr>
        <p:spPr>
          <a:xfrm>
            <a:off x="7104856" y="559381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9" name="Google Shape;1189;p107"/>
          <p:cNvSpPr txBox="1">
            <a:spLocks noGrp="1"/>
          </p:cNvSpPr>
          <p:nvPr>
            <p:ph type="body" idx="8"/>
          </p:nvPr>
        </p:nvSpPr>
        <p:spPr>
          <a:xfrm>
            <a:off x="9767505" y="559381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0" name="Google Shape;1190;p107"/>
          <p:cNvSpPr txBox="1">
            <a:spLocks noGrp="1"/>
          </p:cNvSpPr>
          <p:nvPr>
            <p:ph type="body" idx="9"/>
          </p:nvPr>
        </p:nvSpPr>
        <p:spPr>
          <a:xfrm>
            <a:off x="6635488" y="4508500"/>
            <a:ext cx="216000" cy="216000"/>
          </a:xfrm>
          <a:prstGeom prst="rect">
            <a:avLst/>
          </a:prstGeom>
          <a:solidFill>
            <a:schemeClr val="accent1"/>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1" name="Google Shape;1191;p107"/>
          <p:cNvSpPr txBox="1">
            <a:spLocks noGrp="1"/>
          </p:cNvSpPr>
          <p:nvPr>
            <p:ph type="body" idx="13"/>
          </p:nvPr>
        </p:nvSpPr>
        <p:spPr>
          <a:xfrm>
            <a:off x="6635488" y="5053475"/>
            <a:ext cx="216000" cy="216000"/>
          </a:xfrm>
          <a:prstGeom prst="rect">
            <a:avLst/>
          </a:prstGeom>
          <a:solidFill>
            <a:schemeClr val="accent2"/>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2" name="Google Shape;1192;p107"/>
          <p:cNvSpPr txBox="1">
            <a:spLocks noGrp="1"/>
          </p:cNvSpPr>
          <p:nvPr>
            <p:ph type="body" idx="14"/>
          </p:nvPr>
        </p:nvSpPr>
        <p:spPr>
          <a:xfrm>
            <a:off x="6635488" y="5598451"/>
            <a:ext cx="216000" cy="216000"/>
          </a:xfrm>
          <a:prstGeom prst="rect">
            <a:avLst/>
          </a:prstGeom>
          <a:solidFill>
            <a:schemeClr val="accent3"/>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3" name="Google Shape;1193;p107"/>
          <p:cNvSpPr txBox="1">
            <a:spLocks noGrp="1"/>
          </p:cNvSpPr>
          <p:nvPr>
            <p:ph type="body" idx="15"/>
          </p:nvPr>
        </p:nvSpPr>
        <p:spPr>
          <a:xfrm>
            <a:off x="9303825" y="4508500"/>
            <a:ext cx="216000" cy="216000"/>
          </a:xfrm>
          <a:prstGeom prst="rect">
            <a:avLst/>
          </a:prstGeom>
          <a:solidFill>
            <a:schemeClr val="accent4"/>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4" name="Google Shape;1194;p107"/>
          <p:cNvSpPr txBox="1">
            <a:spLocks noGrp="1"/>
          </p:cNvSpPr>
          <p:nvPr>
            <p:ph type="body" idx="16"/>
          </p:nvPr>
        </p:nvSpPr>
        <p:spPr>
          <a:xfrm>
            <a:off x="9303825" y="5053475"/>
            <a:ext cx="216000" cy="216000"/>
          </a:xfrm>
          <a:prstGeom prst="rect">
            <a:avLst/>
          </a:prstGeom>
          <a:solidFill>
            <a:schemeClr val="accent5"/>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5" name="Google Shape;1195;p107"/>
          <p:cNvSpPr txBox="1">
            <a:spLocks noGrp="1"/>
          </p:cNvSpPr>
          <p:nvPr>
            <p:ph type="body" idx="17"/>
          </p:nvPr>
        </p:nvSpPr>
        <p:spPr>
          <a:xfrm>
            <a:off x="9303825" y="5598451"/>
            <a:ext cx="216000" cy="216000"/>
          </a:xfrm>
          <a:prstGeom prst="rect">
            <a:avLst/>
          </a:prstGeom>
          <a:solidFill>
            <a:schemeClr val="accent6"/>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6" name="Google Shape;1196;p107"/>
          <p:cNvSpPr txBox="1">
            <a:spLocks noGrp="1"/>
          </p:cNvSpPr>
          <p:nvPr>
            <p:ph type="title"/>
          </p:nvPr>
        </p:nvSpPr>
        <p:spPr>
          <a:xfrm>
            <a:off x="550864" y="368828"/>
            <a:ext cx="5076000" cy="252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1"/>
              </a:buClr>
              <a:buSzPts val="1400"/>
              <a:buFont typeface="Avenir"/>
              <a:buNone/>
              <a:defRPr>
                <a:solidFill>
                  <a:schemeClr val="accent1"/>
                </a:solidFill>
              </a:defRPr>
            </a:lvl1pPr>
            <a:lvl2pPr lvl="1" algn="l" rtl="0">
              <a:lnSpc>
                <a:spcPct val="100000"/>
              </a:lnSpc>
              <a:spcBef>
                <a:spcPts val="0"/>
              </a:spcBef>
              <a:spcAft>
                <a:spcPts val="0"/>
              </a:spcAft>
              <a:buSzPts val="800"/>
              <a:buNone/>
              <a:defRPr/>
            </a:lvl2pPr>
            <a:lvl3pPr lvl="2" algn="l" rtl="0">
              <a:lnSpc>
                <a:spcPct val="100000"/>
              </a:lnSpc>
              <a:spcBef>
                <a:spcPts val="0"/>
              </a:spcBef>
              <a:spcAft>
                <a:spcPts val="0"/>
              </a:spcAft>
              <a:buSzPts val="800"/>
              <a:buNone/>
              <a:defRPr/>
            </a:lvl3pPr>
            <a:lvl4pPr lvl="3" algn="l" rtl="0">
              <a:lnSpc>
                <a:spcPct val="100000"/>
              </a:lnSpc>
              <a:spcBef>
                <a:spcPts val="0"/>
              </a:spcBef>
              <a:spcAft>
                <a:spcPts val="0"/>
              </a:spcAft>
              <a:buSzPts val="800"/>
              <a:buNone/>
              <a:defRPr/>
            </a:lvl4pPr>
            <a:lvl5pPr lvl="4" algn="l" rtl="0">
              <a:lnSpc>
                <a:spcPct val="100000"/>
              </a:lnSpc>
              <a:spcBef>
                <a:spcPts val="0"/>
              </a:spcBef>
              <a:spcAft>
                <a:spcPts val="0"/>
              </a:spcAft>
              <a:buSzPts val="800"/>
              <a:buNone/>
              <a:defRPr/>
            </a:lvl5pPr>
            <a:lvl6pPr lvl="5" algn="l" rtl="0">
              <a:lnSpc>
                <a:spcPct val="100000"/>
              </a:lnSpc>
              <a:spcBef>
                <a:spcPts val="0"/>
              </a:spcBef>
              <a:spcAft>
                <a:spcPts val="0"/>
              </a:spcAft>
              <a:buSzPts val="800"/>
              <a:buNone/>
              <a:defRPr/>
            </a:lvl6pPr>
            <a:lvl7pPr lvl="6" algn="l" rtl="0">
              <a:lnSpc>
                <a:spcPct val="100000"/>
              </a:lnSpc>
              <a:spcBef>
                <a:spcPts val="0"/>
              </a:spcBef>
              <a:spcAft>
                <a:spcPts val="0"/>
              </a:spcAft>
              <a:buSzPts val="800"/>
              <a:buNone/>
              <a:defRPr/>
            </a:lvl7pPr>
            <a:lvl8pPr lvl="7" algn="l" rtl="0">
              <a:lnSpc>
                <a:spcPct val="100000"/>
              </a:lnSpc>
              <a:spcBef>
                <a:spcPts val="0"/>
              </a:spcBef>
              <a:spcAft>
                <a:spcPts val="0"/>
              </a:spcAft>
              <a:buSzPts val="800"/>
              <a:buNone/>
              <a:defRPr/>
            </a:lvl8pPr>
            <a:lvl9pPr lvl="8" algn="l" rtl="0">
              <a:lnSpc>
                <a:spcPct val="100000"/>
              </a:lnSpc>
              <a:spcBef>
                <a:spcPts val="0"/>
              </a:spcBef>
              <a:spcAft>
                <a:spcPts val="0"/>
              </a:spcAft>
              <a:buSzPts val="800"/>
              <a:buNone/>
              <a:defRPr/>
            </a:lvl9pPr>
          </a:lstStyle>
          <a:p>
            <a:endParaRPr/>
          </a:p>
        </p:txBody>
      </p:sp>
      <p:sp>
        <p:nvSpPr>
          <p:cNvPr id="1197" name="Google Shape;1197;p107"/>
          <p:cNvSpPr txBox="1">
            <a:spLocks noGrp="1"/>
          </p:cNvSpPr>
          <p:nvPr>
            <p:ph type="body" idx="18"/>
          </p:nvPr>
        </p:nvSpPr>
        <p:spPr>
          <a:xfrm>
            <a:off x="550864" y="753852"/>
            <a:ext cx="5076000" cy="3368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933"/>
              </a:spcBef>
              <a:spcAft>
                <a:spcPts val="0"/>
              </a:spcAft>
              <a:buClr>
                <a:schemeClr val="dk1"/>
              </a:buClr>
              <a:buSzPts val="1100"/>
              <a:buNone/>
              <a:defRPr sz="2000">
                <a:solidFill>
                  <a:schemeClr val="dk1"/>
                </a:solidFill>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8" name="Google Shape;1198;p107"/>
          <p:cNvSpPr txBox="1">
            <a:spLocks noGrp="1"/>
          </p:cNvSpPr>
          <p:nvPr>
            <p:ph type="body" idx="19"/>
          </p:nvPr>
        </p:nvSpPr>
        <p:spPr>
          <a:xfrm>
            <a:off x="550864" y="1808163"/>
            <a:ext cx="5076000" cy="4321200"/>
          </a:xfrm>
          <a:prstGeom prst="rect">
            <a:avLst/>
          </a:prstGeom>
          <a:noFill/>
          <a:ln>
            <a:noFill/>
          </a:ln>
        </p:spPr>
        <p:txBody>
          <a:bodyPr spcFirstLastPara="1" wrap="square" lIns="0" tIns="0" rIns="0" bIns="0" anchor="t" anchorCtr="0">
            <a:noAutofit/>
          </a:bodyPr>
          <a:lstStyle>
            <a:lvl1pPr marL="609585" lvl="0" indent="-372524" algn="l" rtl="0">
              <a:lnSpc>
                <a:spcPct val="100000"/>
              </a:lnSpc>
              <a:spcBef>
                <a:spcPts val="933"/>
              </a:spcBef>
              <a:spcAft>
                <a:spcPts val="0"/>
              </a:spcAft>
              <a:buClr>
                <a:schemeClr val="dk1"/>
              </a:buClr>
              <a:buSzPts val="800"/>
              <a:buChar char="•"/>
              <a:defRPr/>
            </a:lvl1pPr>
            <a:lvl2pPr marL="1219170" lvl="1" indent="-372524" algn="l" rtl="0">
              <a:lnSpc>
                <a:spcPct val="100000"/>
              </a:lnSpc>
              <a:spcBef>
                <a:spcPts val="933"/>
              </a:spcBef>
              <a:spcAft>
                <a:spcPts val="0"/>
              </a:spcAft>
              <a:buClr>
                <a:schemeClr val="dk1"/>
              </a:buClr>
              <a:buSzPts val="800"/>
              <a:buChar char="­"/>
              <a:defRPr/>
            </a:lvl2pPr>
            <a:lvl3pPr marL="1828754" lvl="2" indent="-372524" algn="l" rtl="0">
              <a:lnSpc>
                <a:spcPct val="100000"/>
              </a:lnSpc>
              <a:spcBef>
                <a:spcPts val="933"/>
              </a:spcBef>
              <a:spcAft>
                <a:spcPts val="0"/>
              </a:spcAft>
              <a:buClr>
                <a:schemeClr val="dk1"/>
              </a:buClr>
              <a:buSzPts val="800"/>
              <a:buChar char="▪"/>
              <a:defRPr/>
            </a:lvl3pPr>
            <a:lvl4pPr marL="2438339" lvl="3" indent="-372524" algn="l" rtl="0">
              <a:lnSpc>
                <a:spcPct val="100000"/>
              </a:lnSpc>
              <a:spcBef>
                <a:spcPts val="933"/>
              </a:spcBef>
              <a:spcAft>
                <a:spcPts val="0"/>
              </a:spcAft>
              <a:buSzPts val="800"/>
              <a:buChar char="o"/>
              <a:defRPr/>
            </a:lvl4pPr>
            <a:lvl5pPr marL="3047924" lvl="4" indent="-372524" algn="l" rtl="0">
              <a:lnSpc>
                <a:spcPct val="100000"/>
              </a:lnSpc>
              <a:spcBef>
                <a:spcPts val="933"/>
              </a:spcBef>
              <a:spcAft>
                <a:spcPts val="0"/>
              </a:spcAft>
              <a:buSzPts val="8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pic>
        <p:nvPicPr>
          <p:cNvPr id="1199" name="Google Shape;1199;p107"/>
          <p:cNvPicPr preferRelativeResize="0"/>
          <p:nvPr/>
        </p:nvPicPr>
        <p:blipFill rotWithShape="1">
          <a:blip r:embed="rId2">
            <a:alphaModFix/>
          </a:blip>
          <a:srcRect l="6943" t="19498" r="6909" b="15244"/>
          <a:stretch/>
        </p:blipFill>
        <p:spPr>
          <a:xfrm>
            <a:off x="548485" y="6308727"/>
            <a:ext cx="1381417" cy="309767"/>
          </a:xfrm>
          <a:prstGeom prst="rect">
            <a:avLst/>
          </a:prstGeom>
          <a:noFill/>
          <a:ln>
            <a:noFill/>
          </a:ln>
        </p:spPr>
      </p:pic>
    </p:spTree>
    <p:extLst>
      <p:ext uri="{BB962C8B-B14F-4D97-AF65-F5344CB8AC3E}">
        <p14:creationId xmlns:p14="http://schemas.microsoft.com/office/powerpoint/2010/main" val="10213786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50:50 - Text / Chart" preserve="1">
  <p:cSld name="1_50:50 - Text / Chart">
    <p:bg>
      <p:bgPr>
        <a:solidFill>
          <a:schemeClr val="lt1"/>
        </a:solidFill>
        <a:effectLst/>
      </p:bgPr>
    </p:bg>
    <p:spTree>
      <p:nvGrpSpPr>
        <p:cNvPr id="1" name="Shape 1178"/>
        <p:cNvGrpSpPr/>
        <p:nvPr/>
      </p:nvGrpSpPr>
      <p:grpSpPr>
        <a:xfrm>
          <a:off x="0" y="0"/>
          <a:ext cx="0" cy="0"/>
          <a:chOff x="0" y="0"/>
          <a:chExt cx="0" cy="0"/>
        </a:xfrm>
      </p:grpSpPr>
      <p:sp>
        <p:nvSpPr>
          <p:cNvPr id="1180" name="Google Shape;1180;p107"/>
          <p:cNvSpPr txBox="1">
            <a:spLocks noGrp="1"/>
          </p:cNvSpPr>
          <p:nvPr>
            <p:ph type="ftr" idx="11"/>
          </p:nvPr>
        </p:nvSpPr>
        <p:spPr>
          <a:xfrm>
            <a:off x="8040688" y="6348353"/>
            <a:ext cx="3292400" cy="2160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Clr>
                <a:schemeClr val="dk1"/>
              </a:buClr>
              <a:buSzPts val="800"/>
              <a:buFont typeface="Avenir"/>
              <a:buNone/>
              <a:defRPr/>
            </a:lvl1pPr>
            <a:lvl2pPr lvl="1" algn="l" rtl="0">
              <a:spcBef>
                <a:spcPts val="0"/>
              </a:spcBef>
              <a:spcAft>
                <a:spcPts val="0"/>
              </a:spcAft>
              <a:buClr>
                <a:schemeClr val="dk1"/>
              </a:buClr>
              <a:buSzPts val="800"/>
              <a:buFont typeface="Avenir"/>
              <a:buNone/>
              <a:defRPr/>
            </a:lvl2pPr>
            <a:lvl3pPr lvl="2" algn="l" rtl="0">
              <a:spcBef>
                <a:spcPts val="0"/>
              </a:spcBef>
              <a:spcAft>
                <a:spcPts val="0"/>
              </a:spcAft>
              <a:buClr>
                <a:schemeClr val="dk1"/>
              </a:buClr>
              <a:buSzPts val="800"/>
              <a:buFont typeface="Avenir"/>
              <a:buNone/>
              <a:defRPr/>
            </a:lvl3pPr>
            <a:lvl4pPr lvl="3" algn="l" rtl="0">
              <a:spcBef>
                <a:spcPts val="0"/>
              </a:spcBef>
              <a:spcAft>
                <a:spcPts val="0"/>
              </a:spcAft>
              <a:buClr>
                <a:schemeClr val="dk1"/>
              </a:buClr>
              <a:buSzPts val="800"/>
              <a:buFont typeface="Avenir"/>
              <a:buNone/>
              <a:defRPr/>
            </a:lvl4pPr>
            <a:lvl5pPr lvl="4" algn="l" rtl="0">
              <a:spcBef>
                <a:spcPts val="0"/>
              </a:spcBef>
              <a:spcAft>
                <a:spcPts val="0"/>
              </a:spcAft>
              <a:buClr>
                <a:schemeClr val="dk1"/>
              </a:buClr>
              <a:buSzPts val="800"/>
              <a:buFont typeface="Avenir"/>
              <a:buNone/>
              <a:defRPr/>
            </a:lvl5pPr>
            <a:lvl6pPr lvl="5" algn="l" rtl="0">
              <a:spcBef>
                <a:spcPts val="0"/>
              </a:spcBef>
              <a:spcAft>
                <a:spcPts val="0"/>
              </a:spcAft>
              <a:buClr>
                <a:schemeClr val="dk1"/>
              </a:buClr>
              <a:buSzPts val="800"/>
              <a:buFont typeface="Avenir"/>
              <a:buNone/>
              <a:defRPr/>
            </a:lvl6pPr>
            <a:lvl7pPr lvl="6" algn="l" rtl="0">
              <a:spcBef>
                <a:spcPts val="0"/>
              </a:spcBef>
              <a:spcAft>
                <a:spcPts val="0"/>
              </a:spcAft>
              <a:buClr>
                <a:schemeClr val="dk1"/>
              </a:buClr>
              <a:buSzPts val="800"/>
              <a:buFont typeface="Avenir"/>
              <a:buNone/>
              <a:defRPr/>
            </a:lvl7pPr>
            <a:lvl8pPr lvl="7" algn="l" rtl="0">
              <a:spcBef>
                <a:spcPts val="0"/>
              </a:spcBef>
              <a:spcAft>
                <a:spcPts val="0"/>
              </a:spcAft>
              <a:buClr>
                <a:schemeClr val="dk1"/>
              </a:buClr>
              <a:buSzPts val="800"/>
              <a:buFont typeface="Avenir"/>
              <a:buNone/>
              <a:defRPr/>
            </a:lvl8pPr>
            <a:lvl9pPr lvl="8" algn="l" rtl="0">
              <a:spcBef>
                <a:spcPts val="0"/>
              </a:spcBef>
              <a:spcAft>
                <a:spcPts val="0"/>
              </a:spcAft>
              <a:buClr>
                <a:schemeClr val="dk1"/>
              </a:buClr>
              <a:buSzPts val="800"/>
              <a:buFont typeface="Avenir"/>
              <a:buNone/>
              <a:defRPr/>
            </a:lvl9pPr>
          </a:lstStyle>
          <a:p>
            <a:r>
              <a:rPr lang="en-US"/>
              <a:t>© 2025 Clarivate. All rights reserved.</a:t>
            </a:r>
            <a:endParaRPr/>
          </a:p>
        </p:txBody>
      </p:sp>
      <p:sp>
        <p:nvSpPr>
          <p:cNvPr id="1181" name="Google Shape;1181;p107"/>
          <p:cNvSpPr txBox="1">
            <a:spLocks noGrp="1"/>
          </p:cNvSpPr>
          <p:nvPr>
            <p:ph type="sldNum" idx="12"/>
          </p:nvPr>
        </p:nvSpPr>
        <p:spPr>
          <a:xfrm>
            <a:off x="11509200" y="6348353"/>
            <a:ext cx="216000" cy="216000"/>
          </a:xfrm>
          <a:prstGeom prst="rect">
            <a:avLst/>
          </a:prstGeom>
          <a:noFill/>
          <a:ln>
            <a:noFill/>
          </a:ln>
        </p:spPr>
        <p:txBody>
          <a:bodyPr spcFirstLastPara="1" wrap="square" lIns="0" tIns="0" rIns="0" bIns="0" anchor="ctr" anchorCtr="0">
            <a:noAutofit/>
          </a:bodyPr>
          <a:lstStyle>
            <a:lvl1pPr marL="0" lvl="0"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1pPr>
            <a:lvl2pPr marL="0" lvl="1"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2pPr>
            <a:lvl3pPr marL="0" lvl="2"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3pPr>
            <a:lvl4pPr marL="0" lvl="3"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4pPr>
            <a:lvl5pPr marL="0" lvl="4"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5pPr>
            <a:lvl6pPr marL="0" lvl="5"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6pPr>
            <a:lvl7pPr marL="0" lvl="6"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7pPr>
            <a:lvl8pPr marL="0" lvl="7"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8pPr>
            <a:lvl9pPr marL="0" lvl="8"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a:t>
            </a:fld>
            <a:endParaRPr/>
          </a:p>
        </p:txBody>
      </p:sp>
      <p:sp>
        <p:nvSpPr>
          <p:cNvPr id="1182" name="Google Shape;1182;p107"/>
          <p:cNvSpPr>
            <a:spLocks noGrp="1"/>
          </p:cNvSpPr>
          <p:nvPr>
            <p:ph type="chart" idx="2"/>
          </p:nvPr>
        </p:nvSpPr>
        <p:spPr>
          <a:xfrm>
            <a:off x="6635488" y="1089025"/>
            <a:ext cx="5005600" cy="3060800"/>
          </a:xfrm>
          <a:prstGeom prst="rect">
            <a:avLst/>
          </a:prstGeom>
          <a:noFill/>
          <a:ln>
            <a:noFill/>
          </a:ln>
        </p:spPr>
        <p:txBody>
          <a:bodyPr spcFirstLastPara="1" wrap="square" lIns="0" tIns="60750" rIns="0" bIns="0" anchor="t" anchorCtr="0">
            <a:noAutofit/>
          </a:bodyPr>
          <a:lstStyle>
            <a:lvl1pPr marR="0" lvl="0" algn="ctr" rtl="0">
              <a:lnSpc>
                <a:spcPct val="100000"/>
              </a:lnSpc>
              <a:spcBef>
                <a:spcPts val="933"/>
              </a:spcBef>
              <a:spcAft>
                <a:spcPts val="0"/>
              </a:spcAft>
              <a:buClr>
                <a:schemeClr val="accent1"/>
              </a:buClr>
              <a:buSzPts val="600"/>
              <a:buFont typeface="Arial"/>
              <a:buNone/>
              <a:defRPr sz="1067" b="0" i="0" u="none" strike="noStrike" cap="none">
                <a:solidFill>
                  <a:schemeClr val="accent1"/>
                </a:solidFill>
                <a:latin typeface="Avenir"/>
                <a:ea typeface="Avenir"/>
                <a:cs typeface="Avenir"/>
                <a:sym typeface="Avenir"/>
              </a:defRPr>
            </a:lvl1pPr>
            <a:lvl2pPr marR="0" lvl="1" algn="l" rtl="0">
              <a:lnSpc>
                <a:spcPct val="100000"/>
              </a:lnSpc>
              <a:spcBef>
                <a:spcPts val="933"/>
              </a:spcBef>
              <a:spcAft>
                <a:spcPts val="0"/>
              </a:spcAft>
              <a:buClr>
                <a:schemeClr val="dk1"/>
              </a:buClr>
              <a:buSzPts val="800"/>
              <a:buFont typeface="Arial"/>
              <a:buChar char="­"/>
              <a:defRPr sz="1467" b="0" i="0" u="none" strike="noStrike" cap="none">
                <a:solidFill>
                  <a:schemeClr val="dk1"/>
                </a:solidFill>
                <a:latin typeface="Avenir"/>
                <a:ea typeface="Avenir"/>
                <a:cs typeface="Avenir"/>
                <a:sym typeface="Avenir"/>
              </a:defRPr>
            </a:lvl2pPr>
            <a:lvl3pPr marR="0" lvl="2" algn="l" rtl="0">
              <a:lnSpc>
                <a:spcPct val="100000"/>
              </a:lnSpc>
              <a:spcBef>
                <a:spcPts val="933"/>
              </a:spcBef>
              <a:spcAft>
                <a:spcPts val="0"/>
              </a:spcAft>
              <a:buClr>
                <a:schemeClr val="dk1"/>
              </a:buClr>
              <a:buSzPts val="800"/>
              <a:buFont typeface="Noto Sans Symbols"/>
              <a:buChar char="▪"/>
              <a:defRPr sz="1467" b="0" i="0" u="none" strike="noStrike" cap="none">
                <a:solidFill>
                  <a:schemeClr val="dk1"/>
                </a:solidFill>
                <a:latin typeface="Avenir"/>
                <a:ea typeface="Avenir"/>
                <a:cs typeface="Avenir"/>
                <a:sym typeface="Avenir"/>
              </a:defRPr>
            </a:lvl3pPr>
            <a:lvl4pPr marR="0" lvl="3" algn="l" rtl="0">
              <a:lnSpc>
                <a:spcPct val="100000"/>
              </a:lnSpc>
              <a:spcBef>
                <a:spcPts val="933"/>
              </a:spcBef>
              <a:spcAft>
                <a:spcPts val="0"/>
              </a:spcAft>
              <a:buClr>
                <a:schemeClr val="dk1"/>
              </a:buClr>
              <a:buSzPts val="800"/>
              <a:buFont typeface="Courier New"/>
              <a:buChar char="o"/>
              <a:defRPr sz="1467" b="0" i="0" u="none" strike="noStrike" cap="none">
                <a:solidFill>
                  <a:schemeClr val="dk1"/>
                </a:solidFill>
                <a:latin typeface="Avenir"/>
                <a:ea typeface="Avenir"/>
                <a:cs typeface="Avenir"/>
                <a:sym typeface="Avenir"/>
              </a:defRPr>
            </a:lvl4pPr>
            <a:lvl5pPr marR="0" lvl="4" algn="l" rtl="0">
              <a:lnSpc>
                <a:spcPct val="100000"/>
              </a:lnSpc>
              <a:spcBef>
                <a:spcPts val="933"/>
              </a:spcBef>
              <a:spcAft>
                <a:spcPts val="0"/>
              </a:spcAft>
              <a:buClr>
                <a:schemeClr val="dk1"/>
              </a:buClr>
              <a:buSzPts val="800"/>
              <a:buFont typeface="Arial"/>
              <a:buChar char="­"/>
              <a:defRPr sz="1467" b="0" i="0" u="none" strike="noStrike" cap="none">
                <a:solidFill>
                  <a:schemeClr val="dk1"/>
                </a:solidFill>
                <a:latin typeface="Avenir"/>
                <a:ea typeface="Avenir"/>
                <a:cs typeface="Avenir"/>
                <a:sym typeface="Avenir"/>
              </a:defRPr>
            </a:lvl5pPr>
            <a:lvl6pPr marR="0" lvl="5" algn="l" rtl="0">
              <a:lnSpc>
                <a:spcPct val="100000"/>
              </a:lnSpc>
              <a:spcBef>
                <a:spcPts val="933"/>
              </a:spcBef>
              <a:spcAft>
                <a:spcPts val="0"/>
              </a:spcAft>
              <a:buClr>
                <a:schemeClr val="dk1"/>
              </a:buClr>
              <a:buSzPts val="800"/>
              <a:buFont typeface="Arial"/>
              <a:buChar char="•"/>
              <a:defRPr sz="1467" b="0" i="0" u="none" strike="noStrike" cap="none">
                <a:solidFill>
                  <a:schemeClr val="dk1"/>
                </a:solidFill>
                <a:latin typeface="Avenir"/>
                <a:ea typeface="Avenir"/>
                <a:cs typeface="Avenir"/>
                <a:sym typeface="Avenir"/>
              </a:defRPr>
            </a:lvl6pPr>
            <a:lvl7pPr marR="0" lvl="6"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Avenir"/>
                <a:ea typeface="Avenir"/>
                <a:cs typeface="Avenir"/>
                <a:sym typeface="Avenir"/>
              </a:defRPr>
            </a:lvl7pPr>
            <a:lvl8pPr marR="0" lvl="7"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Avenir"/>
                <a:ea typeface="Avenir"/>
                <a:cs typeface="Avenir"/>
                <a:sym typeface="Avenir"/>
              </a:defRPr>
            </a:lvl8pPr>
            <a:lvl9pPr marR="0" lvl="8"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Avenir"/>
                <a:ea typeface="Avenir"/>
                <a:cs typeface="Avenir"/>
                <a:sym typeface="Avenir"/>
              </a:defRPr>
            </a:lvl9pPr>
          </a:lstStyle>
          <a:p>
            <a:endParaRPr/>
          </a:p>
        </p:txBody>
      </p:sp>
      <p:sp>
        <p:nvSpPr>
          <p:cNvPr id="1183" name="Google Shape;1183;p107"/>
          <p:cNvSpPr txBox="1">
            <a:spLocks noGrp="1"/>
          </p:cNvSpPr>
          <p:nvPr>
            <p:ph type="body" idx="1"/>
          </p:nvPr>
        </p:nvSpPr>
        <p:spPr>
          <a:xfrm>
            <a:off x="6635488" y="368828"/>
            <a:ext cx="5005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800"/>
              <a:buNone/>
              <a:defRPr sz="1467">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4" name="Google Shape;1184;p107"/>
          <p:cNvSpPr txBox="1">
            <a:spLocks noGrp="1"/>
          </p:cNvSpPr>
          <p:nvPr>
            <p:ph type="body" idx="3"/>
          </p:nvPr>
        </p:nvSpPr>
        <p:spPr>
          <a:xfrm>
            <a:off x="7104856" y="451378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5" name="Google Shape;1185;p107"/>
          <p:cNvSpPr txBox="1">
            <a:spLocks noGrp="1"/>
          </p:cNvSpPr>
          <p:nvPr>
            <p:ph type="body" idx="4"/>
          </p:nvPr>
        </p:nvSpPr>
        <p:spPr>
          <a:xfrm>
            <a:off x="9767505" y="451378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6" name="Google Shape;1186;p107"/>
          <p:cNvSpPr txBox="1">
            <a:spLocks noGrp="1"/>
          </p:cNvSpPr>
          <p:nvPr>
            <p:ph type="body" idx="5"/>
          </p:nvPr>
        </p:nvSpPr>
        <p:spPr>
          <a:xfrm>
            <a:off x="7104856" y="505353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7" name="Google Shape;1187;p107"/>
          <p:cNvSpPr txBox="1">
            <a:spLocks noGrp="1"/>
          </p:cNvSpPr>
          <p:nvPr>
            <p:ph type="body" idx="6"/>
          </p:nvPr>
        </p:nvSpPr>
        <p:spPr>
          <a:xfrm>
            <a:off x="9767505" y="505353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8" name="Google Shape;1188;p107"/>
          <p:cNvSpPr txBox="1">
            <a:spLocks noGrp="1"/>
          </p:cNvSpPr>
          <p:nvPr>
            <p:ph type="body" idx="7"/>
          </p:nvPr>
        </p:nvSpPr>
        <p:spPr>
          <a:xfrm>
            <a:off x="7104856" y="559381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9" name="Google Shape;1189;p107"/>
          <p:cNvSpPr txBox="1">
            <a:spLocks noGrp="1"/>
          </p:cNvSpPr>
          <p:nvPr>
            <p:ph type="body" idx="8"/>
          </p:nvPr>
        </p:nvSpPr>
        <p:spPr>
          <a:xfrm>
            <a:off x="9767505" y="559381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0" name="Google Shape;1190;p107"/>
          <p:cNvSpPr txBox="1">
            <a:spLocks noGrp="1"/>
          </p:cNvSpPr>
          <p:nvPr>
            <p:ph type="body" idx="9"/>
          </p:nvPr>
        </p:nvSpPr>
        <p:spPr>
          <a:xfrm>
            <a:off x="6635488" y="4508500"/>
            <a:ext cx="216000" cy="216000"/>
          </a:xfrm>
          <a:prstGeom prst="rect">
            <a:avLst/>
          </a:prstGeom>
          <a:solidFill>
            <a:schemeClr val="accent1"/>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1" name="Google Shape;1191;p107"/>
          <p:cNvSpPr txBox="1">
            <a:spLocks noGrp="1"/>
          </p:cNvSpPr>
          <p:nvPr>
            <p:ph type="body" idx="13"/>
          </p:nvPr>
        </p:nvSpPr>
        <p:spPr>
          <a:xfrm>
            <a:off x="6635488" y="5053475"/>
            <a:ext cx="216000" cy="216000"/>
          </a:xfrm>
          <a:prstGeom prst="rect">
            <a:avLst/>
          </a:prstGeom>
          <a:solidFill>
            <a:schemeClr val="accent2"/>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2" name="Google Shape;1192;p107"/>
          <p:cNvSpPr txBox="1">
            <a:spLocks noGrp="1"/>
          </p:cNvSpPr>
          <p:nvPr>
            <p:ph type="body" idx="14"/>
          </p:nvPr>
        </p:nvSpPr>
        <p:spPr>
          <a:xfrm>
            <a:off x="6635488" y="5598451"/>
            <a:ext cx="216000" cy="216000"/>
          </a:xfrm>
          <a:prstGeom prst="rect">
            <a:avLst/>
          </a:prstGeom>
          <a:solidFill>
            <a:schemeClr val="accent3"/>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3" name="Google Shape;1193;p107"/>
          <p:cNvSpPr txBox="1">
            <a:spLocks noGrp="1"/>
          </p:cNvSpPr>
          <p:nvPr>
            <p:ph type="body" idx="15"/>
          </p:nvPr>
        </p:nvSpPr>
        <p:spPr>
          <a:xfrm>
            <a:off x="9303825" y="4508500"/>
            <a:ext cx="216000" cy="216000"/>
          </a:xfrm>
          <a:prstGeom prst="rect">
            <a:avLst/>
          </a:prstGeom>
          <a:solidFill>
            <a:schemeClr val="accent4"/>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4" name="Google Shape;1194;p107"/>
          <p:cNvSpPr txBox="1">
            <a:spLocks noGrp="1"/>
          </p:cNvSpPr>
          <p:nvPr>
            <p:ph type="body" idx="16"/>
          </p:nvPr>
        </p:nvSpPr>
        <p:spPr>
          <a:xfrm>
            <a:off x="9303825" y="5053475"/>
            <a:ext cx="216000" cy="216000"/>
          </a:xfrm>
          <a:prstGeom prst="rect">
            <a:avLst/>
          </a:prstGeom>
          <a:solidFill>
            <a:schemeClr val="accent5"/>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5" name="Google Shape;1195;p107"/>
          <p:cNvSpPr txBox="1">
            <a:spLocks noGrp="1"/>
          </p:cNvSpPr>
          <p:nvPr>
            <p:ph type="body" idx="17"/>
          </p:nvPr>
        </p:nvSpPr>
        <p:spPr>
          <a:xfrm>
            <a:off x="9303825" y="5598451"/>
            <a:ext cx="216000" cy="216000"/>
          </a:xfrm>
          <a:prstGeom prst="rect">
            <a:avLst/>
          </a:prstGeom>
          <a:solidFill>
            <a:schemeClr val="accent6"/>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6" name="Google Shape;1196;p107"/>
          <p:cNvSpPr txBox="1">
            <a:spLocks noGrp="1"/>
          </p:cNvSpPr>
          <p:nvPr>
            <p:ph type="title"/>
          </p:nvPr>
        </p:nvSpPr>
        <p:spPr>
          <a:xfrm>
            <a:off x="550864" y="368828"/>
            <a:ext cx="5076000" cy="252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1"/>
              </a:buClr>
              <a:buSzPts val="1400"/>
              <a:buFont typeface="Avenir"/>
              <a:buNone/>
              <a:defRPr>
                <a:solidFill>
                  <a:schemeClr val="accent1"/>
                </a:solidFill>
              </a:defRPr>
            </a:lvl1pPr>
            <a:lvl2pPr lvl="1" algn="l" rtl="0">
              <a:lnSpc>
                <a:spcPct val="100000"/>
              </a:lnSpc>
              <a:spcBef>
                <a:spcPts val="0"/>
              </a:spcBef>
              <a:spcAft>
                <a:spcPts val="0"/>
              </a:spcAft>
              <a:buSzPts val="800"/>
              <a:buNone/>
              <a:defRPr/>
            </a:lvl2pPr>
            <a:lvl3pPr lvl="2" algn="l" rtl="0">
              <a:lnSpc>
                <a:spcPct val="100000"/>
              </a:lnSpc>
              <a:spcBef>
                <a:spcPts val="0"/>
              </a:spcBef>
              <a:spcAft>
                <a:spcPts val="0"/>
              </a:spcAft>
              <a:buSzPts val="800"/>
              <a:buNone/>
              <a:defRPr/>
            </a:lvl3pPr>
            <a:lvl4pPr lvl="3" algn="l" rtl="0">
              <a:lnSpc>
                <a:spcPct val="100000"/>
              </a:lnSpc>
              <a:spcBef>
                <a:spcPts val="0"/>
              </a:spcBef>
              <a:spcAft>
                <a:spcPts val="0"/>
              </a:spcAft>
              <a:buSzPts val="800"/>
              <a:buNone/>
              <a:defRPr/>
            </a:lvl4pPr>
            <a:lvl5pPr lvl="4" algn="l" rtl="0">
              <a:lnSpc>
                <a:spcPct val="100000"/>
              </a:lnSpc>
              <a:spcBef>
                <a:spcPts val="0"/>
              </a:spcBef>
              <a:spcAft>
                <a:spcPts val="0"/>
              </a:spcAft>
              <a:buSzPts val="800"/>
              <a:buNone/>
              <a:defRPr/>
            </a:lvl5pPr>
            <a:lvl6pPr lvl="5" algn="l" rtl="0">
              <a:lnSpc>
                <a:spcPct val="100000"/>
              </a:lnSpc>
              <a:spcBef>
                <a:spcPts val="0"/>
              </a:spcBef>
              <a:spcAft>
                <a:spcPts val="0"/>
              </a:spcAft>
              <a:buSzPts val="800"/>
              <a:buNone/>
              <a:defRPr/>
            </a:lvl6pPr>
            <a:lvl7pPr lvl="6" algn="l" rtl="0">
              <a:lnSpc>
                <a:spcPct val="100000"/>
              </a:lnSpc>
              <a:spcBef>
                <a:spcPts val="0"/>
              </a:spcBef>
              <a:spcAft>
                <a:spcPts val="0"/>
              </a:spcAft>
              <a:buSzPts val="800"/>
              <a:buNone/>
              <a:defRPr/>
            </a:lvl7pPr>
            <a:lvl8pPr lvl="7" algn="l" rtl="0">
              <a:lnSpc>
                <a:spcPct val="100000"/>
              </a:lnSpc>
              <a:spcBef>
                <a:spcPts val="0"/>
              </a:spcBef>
              <a:spcAft>
                <a:spcPts val="0"/>
              </a:spcAft>
              <a:buSzPts val="800"/>
              <a:buNone/>
              <a:defRPr/>
            </a:lvl8pPr>
            <a:lvl9pPr lvl="8" algn="l" rtl="0">
              <a:lnSpc>
                <a:spcPct val="100000"/>
              </a:lnSpc>
              <a:spcBef>
                <a:spcPts val="0"/>
              </a:spcBef>
              <a:spcAft>
                <a:spcPts val="0"/>
              </a:spcAft>
              <a:buSzPts val="800"/>
              <a:buNone/>
              <a:defRPr/>
            </a:lvl9pPr>
          </a:lstStyle>
          <a:p>
            <a:endParaRPr/>
          </a:p>
        </p:txBody>
      </p:sp>
      <p:sp>
        <p:nvSpPr>
          <p:cNvPr id="1197" name="Google Shape;1197;p107"/>
          <p:cNvSpPr txBox="1">
            <a:spLocks noGrp="1"/>
          </p:cNvSpPr>
          <p:nvPr>
            <p:ph type="body" idx="18"/>
          </p:nvPr>
        </p:nvSpPr>
        <p:spPr>
          <a:xfrm>
            <a:off x="550864" y="753852"/>
            <a:ext cx="5076000" cy="3368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933"/>
              </a:spcBef>
              <a:spcAft>
                <a:spcPts val="0"/>
              </a:spcAft>
              <a:buClr>
                <a:schemeClr val="dk1"/>
              </a:buClr>
              <a:buSzPts val="1100"/>
              <a:buNone/>
              <a:defRPr sz="2000">
                <a:solidFill>
                  <a:schemeClr val="dk1"/>
                </a:solidFill>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8" name="Google Shape;1198;p107"/>
          <p:cNvSpPr txBox="1">
            <a:spLocks noGrp="1"/>
          </p:cNvSpPr>
          <p:nvPr>
            <p:ph type="body" idx="19"/>
          </p:nvPr>
        </p:nvSpPr>
        <p:spPr>
          <a:xfrm>
            <a:off x="550864" y="1808163"/>
            <a:ext cx="5076000" cy="4321200"/>
          </a:xfrm>
          <a:prstGeom prst="rect">
            <a:avLst/>
          </a:prstGeom>
          <a:noFill/>
          <a:ln>
            <a:noFill/>
          </a:ln>
        </p:spPr>
        <p:txBody>
          <a:bodyPr spcFirstLastPara="1" wrap="square" lIns="0" tIns="0" rIns="0" bIns="0" anchor="t" anchorCtr="0">
            <a:noAutofit/>
          </a:bodyPr>
          <a:lstStyle>
            <a:lvl1pPr marL="609585" lvl="0" indent="-372524" algn="l" rtl="0">
              <a:lnSpc>
                <a:spcPct val="100000"/>
              </a:lnSpc>
              <a:spcBef>
                <a:spcPts val="933"/>
              </a:spcBef>
              <a:spcAft>
                <a:spcPts val="0"/>
              </a:spcAft>
              <a:buClr>
                <a:schemeClr val="dk1"/>
              </a:buClr>
              <a:buSzPts val="800"/>
              <a:buChar char="•"/>
              <a:defRPr/>
            </a:lvl1pPr>
            <a:lvl2pPr marL="1219170" lvl="1" indent="-372524" algn="l" rtl="0">
              <a:lnSpc>
                <a:spcPct val="100000"/>
              </a:lnSpc>
              <a:spcBef>
                <a:spcPts val="933"/>
              </a:spcBef>
              <a:spcAft>
                <a:spcPts val="0"/>
              </a:spcAft>
              <a:buClr>
                <a:schemeClr val="dk1"/>
              </a:buClr>
              <a:buSzPts val="800"/>
              <a:buChar char="­"/>
              <a:defRPr/>
            </a:lvl2pPr>
            <a:lvl3pPr marL="1828754" lvl="2" indent="-372524" algn="l" rtl="0">
              <a:lnSpc>
                <a:spcPct val="100000"/>
              </a:lnSpc>
              <a:spcBef>
                <a:spcPts val="933"/>
              </a:spcBef>
              <a:spcAft>
                <a:spcPts val="0"/>
              </a:spcAft>
              <a:buClr>
                <a:schemeClr val="dk1"/>
              </a:buClr>
              <a:buSzPts val="800"/>
              <a:buChar char="▪"/>
              <a:defRPr/>
            </a:lvl3pPr>
            <a:lvl4pPr marL="2438339" lvl="3" indent="-372524" algn="l" rtl="0">
              <a:lnSpc>
                <a:spcPct val="100000"/>
              </a:lnSpc>
              <a:spcBef>
                <a:spcPts val="933"/>
              </a:spcBef>
              <a:spcAft>
                <a:spcPts val="0"/>
              </a:spcAft>
              <a:buSzPts val="800"/>
              <a:buChar char="o"/>
              <a:defRPr/>
            </a:lvl4pPr>
            <a:lvl5pPr marL="3047924" lvl="4" indent="-372524" algn="l" rtl="0">
              <a:lnSpc>
                <a:spcPct val="100000"/>
              </a:lnSpc>
              <a:spcBef>
                <a:spcPts val="933"/>
              </a:spcBef>
              <a:spcAft>
                <a:spcPts val="0"/>
              </a:spcAft>
              <a:buSzPts val="8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pic>
        <p:nvPicPr>
          <p:cNvPr id="1199" name="Google Shape;1199;p107"/>
          <p:cNvPicPr preferRelativeResize="0"/>
          <p:nvPr/>
        </p:nvPicPr>
        <p:blipFill rotWithShape="1">
          <a:blip r:embed="rId2">
            <a:alphaModFix/>
          </a:blip>
          <a:srcRect l="6943" t="19498" r="6909" b="15244"/>
          <a:stretch/>
        </p:blipFill>
        <p:spPr>
          <a:xfrm>
            <a:off x="548485" y="6308727"/>
            <a:ext cx="1381417" cy="309767"/>
          </a:xfrm>
          <a:prstGeom prst="rect">
            <a:avLst/>
          </a:prstGeom>
          <a:noFill/>
          <a:ln>
            <a:noFill/>
          </a:ln>
        </p:spPr>
      </p:pic>
    </p:spTree>
    <p:extLst>
      <p:ext uri="{BB962C8B-B14F-4D97-AF65-F5344CB8AC3E}">
        <p14:creationId xmlns:p14="http://schemas.microsoft.com/office/powerpoint/2010/main" val="391153699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10902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1090274" cy="336973"/>
          </a:xfrm>
          <a:prstGeom prst="rect">
            <a:avLst/>
          </a:prstGeom>
        </p:spPr>
        <p:txBody>
          <a:bodyPr lIns="0" tIns="0" rIns="0" bIns="0">
            <a:noAutofit/>
          </a:bodyPr>
          <a:lstStyle>
            <a:lvl1pPr marL="0" indent="0">
              <a:lnSpc>
                <a:spcPct val="10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8334844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only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1090274" cy="332399"/>
          </a:xfrm>
        </p:spPr>
        <p:txBody>
          <a:bodyPr>
            <a:spAutoFit/>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231653891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Blank_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13731837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5659636-78CF-6EFF-68F5-52F1AB6203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horizontally as required”.</a:t>
            </a:r>
            <a:endParaRPr lang="en-GB"/>
          </a:p>
        </p:txBody>
      </p:sp>
      <p:pic>
        <p:nvPicPr>
          <p:cNvPr id="7" name="Graphic 6">
            <a:extLst>
              <a:ext uri="{FF2B5EF4-FFF2-40B4-BE49-F238E27FC236}">
                <a16:creationId xmlns:a16="http://schemas.microsoft.com/office/drawing/2014/main" id="{861E0A2F-248F-8E7B-8F36-71FDC08C0E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405369563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7548934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2410987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Six</a:t>
            </a:r>
          </a:p>
        </p:txBody>
      </p:sp>
    </p:spTree>
    <p:extLst>
      <p:ext uri="{BB962C8B-B14F-4D97-AF65-F5344CB8AC3E}">
        <p14:creationId xmlns:p14="http://schemas.microsoft.com/office/powerpoint/2010/main" val="206733759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Tree>
    <p:extLst>
      <p:ext uri="{BB962C8B-B14F-4D97-AF65-F5344CB8AC3E}">
        <p14:creationId xmlns:p14="http://schemas.microsoft.com/office/powerpoint/2010/main" val="91154683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err="1"/>
              <a:t>toinsert</a:t>
            </a:r>
            <a:r>
              <a:rPr lang="en-GB"/>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Tree>
    <p:extLst>
      <p:ext uri="{BB962C8B-B14F-4D97-AF65-F5344CB8AC3E}">
        <p14:creationId xmlns:p14="http://schemas.microsoft.com/office/powerpoint/2010/main" val="386576663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520548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6664114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178920604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3919069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212924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E7B1683A-D886-9B6C-2690-189E65E5E8DC}"/>
              </a:ext>
            </a:extLst>
          </p:cNvPr>
          <p:cNvSpPr>
            <a:spLocks noGrp="1"/>
          </p:cNvSpPr>
          <p:nvPr>
            <p:ph type="pic" sz="quarter" idx="20" hasCustomPrompt="1"/>
          </p:nvPr>
        </p:nvSpPr>
        <p:spPr>
          <a:xfrm>
            <a:off x="0" y="0"/>
            <a:ext cx="12192000" cy="6858000"/>
          </a:xfrm>
          <a:custGeom>
            <a:avLst/>
            <a:gdLst>
              <a:gd name="connsiteX0" fmla="*/ 1592699 w 12192000"/>
              <a:gd name="connsiteY0" fmla="*/ 6492423 h 6858000"/>
              <a:gd name="connsiteX1" fmla="*/ 1592699 w 12192000"/>
              <a:gd name="connsiteY1" fmla="*/ 6501164 h 6858000"/>
              <a:gd name="connsiteX2" fmla="*/ 1592546 w 12192000"/>
              <a:gd name="connsiteY2" fmla="*/ 6504388 h 6858000"/>
              <a:gd name="connsiteX3" fmla="*/ 1568857 w 12192000"/>
              <a:gd name="connsiteY3" fmla="*/ 6522619 h 6858000"/>
              <a:gd name="connsiteX4" fmla="*/ 1551438 w 12192000"/>
              <a:gd name="connsiteY4" fmla="*/ 6508315 h 6858000"/>
              <a:gd name="connsiteX5" fmla="*/ 1568857 w 12192000"/>
              <a:gd name="connsiteY5" fmla="*/ 6495071 h 6858000"/>
              <a:gd name="connsiteX6" fmla="*/ 1581983 w 12192000"/>
              <a:gd name="connsiteY6" fmla="*/ 6495071 h 6858000"/>
              <a:gd name="connsiteX7" fmla="*/ 1592699 w 12192000"/>
              <a:gd name="connsiteY7" fmla="*/ 6492423 h 6858000"/>
              <a:gd name="connsiteX8" fmla="*/ 1172060 w 12192000"/>
              <a:gd name="connsiteY8" fmla="*/ 6492423 h 6858000"/>
              <a:gd name="connsiteX9" fmla="*/ 1172060 w 12192000"/>
              <a:gd name="connsiteY9" fmla="*/ 6501164 h 6858000"/>
              <a:gd name="connsiteX10" fmla="*/ 1171906 w 12192000"/>
              <a:gd name="connsiteY10" fmla="*/ 6504389 h 6858000"/>
              <a:gd name="connsiteX11" fmla="*/ 1148216 w 12192000"/>
              <a:gd name="connsiteY11" fmla="*/ 6522619 h 6858000"/>
              <a:gd name="connsiteX12" fmla="*/ 1130802 w 12192000"/>
              <a:gd name="connsiteY12" fmla="*/ 6508315 h 6858000"/>
              <a:gd name="connsiteX13" fmla="*/ 1148216 w 12192000"/>
              <a:gd name="connsiteY13" fmla="*/ 6495071 h 6858000"/>
              <a:gd name="connsiteX14" fmla="*/ 1161343 w 12192000"/>
              <a:gd name="connsiteY14" fmla="*/ 6495071 h 6858000"/>
              <a:gd name="connsiteX15" fmla="*/ 1172060 w 12192000"/>
              <a:gd name="connsiteY15" fmla="*/ 6492423 h 6858000"/>
              <a:gd name="connsiteX16" fmla="*/ 1796056 w 12192000"/>
              <a:gd name="connsiteY16" fmla="*/ 6448718 h 6858000"/>
              <a:gd name="connsiteX17" fmla="*/ 1823115 w 12192000"/>
              <a:gd name="connsiteY17" fmla="*/ 6470969 h 6858000"/>
              <a:gd name="connsiteX18" fmla="*/ 1768190 w 12192000"/>
              <a:gd name="connsiteY18" fmla="*/ 6470969 h 6858000"/>
              <a:gd name="connsiteX19" fmla="*/ 1796056 w 12192000"/>
              <a:gd name="connsiteY19" fmla="*/ 6448718 h 6858000"/>
              <a:gd name="connsiteX20" fmla="*/ 1385331 w 12192000"/>
              <a:gd name="connsiteY20" fmla="*/ 6423290 h 6858000"/>
              <a:gd name="connsiteX21" fmla="*/ 1427128 w 12192000"/>
              <a:gd name="connsiteY21" fmla="*/ 6544605 h 6858000"/>
              <a:gd name="connsiteX22" fmla="*/ 1470261 w 12192000"/>
              <a:gd name="connsiteY22" fmla="*/ 6544605 h 6858000"/>
              <a:gd name="connsiteX23" fmla="*/ 1513932 w 12192000"/>
              <a:gd name="connsiteY23" fmla="*/ 6423290 h 6858000"/>
              <a:gd name="connsiteX24" fmla="*/ 1477223 w 12192000"/>
              <a:gd name="connsiteY24" fmla="*/ 6423290 h 6858000"/>
              <a:gd name="connsiteX25" fmla="*/ 1449367 w 12192000"/>
              <a:gd name="connsiteY25" fmla="*/ 6507521 h 6858000"/>
              <a:gd name="connsiteX26" fmla="*/ 1423104 w 12192000"/>
              <a:gd name="connsiteY26" fmla="*/ 6423290 h 6858000"/>
              <a:gd name="connsiteX27" fmla="*/ 1319153 w 12192000"/>
              <a:gd name="connsiteY27" fmla="*/ 6423290 h 6858000"/>
              <a:gd name="connsiteX28" fmla="*/ 1319153 w 12192000"/>
              <a:gd name="connsiteY28" fmla="*/ 6452426 h 6858000"/>
              <a:gd name="connsiteX29" fmla="*/ 1336299 w 12192000"/>
              <a:gd name="connsiteY29" fmla="*/ 6452426 h 6858000"/>
              <a:gd name="connsiteX30" fmla="*/ 1336299 w 12192000"/>
              <a:gd name="connsiteY30" fmla="*/ 6544604 h 6858000"/>
              <a:gd name="connsiteX31" fmla="*/ 1371127 w 12192000"/>
              <a:gd name="connsiteY31" fmla="*/ 6544604 h 6858000"/>
              <a:gd name="connsiteX32" fmla="*/ 1371127 w 12192000"/>
              <a:gd name="connsiteY32" fmla="*/ 6423290 h 6858000"/>
              <a:gd name="connsiteX33" fmla="*/ 1293161 w 12192000"/>
              <a:gd name="connsiteY33" fmla="*/ 6421700 h 6858000"/>
              <a:gd name="connsiteX34" fmla="*/ 1261280 w 12192000"/>
              <a:gd name="connsiteY34" fmla="*/ 6442626 h 6858000"/>
              <a:gd name="connsiteX35" fmla="*/ 1261280 w 12192000"/>
              <a:gd name="connsiteY35" fmla="*/ 6423290 h 6858000"/>
              <a:gd name="connsiteX36" fmla="*/ 1227522 w 12192000"/>
              <a:gd name="connsiteY36" fmla="*/ 6423290 h 6858000"/>
              <a:gd name="connsiteX37" fmla="*/ 1227522 w 12192000"/>
              <a:gd name="connsiteY37" fmla="*/ 6544604 h 6858000"/>
              <a:gd name="connsiteX38" fmla="*/ 1262352 w 12192000"/>
              <a:gd name="connsiteY38" fmla="*/ 6544604 h 6858000"/>
              <a:gd name="connsiteX39" fmla="*/ 1262352 w 12192000"/>
              <a:gd name="connsiteY39" fmla="*/ 6486596 h 6858000"/>
              <a:gd name="connsiteX40" fmla="*/ 1288073 w 12192000"/>
              <a:gd name="connsiteY40" fmla="*/ 6457194 h 6858000"/>
              <a:gd name="connsiteX41" fmla="*/ 1302808 w 12192000"/>
              <a:gd name="connsiteY41" fmla="*/ 6457194 h 6858000"/>
              <a:gd name="connsiteX42" fmla="*/ 1302808 w 12192000"/>
              <a:gd name="connsiteY42" fmla="*/ 6422760 h 6858000"/>
              <a:gd name="connsiteX43" fmla="*/ 1293161 w 12192000"/>
              <a:gd name="connsiteY43" fmla="*/ 6421700 h 6858000"/>
              <a:gd name="connsiteX44" fmla="*/ 1796056 w 12192000"/>
              <a:gd name="connsiteY44" fmla="*/ 6420112 h 6858000"/>
              <a:gd name="connsiteX45" fmla="*/ 1791956 w 12192000"/>
              <a:gd name="connsiteY45" fmla="*/ 6420138 h 6858000"/>
              <a:gd name="connsiteX46" fmla="*/ 1732297 w 12192000"/>
              <a:gd name="connsiteY46" fmla="*/ 6483948 h 6858000"/>
              <a:gd name="connsiteX47" fmla="*/ 1770879 w 12192000"/>
              <a:gd name="connsiteY47" fmla="*/ 6541990 h 6858000"/>
              <a:gd name="connsiteX48" fmla="*/ 1857943 w 12192000"/>
              <a:gd name="connsiteY48" fmla="*/ 6509641 h 6858000"/>
              <a:gd name="connsiteX49" fmla="*/ 1821781 w 12192000"/>
              <a:gd name="connsiteY49" fmla="*/ 6505933 h 6858000"/>
              <a:gd name="connsiteX50" fmla="*/ 1802269 w 12192000"/>
              <a:gd name="connsiteY50" fmla="*/ 6518046 h 6858000"/>
              <a:gd name="connsiteX51" fmla="*/ 1768997 w 12192000"/>
              <a:gd name="connsiteY51" fmla="*/ 6494013 h 6858000"/>
              <a:gd name="connsiteX52" fmla="*/ 1860353 w 12192000"/>
              <a:gd name="connsiteY52" fmla="*/ 6494013 h 6858000"/>
              <a:gd name="connsiteX53" fmla="*/ 1860353 w 12192000"/>
              <a:gd name="connsiteY53" fmla="*/ 6492689 h 6858000"/>
              <a:gd name="connsiteX54" fmla="*/ 1796056 w 12192000"/>
              <a:gd name="connsiteY54" fmla="*/ 6420112 h 6858000"/>
              <a:gd name="connsiteX55" fmla="*/ 1574215 w 12192000"/>
              <a:gd name="connsiteY55" fmla="*/ 6420111 h 6858000"/>
              <a:gd name="connsiteX56" fmla="*/ 1521700 w 12192000"/>
              <a:gd name="connsiteY56" fmla="*/ 6434944 h 6858000"/>
              <a:gd name="connsiteX57" fmla="*/ 1535364 w 12192000"/>
              <a:gd name="connsiteY57" fmla="*/ 6460902 h 6858000"/>
              <a:gd name="connsiteX58" fmla="*/ 1572342 w 12192000"/>
              <a:gd name="connsiteY58" fmla="*/ 6449512 h 6858000"/>
              <a:gd name="connsiteX59" fmla="*/ 1592699 w 12192000"/>
              <a:gd name="connsiteY59" fmla="*/ 6463816 h 6858000"/>
              <a:gd name="connsiteX60" fmla="*/ 1592699 w 12192000"/>
              <a:gd name="connsiteY60" fmla="*/ 6465140 h 6858000"/>
              <a:gd name="connsiteX61" fmla="*/ 1584124 w 12192000"/>
              <a:gd name="connsiteY61" fmla="*/ 6472292 h 6858000"/>
              <a:gd name="connsiteX62" fmla="*/ 1560013 w 12192000"/>
              <a:gd name="connsiteY62" fmla="*/ 6472292 h 6858000"/>
              <a:gd name="connsiteX63" fmla="*/ 1515545 w 12192000"/>
              <a:gd name="connsiteY63" fmla="*/ 6509640 h 6858000"/>
              <a:gd name="connsiteX64" fmla="*/ 1515603 w 12192000"/>
              <a:gd name="connsiteY64" fmla="*/ 6510750 h 6858000"/>
              <a:gd name="connsiteX65" fmla="*/ 1558409 w 12192000"/>
              <a:gd name="connsiteY65" fmla="*/ 6547782 h 6858000"/>
              <a:gd name="connsiteX66" fmla="*/ 1592699 w 12192000"/>
              <a:gd name="connsiteY66" fmla="*/ 6533214 h 6858000"/>
              <a:gd name="connsiteX67" fmla="*/ 1592699 w 12192000"/>
              <a:gd name="connsiteY67" fmla="*/ 6544604 h 6858000"/>
              <a:gd name="connsiteX68" fmla="*/ 1627527 w 12192000"/>
              <a:gd name="connsiteY68" fmla="*/ 6544604 h 6858000"/>
              <a:gd name="connsiteX69" fmla="*/ 1627527 w 12192000"/>
              <a:gd name="connsiteY69" fmla="*/ 6464875 h 6858000"/>
              <a:gd name="connsiteX70" fmla="*/ 1574215 w 12192000"/>
              <a:gd name="connsiteY70" fmla="*/ 6420111 h 6858000"/>
              <a:gd name="connsiteX71" fmla="*/ 1153574 w 12192000"/>
              <a:gd name="connsiteY71" fmla="*/ 6420111 h 6858000"/>
              <a:gd name="connsiteX72" fmla="*/ 1101062 w 12192000"/>
              <a:gd name="connsiteY72" fmla="*/ 6434944 h 6858000"/>
              <a:gd name="connsiteX73" fmla="*/ 1114726 w 12192000"/>
              <a:gd name="connsiteY73" fmla="*/ 6460902 h 6858000"/>
              <a:gd name="connsiteX74" fmla="*/ 1151699 w 12192000"/>
              <a:gd name="connsiteY74" fmla="*/ 6449512 h 6858000"/>
              <a:gd name="connsiteX75" fmla="*/ 1172060 w 12192000"/>
              <a:gd name="connsiteY75" fmla="*/ 6463816 h 6858000"/>
              <a:gd name="connsiteX76" fmla="*/ 1172060 w 12192000"/>
              <a:gd name="connsiteY76" fmla="*/ 6465140 h 6858000"/>
              <a:gd name="connsiteX77" fmla="*/ 1163487 w 12192000"/>
              <a:gd name="connsiteY77" fmla="*/ 6472292 h 6858000"/>
              <a:gd name="connsiteX78" fmla="*/ 1139375 w 12192000"/>
              <a:gd name="connsiteY78" fmla="*/ 6472292 h 6858000"/>
              <a:gd name="connsiteX79" fmla="*/ 1094901 w 12192000"/>
              <a:gd name="connsiteY79" fmla="*/ 6509640 h 6858000"/>
              <a:gd name="connsiteX80" fmla="*/ 1094960 w 12192000"/>
              <a:gd name="connsiteY80" fmla="*/ 6510749 h 6858000"/>
              <a:gd name="connsiteX81" fmla="*/ 1137766 w 12192000"/>
              <a:gd name="connsiteY81" fmla="*/ 6547782 h 6858000"/>
              <a:gd name="connsiteX82" fmla="*/ 1172060 w 12192000"/>
              <a:gd name="connsiteY82" fmla="*/ 6533214 h 6858000"/>
              <a:gd name="connsiteX83" fmla="*/ 1172060 w 12192000"/>
              <a:gd name="connsiteY83" fmla="*/ 6544604 h 6858000"/>
              <a:gd name="connsiteX84" fmla="*/ 1206890 w 12192000"/>
              <a:gd name="connsiteY84" fmla="*/ 6544604 h 6858000"/>
              <a:gd name="connsiteX85" fmla="*/ 1206890 w 12192000"/>
              <a:gd name="connsiteY85" fmla="*/ 6464875 h 6858000"/>
              <a:gd name="connsiteX86" fmla="*/ 1153574 w 12192000"/>
              <a:gd name="connsiteY86" fmla="*/ 6420111 h 6858000"/>
              <a:gd name="connsiteX87" fmla="*/ 568575 w 12192000"/>
              <a:gd name="connsiteY87" fmla="*/ 6383429 h 6858000"/>
              <a:gd name="connsiteX88" fmla="*/ 568549 w 12192000"/>
              <a:gd name="connsiteY88" fmla="*/ 6520396 h 6858000"/>
              <a:gd name="connsiteX89" fmla="*/ 624511 w 12192000"/>
              <a:gd name="connsiteY89" fmla="*/ 6519097 h 6858000"/>
              <a:gd name="connsiteX90" fmla="*/ 618898 w 12192000"/>
              <a:gd name="connsiteY90" fmla="*/ 6402004 h 6858000"/>
              <a:gd name="connsiteX91" fmla="*/ 624479 w 12192000"/>
              <a:gd name="connsiteY91" fmla="*/ 6384725 h 6858000"/>
              <a:gd name="connsiteX92" fmla="*/ 568575 w 12192000"/>
              <a:gd name="connsiteY92" fmla="*/ 6383429 h 6858000"/>
              <a:gd name="connsiteX93" fmla="*/ 1659953 w 12192000"/>
              <a:gd name="connsiteY93" fmla="*/ 6377201 h 6858000"/>
              <a:gd name="connsiteX94" fmla="*/ 1659953 w 12192000"/>
              <a:gd name="connsiteY94" fmla="*/ 6423290 h 6858000"/>
              <a:gd name="connsiteX95" fmla="*/ 1640662 w 12192000"/>
              <a:gd name="connsiteY95" fmla="*/ 6423290 h 6858000"/>
              <a:gd name="connsiteX96" fmla="*/ 1640662 w 12192000"/>
              <a:gd name="connsiteY96" fmla="*/ 6452426 h 6858000"/>
              <a:gd name="connsiteX97" fmla="*/ 1659953 w 12192000"/>
              <a:gd name="connsiteY97" fmla="*/ 6452426 h 6858000"/>
              <a:gd name="connsiteX98" fmla="*/ 1659953 w 12192000"/>
              <a:gd name="connsiteY98" fmla="*/ 6518911 h 6858000"/>
              <a:gd name="connsiteX99" fmla="*/ 1695318 w 12192000"/>
              <a:gd name="connsiteY99" fmla="*/ 6546194 h 6858000"/>
              <a:gd name="connsiteX100" fmla="*/ 1722377 w 12192000"/>
              <a:gd name="connsiteY100" fmla="*/ 6544604 h 6858000"/>
              <a:gd name="connsiteX101" fmla="*/ 1722377 w 12192000"/>
              <a:gd name="connsiteY101" fmla="*/ 6515203 h 6858000"/>
              <a:gd name="connsiteX102" fmla="*/ 1706303 w 12192000"/>
              <a:gd name="connsiteY102" fmla="*/ 6515998 h 6858000"/>
              <a:gd name="connsiteX103" fmla="*/ 1694780 w 12192000"/>
              <a:gd name="connsiteY103" fmla="*/ 6507256 h 6858000"/>
              <a:gd name="connsiteX104" fmla="*/ 1694780 w 12192000"/>
              <a:gd name="connsiteY104" fmla="*/ 6452426 h 6858000"/>
              <a:gd name="connsiteX105" fmla="*/ 1721302 w 12192000"/>
              <a:gd name="connsiteY105" fmla="*/ 6452426 h 6858000"/>
              <a:gd name="connsiteX106" fmla="*/ 1721302 w 12192000"/>
              <a:gd name="connsiteY106" fmla="*/ 6423290 h 6858000"/>
              <a:gd name="connsiteX107" fmla="*/ 1694780 w 12192000"/>
              <a:gd name="connsiteY107" fmla="*/ 6423290 h 6858000"/>
              <a:gd name="connsiteX108" fmla="*/ 1694780 w 12192000"/>
              <a:gd name="connsiteY108" fmla="*/ 6377201 h 6858000"/>
              <a:gd name="connsiteX109" fmla="*/ 1884617 w 12192000"/>
              <a:gd name="connsiteY109" fmla="*/ 6359355 h 6858000"/>
              <a:gd name="connsiteX110" fmla="*/ 1884617 w 12192000"/>
              <a:gd name="connsiteY110" fmla="*/ 6392335 h 6858000"/>
              <a:gd name="connsiteX111" fmla="*/ 1893998 w 12192000"/>
              <a:gd name="connsiteY111" fmla="*/ 6392335 h 6858000"/>
              <a:gd name="connsiteX112" fmla="*/ 1893998 w 12192000"/>
              <a:gd name="connsiteY112" fmla="*/ 6373492 h 6858000"/>
              <a:gd name="connsiteX113" fmla="*/ 1898291 w 12192000"/>
              <a:gd name="connsiteY113" fmla="*/ 6385270 h 6858000"/>
              <a:gd name="connsiteX114" fmla="*/ 1905819 w 12192000"/>
              <a:gd name="connsiteY114" fmla="*/ 6385270 h 6858000"/>
              <a:gd name="connsiteX115" fmla="*/ 1910111 w 12192000"/>
              <a:gd name="connsiteY115" fmla="*/ 6373492 h 6858000"/>
              <a:gd name="connsiteX116" fmla="*/ 1910111 w 12192000"/>
              <a:gd name="connsiteY116" fmla="*/ 6392335 h 6858000"/>
              <a:gd name="connsiteX117" fmla="*/ 1919685 w 12192000"/>
              <a:gd name="connsiteY117" fmla="*/ 6392335 h 6858000"/>
              <a:gd name="connsiteX118" fmla="*/ 1919685 w 12192000"/>
              <a:gd name="connsiteY118" fmla="*/ 6359355 h 6858000"/>
              <a:gd name="connsiteX119" fmla="*/ 1907566 w 12192000"/>
              <a:gd name="connsiteY119" fmla="*/ 6359355 h 6858000"/>
              <a:gd name="connsiteX120" fmla="*/ 1902362 w 12192000"/>
              <a:gd name="connsiteY120" fmla="*/ 6373114 h 6858000"/>
              <a:gd name="connsiteX121" fmla="*/ 1897494 w 12192000"/>
              <a:gd name="connsiteY121" fmla="*/ 6359355 h 6858000"/>
              <a:gd name="connsiteX122" fmla="*/ 1850683 w 12192000"/>
              <a:gd name="connsiteY122" fmla="*/ 6359355 h 6858000"/>
              <a:gd name="connsiteX123" fmla="*/ 1850683 w 12192000"/>
              <a:gd name="connsiteY123" fmla="*/ 6367929 h 6858000"/>
              <a:gd name="connsiteX124" fmla="*/ 1860074 w 12192000"/>
              <a:gd name="connsiteY124" fmla="*/ 6367929 h 6858000"/>
              <a:gd name="connsiteX125" fmla="*/ 1860074 w 12192000"/>
              <a:gd name="connsiteY125" fmla="*/ 6392335 h 6858000"/>
              <a:gd name="connsiteX126" fmla="*/ 1869839 w 12192000"/>
              <a:gd name="connsiteY126" fmla="*/ 6392335 h 6858000"/>
              <a:gd name="connsiteX127" fmla="*/ 1869839 w 12192000"/>
              <a:gd name="connsiteY127" fmla="*/ 6367929 h 6858000"/>
              <a:gd name="connsiteX128" fmla="*/ 1879230 w 12192000"/>
              <a:gd name="connsiteY128" fmla="*/ 6367929 h 6858000"/>
              <a:gd name="connsiteX129" fmla="*/ 1879230 w 12192000"/>
              <a:gd name="connsiteY129" fmla="*/ 6359355 h 6858000"/>
              <a:gd name="connsiteX130" fmla="*/ 1352105 w 12192000"/>
              <a:gd name="connsiteY130" fmla="*/ 6359189 h 6858000"/>
              <a:gd name="connsiteX131" fmla="*/ 1329868 w 12192000"/>
              <a:gd name="connsiteY131" fmla="*/ 6381439 h 6858000"/>
              <a:gd name="connsiteX132" fmla="*/ 1352108 w 12192000"/>
              <a:gd name="connsiteY132" fmla="*/ 6403427 h 6858000"/>
              <a:gd name="connsiteX133" fmla="*/ 1374610 w 12192000"/>
              <a:gd name="connsiteY133" fmla="*/ 6381439 h 6858000"/>
              <a:gd name="connsiteX134" fmla="*/ 1374610 w 12192000"/>
              <a:gd name="connsiteY134" fmla="*/ 6381364 h 6858000"/>
              <a:gd name="connsiteX135" fmla="*/ 1352105 w 12192000"/>
              <a:gd name="connsiteY135" fmla="*/ 6359189 h 6858000"/>
              <a:gd name="connsiteX136" fmla="*/ 1041583 w 12192000"/>
              <a:gd name="connsiteY136" fmla="*/ 6359189 h 6858000"/>
              <a:gd name="connsiteX137" fmla="*/ 1041583 w 12192000"/>
              <a:gd name="connsiteY137" fmla="*/ 6544604 h 6858000"/>
              <a:gd name="connsiteX138" fmla="*/ 1076143 w 12192000"/>
              <a:gd name="connsiteY138" fmla="*/ 6544604 h 6858000"/>
              <a:gd name="connsiteX139" fmla="*/ 1076143 w 12192000"/>
              <a:gd name="connsiteY139" fmla="*/ 6359189 h 6858000"/>
              <a:gd name="connsiteX140" fmla="*/ 925239 w 12192000"/>
              <a:gd name="connsiteY140" fmla="*/ 6355990 h 6858000"/>
              <a:gd name="connsiteX141" fmla="*/ 832602 w 12192000"/>
              <a:gd name="connsiteY141" fmla="*/ 6451897 h 6858000"/>
              <a:gd name="connsiteX142" fmla="*/ 832623 w 12192000"/>
              <a:gd name="connsiteY142" fmla="*/ 6456990 h 6858000"/>
              <a:gd name="connsiteX143" fmla="*/ 930389 w 12192000"/>
              <a:gd name="connsiteY143" fmla="*/ 6547783 h 6858000"/>
              <a:gd name="connsiteX144" fmla="*/ 1022285 w 12192000"/>
              <a:gd name="connsiteY144" fmla="*/ 6478650 h 6858000"/>
              <a:gd name="connsiteX145" fmla="*/ 981294 w 12192000"/>
              <a:gd name="connsiteY145" fmla="*/ 6478650 h 6858000"/>
              <a:gd name="connsiteX146" fmla="*/ 930389 w 12192000"/>
              <a:gd name="connsiteY146" fmla="*/ 6513878 h 6858000"/>
              <a:gd name="connsiteX147" fmla="*/ 871450 w 12192000"/>
              <a:gd name="connsiteY147" fmla="*/ 6451897 h 6858000"/>
              <a:gd name="connsiteX148" fmla="*/ 930389 w 12192000"/>
              <a:gd name="connsiteY148" fmla="*/ 6389916 h 6858000"/>
              <a:gd name="connsiteX149" fmla="*/ 981294 w 12192000"/>
              <a:gd name="connsiteY149" fmla="*/ 6425144 h 6858000"/>
              <a:gd name="connsiteX150" fmla="*/ 1022285 w 12192000"/>
              <a:gd name="connsiteY150" fmla="*/ 6425144 h 6858000"/>
              <a:gd name="connsiteX151" fmla="*/ 930389 w 12192000"/>
              <a:gd name="connsiteY151" fmla="*/ 6356011 h 6858000"/>
              <a:gd name="connsiteX152" fmla="*/ 925239 w 12192000"/>
              <a:gd name="connsiteY152" fmla="*/ 6355990 h 6858000"/>
              <a:gd name="connsiteX153" fmla="*/ 651232 w 12192000"/>
              <a:gd name="connsiteY153" fmla="*/ 6336161 h 6858000"/>
              <a:gd name="connsiteX154" fmla="*/ 624479 w 12192000"/>
              <a:gd name="connsiteY154" fmla="*/ 6384726 h 6858000"/>
              <a:gd name="connsiteX155" fmla="*/ 742033 w 12192000"/>
              <a:gd name="connsiteY155" fmla="*/ 6451914 h 6858000"/>
              <a:gd name="connsiteX156" fmla="*/ 624512 w 12192000"/>
              <a:gd name="connsiteY156" fmla="*/ 6519097 h 6858000"/>
              <a:gd name="connsiteX157" fmla="*/ 651373 w 12192000"/>
              <a:gd name="connsiteY157" fmla="*/ 6567631 h 6858000"/>
              <a:gd name="connsiteX158" fmla="*/ 771228 w 12192000"/>
              <a:gd name="connsiteY158" fmla="*/ 6499136 h 6858000"/>
              <a:gd name="connsiteX159" fmla="*/ 742033 w 12192000"/>
              <a:gd name="connsiteY159" fmla="*/ 6451914 h 6858000"/>
              <a:gd name="connsiteX160" fmla="*/ 771227 w 12192000"/>
              <a:gd name="connsiteY160" fmla="*/ 6404692 h 6858000"/>
              <a:gd name="connsiteX161" fmla="*/ 651232 w 12192000"/>
              <a:gd name="connsiteY161" fmla="*/ 6336161 h 6858000"/>
              <a:gd name="connsiteX162" fmla="*/ 0 w 12192000"/>
              <a:gd name="connsiteY162" fmla="*/ 0 h 6858000"/>
              <a:gd name="connsiteX163" fmla="*/ 7104065 w 12192000"/>
              <a:gd name="connsiteY163" fmla="*/ 0 h 6858000"/>
              <a:gd name="connsiteX164" fmla="*/ 8040688 w 12192000"/>
              <a:gd name="connsiteY164" fmla="*/ 0 h 6858000"/>
              <a:gd name="connsiteX165" fmla="*/ 12192000 w 12192000"/>
              <a:gd name="connsiteY165" fmla="*/ 0 h 6858000"/>
              <a:gd name="connsiteX166" fmla="*/ 12192000 w 12192000"/>
              <a:gd name="connsiteY166" fmla="*/ 6858000 h 6858000"/>
              <a:gd name="connsiteX167" fmla="*/ 8040688 w 12192000"/>
              <a:gd name="connsiteY167" fmla="*/ 6858000 h 6858000"/>
              <a:gd name="connsiteX168" fmla="*/ 7104065 w 12192000"/>
              <a:gd name="connsiteY168" fmla="*/ 6858000 h 6858000"/>
              <a:gd name="connsiteX169" fmla="*/ 0 w 12192000"/>
              <a:gd name="connsiteY1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92000"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405069150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8098848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6669081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92AC438-4963-3E86-AF1D-907809837B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7129672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2992634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7179582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8972185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6F515-904D-A198-71ED-870E64DDB4CE}"/>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a:p>
            <a:pPr lvl="3"/>
            <a:endParaRPr lang="en-GB"/>
          </a:p>
        </p:txBody>
      </p:sp>
    </p:spTree>
    <p:extLst>
      <p:ext uri="{BB962C8B-B14F-4D97-AF65-F5344CB8AC3E}">
        <p14:creationId xmlns:p14="http://schemas.microsoft.com/office/powerpoint/2010/main" val="96471507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6EA90A8E-21EE-B1AB-3E54-90DA5E7A3E20}"/>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7437617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DCDF42-4795-B9BB-A09E-30C7785EE34D}"/>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FF2E5A3-55A9-35F4-3B8B-B4FDDD908EF8}"/>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36451268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723542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316465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8704484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10C57F1D-C950-AFEA-188D-505320175FDB}"/>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30848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8BA68AC2-1837-231B-AFE1-BE116D250A39}"/>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7494656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5659636-78CF-6EFF-68F5-52F1AB6203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horizontally as required”.</a:t>
            </a:r>
            <a:endParaRPr lang="en-GB"/>
          </a:p>
        </p:txBody>
      </p:sp>
      <p:pic>
        <p:nvPicPr>
          <p:cNvPr id="7" name="Graphic 6">
            <a:extLst>
              <a:ext uri="{FF2B5EF4-FFF2-40B4-BE49-F238E27FC236}">
                <a16:creationId xmlns:a16="http://schemas.microsoft.com/office/drawing/2014/main" id="{861E0A2F-248F-8E7B-8F36-71FDC08C0E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265076759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E7B1683A-D886-9B6C-2690-189E65E5E8DC}"/>
              </a:ext>
            </a:extLst>
          </p:cNvPr>
          <p:cNvSpPr>
            <a:spLocks noGrp="1"/>
          </p:cNvSpPr>
          <p:nvPr>
            <p:ph type="pic" sz="quarter" idx="20" hasCustomPrompt="1"/>
          </p:nvPr>
        </p:nvSpPr>
        <p:spPr>
          <a:xfrm>
            <a:off x="0" y="0"/>
            <a:ext cx="12192000" cy="6858000"/>
          </a:xfrm>
          <a:custGeom>
            <a:avLst/>
            <a:gdLst>
              <a:gd name="connsiteX0" fmla="*/ 1592699 w 12192000"/>
              <a:gd name="connsiteY0" fmla="*/ 6492423 h 6858000"/>
              <a:gd name="connsiteX1" fmla="*/ 1592699 w 12192000"/>
              <a:gd name="connsiteY1" fmla="*/ 6501164 h 6858000"/>
              <a:gd name="connsiteX2" fmla="*/ 1592546 w 12192000"/>
              <a:gd name="connsiteY2" fmla="*/ 6504388 h 6858000"/>
              <a:gd name="connsiteX3" fmla="*/ 1568857 w 12192000"/>
              <a:gd name="connsiteY3" fmla="*/ 6522619 h 6858000"/>
              <a:gd name="connsiteX4" fmla="*/ 1551438 w 12192000"/>
              <a:gd name="connsiteY4" fmla="*/ 6508315 h 6858000"/>
              <a:gd name="connsiteX5" fmla="*/ 1568857 w 12192000"/>
              <a:gd name="connsiteY5" fmla="*/ 6495071 h 6858000"/>
              <a:gd name="connsiteX6" fmla="*/ 1581983 w 12192000"/>
              <a:gd name="connsiteY6" fmla="*/ 6495071 h 6858000"/>
              <a:gd name="connsiteX7" fmla="*/ 1592699 w 12192000"/>
              <a:gd name="connsiteY7" fmla="*/ 6492423 h 6858000"/>
              <a:gd name="connsiteX8" fmla="*/ 1172060 w 12192000"/>
              <a:gd name="connsiteY8" fmla="*/ 6492423 h 6858000"/>
              <a:gd name="connsiteX9" fmla="*/ 1172060 w 12192000"/>
              <a:gd name="connsiteY9" fmla="*/ 6501164 h 6858000"/>
              <a:gd name="connsiteX10" fmla="*/ 1171906 w 12192000"/>
              <a:gd name="connsiteY10" fmla="*/ 6504389 h 6858000"/>
              <a:gd name="connsiteX11" fmla="*/ 1148216 w 12192000"/>
              <a:gd name="connsiteY11" fmla="*/ 6522619 h 6858000"/>
              <a:gd name="connsiteX12" fmla="*/ 1130802 w 12192000"/>
              <a:gd name="connsiteY12" fmla="*/ 6508315 h 6858000"/>
              <a:gd name="connsiteX13" fmla="*/ 1148216 w 12192000"/>
              <a:gd name="connsiteY13" fmla="*/ 6495071 h 6858000"/>
              <a:gd name="connsiteX14" fmla="*/ 1161343 w 12192000"/>
              <a:gd name="connsiteY14" fmla="*/ 6495071 h 6858000"/>
              <a:gd name="connsiteX15" fmla="*/ 1172060 w 12192000"/>
              <a:gd name="connsiteY15" fmla="*/ 6492423 h 6858000"/>
              <a:gd name="connsiteX16" fmla="*/ 1796056 w 12192000"/>
              <a:gd name="connsiteY16" fmla="*/ 6448718 h 6858000"/>
              <a:gd name="connsiteX17" fmla="*/ 1823115 w 12192000"/>
              <a:gd name="connsiteY17" fmla="*/ 6470969 h 6858000"/>
              <a:gd name="connsiteX18" fmla="*/ 1768190 w 12192000"/>
              <a:gd name="connsiteY18" fmla="*/ 6470969 h 6858000"/>
              <a:gd name="connsiteX19" fmla="*/ 1796056 w 12192000"/>
              <a:gd name="connsiteY19" fmla="*/ 6448718 h 6858000"/>
              <a:gd name="connsiteX20" fmla="*/ 1385331 w 12192000"/>
              <a:gd name="connsiteY20" fmla="*/ 6423290 h 6858000"/>
              <a:gd name="connsiteX21" fmla="*/ 1427128 w 12192000"/>
              <a:gd name="connsiteY21" fmla="*/ 6544605 h 6858000"/>
              <a:gd name="connsiteX22" fmla="*/ 1470261 w 12192000"/>
              <a:gd name="connsiteY22" fmla="*/ 6544605 h 6858000"/>
              <a:gd name="connsiteX23" fmla="*/ 1513932 w 12192000"/>
              <a:gd name="connsiteY23" fmla="*/ 6423290 h 6858000"/>
              <a:gd name="connsiteX24" fmla="*/ 1477223 w 12192000"/>
              <a:gd name="connsiteY24" fmla="*/ 6423290 h 6858000"/>
              <a:gd name="connsiteX25" fmla="*/ 1449367 w 12192000"/>
              <a:gd name="connsiteY25" fmla="*/ 6507521 h 6858000"/>
              <a:gd name="connsiteX26" fmla="*/ 1423104 w 12192000"/>
              <a:gd name="connsiteY26" fmla="*/ 6423290 h 6858000"/>
              <a:gd name="connsiteX27" fmla="*/ 1319153 w 12192000"/>
              <a:gd name="connsiteY27" fmla="*/ 6423290 h 6858000"/>
              <a:gd name="connsiteX28" fmla="*/ 1319153 w 12192000"/>
              <a:gd name="connsiteY28" fmla="*/ 6452426 h 6858000"/>
              <a:gd name="connsiteX29" fmla="*/ 1336299 w 12192000"/>
              <a:gd name="connsiteY29" fmla="*/ 6452426 h 6858000"/>
              <a:gd name="connsiteX30" fmla="*/ 1336299 w 12192000"/>
              <a:gd name="connsiteY30" fmla="*/ 6544604 h 6858000"/>
              <a:gd name="connsiteX31" fmla="*/ 1371127 w 12192000"/>
              <a:gd name="connsiteY31" fmla="*/ 6544604 h 6858000"/>
              <a:gd name="connsiteX32" fmla="*/ 1371127 w 12192000"/>
              <a:gd name="connsiteY32" fmla="*/ 6423290 h 6858000"/>
              <a:gd name="connsiteX33" fmla="*/ 1293161 w 12192000"/>
              <a:gd name="connsiteY33" fmla="*/ 6421700 h 6858000"/>
              <a:gd name="connsiteX34" fmla="*/ 1261280 w 12192000"/>
              <a:gd name="connsiteY34" fmla="*/ 6442626 h 6858000"/>
              <a:gd name="connsiteX35" fmla="*/ 1261280 w 12192000"/>
              <a:gd name="connsiteY35" fmla="*/ 6423290 h 6858000"/>
              <a:gd name="connsiteX36" fmla="*/ 1227522 w 12192000"/>
              <a:gd name="connsiteY36" fmla="*/ 6423290 h 6858000"/>
              <a:gd name="connsiteX37" fmla="*/ 1227522 w 12192000"/>
              <a:gd name="connsiteY37" fmla="*/ 6544604 h 6858000"/>
              <a:gd name="connsiteX38" fmla="*/ 1262352 w 12192000"/>
              <a:gd name="connsiteY38" fmla="*/ 6544604 h 6858000"/>
              <a:gd name="connsiteX39" fmla="*/ 1262352 w 12192000"/>
              <a:gd name="connsiteY39" fmla="*/ 6486596 h 6858000"/>
              <a:gd name="connsiteX40" fmla="*/ 1288073 w 12192000"/>
              <a:gd name="connsiteY40" fmla="*/ 6457194 h 6858000"/>
              <a:gd name="connsiteX41" fmla="*/ 1302808 w 12192000"/>
              <a:gd name="connsiteY41" fmla="*/ 6457194 h 6858000"/>
              <a:gd name="connsiteX42" fmla="*/ 1302808 w 12192000"/>
              <a:gd name="connsiteY42" fmla="*/ 6422760 h 6858000"/>
              <a:gd name="connsiteX43" fmla="*/ 1293161 w 12192000"/>
              <a:gd name="connsiteY43" fmla="*/ 6421700 h 6858000"/>
              <a:gd name="connsiteX44" fmla="*/ 1796056 w 12192000"/>
              <a:gd name="connsiteY44" fmla="*/ 6420112 h 6858000"/>
              <a:gd name="connsiteX45" fmla="*/ 1791956 w 12192000"/>
              <a:gd name="connsiteY45" fmla="*/ 6420138 h 6858000"/>
              <a:gd name="connsiteX46" fmla="*/ 1732297 w 12192000"/>
              <a:gd name="connsiteY46" fmla="*/ 6483948 h 6858000"/>
              <a:gd name="connsiteX47" fmla="*/ 1770879 w 12192000"/>
              <a:gd name="connsiteY47" fmla="*/ 6541990 h 6858000"/>
              <a:gd name="connsiteX48" fmla="*/ 1857943 w 12192000"/>
              <a:gd name="connsiteY48" fmla="*/ 6509641 h 6858000"/>
              <a:gd name="connsiteX49" fmla="*/ 1821781 w 12192000"/>
              <a:gd name="connsiteY49" fmla="*/ 6505933 h 6858000"/>
              <a:gd name="connsiteX50" fmla="*/ 1802269 w 12192000"/>
              <a:gd name="connsiteY50" fmla="*/ 6518046 h 6858000"/>
              <a:gd name="connsiteX51" fmla="*/ 1768997 w 12192000"/>
              <a:gd name="connsiteY51" fmla="*/ 6494013 h 6858000"/>
              <a:gd name="connsiteX52" fmla="*/ 1860353 w 12192000"/>
              <a:gd name="connsiteY52" fmla="*/ 6494013 h 6858000"/>
              <a:gd name="connsiteX53" fmla="*/ 1860353 w 12192000"/>
              <a:gd name="connsiteY53" fmla="*/ 6492689 h 6858000"/>
              <a:gd name="connsiteX54" fmla="*/ 1796056 w 12192000"/>
              <a:gd name="connsiteY54" fmla="*/ 6420112 h 6858000"/>
              <a:gd name="connsiteX55" fmla="*/ 1574215 w 12192000"/>
              <a:gd name="connsiteY55" fmla="*/ 6420111 h 6858000"/>
              <a:gd name="connsiteX56" fmla="*/ 1521700 w 12192000"/>
              <a:gd name="connsiteY56" fmla="*/ 6434944 h 6858000"/>
              <a:gd name="connsiteX57" fmla="*/ 1535364 w 12192000"/>
              <a:gd name="connsiteY57" fmla="*/ 6460902 h 6858000"/>
              <a:gd name="connsiteX58" fmla="*/ 1572342 w 12192000"/>
              <a:gd name="connsiteY58" fmla="*/ 6449512 h 6858000"/>
              <a:gd name="connsiteX59" fmla="*/ 1592699 w 12192000"/>
              <a:gd name="connsiteY59" fmla="*/ 6463816 h 6858000"/>
              <a:gd name="connsiteX60" fmla="*/ 1592699 w 12192000"/>
              <a:gd name="connsiteY60" fmla="*/ 6465140 h 6858000"/>
              <a:gd name="connsiteX61" fmla="*/ 1584124 w 12192000"/>
              <a:gd name="connsiteY61" fmla="*/ 6472292 h 6858000"/>
              <a:gd name="connsiteX62" fmla="*/ 1560013 w 12192000"/>
              <a:gd name="connsiteY62" fmla="*/ 6472292 h 6858000"/>
              <a:gd name="connsiteX63" fmla="*/ 1515545 w 12192000"/>
              <a:gd name="connsiteY63" fmla="*/ 6509640 h 6858000"/>
              <a:gd name="connsiteX64" fmla="*/ 1515603 w 12192000"/>
              <a:gd name="connsiteY64" fmla="*/ 6510750 h 6858000"/>
              <a:gd name="connsiteX65" fmla="*/ 1558409 w 12192000"/>
              <a:gd name="connsiteY65" fmla="*/ 6547782 h 6858000"/>
              <a:gd name="connsiteX66" fmla="*/ 1592699 w 12192000"/>
              <a:gd name="connsiteY66" fmla="*/ 6533214 h 6858000"/>
              <a:gd name="connsiteX67" fmla="*/ 1592699 w 12192000"/>
              <a:gd name="connsiteY67" fmla="*/ 6544604 h 6858000"/>
              <a:gd name="connsiteX68" fmla="*/ 1627527 w 12192000"/>
              <a:gd name="connsiteY68" fmla="*/ 6544604 h 6858000"/>
              <a:gd name="connsiteX69" fmla="*/ 1627527 w 12192000"/>
              <a:gd name="connsiteY69" fmla="*/ 6464875 h 6858000"/>
              <a:gd name="connsiteX70" fmla="*/ 1574215 w 12192000"/>
              <a:gd name="connsiteY70" fmla="*/ 6420111 h 6858000"/>
              <a:gd name="connsiteX71" fmla="*/ 1153574 w 12192000"/>
              <a:gd name="connsiteY71" fmla="*/ 6420111 h 6858000"/>
              <a:gd name="connsiteX72" fmla="*/ 1101062 w 12192000"/>
              <a:gd name="connsiteY72" fmla="*/ 6434944 h 6858000"/>
              <a:gd name="connsiteX73" fmla="*/ 1114726 w 12192000"/>
              <a:gd name="connsiteY73" fmla="*/ 6460902 h 6858000"/>
              <a:gd name="connsiteX74" fmla="*/ 1151699 w 12192000"/>
              <a:gd name="connsiteY74" fmla="*/ 6449512 h 6858000"/>
              <a:gd name="connsiteX75" fmla="*/ 1172060 w 12192000"/>
              <a:gd name="connsiteY75" fmla="*/ 6463816 h 6858000"/>
              <a:gd name="connsiteX76" fmla="*/ 1172060 w 12192000"/>
              <a:gd name="connsiteY76" fmla="*/ 6465140 h 6858000"/>
              <a:gd name="connsiteX77" fmla="*/ 1163487 w 12192000"/>
              <a:gd name="connsiteY77" fmla="*/ 6472292 h 6858000"/>
              <a:gd name="connsiteX78" fmla="*/ 1139375 w 12192000"/>
              <a:gd name="connsiteY78" fmla="*/ 6472292 h 6858000"/>
              <a:gd name="connsiteX79" fmla="*/ 1094901 w 12192000"/>
              <a:gd name="connsiteY79" fmla="*/ 6509640 h 6858000"/>
              <a:gd name="connsiteX80" fmla="*/ 1094960 w 12192000"/>
              <a:gd name="connsiteY80" fmla="*/ 6510749 h 6858000"/>
              <a:gd name="connsiteX81" fmla="*/ 1137766 w 12192000"/>
              <a:gd name="connsiteY81" fmla="*/ 6547782 h 6858000"/>
              <a:gd name="connsiteX82" fmla="*/ 1172060 w 12192000"/>
              <a:gd name="connsiteY82" fmla="*/ 6533214 h 6858000"/>
              <a:gd name="connsiteX83" fmla="*/ 1172060 w 12192000"/>
              <a:gd name="connsiteY83" fmla="*/ 6544604 h 6858000"/>
              <a:gd name="connsiteX84" fmla="*/ 1206890 w 12192000"/>
              <a:gd name="connsiteY84" fmla="*/ 6544604 h 6858000"/>
              <a:gd name="connsiteX85" fmla="*/ 1206890 w 12192000"/>
              <a:gd name="connsiteY85" fmla="*/ 6464875 h 6858000"/>
              <a:gd name="connsiteX86" fmla="*/ 1153574 w 12192000"/>
              <a:gd name="connsiteY86" fmla="*/ 6420111 h 6858000"/>
              <a:gd name="connsiteX87" fmla="*/ 568575 w 12192000"/>
              <a:gd name="connsiteY87" fmla="*/ 6383429 h 6858000"/>
              <a:gd name="connsiteX88" fmla="*/ 568549 w 12192000"/>
              <a:gd name="connsiteY88" fmla="*/ 6520396 h 6858000"/>
              <a:gd name="connsiteX89" fmla="*/ 624511 w 12192000"/>
              <a:gd name="connsiteY89" fmla="*/ 6519097 h 6858000"/>
              <a:gd name="connsiteX90" fmla="*/ 618898 w 12192000"/>
              <a:gd name="connsiteY90" fmla="*/ 6402004 h 6858000"/>
              <a:gd name="connsiteX91" fmla="*/ 624479 w 12192000"/>
              <a:gd name="connsiteY91" fmla="*/ 6384725 h 6858000"/>
              <a:gd name="connsiteX92" fmla="*/ 568575 w 12192000"/>
              <a:gd name="connsiteY92" fmla="*/ 6383429 h 6858000"/>
              <a:gd name="connsiteX93" fmla="*/ 1659953 w 12192000"/>
              <a:gd name="connsiteY93" fmla="*/ 6377201 h 6858000"/>
              <a:gd name="connsiteX94" fmla="*/ 1659953 w 12192000"/>
              <a:gd name="connsiteY94" fmla="*/ 6423290 h 6858000"/>
              <a:gd name="connsiteX95" fmla="*/ 1640662 w 12192000"/>
              <a:gd name="connsiteY95" fmla="*/ 6423290 h 6858000"/>
              <a:gd name="connsiteX96" fmla="*/ 1640662 w 12192000"/>
              <a:gd name="connsiteY96" fmla="*/ 6452426 h 6858000"/>
              <a:gd name="connsiteX97" fmla="*/ 1659953 w 12192000"/>
              <a:gd name="connsiteY97" fmla="*/ 6452426 h 6858000"/>
              <a:gd name="connsiteX98" fmla="*/ 1659953 w 12192000"/>
              <a:gd name="connsiteY98" fmla="*/ 6518911 h 6858000"/>
              <a:gd name="connsiteX99" fmla="*/ 1695318 w 12192000"/>
              <a:gd name="connsiteY99" fmla="*/ 6546194 h 6858000"/>
              <a:gd name="connsiteX100" fmla="*/ 1722377 w 12192000"/>
              <a:gd name="connsiteY100" fmla="*/ 6544604 h 6858000"/>
              <a:gd name="connsiteX101" fmla="*/ 1722377 w 12192000"/>
              <a:gd name="connsiteY101" fmla="*/ 6515203 h 6858000"/>
              <a:gd name="connsiteX102" fmla="*/ 1706303 w 12192000"/>
              <a:gd name="connsiteY102" fmla="*/ 6515998 h 6858000"/>
              <a:gd name="connsiteX103" fmla="*/ 1694780 w 12192000"/>
              <a:gd name="connsiteY103" fmla="*/ 6507256 h 6858000"/>
              <a:gd name="connsiteX104" fmla="*/ 1694780 w 12192000"/>
              <a:gd name="connsiteY104" fmla="*/ 6452426 h 6858000"/>
              <a:gd name="connsiteX105" fmla="*/ 1721302 w 12192000"/>
              <a:gd name="connsiteY105" fmla="*/ 6452426 h 6858000"/>
              <a:gd name="connsiteX106" fmla="*/ 1721302 w 12192000"/>
              <a:gd name="connsiteY106" fmla="*/ 6423290 h 6858000"/>
              <a:gd name="connsiteX107" fmla="*/ 1694780 w 12192000"/>
              <a:gd name="connsiteY107" fmla="*/ 6423290 h 6858000"/>
              <a:gd name="connsiteX108" fmla="*/ 1694780 w 12192000"/>
              <a:gd name="connsiteY108" fmla="*/ 6377201 h 6858000"/>
              <a:gd name="connsiteX109" fmla="*/ 1884617 w 12192000"/>
              <a:gd name="connsiteY109" fmla="*/ 6359355 h 6858000"/>
              <a:gd name="connsiteX110" fmla="*/ 1884617 w 12192000"/>
              <a:gd name="connsiteY110" fmla="*/ 6392335 h 6858000"/>
              <a:gd name="connsiteX111" fmla="*/ 1893998 w 12192000"/>
              <a:gd name="connsiteY111" fmla="*/ 6392335 h 6858000"/>
              <a:gd name="connsiteX112" fmla="*/ 1893998 w 12192000"/>
              <a:gd name="connsiteY112" fmla="*/ 6373492 h 6858000"/>
              <a:gd name="connsiteX113" fmla="*/ 1898291 w 12192000"/>
              <a:gd name="connsiteY113" fmla="*/ 6385270 h 6858000"/>
              <a:gd name="connsiteX114" fmla="*/ 1905819 w 12192000"/>
              <a:gd name="connsiteY114" fmla="*/ 6385270 h 6858000"/>
              <a:gd name="connsiteX115" fmla="*/ 1910111 w 12192000"/>
              <a:gd name="connsiteY115" fmla="*/ 6373492 h 6858000"/>
              <a:gd name="connsiteX116" fmla="*/ 1910111 w 12192000"/>
              <a:gd name="connsiteY116" fmla="*/ 6392335 h 6858000"/>
              <a:gd name="connsiteX117" fmla="*/ 1919685 w 12192000"/>
              <a:gd name="connsiteY117" fmla="*/ 6392335 h 6858000"/>
              <a:gd name="connsiteX118" fmla="*/ 1919685 w 12192000"/>
              <a:gd name="connsiteY118" fmla="*/ 6359355 h 6858000"/>
              <a:gd name="connsiteX119" fmla="*/ 1907566 w 12192000"/>
              <a:gd name="connsiteY119" fmla="*/ 6359355 h 6858000"/>
              <a:gd name="connsiteX120" fmla="*/ 1902362 w 12192000"/>
              <a:gd name="connsiteY120" fmla="*/ 6373114 h 6858000"/>
              <a:gd name="connsiteX121" fmla="*/ 1897494 w 12192000"/>
              <a:gd name="connsiteY121" fmla="*/ 6359355 h 6858000"/>
              <a:gd name="connsiteX122" fmla="*/ 1850683 w 12192000"/>
              <a:gd name="connsiteY122" fmla="*/ 6359355 h 6858000"/>
              <a:gd name="connsiteX123" fmla="*/ 1850683 w 12192000"/>
              <a:gd name="connsiteY123" fmla="*/ 6367929 h 6858000"/>
              <a:gd name="connsiteX124" fmla="*/ 1860074 w 12192000"/>
              <a:gd name="connsiteY124" fmla="*/ 6367929 h 6858000"/>
              <a:gd name="connsiteX125" fmla="*/ 1860074 w 12192000"/>
              <a:gd name="connsiteY125" fmla="*/ 6392335 h 6858000"/>
              <a:gd name="connsiteX126" fmla="*/ 1869839 w 12192000"/>
              <a:gd name="connsiteY126" fmla="*/ 6392335 h 6858000"/>
              <a:gd name="connsiteX127" fmla="*/ 1869839 w 12192000"/>
              <a:gd name="connsiteY127" fmla="*/ 6367929 h 6858000"/>
              <a:gd name="connsiteX128" fmla="*/ 1879230 w 12192000"/>
              <a:gd name="connsiteY128" fmla="*/ 6367929 h 6858000"/>
              <a:gd name="connsiteX129" fmla="*/ 1879230 w 12192000"/>
              <a:gd name="connsiteY129" fmla="*/ 6359355 h 6858000"/>
              <a:gd name="connsiteX130" fmla="*/ 1352105 w 12192000"/>
              <a:gd name="connsiteY130" fmla="*/ 6359189 h 6858000"/>
              <a:gd name="connsiteX131" fmla="*/ 1329868 w 12192000"/>
              <a:gd name="connsiteY131" fmla="*/ 6381439 h 6858000"/>
              <a:gd name="connsiteX132" fmla="*/ 1352108 w 12192000"/>
              <a:gd name="connsiteY132" fmla="*/ 6403427 h 6858000"/>
              <a:gd name="connsiteX133" fmla="*/ 1374610 w 12192000"/>
              <a:gd name="connsiteY133" fmla="*/ 6381439 h 6858000"/>
              <a:gd name="connsiteX134" fmla="*/ 1374610 w 12192000"/>
              <a:gd name="connsiteY134" fmla="*/ 6381364 h 6858000"/>
              <a:gd name="connsiteX135" fmla="*/ 1352105 w 12192000"/>
              <a:gd name="connsiteY135" fmla="*/ 6359189 h 6858000"/>
              <a:gd name="connsiteX136" fmla="*/ 1041583 w 12192000"/>
              <a:gd name="connsiteY136" fmla="*/ 6359189 h 6858000"/>
              <a:gd name="connsiteX137" fmla="*/ 1041583 w 12192000"/>
              <a:gd name="connsiteY137" fmla="*/ 6544604 h 6858000"/>
              <a:gd name="connsiteX138" fmla="*/ 1076143 w 12192000"/>
              <a:gd name="connsiteY138" fmla="*/ 6544604 h 6858000"/>
              <a:gd name="connsiteX139" fmla="*/ 1076143 w 12192000"/>
              <a:gd name="connsiteY139" fmla="*/ 6359189 h 6858000"/>
              <a:gd name="connsiteX140" fmla="*/ 925239 w 12192000"/>
              <a:gd name="connsiteY140" fmla="*/ 6355990 h 6858000"/>
              <a:gd name="connsiteX141" fmla="*/ 832602 w 12192000"/>
              <a:gd name="connsiteY141" fmla="*/ 6451897 h 6858000"/>
              <a:gd name="connsiteX142" fmla="*/ 832623 w 12192000"/>
              <a:gd name="connsiteY142" fmla="*/ 6456990 h 6858000"/>
              <a:gd name="connsiteX143" fmla="*/ 930389 w 12192000"/>
              <a:gd name="connsiteY143" fmla="*/ 6547783 h 6858000"/>
              <a:gd name="connsiteX144" fmla="*/ 1022285 w 12192000"/>
              <a:gd name="connsiteY144" fmla="*/ 6478650 h 6858000"/>
              <a:gd name="connsiteX145" fmla="*/ 981294 w 12192000"/>
              <a:gd name="connsiteY145" fmla="*/ 6478650 h 6858000"/>
              <a:gd name="connsiteX146" fmla="*/ 930389 w 12192000"/>
              <a:gd name="connsiteY146" fmla="*/ 6513878 h 6858000"/>
              <a:gd name="connsiteX147" fmla="*/ 871450 w 12192000"/>
              <a:gd name="connsiteY147" fmla="*/ 6451897 h 6858000"/>
              <a:gd name="connsiteX148" fmla="*/ 930389 w 12192000"/>
              <a:gd name="connsiteY148" fmla="*/ 6389916 h 6858000"/>
              <a:gd name="connsiteX149" fmla="*/ 981294 w 12192000"/>
              <a:gd name="connsiteY149" fmla="*/ 6425144 h 6858000"/>
              <a:gd name="connsiteX150" fmla="*/ 1022285 w 12192000"/>
              <a:gd name="connsiteY150" fmla="*/ 6425144 h 6858000"/>
              <a:gd name="connsiteX151" fmla="*/ 930389 w 12192000"/>
              <a:gd name="connsiteY151" fmla="*/ 6356011 h 6858000"/>
              <a:gd name="connsiteX152" fmla="*/ 925239 w 12192000"/>
              <a:gd name="connsiteY152" fmla="*/ 6355990 h 6858000"/>
              <a:gd name="connsiteX153" fmla="*/ 651232 w 12192000"/>
              <a:gd name="connsiteY153" fmla="*/ 6336161 h 6858000"/>
              <a:gd name="connsiteX154" fmla="*/ 624479 w 12192000"/>
              <a:gd name="connsiteY154" fmla="*/ 6384726 h 6858000"/>
              <a:gd name="connsiteX155" fmla="*/ 742033 w 12192000"/>
              <a:gd name="connsiteY155" fmla="*/ 6451914 h 6858000"/>
              <a:gd name="connsiteX156" fmla="*/ 624512 w 12192000"/>
              <a:gd name="connsiteY156" fmla="*/ 6519097 h 6858000"/>
              <a:gd name="connsiteX157" fmla="*/ 651373 w 12192000"/>
              <a:gd name="connsiteY157" fmla="*/ 6567631 h 6858000"/>
              <a:gd name="connsiteX158" fmla="*/ 771228 w 12192000"/>
              <a:gd name="connsiteY158" fmla="*/ 6499136 h 6858000"/>
              <a:gd name="connsiteX159" fmla="*/ 742033 w 12192000"/>
              <a:gd name="connsiteY159" fmla="*/ 6451914 h 6858000"/>
              <a:gd name="connsiteX160" fmla="*/ 771227 w 12192000"/>
              <a:gd name="connsiteY160" fmla="*/ 6404692 h 6858000"/>
              <a:gd name="connsiteX161" fmla="*/ 651232 w 12192000"/>
              <a:gd name="connsiteY161" fmla="*/ 6336161 h 6858000"/>
              <a:gd name="connsiteX162" fmla="*/ 0 w 12192000"/>
              <a:gd name="connsiteY162" fmla="*/ 0 h 6858000"/>
              <a:gd name="connsiteX163" fmla="*/ 7104065 w 12192000"/>
              <a:gd name="connsiteY163" fmla="*/ 0 h 6858000"/>
              <a:gd name="connsiteX164" fmla="*/ 8040688 w 12192000"/>
              <a:gd name="connsiteY164" fmla="*/ 0 h 6858000"/>
              <a:gd name="connsiteX165" fmla="*/ 12192000 w 12192000"/>
              <a:gd name="connsiteY165" fmla="*/ 0 h 6858000"/>
              <a:gd name="connsiteX166" fmla="*/ 12192000 w 12192000"/>
              <a:gd name="connsiteY166" fmla="*/ 6858000 h 6858000"/>
              <a:gd name="connsiteX167" fmla="*/ 8040688 w 12192000"/>
              <a:gd name="connsiteY167" fmla="*/ 6858000 h 6858000"/>
              <a:gd name="connsiteX168" fmla="*/ 7104065 w 12192000"/>
              <a:gd name="connsiteY168" fmla="*/ 6858000 h 6858000"/>
              <a:gd name="connsiteX169" fmla="*/ 0 w 12192000"/>
              <a:gd name="connsiteY1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92000"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202327101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5948294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2757944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4867147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1_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1032560" y="1808163"/>
            <a:ext cx="1728419" cy="1728419"/>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4752522"/>
            <a:ext cx="2691814" cy="879022"/>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708913"/>
            <a:ext cx="2691815" cy="270168"/>
          </a:xfrm>
        </p:spPr>
        <p:txBody>
          <a:bodyPr anchor="ctr" anchorCtr="0"/>
          <a:lstStyle>
            <a:lvl1pPr marL="0" indent="0" algn="ctr">
              <a:lnSpc>
                <a:spcPct val="85000"/>
              </a:lnSpc>
              <a:buNone/>
              <a:defRPr sz="20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836447" y="1808163"/>
            <a:ext cx="1728419" cy="1728419"/>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708913"/>
            <a:ext cx="2683014" cy="270168"/>
          </a:xfrm>
        </p:spPr>
        <p:txBody>
          <a:bodyPr anchor="ctr" anchorCtr="0"/>
          <a:lstStyle>
            <a:lvl1pPr marL="0" indent="0" algn="ctr">
              <a:lnSpc>
                <a:spcPct val="85000"/>
              </a:lnSpc>
              <a:buNone/>
              <a:defRPr sz="20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4141484"/>
            <a:ext cx="2691815" cy="243704"/>
          </a:xfrm>
        </p:spPr>
        <p:txBody>
          <a:bodyPr anchor="ctr" anchorCtr="0"/>
          <a:lstStyle>
            <a:lvl1pPr marL="0" indent="0" algn="ctr">
              <a:lnSpc>
                <a:spcPct val="85000"/>
              </a:lnSpc>
              <a:buNone/>
              <a:defRPr sz="14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4141484"/>
            <a:ext cx="2683014" cy="243704"/>
          </a:xfrm>
        </p:spPr>
        <p:txBody>
          <a:bodyPr anchor="ctr" anchorCtr="0"/>
          <a:lstStyle>
            <a:lvl1pPr marL="0" indent="0" algn="ctr">
              <a:lnSpc>
                <a:spcPct val="85000"/>
              </a:lnSpc>
              <a:buNone/>
              <a:defRPr sz="14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4752522"/>
            <a:ext cx="2683014" cy="879022"/>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5" name="Picture Placeholder 15">
            <a:extLst>
              <a:ext uri="{FF2B5EF4-FFF2-40B4-BE49-F238E27FC236}">
                <a16:creationId xmlns:a16="http://schemas.microsoft.com/office/drawing/2014/main" id="{424405FB-D161-EEE8-37C9-30D6133A85EF}"/>
              </a:ext>
            </a:extLst>
          </p:cNvPr>
          <p:cNvSpPr>
            <a:spLocks noGrp="1"/>
          </p:cNvSpPr>
          <p:nvPr>
            <p:ph type="pic" sz="quarter" idx="66" hasCustomPrompt="1"/>
          </p:nvPr>
        </p:nvSpPr>
        <p:spPr>
          <a:xfrm>
            <a:off x="6631535" y="1808163"/>
            <a:ext cx="1728419" cy="1728419"/>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5948A730-6743-2620-C76A-D32813DC7B6A}"/>
              </a:ext>
            </a:extLst>
          </p:cNvPr>
          <p:cNvSpPr>
            <a:spLocks noGrp="1"/>
          </p:cNvSpPr>
          <p:nvPr>
            <p:ph type="body" sz="quarter" idx="67"/>
          </p:nvPr>
        </p:nvSpPr>
        <p:spPr>
          <a:xfrm>
            <a:off x="6149837" y="4752522"/>
            <a:ext cx="2691814" cy="879022"/>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C60CC31B-21D3-3EB2-BFE5-04D48C104DC1}"/>
              </a:ext>
            </a:extLst>
          </p:cNvPr>
          <p:cNvSpPr>
            <a:spLocks noGrp="1"/>
          </p:cNvSpPr>
          <p:nvPr>
            <p:ph type="body" sz="quarter" idx="68" hasCustomPrompt="1"/>
          </p:nvPr>
        </p:nvSpPr>
        <p:spPr>
          <a:xfrm>
            <a:off x="6149837" y="3708913"/>
            <a:ext cx="2691814" cy="270168"/>
          </a:xfrm>
        </p:spPr>
        <p:txBody>
          <a:bodyPr anchor="ctr" anchorCtr="0"/>
          <a:lstStyle>
            <a:lvl1pPr marL="0" indent="0" algn="ctr">
              <a:lnSpc>
                <a:spcPct val="85000"/>
              </a:lnSpc>
              <a:buNone/>
              <a:defRPr sz="20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2" name="Picture Placeholder 15">
            <a:extLst>
              <a:ext uri="{FF2B5EF4-FFF2-40B4-BE49-F238E27FC236}">
                <a16:creationId xmlns:a16="http://schemas.microsoft.com/office/drawing/2014/main" id="{45A91FB6-C8ED-9797-ED58-2C4C61596338}"/>
              </a:ext>
            </a:extLst>
          </p:cNvPr>
          <p:cNvSpPr>
            <a:spLocks noGrp="1"/>
          </p:cNvSpPr>
          <p:nvPr>
            <p:ph type="pic" sz="quarter" idx="69" hasCustomPrompt="1"/>
          </p:nvPr>
        </p:nvSpPr>
        <p:spPr>
          <a:xfrm>
            <a:off x="9431022" y="1808163"/>
            <a:ext cx="1728419" cy="1728419"/>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9783FA43-653F-F28A-7914-2306996E2DFC}"/>
              </a:ext>
            </a:extLst>
          </p:cNvPr>
          <p:cNvSpPr>
            <a:spLocks noGrp="1"/>
          </p:cNvSpPr>
          <p:nvPr>
            <p:ph type="body" sz="quarter" idx="70" hasCustomPrompt="1"/>
          </p:nvPr>
        </p:nvSpPr>
        <p:spPr>
          <a:xfrm>
            <a:off x="8949324" y="3708913"/>
            <a:ext cx="2691814" cy="270168"/>
          </a:xfrm>
        </p:spPr>
        <p:txBody>
          <a:bodyPr anchor="ctr" anchorCtr="0"/>
          <a:lstStyle>
            <a:lvl1pPr marL="0" indent="0" algn="ctr">
              <a:lnSpc>
                <a:spcPct val="85000"/>
              </a:lnSpc>
              <a:buNone/>
              <a:defRPr sz="20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0" name="Text Placeholder 12">
            <a:extLst>
              <a:ext uri="{FF2B5EF4-FFF2-40B4-BE49-F238E27FC236}">
                <a16:creationId xmlns:a16="http://schemas.microsoft.com/office/drawing/2014/main" id="{EAA58838-8B71-545F-8C9E-DC0FE7AA443F}"/>
              </a:ext>
            </a:extLst>
          </p:cNvPr>
          <p:cNvSpPr>
            <a:spLocks noGrp="1"/>
          </p:cNvSpPr>
          <p:nvPr>
            <p:ph type="body" sz="quarter" idx="71" hasCustomPrompt="1"/>
          </p:nvPr>
        </p:nvSpPr>
        <p:spPr>
          <a:xfrm>
            <a:off x="6149837" y="4141484"/>
            <a:ext cx="2691814" cy="243704"/>
          </a:xfrm>
        </p:spPr>
        <p:txBody>
          <a:bodyPr anchor="ctr" anchorCtr="0"/>
          <a:lstStyle>
            <a:lvl1pPr marL="0" indent="0" algn="ctr">
              <a:lnSpc>
                <a:spcPct val="85000"/>
              </a:lnSpc>
              <a:buNone/>
              <a:defRPr sz="14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21" name="Text Placeholder 12">
            <a:extLst>
              <a:ext uri="{FF2B5EF4-FFF2-40B4-BE49-F238E27FC236}">
                <a16:creationId xmlns:a16="http://schemas.microsoft.com/office/drawing/2014/main" id="{68DEBDAC-7B54-7745-412D-D4ABEFE075AE}"/>
              </a:ext>
            </a:extLst>
          </p:cNvPr>
          <p:cNvSpPr>
            <a:spLocks noGrp="1"/>
          </p:cNvSpPr>
          <p:nvPr>
            <p:ph type="body" sz="quarter" idx="72" hasCustomPrompt="1"/>
          </p:nvPr>
        </p:nvSpPr>
        <p:spPr>
          <a:xfrm>
            <a:off x="8949324" y="4141484"/>
            <a:ext cx="2691814" cy="243704"/>
          </a:xfrm>
        </p:spPr>
        <p:txBody>
          <a:bodyPr anchor="ctr" anchorCtr="0"/>
          <a:lstStyle>
            <a:lvl1pPr marL="0" indent="0" algn="ctr">
              <a:lnSpc>
                <a:spcPct val="85000"/>
              </a:lnSpc>
              <a:buNone/>
              <a:defRPr sz="14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22" name="Text Placeholder 12">
            <a:extLst>
              <a:ext uri="{FF2B5EF4-FFF2-40B4-BE49-F238E27FC236}">
                <a16:creationId xmlns:a16="http://schemas.microsoft.com/office/drawing/2014/main" id="{E2FF18D3-EF10-B22E-15ED-BD8F40214E8A}"/>
              </a:ext>
            </a:extLst>
          </p:cNvPr>
          <p:cNvSpPr>
            <a:spLocks noGrp="1"/>
          </p:cNvSpPr>
          <p:nvPr>
            <p:ph type="body" sz="quarter" idx="73"/>
          </p:nvPr>
        </p:nvSpPr>
        <p:spPr>
          <a:xfrm>
            <a:off x="8949324" y="4752522"/>
            <a:ext cx="2691814" cy="879022"/>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103602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22830436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10643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2025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99561373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5E33BF"/>
          </a:solidFill>
          <a:ln w="9525" cap="rnd" cmpd="sng" algn="ctr">
            <a:solidFill>
              <a:srgbClr val="5E33B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2022 by Boston Consulting Group. All rights reserved.</a:t>
            </a:r>
          </a:p>
        </p:txBody>
      </p:sp>
      <p:sp>
        <p:nvSpPr>
          <p:cNvPr id="8" name="Title 7"/>
          <p:cNvSpPr>
            <a:spLocks noGrp="1"/>
          </p:cNvSpPr>
          <p:nvPr>
            <p:ph type="title" hasCustomPrompt="1"/>
          </p:nvPr>
        </p:nvSpPr>
        <p:spPr>
          <a:xfrm>
            <a:off x="571824" y="816951"/>
            <a:ext cx="11048352" cy="332399"/>
          </a:xfrm>
        </p:spPr>
        <p:txBody>
          <a:bodyPr/>
          <a:lstStyle>
            <a:lvl1pPr>
              <a:defRPr>
                <a:solidFill>
                  <a:schemeClr val="tx1">
                    <a:lumMod val="100000"/>
                  </a:schemeClr>
                </a:solidFill>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519941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Copy x1 White_With breadcrumb and title">
    <p:bg>
      <p:bgPr>
        <a:solidFill>
          <a:schemeClr val="bg1"/>
        </a:solidFill>
        <a:effectLst/>
      </p:bgPr>
    </p:bg>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C24283BC-21FE-1A4C-BA6F-BD28C121AFD5}"/>
              </a:ext>
            </a:extLst>
          </p:cNvPr>
          <p:cNvSpPr>
            <a:spLocks noGrp="1"/>
          </p:cNvSpPr>
          <p:nvPr>
            <p:ph type="body" sz="quarter" idx="16" hasCustomPrompt="1"/>
          </p:nvPr>
        </p:nvSpPr>
        <p:spPr>
          <a:xfrm>
            <a:off x="633599" y="442800"/>
            <a:ext cx="7226113"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a:t>Optional breadcrumb goes here</a:t>
            </a:r>
          </a:p>
        </p:txBody>
      </p:sp>
      <p:sp>
        <p:nvSpPr>
          <p:cNvPr id="15" name="Slide Number Placeholder 2">
            <a:extLst>
              <a:ext uri="{FF2B5EF4-FFF2-40B4-BE49-F238E27FC236}">
                <a16:creationId xmlns:a16="http://schemas.microsoft.com/office/drawing/2014/main" id="{48EF2479-4BEB-8040-A915-6675C15184B9}"/>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ooter Placeholder 1">
            <a:extLst>
              <a:ext uri="{FF2B5EF4-FFF2-40B4-BE49-F238E27FC236}">
                <a16:creationId xmlns:a16="http://schemas.microsoft.com/office/drawing/2014/main" id="{74F75B34-1820-344A-9E82-130ACF8E14B9}"/>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libri" panose="020F0502020204030204"/>
                <a:ea typeface="+mn-ea"/>
                <a:cs typeface="+mn-cs"/>
              </a:rPr>
              <a:t>© 2025 Clarivate. All rights reserved.</a:t>
            </a:r>
            <a:endParaRPr kumimoji="0" lang="en-GB" sz="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 Placeholder 2">
            <a:extLst>
              <a:ext uri="{FF2B5EF4-FFF2-40B4-BE49-F238E27FC236}">
                <a16:creationId xmlns:a16="http://schemas.microsoft.com/office/drawing/2014/main" id="{8670F834-9476-4F4C-85E6-B5071A67EBC0}"/>
              </a:ext>
            </a:extLst>
          </p:cNvPr>
          <p:cNvSpPr>
            <a:spLocks noGrp="1"/>
          </p:cNvSpPr>
          <p:nvPr>
            <p:ph type="body" sz="quarter" idx="40" hasCustomPrompt="1"/>
          </p:nvPr>
        </p:nvSpPr>
        <p:spPr>
          <a:xfrm>
            <a:off x="633600" y="630000"/>
            <a:ext cx="7226113" cy="738664"/>
          </a:xfrm>
          <a:prstGeom prst="rect">
            <a:avLst/>
          </a:prstGeom>
        </p:spPr>
        <p:txBody>
          <a:bodyPr wrap="square">
            <a:sp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a:t>Heading 2 - 24pt, bold. Lorem ipsum dolor sit </a:t>
            </a:r>
            <a:r>
              <a:rPr lang="en-US" err="1"/>
              <a:t>amet</a:t>
            </a:r>
            <a:r>
              <a:rPr lang="en-US"/>
              <a:t>, </a:t>
            </a:r>
            <a:r>
              <a:rPr lang="en-US" err="1"/>
              <a:t>consec</a:t>
            </a:r>
            <a:r>
              <a:rPr lang="en-US"/>
              <a:t> </a:t>
            </a:r>
            <a:r>
              <a:rPr lang="en-US" err="1"/>
              <a:t>tetur</a:t>
            </a:r>
            <a:r>
              <a:rPr lang="en-US"/>
              <a:t> </a:t>
            </a:r>
            <a:r>
              <a:rPr lang="en-US" err="1"/>
              <a:t>adip</a:t>
            </a:r>
            <a:r>
              <a:rPr lang="en-US"/>
              <a:t> </a:t>
            </a:r>
            <a:r>
              <a:rPr lang="en-US" err="1"/>
              <a:t>iscing</a:t>
            </a:r>
            <a:r>
              <a:rPr lang="en-US"/>
              <a:t> </a:t>
            </a:r>
            <a:r>
              <a:rPr lang="en-US" err="1"/>
              <a:t>elit</a:t>
            </a:r>
            <a:endParaRPr lang="en-US"/>
          </a:p>
        </p:txBody>
      </p:sp>
      <p:sp>
        <p:nvSpPr>
          <p:cNvPr id="4" name="Text Placeholder 4">
            <a:extLst>
              <a:ext uri="{FF2B5EF4-FFF2-40B4-BE49-F238E27FC236}">
                <a16:creationId xmlns:a16="http://schemas.microsoft.com/office/drawing/2014/main" id="{97BE5009-BE35-4948-AD3C-47A40D27215C}"/>
              </a:ext>
            </a:extLst>
          </p:cNvPr>
          <p:cNvSpPr>
            <a:spLocks noGrp="1"/>
          </p:cNvSpPr>
          <p:nvPr>
            <p:ph type="body" sz="quarter" idx="53" hasCustomPrompt="1"/>
          </p:nvPr>
        </p:nvSpPr>
        <p:spPr>
          <a:xfrm>
            <a:off x="633600" y="1994105"/>
            <a:ext cx="7226113" cy="72008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a:t>Body level 1 - 18pt, bold.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a:t>
            </a:r>
            <a:endParaRPr lang="en-US"/>
          </a:p>
        </p:txBody>
      </p:sp>
      <p:sp>
        <p:nvSpPr>
          <p:cNvPr id="2" name="Text Placeholder 2">
            <a:extLst>
              <a:ext uri="{FF2B5EF4-FFF2-40B4-BE49-F238E27FC236}">
                <a16:creationId xmlns:a16="http://schemas.microsoft.com/office/drawing/2014/main" id="{502E5EA8-2E5A-43A7-7CD2-12D08CEF75F9}"/>
              </a:ext>
            </a:extLst>
          </p:cNvPr>
          <p:cNvSpPr>
            <a:spLocks noGrp="1"/>
          </p:cNvSpPr>
          <p:nvPr>
            <p:ph type="body" sz="quarter" idx="46"/>
          </p:nvPr>
        </p:nvSpPr>
        <p:spPr>
          <a:xfrm>
            <a:off x="633600" y="2733641"/>
            <a:ext cx="7226112" cy="3341722"/>
          </a:xfrm>
        </p:spPr>
        <p:txBody>
          <a:bodyPr wrap="square"/>
          <a:lstStyle>
            <a:lvl1pPr marL="180000" indent="-180000">
              <a:spcBef>
                <a:spcPts val="600"/>
              </a:spcBef>
              <a:spcAft>
                <a:spcPts val="0"/>
              </a:spcAft>
              <a:buFont typeface="Arial" panose="020B0604020202020204" pitchFamily="34" charset="0"/>
              <a:buChar char="•"/>
              <a:defRPr sz="1800"/>
            </a:lvl1pPr>
            <a:lvl2pPr marL="360000" indent="-180000">
              <a:spcBef>
                <a:spcPts val="600"/>
              </a:spcBef>
              <a:spcAft>
                <a:spcPts val="0"/>
              </a:spcAft>
              <a:buClr>
                <a:schemeClr val="accent1"/>
              </a:buClr>
              <a:buFont typeface="Arial" panose="020B0604020202020204" pitchFamily="34" charset="0"/>
              <a:buChar char="-"/>
              <a:defRPr sz="1800"/>
            </a:lvl2pPr>
            <a:lvl3pPr marL="540000" indent="-180000">
              <a:spcBef>
                <a:spcPts val="600"/>
              </a:spcBef>
              <a:spcAft>
                <a:spcPts val="0"/>
              </a:spcAft>
              <a:buFont typeface="Arial" panose="020B0604020202020204" pitchFamily="34" charset="0"/>
              <a:buChar char="-"/>
              <a:defRPr sz="1800"/>
            </a:lvl3pPr>
            <a:lvl4pPr marL="0" indent="-180000">
              <a:spcBef>
                <a:spcPts val="600"/>
              </a:spcBef>
              <a:spcAft>
                <a:spcPts val="0"/>
              </a:spcAft>
              <a:buClr>
                <a:schemeClr val="accent1"/>
              </a:buClr>
              <a:buFont typeface="Arial" panose="020B0604020202020204" pitchFamily="34" charset="0"/>
              <a:buChar char="•"/>
              <a:defRPr sz="1800"/>
            </a:lvl4pPr>
            <a:lvl5pPr marL="360000" indent="-180000">
              <a:spcBef>
                <a:spcPts val="600"/>
              </a:spcBef>
              <a:spcAft>
                <a:spcPts val="0"/>
              </a:spcAft>
              <a:buFont typeface="Arial" panose="020B0604020202020204" pitchFamily="34" charset="0"/>
              <a:buChar char="-"/>
              <a:defRPr sz="1800"/>
            </a:lvl5pPr>
            <a:lvl6pPr marL="540000" indent="-180000">
              <a:spcBef>
                <a:spcPts val="600"/>
              </a:spcBef>
              <a:buClr>
                <a:schemeClr val="accent1"/>
              </a:buClr>
              <a:buFont typeface="Arial" panose="020B0604020202020204" pitchFamily="34" charset="0"/>
              <a:buChar char="-"/>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pic>
        <p:nvPicPr>
          <p:cNvPr id="3" name="Picture Placeholder 13">
            <a:extLst>
              <a:ext uri="{FF2B5EF4-FFF2-40B4-BE49-F238E27FC236}">
                <a16:creationId xmlns:a16="http://schemas.microsoft.com/office/drawing/2014/main" id="{FFCEE173-0A5F-EA05-DE6F-B1583AD61812}"/>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3408921183"/>
      </p:ext>
    </p:extLst>
  </p:cSld>
  <p:clrMapOvr>
    <a:masterClrMapping/>
  </p:clrMapOvr>
  <p:extLst>
    <p:ext uri="{DCECCB84-F9BA-43D5-87BE-67443E8EF086}">
      <p15:sldGuideLst xmlns:p15="http://schemas.microsoft.com/office/powerpoint/2012/main"/>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2_Section divider_Purple">
    <p:bg>
      <p:bgPr>
        <a:solidFill>
          <a:schemeClr val="bg1"/>
        </a:solidFill>
        <a:effectLst/>
      </p:bgPr>
    </p:bg>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DDD325A3-9809-3C4A-A2F3-EE45F3686CD1}"/>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bg1"/>
                </a:solidFill>
              </a:defRPr>
            </a:lvl1pPr>
          </a:lstStyle>
          <a:p>
            <a:fld id="{F18EFF25-22D3-7349-97D6-73D11F9E5B0D}" type="slidenum">
              <a:rPr lang="en-GB" smtClean="0"/>
              <a:pPr/>
              <a:t>‹#›</a:t>
            </a:fld>
            <a:endParaRPr lang="en-GB"/>
          </a:p>
        </p:txBody>
      </p:sp>
      <p:sp>
        <p:nvSpPr>
          <p:cNvPr id="12" name="Footer Placeholder 1">
            <a:extLst>
              <a:ext uri="{FF2B5EF4-FFF2-40B4-BE49-F238E27FC236}">
                <a16:creationId xmlns:a16="http://schemas.microsoft.com/office/drawing/2014/main" id="{9F8C5777-9DB2-0749-867B-BB0B81F62463}"/>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bg1"/>
                </a:solidFill>
              </a:defRPr>
            </a:lvl1pPr>
          </a:lstStyle>
          <a:p>
            <a:r>
              <a:rPr lang="en-US"/>
              <a:t>© 2025 Clarivate. All rights reserved.</a:t>
            </a:r>
            <a:endParaRPr lang="en-GB"/>
          </a:p>
        </p:txBody>
      </p:sp>
      <p:pic>
        <p:nvPicPr>
          <p:cNvPr id="2" name="Picture Placeholder 13">
            <a:extLst>
              <a:ext uri="{FF2B5EF4-FFF2-40B4-BE49-F238E27FC236}">
                <a16:creationId xmlns:a16="http://schemas.microsoft.com/office/drawing/2014/main" id="{9161FBA1-FD5F-A2A3-9BB2-005868B9E0EF}"/>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16364" y="6364809"/>
            <a:ext cx="1369169" cy="405680"/>
          </a:xfrm>
          <a:prstGeom prst="rect">
            <a:avLst/>
          </a:prstGeom>
        </p:spPr>
      </p:pic>
    </p:spTree>
    <p:extLst>
      <p:ext uri="{BB962C8B-B14F-4D97-AF65-F5344CB8AC3E}">
        <p14:creationId xmlns:p14="http://schemas.microsoft.com/office/powerpoint/2010/main" val="2843699219"/>
      </p:ext>
    </p:extLst>
  </p:cSld>
  <p:clrMapOvr>
    <a:masterClrMapping/>
  </p:clrMapOvr>
  <p:extLst>
    <p:ext uri="{DCECCB84-F9BA-43D5-87BE-67443E8EF086}">
      <p15:sldGuideLst xmlns:p15="http://schemas.microsoft.com/office/powerpoint/2012/main">
        <p15:guide id="1" orient="horz" pos="368">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1/3 light grey_2/3 whit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B8BF45-ABF8-F24C-B12A-B2B957F192FF}"/>
              </a:ext>
            </a:extLst>
          </p:cNvPr>
          <p:cNvSpPr/>
          <p:nvPr/>
        </p:nvSpPr>
        <p:spPr>
          <a:xfrm>
            <a:off x="0" y="0"/>
            <a:ext cx="3273425"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3" name="Rectangle 12">
            <a:extLst>
              <a:ext uri="{FF2B5EF4-FFF2-40B4-BE49-F238E27FC236}">
                <a16:creationId xmlns:a16="http://schemas.microsoft.com/office/drawing/2014/main" id="{E1CE2481-2DE2-2B4E-AC32-CE0D16B2B34A}"/>
              </a:ext>
            </a:extLst>
          </p:cNvPr>
          <p:cNvSpPr/>
          <p:nvPr userDrawn="1"/>
        </p:nvSpPr>
        <p:spPr>
          <a:xfrm>
            <a:off x="-2" y="0"/>
            <a:ext cx="4142232"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5" name="Slide Number Placeholder 10">
            <a:extLst>
              <a:ext uri="{FF2B5EF4-FFF2-40B4-BE49-F238E27FC236}">
                <a16:creationId xmlns:a16="http://schemas.microsoft.com/office/drawing/2014/main" id="{2027C7E6-014F-A949-8B25-F5E2BFAD2F28}"/>
              </a:ext>
            </a:extLst>
          </p:cNvPr>
          <p:cNvSpPr>
            <a:spLocks noGrp="1"/>
          </p:cNvSpPr>
          <p:nvPr>
            <p:ph type="sldNum" sz="quarter" idx="4"/>
          </p:nvPr>
        </p:nvSpPr>
        <p:spPr>
          <a:xfrm>
            <a:off x="113031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6" name="Footer Placeholder 3">
            <a:extLst>
              <a:ext uri="{FF2B5EF4-FFF2-40B4-BE49-F238E27FC236}">
                <a16:creationId xmlns:a16="http://schemas.microsoft.com/office/drawing/2014/main" id="{FB067CD9-6B02-7B47-B467-ECDADB63312B}"/>
              </a:ext>
            </a:extLst>
          </p:cNvPr>
          <p:cNvSpPr>
            <a:spLocks noGrp="1"/>
          </p:cNvSpPr>
          <p:nvPr>
            <p:ph type="ftr" sz="quarter" idx="3"/>
          </p:nvPr>
        </p:nvSpPr>
        <p:spPr>
          <a:xfrm>
            <a:off x="67230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US"/>
              <a:t>© 2025 Clarivate. All rights reserved.</a:t>
            </a:r>
            <a:endParaRPr lang="en-GB"/>
          </a:p>
        </p:txBody>
      </p:sp>
      <p:sp>
        <p:nvSpPr>
          <p:cNvPr id="12" name="Title 1">
            <a:extLst>
              <a:ext uri="{FF2B5EF4-FFF2-40B4-BE49-F238E27FC236}">
                <a16:creationId xmlns:a16="http://schemas.microsoft.com/office/drawing/2014/main" id="{CE484343-108D-3845-A843-C83BEF71180A}"/>
              </a:ext>
            </a:extLst>
          </p:cNvPr>
          <p:cNvSpPr>
            <a:spLocks noGrp="1"/>
          </p:cNvSpPr>
          <p:nvPr>
            <p:ph type="title" hasCustomPrompt="1"/>
          </p:nvPr>
        </p:nvSpPr>
        <p:spPr>
          <a:xfrm>
            <a:off x="573067" y="816951"/>
            <a:ext cx="3267886" cy="395878"/>
          </a:xfrm>
        </p:spPr>
        <p:txBody>
          <a:bodyPr wrap="square" anchor="t" anchorCtr="0">
            <a:noAutofit/>
          </a:bodyPr>
          <a:lstStyle>
            <a:lvl1pPr>
              <a:lnSpc>
                <a:spcPct val="85000"/>
              </a:lnSpc>
              <a:defRPr lang="en-GB" sz="3000" b="1" kern="1200" spc="10" baseline="0" dirty="0">
                <a:solidFill>
                  <a:schemeClr val="tx1"/>
                </a:solidFill>
                <a:latin typeface="+mj-lt"/>
                <a:ea typeface="+mj-ea"/>
                <a:cs typeface="+mj-cs"/>
              </a:defRPr>
            </a:lvl1pPr>
          </a:lstStyle>
          <a:p>
            <a:r>
              <a:rPr lang="en-US"/>
              <a:t>Insert title</a:t>
            </a:r>
            <a:endParaRPr lang="en-GB"/>
          </a:p>
        </p:txBody>
      </p:sp>
      <p:sp>
        <p:nvSpPr>
          <p:cNvPr id="17" name="Text Placeholder 13">
            <a:extLst>
              <a:ext uri="{FF2B5EF4-FFF2-40B4-BE49-F238E27FC236}">
                <a16:creationId xmlns:a16="http://schemas.microsoft.com/office/drawing/2014/main" id="{72780D6F-1723-6A4F-976F-86A3840D5601}"/>
              </a:ext>
            </a:extLst>
          </p:cNvPr>
          <p:cNvSpPr>
            <a:spLocks noGrp="1"/>
          </p:cNvSpPr>
          <p:nvPr>
            <p:ph type="body" sz="quarter" idx="34" hasCustomPrompt="1"/>
          </p:nvPr>
        </p:nvSpPr>
        <p:spPr>
          <a:xfrm>
            <a:off x="4457689" y="1812925"/>
            <a:ext cx="7143441" cy="4548188"/>
          </a:xfrm>
        </p:spPr>
        <p:txBody>
          <a:bodyPr>
            <a:normAutofit/>
          </a:bodyPr>
          <a:lstStyle>
            <a:lvl1pPr marL="360000" indent="-360000">
              <a:lnSpc>
                <a:spcPct val="100000"/>
              </a:lnSpc>
              <a:spcBef>
                <a:spcPts val="600"/>
              </a:spcBef>
              <a:spcAft>
                <a:spcPts val="400"/>
              </a:spcAft>
              <a:buClr>
                <a:schemeClr val="accent1"/>
              </a:buClr>
              <a:defRPr sz="3000">
                <a:solidFill>
                  <a:schemeClr val="tx1"/>
                </a:solidFill>
              </a:defRPr>
            </a:lvl1pPr>
            <a:lvl2pPr marL="828000" indent="-432000">
              <a:lnSpc>
                <a:spcPct val="100000"/>
              </a:lnSpc>
              <a:spcBef>
                <a:spcPts val="600"/>
              </a:spcBef>
              <a:spcAft>
                <a:spcPts val="400"/>
              </a:spcAft>
              <a:buClr>
                <a:schemeClr val="accent1"/>
              </a:buClr>
              <a:defRPr sz="3000">
                <a:solidFill>
                  <a:schemeClr val="tx1"/>
                </a:solidFill>
              </a:defRPr>
            </a:lvl2pPr>
            <a:lvl3pPr marL="1216800" indent="-378000">
              <a:lnSpc>
                <a:spcPct val="100000"/>
              </a:lnSpc>
              <a:spcBef>
                <a:spcPts val="600"/>
              </a:spcBef>
              <a:spcAft>
                <a:spcPts val="400"/>
              </a:spcAft>
              <a:buClr>
                <a:schemeClr val="accent1"/>
              </a:buClr>
              <a:defRPr sz="2400">
                <a:solidFill>
                  <a:schemeClr val="tx1"/>
                </a:solidFill>
              </a:defRPr>
            </a:lvl3pPr>
            <a:lvl4pPr marL="1598400" indent="-378000">
              <a:lnSpc>
                <a:spcPct val="100000"/>
              </a:lnSpc>
              <a:spcBef>
                <a:spcPts val="600"/>
              </a:spcBef>
              <a:spcAft>
                <a:spcPts val="400"/>
              </a:spcAft>
              <a:buClr>
                <a:schemeClr val="accent1"/>
              </a:buClr>
              <a:defRPr sz="2400">
                <a:solidFill>
                  <a:schemeClr val="tx1"/>
                </a:solidFill>
              </a:defRPr>
            </a:lvl4pPr>
            <a:lvl5pPr marL="1872000" indent="-252000">
              <a:lnSpc>
                <a:spcPct val="100000"/>
              </a:lnSpc>
              <a:spcBef>
                <a:spcPts val="600"/>
              </a:spcBef>
              <a:spcAft>
                <a:spcPts val="400"/>
              </a:spcAft>
              <a:buClr>
                <a:schemeClr val="accent1"/>
              </a:buClr>
              <a:defRPr sz="1800">
                <a:solidFill>
                  <a:schemeClr val="tx1"/>
                </a:solidFill>
              </a:defRPr>
            </a:lvl5pPr>
            <a:lvl6pPr marL="2149200" indent="-252000">
              <a:lnSpc>
                <a:spcPct val="100000"/>
              </a:lnSpc>
              <a:spcBef>
                <a:spcPts val="600"/>
              </a:spcBef>
              <a:spcAft>
                <a:spcPts val="400"/>
              </a:spcAft>
              <a:buClr>
                <a:schemeClr val="accent1"/>
              </a:buClr>
              <a:defRPr sz="1800">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p:txBody>
      </p:sp>
      <p:sp>
        <p:nvSpPr>
          <p:cNvPr id="20" name="Text Placeholder 9">
            <a:extLst>
              <a:ext uri="{FF2B5EF4-FFF2-40B4-BE49-F238E27FC236}">
                <a16:creationId xmlns:a16="http://schemas.microsoft.com/office/drawing/2014/main" id="{A7A3FCE5-D056-6E4B-8098-DEB1E79A1D5B}"/>
              </a:ext>
            </a:extLst>
          </p:cNvPr>
          <p:cNvSpPr>
            <a:spLocks noGrp="1"/>
          </p:cNvSpPr>
          <p:nvPr>
            <p:ph type="body" sz="quarter" idx="52" hasCustomPrompt="1"/>
          </p:nvPr>
        </p:nvSpPr>
        <p:spPr>
          <a:xfrm>
            <a:off x="573067" y="1812925"/>
            <a:ext cx="3267886" cy="4548188"/>
          </a:xfrm>
        </p:spPr>
        <p:txBody>
          <a:bodyPr>
            <a:normAutofit/>
          </a:bodyPr>
          <a:lstStyle>
            <a:lvl1pPr marL="233363" indent="-233363">
              <a:lnSpc>
                <a:spcPct val="100000"/>
              </a:lnSpc>
              <a:buClr>
                <a:schemeClr val="accent1"/>
              </a:buClr>
              <a:tabLst/>
              <a:defRPr sz="2400">
                <a:solidFill>
                  <a:schemeClr val="tx1"/>
                </a:solidFill>
              </a:defRPr>
            </a:lvl1pPr>
            <a:lvl2pPr marL="466725" indent="-233363">
              <a:lnSpc>
                <a:spcPct val="100000"/>
              </a:lnSpc>
              <a:buClr>
                <a:schemeClr val="accent1"/>
              </a:buClr>
              <a:tabLst/>
              <a:defRPr sz="2400">
                <a:solidFill>
                  <a:schemeClr val="tx1"/>
                </a:solidFill>
              </a:defRPr>
            </a:lvl2pPr>
            <a:lvl3pPr marL="690563" indent="-223838">
              <a:lnSpc>
                <a:spcPct val="100000"/>
              </a:lnSpc>
              <a:buClr>
                <a:schemeClr val="accent1"/>
              </a:buClr>
              <a:tabLst/>
              <a:defRPr sz="1800">
                <a:solidFill>
                  <a:schemeClr val="tx1"/>
                </a:solidFill>
              </a:defRPr>
            </a:lvl3pPr>
            <a:lvl4pPr marL="923925" indent="-233363">
              <a:lnSpc>
                <a:spcPct val="100000"/>
              </a:lnSpc>
              <a:buClr>
                <a:schemeClr val="accent1"/>
              </a:buClr>
              <a:tabLst/>
              <a:defRPr sz="1800">
                <a:solidFill>
                  <a:schemeClr val="tx1"/>
                </a:solidFill>
              </a:defRPr>
            </a:lvl4pPr>
            <a:lvl5pPr marL="1494000" indent="-208800">
              <a:lnSpc>
                <a:spcPct val="100000"/>
              </a:lnSpc>
              <a:buClr>
                <a:schemeClr val="accent1"/>
              </a:buClr>
              <a:defRPr sz="1400">
                <a:solidFill>
                  <a:schemeClr val="tx1"/>
                </a:solidFill>
              </a:defRPr>
            </a:lvl5pPr>
            <a:lvl6pPr marL="1710000" indent="-208800">
              <a:buClr>
                <a:schemeClr val="accent1"/>
              </a:buClr>
              <a:buFont typeface="System Font"/>
              <a:buChar char="–"/>
              <a:defRPr sz="1400">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endParaRPr lang="en-GB"/>
          </a:p>
        </p:txBody>
      </p:sp>
      <p:pic>
        <p:nvPicPr>
          <p:cNvPr id="21" name="Picture 20" descr="A close up of a flower&#10;&#10;Description automatically generated">
            <a:extLst>
              <a:ext uri="{FF2B5EF4-FFF2-40B4-BE49-F238E27FC236}">
                <a16:creationId xmlns:a16="http://schemas.microsoft.com/office/drawing/2014/main" id="{FA9CDB0A-301C-C84D-BF2C-5C5818CEBD25}"/>
              </a:ext>
            </a:extLst>
          </p:cNvPr>
          <p:cNvPicPr>
            <a:picLocks noChangeAspect="1"/>
          </p:cNvPicPr>
          <p:nvPr userDrawn="1"/>
        </p:nvPicPr>
        <p:blipFill>
          <a:blip r:embed="rId2"/>
          <a:stretch>
            <a:fillRect/>
          </a:stretch>
        </p:blipFill>
        <p:spPr>
          <a:xfrm>
            <a:off x="445619" y="6361114"/>
            <a:ext cx="1629410" cy="487847"/>
          </a:xfrm>
          <a:prstGeom prst="rect">
            <a:avLst/>
          </a:prstGeom>
        </p:spPr>
      </p:pic>
      <p:sp>
        <p:nvSpPr>
          <p:cNvPr id="10" name="Text Placeholder 17">
            <a:extLst>
              <a:ext uri="{FF2B5EF4-FFF2-40B4-BE49-F238E27FC236}">
                <a16:creationId xmlns:a16="http://schemas.microsoft.com/office/drawing/2014/main" id="{21926FF8-C80C-8F46-A259-8EA082F8B855}"/>
              </a:ext>
            </a:extLst>
          </p:cNvPr>
          <p:cNvSpPr>
            <a:spLocks noGrp="1"/>
          </p:cNvSpPr>
          <p:nvPr>
            <p:ph type="body" sz="quarter" idx="29" hasCustomPrompt="1"/>
          </p:nvPr>
        </p:nvSpPr>
        <p:spPr>
          <a:xfrm>
            <a:off x="571824" y="1193187"/>
            <a:ext cx="3267886" cy="313350"/>
          </a:xfrm>
        </p:spPr>
        <p:txBody>
          <a:bodyPr wrap="square" tIns="36000" anchor="t" anchorCtr="0">
            <a:noAutofit/>
          </a:bodyPr>
          <a:lstStyle>
            <a:lvl1pPr marL="0" indent="0" algn="l" defTabSz="914377" rtl="0" eaLnBrk="1" latinLnBrk="0" hangingPunct="1">
              <a:lnSpc>
                <a:spcPct val="90000"/>
              </a:lnSpc>
              <a:spcBef>
                <a:spcPct val="0"/>
              </a:spcBef>
              <a:buClr>
                <a:schemeClr val="tx1"/>
              </a:buClr>
              <a:buNone/>
              <a:defRPr lang="en-US" sz="2000" b="0" kern="1200" dirty="0" smtClean="0">
                <a:solidFill>
                  <a:schemeClr val="tx1"/>
                </a:solidFill>
                <a:latin typeface="+mj-lt"/>
                <a:ea typeface="+mj-ea"/>
                <a:cs typeface="+mj-cs"/>
              </a:defRPr>
            </a:lvl1pPr>
          </a:lstStyle>
          <a:p>
            <a:pPr lvl="0"/>
            <a:r>
              <a:rPr lang="en-US"/>
              <a:t>Insert subtitle</a:t>
            </a:r>
          </a:p>
        </p:txBody>
      </p:sp>
    </p:spTree>
    <p:extLst>
      <p:ext uri="{BB962C8B-B14F-4D97-AF65-F5344CB8AC3E}">
        <p14:creationId xmlns:p14="http://schemas.microsoft.com/office/powerpoint/2010/main" val="406658295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Mint Pattern - 2 or 3 lin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4C516C-3079-E8C9-31CA-55FEFF04AA7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tx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US"/>
              <a:t>Section break subtitle here</a:t>
            </a:r>
          </a:p>
        </p:txBody>
      </p:sp>
      <p:sp>
        <p:nvSpPr>
          <p:cNvPr id="2" name="Text Placeholder 9">
            <a:extLst>
              <a:ext uri="{FF2B5EF4-FFF2-40B4-BE49-F238E27FC236}">
                <a16:creationId xmlns:a16="http://schemas.microsoft.com/office/drawing/2014/main" id="{04F5E0CA-97CD-F885-F5D2-9213676D50AA}"/>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2"/>
                </a:solidFill>
                <a:latin typeface="+mj-lt"/>
              </a:defRPr>
            </a:lvl1pPr>
          </a:lstStyle>
          <a:p>
            <a:pPr lvl="0"/>
            <a:r>
              <a:rPr lang="en-US"/>
              <a:t>Section break two or three lines lorem ipsum dolor</a:t>
            </a:r>
          </a:p>
        </p:txBody>
      </p:sp>
      <p:sp>
        <p:nvSpPr>
          <p:cNvPr id="4" name="Footer Placeholder 4">
            <a:extLst>
              <a:ext uri="{FF2B5EF4-FFF2-40B4-BE49-F238E27FC236}">
                <a16:creationId xmlns:a16="http://schemas.microsoft.com/office/drawing/2014/main" id="{528EEDAC-CF47-CCE9-DD7E-C104D4EDED09}"/>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2025 Clarivate. All rights reserved.</a:t>
            </a:r>
          </a:p>
        </p:txBody>
      </p:sp>
      <p:sp>
        <p:nvSpPr>
          <p:cNvPr id="5" name="Slide Number Placeholder 5">
            <a:extLst>
              <a:ext uri="{FF2B5EF4-FFF2-40B4-BE49-F238E27FC236}">
                <a16:creationId xmlns:a16="http://schemas.microsoft.com/office/drawing/2014/main" id="{9D199546-2CFB-DE8B-5677-A6A62454CAD9}"/>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52414390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32936722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_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9561639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Single Textbox - Three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solidFill>
                  <a:schemeClr val="tx1"/>
                </a:solidFill>
              </a:defRPr>
            </a:lvl1pPr>
          </a:lstStyle>
          <a:p>
            <a:r>
              <a:rPr lang="en-US"/>
              <a:t>Header avenir demi 24pt</a:t>
            </a:r>
            <a:br>
              <a:rPr lang="en-US"/>
            </a:br>
            <a:r>
              <a:rPr lang="en-US"/>
              <a:t>Optional second line</a:t>
            </a:r>
            <a:br>
              <a:rPr lang="en-US"/>
            </a:br>
            <a:r>
              <a:rPr lang="en-US"/>
              <a:t>Third line</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173079694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3818834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6463942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72009217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0"/>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a:t>Click to edit Master text styles</a:t>
            </a:r>
          </a:p>
          <a:p>
            <a:pPr lvl="1"/>
            <a:r>
              <a:rPr lang="en-US"/>
              <a:t>Second level</a:t>
            </a:r>
          </a:p>
          <a:p>
            <a:pPr lvl="2"/>
            <a:r>
              <a:rPr lang="en-US"/>
              <a:t>Third level</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a:t>Click to edit Master text styles</a:t>
            </a:r>
          </a:p>
          <a:p>
            <a:pPr lvl="1"/>
            <a:r>
              <a:rPr lang="en-US"/>
              <a:t>Second level</a:t>
            </a:r>
          </a:p>
          <a:p>
            <a:pPr lvl="2"/>
            <a:r>
              <a:rPr lang="en-US"/>
              <a:t>Third level</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90822207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2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6173271"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6172903"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6172903" y="3437244"/>
            <a:ext cx="3204000" cy="1979613"/>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387604029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409821320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err="1"/>
              <a:t>toinsert</a:t>
            </a:r>
            <a:r>
              <a:rPr lang="en-GB"/>
              <a:t>  pictogram</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192728531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131504750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2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6095997" y="0"/>
            <a:ext cx="6096003"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itle 1">
            <a:extLst>
              <a:ext uri="{FF2B5EF4-FFF2-40B4-BE49-F238E27FC236}">
                <a16:creationId xmlns:a16="http://schemas.microsoft.com/office/drawing/2014/main" id="{72173C6D-32FE-71CF-2FBB-512DB6CF2C3F}"/>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7" name="Text Placeholder 9">
            <a:extLst>
              <a:ext uri="{FF2B5EF4-FFF2-40B4-BE49-F238E27FC236}">
                <a16:creationId xmlns:a16="http://schemas.microsoft.com/office/drawing/2014/main" id="{838C0768-BEC5-3152-F12C-35785BA74A8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2" name="Text Placeholder 12">
            <a:extLst>
              <a:ext uri="{FF2B5EF4-FFF2-40B4-BE49-F238E27FC236}">
                <a16:creationId xmlns:a16="http://schemas.microsoft.com/office/drawing/2014/main" id="{8105A449-5BAE-DF74-F24B-A818099BCEBA}"/>
              </a:ext>
            </a:extLst>
          </p:cNvPr>
          <p:cNvSpPr>
            <a:spLocks noGrp="1"/>
          </p:cNvSpPr>
          <p:nvPr>
            <p:ph type="body" sz="quarter" idx="14"/>
          </p:nvPr>
        </p:nvSpPr>
        <p:spPr>
          <a:xfrm>
            <a:off x="550864"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3" name="Text Placeholder 12">
            <a:extLst>
              <a:ext uri="{FF2B5EF4-FFF2-40B4-BE49-F238E27FC236}">
                <a16:creationId xmlns:a16="http://schemas.microsoft.com/office/drawing/2014/main" id="{05C8FA5B-C103-3A91-5742-FA5FB511C8D8}"/>
              </a:ext>
            </a:extLst>
          </p:cNvPr>
          <p:cNvSpPr>
            <a:spLocks noGrp="1"/>
          </p:cNvSpPr>
          <p:nvPr>
            <p:ph type="body" sz="quarter" idx="15"/>
          </p:nvPr>
        </p:nvSpPr>
        <p:spPr>
          <a:xfrm>
            <a:off x="6636906" y="1808163"/>
            <a:ext cx="4606531"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401666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3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a:t>Header avenir demi</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pic>
        <p:nvPicPr>
          <p:cNvPr id="7" name="Graphic 6">
            <a:extLst>
              <a:ext uri="{FF2B5EF4-FFF2-40B4-BE49-F238E27FC236}">
                <a16:creationId xmlns:a16="http://schemas.microsoft.com/office/drawing/2014/main" id="{E6264657-A336-0A19-6E50-F976FF944D6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863" y="6336448"/>
            <a:ext cx="1381417" cy="233480"/>
          </a:xfrm>
          <a:prstGeom prst="rect">
            <a:avLst/>
          </a:prstGeom>
        </p:spPr>
      </p:pic>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414052841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2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a:t>Header avenir demi</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pic>
        <p:nvPicPr>
          <p:cNvPr id="7" name="Graphic 6">
            <a:extLst>
              <a:ext uri="{FF2B5EF4-FFF2-40B4-BE49-F238E27FC236}">
                <a16:creationId xmlns:a16="http://schemas.microsoft.com/office/drawing/2014/main" id="{E6264657-A336-0A19-6E50-F976FF944D6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863" y="6336448"/>
            <a:ext cx="1381417" cy="233480"/>
          </a:xfrm>
          <a:prstGeom prst="rect">
            <a:avLst/>
          </a:prstGeom>
        </p:spPr>
      </p:pic>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60198673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x Column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a:t>Header avenir demi</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pic>
        <p:nvPicPr>
          <p:cNvPr id="7" name="Graphic 6">
            <a:extLst>
              <a:ext uri="{FF2B5EF4-FFF2-40B4-BE49-F238E27FC236}">
                <a16:creationId xmlns:a16="http://schemas.microsoft.com/office/drawing/2014/main" id="{E6264657-A336-0A19-6E50-F976FF944D6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863" y="6336448"/>
            <a:ext cx="1381417" cy="233480"/>
          </a:xfrm>
          <a:prstGeom prst="rect">
            <a:avLst/>
          </a:prstGeom>
        </p:spPr>
      </p:pic>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913719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342635841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3x Columns - Blue / Purpl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2926"/>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12926"/>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12926"/>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4820007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68334260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417473754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80602666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598863"/>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51678374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 uri="{C183D7F6-B498-43B3-948B-1728B52AA6E4}">
                <adec:decorative xmlns:adec="http://schemas.microsoft.com/office/drawing/2017/decorative" val="1"/>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96217450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2AC438-4963-3E86-AF1D-907809837B46}"/>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91313273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80017148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9879371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6324670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50:50 - Text / Chart">
  <p:cSld name="50:50 - Text / Chart">
    <p:bg>
      <p:bgPr>
        <a:solidFill>
          <a:schemeClr val="lt1"/>
        </a:solidFill>
        <a:effectLst/>
      </p:bgPr>
    </p:bg>
    <p:spTree>
      <p:nvGrpSpPr>
        <p:cNvPr id="1" name="Shape 1178"/>
        <p:cNvGrpSpPr/>
        <p:nvPr/>
      </p:nvGrpSpPr>
      <p:grpSpPr>
        <a:xfrm>
          <a:off x="0" y="0"/>
          <a:ext cx="0" cy="0"/>
          <a:chOff x="0" y="0"/>
          <a:chExt cx="0" cy="0"/>
        </a:xfrm>
      </p:grpSpPr>
      <p:sp>
        <p:nvSpPr>
          <p:cNvPr id="1179" name="Google Shape;1179;p107"/>
          <p:cNvSpPr/>
          <p:nvPr/>
        </p:nvSpPr>
        <p:spPr>
          <a:xfrm>
            <a:off x="0" y="0"/>
            <a:ext cx="6096000" cy="6858000"/>
          </a:xfrm>
          <a:prstGeom prst="rect">
            <a:avLst/>
          </a:prstGeom>
          <a:solidFill>
            <a:srgbClr val="FAF5FF"/>
          </a:solidFill>
          <a:ln>
            <a:noFill/>
          </a:ln>
        </p:spPr>
        <p:txBody>
          <a:bodyPr spcFirstLastPara="1" wrap="square" lIns="91433" tIns="45700" rIns="91433" bIns="45700" anchor="ctr" anchorCtr="0">
            <a:noAutofit/>
          </a:bodyPr>
          <a:lstStyle/>
          <a:p>
            <a:pPr marL="0" marR="0" lvl="0" indent="0" algn="ctr" rtl="0">
              <a:spcBef>
                <a:spcPts val="0"/>
              </a:spcBef>
              <a:spcAft>
                <a:spcPts val="0"/>
              </a:spcAft>
              <a:buClr>
                <a:schemeClr val="dk1"/>
              </a:buClr>
              <a:buSzPts val="1400"/>
              <a:buFont typeface="Arial"/>
              <a:buNone/>
            </a:pPr>
            <a:endParaRPr sz="1867" b="0" i="0" u="none" strike="noStrike" cap="none">
              <a:solidFill>
                <a:schemeClr val="lt1"/>
              </a:solidFill>
              <a:latin typeface="Avenir"/>
              <a:ea typeface="Avenir"/>
              <a:cs typeface="Avenir"/>
              <a:sym typeface="Avenir"/>
            </a:endParaRPr>
          </a:p>
        </p:txBody>
      </p:sp>
      <p:sp>
        <p:nvSpPr>
          <p:cNvPr id="1180" name="Google Shape;1180;p107"/>
          <p:cNvSpPr txBox="1">
            <a:spLocks noGrp="1"/>
          </p:cNvSpPr>
          <p:nvPr>
            <p:ph type="ftr" idx="11"/>
          </p:nvPr>
        </p:nvSpPr>
        <p:spPr>
          <a:xfrm>
            <a:off x="8040688" y="6348353"/>
            <a:ext cx="3292400" cy="2160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Clr>
                <a:schemeClr val="dk1"/>
              </a:buClr>
              <a:buSzPts val="800"/>
              <a:buFont typeface="Avenir"/>
              <a:buNone/>
              <a:defRPr/>
            </a:lvl1pPr>
            <a:lvl2pPr lvl="1" algn="l" rtl="0">
              <a:spcBef>
                <a:spcPts val="0"/>
              </a:spcBef>
              <a:spcAft>
                <a:spcPts val="0"/>
              </a:spcAft>
              <a:buClr>
                <a:schemeClr val="dk1"/>
              </a:buClr>
              <a:buSzPts val="800"/>
              <a:buFont typeface="Avenir"/>
              <a:buNone/>
              <a:defRPr/>
            </a:lvl2pPr>
            <a:lvl3pPr lvl="2" algn="l" rtl="0">
              <a:spcBef>
                <a:spcPts val="0"/>
              </a:spcBef>
              <a:spcAft>
                <a:spcPts val="0"/>
              </a:spcAft>
              <a:buClr>
                <a:schemeClr val="dk1"/>
              </a:buClr>
              <a:buSzPts val="800"/>
              <a:buFont typeface="Avenir"/>
              <a:buNone/>
              <a:defRPr/>
            </a:lvl3pPr>
            <a:lvl4pPr lvl="3" algn="l" rtl="0">
              <a:spcBef>
                <a:spcPts val="0"/>
              </a:spcBef>
              <a:spcAft>
                <a:spcPts val="0"/>
              </a:spcAft>
              <a:buClr>
                <a:schemeClr val="dk1"/>
              </a:buClr>
              <a:buSzPts val="800"/>
              <a:buFont typeface="Avenir"/>
              <a:buNone/>
              <a:defRPr/>
            </a:lvl4pPr>
            <a:lvl5pPr lvl="4" algn="l" rtl="0">
              <a:spcBef>
                <a:spcPts val="0"/>
              </a:spcBef>
              <a:spcAft>
                <a:spcPts val="0"/>
              </a:spcAft>
              <a:buClr>
                <a:schemeClr val="dk1"/>
              </a:buClr>
              <a:buSzPts val="800"/>
              <a:buFont typeface="Avenir"/>
              <a:buNone/>
              <a:defRPr/>
            </a:lvl5pPr>
            <a:lvl6pPr lvl="5" algn="l" rtl="0">
              <a:spcBef>
                <a:spcPts val="0"/>
              </a:spcBef>
              <a:spcAft>
                <a:spcPts val="0"/>
              </a:spcAft>
              <a:buClr>
                <a:schemeClr val="dk1"/>
              </a:buClr>
              <a:buSzPts val="800"/>
              <a:buFont typeface="Avenir"/>
              <a:buNone/>
              <a:defRPr/>
            </a:lvl6pPr>
            <a:lvl7pPr lvl="6" algn="l" rtl="0">
              <a:spcBef>
                <a:spcPts val="0"/>
              </a:spcBef>
              <a:spcAft>
                <a:spcPts val="0"/>
              </a:spcAft>
              <a:buClr>
                <a:schemeClr val="dk1"/>
              </a:buClr>
              <a:buSzPts val="800"/>
              <a:buFont typeface="Avenir"/>
              <a:buNone/>
              <a:defRPr/>
            </a:lvl7pPr>
            <a:lvl8pPr lvl="7" algn="l" rtl="0">
              <a:spcBef>
                <a:spcPts val="0"/>
              </a:spcBef>
              <a:spcAft>
                <a:spcPts val="0"/>
              </a:spcAft>
              <a:buClr>
                <a:schemeClr val="dk1"/>
              </a:buClr>
              <a:buSzPts val="800"/>
              <a:buFont typeface="Avenir"/>
              <a:buNone/>
              <a:defRPr/>
            </a:lvl8pPr>
            <a:lvl9pPr lvl="8" algn="l" rtl="0">
              <a:spcBef>
                <a:spcPts val="0"/>
              </a:spcBef>
              <a:spcAft>
                <a:spcPts val="0"/>
              </a:spcAft>
              <a:buClr>
                <a:schemeClr val="dk1"/>
              </a:buClr>
              <a:buSzPts val="800"/>
              <a:buFont typeface="Avenir"/>
              <a:buNone/>
              <a:defRPr/>
            </a:lvl9pPr>
          </a:lstStyle>
          <a:p>
            <a:r>
              <a:rPr lang="en-US"/>
              <a:t>© 2024 Clarivate. All rights reserved.</a:t>
            </a:r>
            <a:endParaRPr/>
          </a:p>
        </p:txBody>
      </p:sp>
      <p:sp>
        <p:nvSpPr>
          <p:cNvPr id="1181" name="Google Shape;1181;p107"/>
          <p:cNvSpPr txBox="1">
            <a:spLocks noGrp="1"/>
          </p:cNvSpPr>
          <p:nvPr>
            <p:ph type="sldNum" idx="12"/>
          </p:nvPr>
        </p:nvSpPr>
        <p:spPr>
          <a:xfrm>
            <a:off x="11509200" y="6348353"/>
            <a:ext cx="216000" cy="216000"/>
          </a:xfrm>
          <a:prstGeom prst="rect">
            <a:avLst/>
          </a:prstGeom>
          <a:noFill/>
          <a:ln>
            <a:noFill/>
          </a:ln>
        </p:spPr>
        <p:txBody>
          <a:bodyPr spcFirstLastPara="1" wrap="square" lIns="0" tIns="0" rIns="0" bIns="0" anchor="ctr" anchorCtr="0">
            <a:noAutofit/>
          </a:bodyPr>
          <a:lstStyle>
            <a:lvl1pPr marL="0" lvl="0"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1pPr>
            <a:lvl2pPr marL="0" lvl="1"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2pPr>
            <a:lvl3pPr marL="0" lvl="2"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3pPr>
            <a:lvl4pPr marL="0" lvl="3"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4pPr>
            <a:lvl5pPr marL="0" lvl="4"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5pPr>
            <a:lvl6pPr marL="0" lvl="5"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6pPr>
            <a:lvl7pPr marL="0" lvl="6"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7pPr>
            <a:lvl8pPr marL="0" lvl="7"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8pPr>
            <a:lvl9pPr marL="0" lvl="8"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a:t>
            </a:fld>
            <a:endParaRPr/>
          </a:p>
        </p:txBody>
      </p:sp>
      <p:sp>
        <p:nvSpPr>
          <p:cNvPr id="1182" name="Google Shape;1182;p107"/>
          <p:cNvSpPr>
            <a:spLocks noGrp="1"/>
          </p:cNvSpPr>
          <p:nvPr>
            <p:ph type="chart" idx="2"/>
          </p:nvPr>
        </p:nvSpPr>
        <p:spPr>
          <a:xfrm>
            <a:off x="6635488" y="1089025"/>
            <a:ext cx="5005600" cy="3060800"/>
          </a:xfrm>
          <a:prstGeom prst="rect">
            <a:avLst/>
          </a:prstGeom>
          <a:noFill/>
          <a:ln>
            <a:noFill/>
          </a:ln>
        </p:spPr>
        <p:txBody>
          <a:bodyPr spcFirstLastPara="1" wrap="square" lIns="0" tIns="60750" rIns="0" bIns="0" anchor="t" anchorCtr="0">
            <a:noAutofit/>
          </a:bodyPr>
          <a:lstStyle>
            <a:lvl1pPr marR="0" lvl="0" algn="ctr" rtl="0">
              <a:lnSpc>
                <a:spcPct val="100000"/>
              </a:lnSpc>
              <a:spcBef>
                <a:spcPts val="933"/>
              </a:spcBef>
              <a:spcAft>
                <a:spcPts val="0"/>
              </a:spcAft>
              <a:buClr>
                <a:schemeClr val="accent1"/>
              </a:buClr>
              <a:buSzPts val="600"/>
              <a:buFont typeface="Arial"/>
              <a:buNone/>
              <a:defRPr sz="1067" b="0" i="0" u="none" strike="noStrike" cap="none">
                <a:solidFill>
                  <a:schemeClr val="accent1"/>
                </a:solidFill>
                <a:latin typeface="Avenir"/>
                <a:ea typeface="Avenir"/>
                <a:cs typeface="Avenir"/>
                <a:sym typeface="Avenir"/>
              </a:defRPr>
            </a:lvl1pPr>
            <a:lvl2pPr marR="0" lvl="1" algn="l" rtl="0">
              <a:lnSpc>
                <a:spcPct val="100000"/>
              </a:lnSpc>
              <a:spcBef>
                <a:spcPts val="933"/>
              </a:spcBef>
              <a:spcAft>
                <a:spcPts val="0"/>
              </a:spcAft>
              <a:buClr>
                <a:schemeClr val="dk1"/>
              </a:buClr>
              <a:buSzPts val="800"/>
              <a:buFont typeface="Arial"/>
              <a:buChar char="­"/>
              <a:defRPr sz="1467" b="0" i="0" u="none" strike="noStrike" cap="none">
                <a:solidFill>
                  <a:schemeClr val="dk1"/>
                </a:solidFill>
                <a:latin typeface="Avenir"/>
                <a:ea typeface="Avenir"/>
                <a:cs typeface="Avenir"/>
                <a:sym typeface="Avenir"/>
              </a:defRPr>
            </a:lvl2pPr>
            <a:lvl3pPr marR="0" lvl="2" algn="l" rtl="0">
              <a:lnSpc>
                <a:spcPct val="100000"/>
              </a:lnSpc>
              <a:spcBef>
                <a:spcPts val="933"/>
              </a:spcBef>
              <a:spcAft>
                <a:spcPts val="0"/>
              </a:spcAft>
              <a:buClr>
                <a:schemeClr val="dk1"/>
              </a:buClr>
              <a:buSzPts val="800"/>
              <a:buFont typeface="Noto Sans Symbols"/>
              <a:buChar char="▪"/>
              <a:defRPr sz="1467" b="0" i="0" u="none" strike="noStrike" cap="none">
                <a:solidFill>
                  <a:schemeClr val="dk1"/>
                </a:solidFill>
                <a:latin typeface="Avenir"/>
                <a:ea typeface="Avenir"/>
                <a:cs typeface="Avenir"/>
                <a:sym typeface="Avenir"/>
              </a:defRPr>
            </a:lvl3pPr>
            <a:lvl4pPr marR="0" lvl="3" algn="l" rtl="0">
              <a:lnSpc>
                <a:spcPct val="100000"/>
              </a:lnSpc>
              <a:spcBef>
                <a:spcPts val="933"/>
              </a:spcBef>
              <a:spcAft>
                <a:spcPts val="0"/>
              </a:spcAft>
              <a:buClr>
                <a:schemeClr val="dk1"/>
              </a:buClr>
              <a:buSzPts val="800"/>
              <a:buFont typeface="Courier New"/>
              <a:buChar char="o"/>
              <a:defRPr sz="1467" b="0" i="0" u="none" strike="noStrike" cap="none">
                <a:solidFill>
                  <a:schemeClr val="dk1"/>
                </a:solidFill>
                <a:latin typeface="Avenir"/>
                <a:ea typeface="Avenir"/>
                <a:cs typeface="Avenir"/>
                <a:sym typeface="Avenir"/>
              </a:defRPr>
            </a:lvl4pPr>
            <a:lvl5pPr marR="0" lvl="4" algn="l" rtl="0">
              <a:lnSpc>
                <a:spcPct val="100000"/>
              </a:lnSpc>
              <a:spcBef>
                <a:spcPts val="933"/>
              </a:spcBef>
              <a:spcAft>
                <a:spcPts val="0"/>
              </a:spcAft>
              <a:buClr>
                <a:schemeClr val="dk1"/>
              </a:buClr>
              <a:buSzPts val="800"/>
              <a:buFont typeface="Arial"/>
              <a:buChar char="­"/>
              <a:defRPr sz="1467" b="0" i="0" u="none" strike="noStrike" cap="none">
                <a:solidFill>
                  <a:schemeClr val="dk1"/>
                </a:solidFill>
                <a:latin typeface="Avenir"/>
                <a:ea typeface="Avenir"/>
                <a:cs typeface="Avenir"/>
                <a:sym typeface="Avenir"/>
              </a:defRPr>
            </a:lvl5pPr>
            <a:lvl6pPr marR="0" lvl="5" algn="l" rtl="0">
              <a:lnSpc>
                <a:spcPct val="100000"/>
              </a:lnSpc>
              <a:spcBef>
                <a:spcPts val="933"/>
              </a:spcBef>
              <a:spcAft>
                <a:spcPts val="0"/>
              </a:spcAft>
              <a:buClr>
                <a:schemeClr val="dk1"/>
              </a:buClr>
              <a:buSzPts val="800"/>
              <a:buFont typeface="Arial"/>
              <a:buChar char="•"/>
              <a:defRPr sz="1467" b="0" i="0" u="none" strike="noStrike" cap="none">
                <a:solidFill>
                  <a:schemeClr val="dk1"/>
                </a:solidFill>
                <a:latin typeface="Avenir"/>
                <a:ea typeface="Avenir"/>
                <a:cs typeface="Avenir"/>
                <a:sym typeface="Avenir"/>
              </a:defRPr>
            </a:lvl6pPr>
            <a:lvl7pPr marR="0" lvl="6"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Avenir"/>
                <a:ea typeface="Avenir"/>
                <a:cs typeface="Avenir"/>
                <a:sym typeface="Avenir"/>
              </a:defRPr>
            </a:lvl7pPr>
            <a:lvl8pPr marR="0" lvl="7"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Avenir"/>
                <a:ea typeface="Avenir"/>
                <a:cs typeface="Avenir"/>
                <a:sym typeface="Avenir"/>
              </a:defRPr>
            </a:lvl8pPr>
            <a:lvl9pPr marR="0" lvl="8"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Avenir"/>
                <a:ea typeface="Avenir"/>
                <a:cs typeface="Avenir"/>
                <a:sym typeface="Avenir"/>
              </a:defRPr>
            </a:lvl9pPr>
          </a:lstStyle>
          <a:p>
            <a:endParaRPr/>
          </a:p>
        </p:txBody>
      </p:sp>
      <p:sp>
        <p:nvSpPr>
          <p:cNvPr id="1183" name="Google Shape;1183;p107"/>
          <p:cNvSpPr txBox="1">
            <a:spLocks noGrp="1"/>
          </p:cNvSpPr>
          <p:nvPr>
            <p:ph type="body" idx="1"/>
          </p:nvPr>
        </p:nvSpPr>
        <p:spPr>
          <a:xfrm>
            <a:off x="6635488" y="368828"/>
            <a:ext cx="5005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800"/>
              <a:buNone/>
              <a:defRPr sz="1467">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4" name="Google Shape;1184;p107"/>
          <p:cNvSpPr txBox="1">
            <a:spLocks noGrp="1"/>
          </p:cNvSpPr>
          <p:nvPr>
            <p:ph type="body" idx="3"/>
          </p:nvPr>
        </p:nvSpPr>
        <p:spPr>
          <a:xfrm>
            <a:off x="7104856" y="451378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5" name="Google Shape;1185;p107"/>
          <p:cNvSpPr txBox="1">
            <a:spLocks noGrp="1"/>
          </p:cNvSpPr>
          <p:nvPr>
            <p:ph type="body" idx="4"/>
          </p:nvPr>
        </p:nvSpPr>
        <p:spPr>
          <a:xfrm>
            <a:off x="9767505" y="451378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6" name="Google Shape;1186;p107"/>
          <p:cNvSpPr txBox="1">
            <a:spLocks noGrp="1"/>
          </p:cNvSpPr>
          <p:nvPr>
            <p:ph type="body" idx="5"/>
          </p:nvPr>
        </p:nvSpPr>
        <p:spPr>
          <a:xfrm>
            <a:off x="7104856" y="505353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7" name="Google Shape;1187;p107"/>
          <p:cNvSpPr txBox="1">
            <a:spLocks noGrp="1"/>
          </p:cNvSpPr>
          <p:nvPr>
            <p:ph type="body" idx="6"/>
          </p:nvPr>
        </p:nvSpPr>
        <p:spPr>
          <a:xfrm>
            <a:off x="9767505" y="505353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8" name="Google Shape;1188;p107"/>
          <p:cNvSpPr txBox="1">
            <a:spLocks noGrp="1"/>
          </p:cNvSpPr>
          <p:nvPr>
            <p:ph type="body" idx="7"/>
          </p:nvPr>
        </p:nvSpPr>
        <p:spPr>
          <a:xfrm>
            <a:off x="7104856" y="559381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9" name="Google Shape;1189;p107"/>
          <p:cNvSpPr txBox="1">
            <a:spLocks noGrp="1"/>
          </p:cNvSpPr>
          <p:nvPr>
            <p:ph type="body" idx="8"/>
          </p:nvPr>
        </p:nvSpPr>
        <p:spPr>
          <a:xfrm>
            <a:off x="9767505" y="559381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0" name="Google Shape;1190;p107"/>
          <p:cNvSpPr txBox="1">
            <a:spLocks noGrp="1"/>
          </p:cNvSpPr>
          <p:nvPr>
            <p:ph type="body" idx="9"/>
          </p:nvPr>
        </p:nvSpPr>
        <p:spPr>
          <a:xfrm>
            <a:off x="6635488" y="4508500"/>
            <a:ext cx="216000" cy="216000"/>
          </a:xfrm>
          <a:prstGeom prst="rect">
            <a:avLst/>
          </a:prstGeom>
          <a:solidFill>
            <a:schemeClr val="accent1"/>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1" name="Google Shape;1191;p107"/>
          <p:cNvSpPr txBox="1">
            <a:spLocks noGrp="1"/>
          </p:cNvSpPr>
          <p:nvPr>
            <p:ph type="body" idx="13"/>
          </p:nvPr>
        </p:nvSpPr>
        <p:spPr>
          <a:xfrm>
            <a:off x="6635488" y="5053475"/>
            <a:ext cx="216000" cy="216000"/>
          </a:xfrm>
          <a:prstGeom prst="rect">
            <a:avLst/>
          </a:prstGeom>
          <a:solidFill>
            <a:schemeClr val="accent2"/>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2" name="Google Shape;1192;p107"/>
          <p:cNvSpPr txBox="1">
            <a:spLocks noGrp="1"/>
          </p:cNvSpPr>
          <p:nvPr>
            <p:ph type="body" idx="14"/>
          </p:nvPr>
        </p:nvSpPr>
        <p:spPr>
          <a:xfrm>
            <a:off x="6635488" y="5598451"/>
            <a:ext cx="216000" cy="216000"/>
          </a:xfrm>
          <a:prstGeom prst="rect">
            <a:avLst/>
          </a:prstGeom>
          <a:solidFill>
            <a:schemeClr val="accent3"/>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3" name="Google Shape;1193;p107"/>
          <p:cNvSpPr txBox="1">
            <a:spLocks noGrp="1"/>
          </p:cNvSpPr>
          <p:nvPr>
            <p:ph type="body" idx="15"/>
          </p:nvPr>
        </p:nvSpPr>
        <p:spPr>
          <a:xfrm>
            <a:off x="9303825" y="4508500"/>
            <a:ext cx="216000" cy="216000"/>
          </a:xfrm>
          <a:prstGeom prst="rect">
            <a:avLst/>
          </a:prstGeom>
          <a:solidFill>
            <a:schemeClr val="accent4"/>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4" name="Google Shape;1194;p107"/>
          <p:cNvSpPr txBox="1">
            <a:spLocks noGrp="1"/>
          </p:cNvSpPr>
          <p:nvPr>
            <p:ph type="body" idx="16"/>
          </p:nvPr>
        </p:nvSpPr>
        <p:spPr>
          <a:xfrm>
            <a:off x="9303825" y="5053475"/>
            <a:ext cx="216000" cy="216000"/>
          </a:xfrm>
          <a:prstGeom prst="rect">
            <a:avLst/>
          </a:prstGeom>
          <a:solidFill>
            <a:schemeClr val="accent5"/>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5" name="Google Shape;1195;p107"/>
          <p:cNvSpPr txBox="1">
            <a:spLocks noGrp="1"/>
          </p:cNvSpPr>
          <p:nvPr>
            <p:ph type="body" idx="17"/>
          </p:nvPr>
        </p:nvSpPr>
        <p:spPr>
          <a:xfrm>
            <a:off x="9303825" y="5598451"/>
            <a:ext cx="216000" cy="216000"/>
          </a:xfrm>
          <a:prstGeom prst="rect">
            <a:avLst/>
          </a:prstGeom>
          <a:solidFill>
            <a:schemeClr val="accent6"/>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6" name="Google Shape;1196;p107"/>
          <p:cNvSpPr txBox="1">
            <a:spLocks noGrp="1"/>
          </p:cNvSpPr>
          <p:nvPr>
            <p:ph type="title"/>
          </p:nvPr>
        </p:nvSpPr>
        <p:spPr>
          <a:xfrm>
            <a:off x="550864" y="368828"/>
            <a:ext cx="5076000" cy="252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1"/>
              </a:buClr>
              <a:buSzPts val="1400"/>
              <a:buFont typeface="Avenir"/>
              <a:buNone/>
              <a:defRPr>
                <a:solidFill>
                  <a:schemeClr val="accent1"/>
                </a:solidFill>
              </a:defRPr>
            </a:lvl1pPr>
            <a:lvl2pPr lvl="1" algn="l" rtl="0">
              <a:lnSpc>
                <a:spcPct val="100000"/>
              </a:lnSpc>
              <a:spcBef>
                <a:spcPts val="0"/>
              </a:spcBef>
              <a:spcAft>
                <a:spcPts val="0"/>
              </a:spcAft>
              <a:buSzPts val="800"/>
              <a:buNone/>
              <a:defRPr/>
            </a:lvl2pPr>
            <a:lvl3pPr lvl="2" algn="l" rtl="0">
              <a:lnSpc>
                <a:spcPct val="100000"/>
              </a:lnSpc>
              <a:spcBef>
                <a:spcPts val="0"/>
              </a:spcBef>
              <a:spcAft>
                <a:spcPts val="0"/>
              </a:spcAft>
              <a:buSzPts val="800"/>
              <a:buNone/>
              <a:defRPr/>
            </a:lvl3pPr>
            <a:lvl4pPr lvl="3" algn="l" rtl="0">
              <a:lnSpc>
                <a:spcPct val="100000"/>
              </a:lnSpc>
              <a:spcBef>
                <a:spcPts val="0"/>
              </a:spcBef>
              <a:spcAft>
                <a:spcPts val="0"/>
              </a:spcAft>
              <a:buSzPts val="800"/>
              <a:buNone/>
              <a:defRPr/>
            </a:lvl4pPr>
            <a:lvl5pPr lvl="4" algn="l" rtl="0">
              <a:lnSpc>
                <a:spcPct val="100000"/>
              </a:lnSpc>
              <a:spcBef>
                <a:spcPts val="0"/>
              </a:spcBef>
              <a:spcAft>
                <a:spcPts val="0"/>
              </a:spcAft>
              <a:buSzPts val="800"/>
              <a:buNone/>
              <a:defRPr/>
            </a:lvl5pPr>
            <a:lvl6pPr lvl="5" algn="l" rtl="0">
              <a:lnSpc>
                <a:spcPct val="100000"/>
              </a:lnSpc>
              <a:spcBef>
                <a:spcPts val="0"/>
              </a:spcBef>
              <a:spcAft>
                <a:spcPts val="0"/>
              </a:spcAft>
              <a:buSzPts val="800"/>
              <a:buNone/>
              <a:defRPr/>
            </a:lvl6pPr>
            <a:lvl7pPr lvl="6" algn="l" rtl="0">
              <a:lnSpc>
                <a:spcPct val="100000"/>
              </a:lnSpc>
              <a:spcBef>
                <a:spcPts val="0"/>
              </a:spcBef>
              <a:spcAft>
                <a:spcPts val="0"/>
              </a:spcAft>
              <a:buSzPts val="800"/>
              <a:buNone/>
              <a:defRPr/>
            </a:lvl7pPr>
            <a:lvl8pPr lvl="7" algn="l" rtl="0">
              <a:lnSpc>
                <a:spcPct val="100000"/>
              </a:lnSpc>
              <a:spcBef>
                <a:spcPts val="0"/>
              </a:spcBef>
              <a:spcAft>
                <a:spcPts val="0"/>
              </a:spcAft>
              <a:buSzPts val="800"/>
              <a:buNone/>
              <a:defRPr/>
            </a:lvl8pPr>
            <a:lvl9pPr lvl="8" algn="l" rtl="0">
              <a:lnSpc>
                <a:spcPct val="100000"/>
              </a:lnSpc>
              <a:spcBef>
                <a:spcPts val="0"/>
              </a:spcBef>
              <a:spcAft>
                <a:spcPts val="0"/>
              </a:spcAft>
              <a:buSzPts val="800"/>
              <a:buNone/>
              <a:defRPr/>
            </a:lvl9pPr>
          </a:lstStyle>
          <a:p>
            <a:endParaRPr/>
          </a:p>
        </p:txBody>
      </p:sp>
      <p:sp>
        <p:nvSpPr>
          <p:cNvPr id="1197" name="Google Shape;1197;p107"/>
          <p:cNvSpPr txBox="1">
            <a:spLocks noGrp="1"/>
          </p:cNvSpPr>
          <p:nvPr>
            <p:ph type="body" idx="18"/>
          </p:nvPr>
        </p:nvSpPr>
        <p:spPr>
          <a:xfrm>
            <a:off x="550864" y="753852"/>
            <a:ext cx="5076000" cy="3368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933"/>
              </a:spcBef>
              <a:spcAft>
                <a:spcPts val="0"/>
              </a:spcAft>
              <a:buClr>
                <a:schemeClr val="dk1"/>
              </a:buClr>
              <a:buSzPts val="1100"/>
              <a:buNone/>
              <a:defRPr sz="2000">
                <a:solidFill>
                  <a:schemeClr val="dk1"/>
                </a:solidFill>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8" name="Google Shape;1198;p107"/>
          <p:cNvSpPr txBox="1">
            <a:spLocks noGrp="1"/>
          </p:cNvSpPr>
          <p:nvPr>
            <p:ph type="body" idx="19"/>
          </p:nvPr>
        </p:nvSpPr>
        <p:spPr>
          <a:xfrm>
            <a:off x="550864" y="1808163"/>
            <a:ext cx="5076000" cy="4321200"/>
          </a:xfrm>
          <a:prstGeom prst="rect">
            <a:avLst/>
          </a:prstGeom>
          <a:noFill/>
          <a:ln>
            <a:noFill/>
          </a:ln>
        </p:spPr>
        <p:txBody>
          <a:bodyPr spcFirstLastPara="1" wrap="square" lIns="0" tIns="0" rIns="0" bIns="0" anchor="t" anchorCtr="0">
            <a:noAutofit/>
          </a:bodyPr>
          <a:lstStyle>
            <a:lvl1pPr marL="609585" lvl="0" indent="-372524" algn="l" rtl="0">
              <a:lnSpc>
                <a:spcPct val="100000"/>
              </a:lnSpc>
              <a:spcBef>
                <a:spcPts val="933"/>
              </a:spcBef>
              <a:spcAft>
                <a:spcPts val="0"/>
              </a:spcAft>
              <a:buClr>
                <a:schemeClr val="dk1"/>
              </a:buClr>
              <a:buSzPts val="800"/>
              <a:buChar char="•"/>
              <a:defRPr/>
            </a:lvl1pPr>
            <a:lvl2pPr marL="1219170" lvl="1" indent="-372524" algn="l" rtl="0">
              <a:lnSpc>
                <a:spcPct val="100000"/>
              </a:lnSpc>
              <a:spcBef>
                <a:spcPts val="933"/>
              </a:spcBef>
              <a:spcAft>
                <a:spcPts val="0"/>
              </a:spcAft>
              <a:buClr>
                <a:schemeClr val="dk1"/>
              </a:buClr>
              <a:buSzPts val="800"/>
              <a:buChar char="­"/>
              <a:defRPr/>
            </a:lvl2pPr>
            <a:lvl3pPr marL="1828754" lvl="2" indent="-372524" algn="l" rtl="0">
              <a:lnSpc>
                <a:spcPct val="100000"/>
              </a:lnSpc>
              <a:spcBef>
                <a:spcPts val="933"/>
              </a:spcBef>
              <a:spcAft>
                <a:spcPts val="0"/>
              </a:spcAft>
              <a:buClr>
                <a:schemeClr val="dk1"/>
              </a:buClr>
              <a:buSzPts val="800"/>
              <a:buChar char="▪"/>
              <a:defRPr/>
            </a:lvl3pPr>
            <a:lvl4pPr marL="2438339" lvl="3" indent="-372524" algn="l" rtl="0">
              <a:lnSpc>
                <a:spcPct val="100000"/>
              </a:lnSpc>
              <a:spcBef>
                <a:spcPts val="933"/>
              </a:spcBef>
              <a:spcAft>
                <a:spcPts val="0"/>
              </a:spcAft>
              <a:buSzPts val="800"/>
              <a:buChar char="o"/>
              <a:defRPr/>
            </a:lvl4pPr>
            <a:lvl5pPr marL="3047924" lvl="4" indent="-372524" algn="l" rtl="0">
              <a:lnSpc>
                <a:spcPct val="100000"/>
              </a:lnSpc>
              <a:spcBef>
                <a:spcPts val="933"/>
              </a:spcBef>
              <a:spcAft>
                <a:spcPts val="0"/>
              </a:spcAft>
              <a:buSzPts val="8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pic>
        <p:nvPicPr>
          <p:cNvPr id="1199" name="Google Shape;1199;p107"/>
          <p:cNvPicPr preferRelativeResize="0"/>
          <p:nvPr/>
        </p:nvPicPr>
        <p:blipFill rotWithShape="1">
          <a:blip r:embed="rId2">
            <a:alphaModFix/>
          </a:blip>
          <a:srcRect l="6943" t="19498" r="6909" b="15244"/>
          <a:stretch/>
        </p:blipFill>
        <p:spPr>
          <a:xfrm>
            <a:off x="548485" y="6308727"/>
            <a:ext cx="1381417" cy="309767"/>
          </a:xfrm>
          <a:prstGeom prst="rect">
            <a:avLst/>
          </a:prstGeom>
          <a:noFill/>
          <a:ln>
            <a:noFill/>
          </a:ln>
        </p:spPr>
      </p:pic>
    </p:spTree>
    <p:extLst>
      <p:ext uri="{BB962C8B-B14F-4D97-AF65-F5344CB8AC3E}">
        <p14:creationId xmlns:p14="http://schemas.microsoft.com/office/powerpoint/2010/main" val="378807624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6F515-904D-A198-71ED-870E64DDB4C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a:p>
            <a:pPr lvl="3"/>
            <a:endParaRPr lang="en-GB"/>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17077302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6EA90A8E-21EE-B1AB-3E54-90DA5E7A3E2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39307393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6" name="Rectangle 5">
            <a:extLst>
              <a:ext uri="{FF2B5EF4-FFF2-40B4-BE49-F238E27FC236}">
                <a16:creationId xmlns:a16="http://schemas.microsoft.com/office/drawing/2014/main" id="{FADCDF42-4795-B9BB-A09E-30C7785EE34D}"/>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FF2E5A3-55A9-35F4-3B8B-B4FDDD908EF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040689" y="3428999"/>
            <a:ext cx="4151312" cy="3429001"/>
          </a:xfrm>
          <a:prstGeom prst="rect">
            <a:avLst/>
          </a:prstGeom>
        </p:spPr>
      </p:pic>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99565177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2:1 Text/Imag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8040687" y="0"/>
            <a:ext cx="4151314"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6954797"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695479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6954794" cy="4321175"/>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400670562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50:50 Text/Imag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35394302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ext &amp; 2x Image stac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21FEA4-99B7-D7D2-C66A-489E89D4E18C}"/>
              </a:ext>
              <a:ext uri="{C183D7F6-B498-43B3-948B-1728B52AA6E4}">
                <adec:decorative xmlns:adec="http://schemas.microsoft.com/office/drawing/2017/decorative" val="1"/>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216849195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10C57F1D-C950-AFEA-188D-505320175FDB}"/>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41520234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8BA68AC2-1837-231B-AFE1-BE116D250A39}"/>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dark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66254031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659636-78CF-6EFF-68F5-52F1AB62035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horizontally as required”.</a:t>
            </a:r>
            <a:endParaRPr lang="en-GB"/>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pic>
        <p:nvPicPr>
          <p:cNvPr id="7" name="Graphic 6">
            <a:extLst>
              <a:ext uri="{FF2B5EF4-FFF2-40B4-BE49-F238E27FC236}">
                <a16:creationId xmlns:a16="http://schemas.microsoft.com/office/drawing/2014/main" id="{861E0A2F-248F-8E7B-8F36-71FDC08C0E71}"/>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08452092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E7B1683A-D886-9B6C-2690-189E65E5E8DC}"/>
              </a:ext>
              <a:ext uri="{C183D7F6-B498-43B3-948B-1728B52AA6E4}">
                <adec:decorative xmlns:adec="http://schemas.microsoft.com/office/drawing/2017/decorative" val="1"/>
              </a:ext>
            </a:extLst>
          </p:cNvPr>
          <p:cNvSpPr>
            <a:spLocks noGrp="1"/>
          </p:cNvSpPr>
          <p:nvPr>
            <p:ph type="pic" sz="quarter" idx="20" hasCustomPrompt="1"/>
          </p:nvPr>
        </p:nvSpPr>
        <p:spPr>
          <a:xfrm>
            <a:off x="0" y="0"/>
            <a:ext cx="12192000" cy="6858000"/>
          </a:xfrm>
          <a:custGeom>
            <a:avLst/>
            <a:gdLst>
              <a:gd name="connsiteX0" fmla="*/ 1592699 w 12192000"/>
              <a:gd name="connsiteY0" fmla="*/ 6492423 h 6858000"/>
              <a:gd name="connsiteX1" fmla="*/ 1592699 w 12192000"/>
              <a:gd name="connsiteY1" fmla="*/ 6501164 h 6858000"/>
              <a:gd name="connsiteX2" fmla="*/ 1592546 w 12192000"/>
              <a:gd name="connsiteY2" fmla="*/ 6504388 h 6858000"/>
              <a:gd name="connsiteX3" fmla="*/ 1568857 w 12192000"/>
              <a:gd name="connsiteY3" fmla="*/ 6522619 h 6858000"/>
              <a:gd name="connsiteX4" fmla="*/ 1551438 w 12192000"/>
              <a:gd name="connsiteY4" fmla="*/ 6508315 h 6858000"/>
              <a:gd name="connsiteX5" fmla="*/ 1568857 w 12192000"/>
              <a:gd name="connsiteY5" fmla="*/ 6495071 h 6858000"/>
              <a:gd name="connsiteX6" fmla="*/ 1581983 w 12192000"/>
              <a:gd name="connsiteY6" fmla="*/ 6495071 h 6858000"/>
              <a:gd name="connsiteX7" fmla="*/ 1592699 w 12192000"/>
              <a:gd name="connsiteY7" fmla="*/ 6492423 h 6858000"/>
              <a:gd name="connsiteX8" fmla="*/ 1172060 w 12192000"/>
              <a:gd name="connsiteY8" fmla="*/ 6492423 h 6858000"/>
              <a:gd name="connsiteX9" fmla="*/ 1172060 w 12192000"/>
              <a:gd name="connsiteY9" fmla="*/ 6501164 h 6858000"/>
              <a:gd name="connsiteX10" fmla="*/ 1171906 w 12192000"/>
              <a:gd name="connsiteY10" fmla="*/ 6504389 h 6858000"/>
              <a:gd name="connsiteX11" fmla="*/ 1148216 w 12192000"/>
              <a:gd name="connsiteY11" fmla="*/ 6522619 h 6858000"/>
              <a:gd name="connsiteX12" fmla="*/ 1130802 w 12192000"/>
              <a:gd name="connsiteY12" fmla="*/ 6508315 h 6858000"/>
              <a:gd name="connsiteX13" fmla="*/ 1148216 w 12192000"/>
              <a:gd name="connsiteY13" fmla="*/ 6495071 h 6858000"/>
              <a:gd name="connsiteX14" fmla="*/ 1161343 w 12192000"/>
              <a:gd name="connsiteY14" fmla="*/ 6495071 h 6858000"/>
              <a:gd name="connsiteX15" fmla="*/ 1172060 w 12192000"/>
              <a:gd name="connsiteY15" fmla="*/ 6492423 h 6858000"/>
              <a:gd name="connsiteX16" fmla="*/ 1796056 w 12192000"/>
              <a:gd name="connsiteY16" fmla="*/ 6448718 h 6858000"/>
              <a:gd name="connsiteX17" fmla="*/ 1823115 w 12192000"/>
              <a:gd name="connsiteY17" fmla="*/ 6470969 h 6858000"/>
              <a:gd name="connsiteX18" fmla="*/ 1768190 w 12192000"/>
              <a:gd name="connsiteY18" fmla="*/ 6470969 h 6858000"/>
              <a:gd name="connsiteX19" fmla="*/ 1796056 w 12192000"/>
              <a:gd name="connsiteY19" fmla="*/ 6448718 h 6858000"/>
              <a:gd name="connsiteX20" fmla="*/ 1385331 w 12192000"/>
              <a:gd name="connsiteY20" fmla="*/ 6423290 h 6858000"/>
              <a:gd name="connsiteX21" fmla="*/ 1427128 w 12192000"/>
              <a:gd name="connsiteY21" fmla="*/ 6544605 h 6858000"/>
              <a:gd name="connsiteX22" fmla="*/ 1470261 w 12192000"/>
              <a:gd name="connsiteY22" fmla="*/ 6544605 h 6858000"/>
              <a:gd name="connsiteX23" fmla="*/ 1513932 w 12192000"/>
              <a:gd name="connsiteY23" fmla="*/ 6423290 h 6858000"/>
              <a:gd name="connsiteX24" fmla="*/ 1477223 w 12192000"/>
              <a:gd name="connsiteY24" fmla="*/ 6423290 h 6858000"/>
              <a:gd name="connsiteX25" fmla="*/ 1449367 w 12192000"/>
              <a:gd name="connsiteY25" fmla="*/ 6507521 h 6858000"/>
              <a:gd name="connsiteX26" fmla="*/ 1423104 w 12192000"/>
              <a:gd name="connsiteY26" fmla="*/ 6423290 h 6858000"/>
              <a:gd name="connsiteX27" fmla="*/ 1319153 w 12192000"/>
              <a:gd name="connsiteY27" fmla="*/ 6423290 h 6858000"/>
              <a:gd name="connsiteX28" fmla="*/ 1319153 w 12192000"/>
              <a:gd name="connsiteY28" fmla="*/ 6452426 h 6858000"/>
              <a:gd name="connsiteX29" fmla="*/ 1336299 w 12192000"/>
              <a:gd name="connsiteY29" fmla="*/ 6452426 h 6858000"/>
              <a:gd name="connsiteX30" fmla="*/ 1336299 w 12192000"/>
              <a:gd name="connsiteY30" fmla="*/ 6544604 h 6858000"/>
              <a:gd name="connsiteX31" fmla="*/ 1371127 w 12192000"/>
              <a:gd name="connsiteY31" fmla="*/ 6544604 h 6858000"/>
              <a:gd name="connsiteX32" fmla="*/ 1371127 w 12192000"/>
              <a:gd name="connsiteY32" fmla="*/ 6423290 h 6858000"/>
              <a:gd name="connsiteX33" fmla="*/ 1293161 w 12192000"/>
              <a:gd name="connsiteY33" fmla="*/ 6421700 h 6858000"/>
              <a:gd name="connsiteX34" fmla="*/ 1261280 w 12192000"/>
              <a:gd name="connsiteY34" fmla="*/ 6442626 h 6858000"/>
              <a:gd name="connsiteX35" fmla="*/ 1261280 w 12192000"/>
              <a:gd name="connsiteY35" fmla="*/ 6423290 h 6858000"/>
              <a:gd name="connsiteX36" fmla="*/ 1227522 w 12192000"/>
              <a:gd name="connsiteY36" fmla="*/ 6423290 h 6858000"/>
              <a:gd name="connsiteX37" fmla="*/ 1227522 w 12192000"/>
              <a:gd name="connsiteY37" fmla="*/ 6544604 h 6858000"/>
              <a:gd name="connsiteX38" fmla="*/ 1262352 w 12192000"/>
              <a:gd name="connsiteY38" fmla="*/ 6544604 h 6858000"/>
              <a:gd name="connsiteX39" fmla="*/ 1262352 w 12192000"/>
              <a:gd name="connsiteY39" fmla="*/ 6486596 h 6858000"/>
              <a:gd name="connsiteX40" fmla="*/ 1288073 w 12192000"/>
              <a:gd name="connsiteY40" fmla="*/ 6457194 h 6858000"/>
              <a:gd name="connsiteX41" fmla="*/ 1302808 w 12192000"/>
              <a:gd name="connsiteY41" fmla="*/ 6457194 h 6858000"/>
              <a:gd name="connsiteX42" fmla="*/ 1302808 w 12192000"/>
              <a:gd name="connsiteY42" fmla="*/ 6422760 h 6858000"/>
              <a:gd name="connsiteX43" fmla="*/ 1293161 w 12192000"/>
              <a:gd name="connsiteY43" fmla="*/ 6421700 h 6858000"/>
              <a:gd name="connsiteX44" fmla="*/ 1796056 w 12192000"/>
              <a:gd name="connsiteY44" fmla="*/ 6420112 h 6858000"/>
              <a:gd name="connsiteX45" fmla="*/ 1791956 w 12192000"/>
              <a:gd name="connsiteY45" fmla="*/ 6420138 h 6858000"/>
              <a:gd name="connsiteX46" fmla="*/ 1732297 w 12192000"/>
              <a:gd name="connsiteY46" fmla="*/ 6483948 h 6858000"/>
              <a:gd name="connsiteX47" fmla="*/ 1770879 w 12192000"/>
              <a:gd name="connsiteY47" fmla="*/ 6541990 h 6858000"/>
              <a:gd name="connsiteX48" fmla="*/ 1857943 w 12192000"/>
              <a:gd name="connsiteY48" fmla="*/ 6509641 h 6858000"/>
              <a:gd name="connsiteX49" fmla="*/ 1821781 w 12192000"/>
              <a:gd name="connsiteY49" fmla="*/ 6505933 h 6858000"/>
              <a:gd name="connsiteX50" fmla="*/ 1802269 w 12192000"/>
              <a:gd name="connsiteY50" fmla="*/ 6518046 h 6858000"/>
              <a:gd name="connsiteX51" fmla="*/ 1768997 w 12192000"/>
              <a:gd name="connsiteY51" fmla="*/ 6494013 h 6858000"/>
              <a:gd name="connsiteX52" fmla="*/ 1860353 w 12192000"/>
              <a:gd name="connsiteY52" fmla="*/ 6494013 h 6858000"/>
              <a:gd name="connsiteX53" fmla="*/ 1860353 w 12192000"/>
              <a:gd name="connsiteY53" fmla="*/ 6492689 h 6858000"/>
              <a:gd name="connsiteX54" fmla="*/ 1796056 w 12192000"/>
              <a:gd name="connsiteY54" fmla="*/ 6420112 h 6858000"/>
              <a:gd name="connsiteX55" fmla="*/ 1574215 w 12192000"/>
              <a:gd name="connsiteY55" fmla="*/ 6420111 h 6858000"/>
              <a:gd name="connsiteX56" fmla="*/ 1521700 w 12192000"/>
              <a:gd name="connsiteY56" fmla="*/ 6434944 h 6858000"/>
              <a:gd name="connsiteX57" fmla="*/ 1535364 w 12192000"/>
              <a:gd name="connsiteY57" fmla="*/ 6460902 h 6858000"/>
              <a:gd name="connsiteX58" fmla="*/ 1572342 w 12192000"/>
              <a:gd name="connsiteY58" fmla="*/ 6449512 h 6858000"/>
              <a:gd name="connsiteX59" fmla="*/ 1592699 w 12192000"/>
              <a:gd name="connsiteY59" fmla="*/ 6463816 h 6858000"/>
              <a:gd name="connsiteX60" fmla="*/ 1592699 w 12192000"/>
              <a:gd name="connsiteY60" fmla="*/ 6465140 h 6858000"/>
              <a:gd name="connsiteX61" fmla="*/ 1584124 w 12192000"/>
              <a:gd name="connsiteY61" fmla="*/ 6472292 h 6858000"/>
              <a:gd name="connsiteX62" fmla="*/ 1560013 w 12192000"/>
              <a:gd name="connsiteY62" fmla="*/ 6472292 h 6858000"/>
              <a:gd name="connsiteX63" fmla="*/ 1515545 w 12192000"/>
              <a:gd name="connsiteY63" fmla="*/ 6509640 h 6858000"/>
              <a:gd name="connsiteX64" fmla="*/ 1515603 w 12192000"/>
              <a:gd name="connsiteY64" fmla="*/ 6510750 h 6858000"/>
              <a:gd name="connsiteX65" fmla="*/ 1558409 w 12192000"/>
              <a:gd name="connsiteY65" fmla="*/ 6547782 h 6858000"/>
              <a:gd name="connsiteX66" fmla="*/ 1592699 w 12192000"/>
              <a:gd name="connsiteY66" fmla="*/ 6533214 h 6858000"/>
              <a:gd name="connsiteX67" fmla="*/ 1592699 w 12192000"/>
              <a:gd name="connsiteY67" fmla="*/ 6544604 h 6858000"/>
              <a:gd name="connsiteX68" fmla="*/ 1627527 w 12192000"/>
              <a:gd name="connsiteY68" fmla="*/ 6544604 h 6858000"/>
              <a:gd name="connsiteX69" fmla="*/ 1627527 w 12192000"/>
              <a:gd name="connsiteY69" fmla="*/ 6464875 h 6858000"/>
              <a:gd name="connsiteX70" fmla="*/ 1574215 w 12192000"/>
              <a:gd name="connsiteY70" fmla="*/ 6420111 h 6858000"/>
              <a:gd name="connsiteX71" fmla="*/ 1153574 w 12192000"/>
              <a:gd name="connsiteY71" fmla="*/ 6420111 h 6858000"/>
              <a:gd name="connsiteX72" fmla="*/ 1101062 w 12192000"/>
              <a:gd name="connsiteY72" fmla="*/ 6434944 h 6858000"/>
              <a:gd name="connsiteX73" fmla="*/ 1114726 w 12192000"/>
              <a:gd name="connsiteY73" fmla="*/ 6460902 h 6858000"/>
              <a:gd name="connsiteX74" fmla="*/ 1151699 w 12192000"/>
              <a:gd name="connsiteY74" fmla="*/ 6449512 h 6858000"/>
              <a:gd name="connsiteX75" fmla="*/ 1172060 w 12192000"/>
              <a:gd name="connsiteY75" fmla="*/ 6463816 h 6858000"/>
              <a:gd name="connsiteX76" fmla="*/ 1172060 w 12192000"/>
              <a:gd name="connsiteY76" fmla="*/ 6465140 h 6858000"/>
              <a:gd name="connsiteX77" fmla="*/ 1163487 w 12192000"/>
              <a:gd name="connsiteY77" fmla="*/ 6472292 h 6858000"/>
              <a:gd name="connsiteX78" fmla="*/ 1139375 w 12192000"/>
              <a:gd name="connsiteY78" fmla="*/ 6472292 h 6858000"/>
              <a:gd name="connsiteX79" fmla="*/ 1094901 w 12192000"/>
              <a:gd name="connsiteY79" fmla="*/ 6509640 h 6858000"/>
              <a:gd name="connsiteX80" fmla="*/ 1094960 w 12192000"/>
              <a:gd name="connsiteY80" fmla="*/ 6510749 h 6858000"/>
              <a:gd name="connsiteX81" fmla="*/ 1137766 w 12192000"/>
              <a:gd name="connsiteY81" fmla="*/ 6547782 h 6858000"/>
              <a:gd name="connsiteX82" fmla="*/ 1172060 w 12192000"/>
              <a:gd name="connsiteY82" fmla="*/ 6533214 h 6858000"/>
              <a:gd name="connsiteX83" fmla="*/ 1172060 w 12192000"/>
              <a:gd name="connsiteY83" fmla="*/ 6544604 h 6858000"/>
              <a:gd name="connsiteX84" fmla="*/ 1206890 w 12192000"/>
              <a:gd name="connsiteY84" fmla="*/ 6544604 h 6858000"/>
              <a:gd name="connsiteX85" fmla="*/ 1206890 w 12192000"/>
              <a:gd name="connsiteY85" fmla="*/ 6464875 h 6858000"/>
              <a:gd name="connsiteX86" fmla="*/ 1153574 w 12192000"/>
              <a:gd name="connsiteY86" fmla="*/ 6420111 h 6858000"/>
              <a:gd name="connsiteX87" fmla="*/ 568575 w 12192000"/>
              <a:gd name="connsiteY87" fmla="*/ 6383429 h 6858000"/>
              <a:gd name="connsiteX88" fmla="*/ 568549 w 12192000"/>
              <a:gd name="connsiteY88" fmla="*/ 6520396 h 6858000"/>
              <a:gd name="connsiteX89" fmla="*/ 624511 w 12192000"/>
              <a:gd name="connsiteY89" fmla="*/ 6519097 h 6858000"/>
              <a:gd name="connsiteX90" fmla="*/ 618898 w 12192000"/>
              <a:gd name="connsiteY90" fmla="*/ 6402004 h 6858000"/>
              <a:gd name="connsiteX91" fmla="*/ 624479 w 12192000"/>
              <a:gd name="connsiteY91" fmla="*/ 6384725 h 6858000"/>
              <a:gd name="connsiteX92" fmla="*/ 568575 w 12192000"/>
              <a:gd name="connsiteY92" fmla="*/ 6383429 h 6858000"/>
              <a:gd name="connsiteX93" fmla="*/ 1659953 w 12192000"/>
              <a:gd name="connsiteY93" fmla="*/ 6377201 h 6858000"/>
              <a:gd name="connsiteX94" fmla="*/ 1659953 w 12192000"/>
              <a:gd name="connsiteY94" fmla="*/ 6423290 h 6858000"/>
              <a:gd name="connsiteX95" fmla="*/ 1640662 w 12192000"/>
              <a:gd name="connsiteY95" fmla="*/ 6423290 h 6858000"/>
              <a:gd name="connsiteX96" fmla="*/ 1640662 w 12192000"/>
              <a:gd name="connsiteY96" fmla="*/ 6452426 h 6858000"/>
              <a:gd name="connsiteX97" fmla="*/ 1659953 w 12192000"/>
              <a:gd name="connsiteY97" fmla="*/ 6452426 h 6858000"/>
              <a:gd name="connsiteX98" fmla="*/ 1659953 w 12192000"/>
              <a:gd name="connsiteY98" fmla="*/ 6518911 h 6858000"/>
              <a:gd name="connsiteX99" fmla="*/ 1695318 w 12192000"/>
              <a:gd name="connsiteY99" fmla="*/ 6546194 h 6858000"/>
              <a:gd name="connsiteX100" fmla="*/ 1722377 w 12192000"/>
              <a:gd name="connsiteY100" fmla="*/ 6544604 h 6858000"/>
              <a:gd name="connsiteX101" fmla="*/ 1722377 w 12192000"/>
              <a:gd name="connsiteY101" fmla="*/ 6515203 h 6858000"/>
              <a:gd name="connsiteX102" fmla="*/ 1706303 w 12192000"/>
              <a:gd name="connsiteY102" fmla="*/ 6515998 h 6858000"/>
              <a:gd name="connsiteX103" fmla="*/ 1694780 w 12192000"/>
              <a:gd name="connsiteY103" fmla="*/ 6507256 h 6858000"/>
              <a:gd name="connsiteX104" fmla="*/ 1694780 w 12192000"/>
              <a:gd name="connsiteY104" fmla="*/ 6452426 h 6858000"/>
              <a:gd name="connsiteX105" fmla="*/ 1721302 w 12192000"/>
              <a:gd name="connsiteY105" fmla="*/ 6452426 h 6858000"/>
              <a:gd name="connsiteX106" fmla="*/ 1721302 w 12192000"/>
              <a:gd name="connsiteY106" fmla="*/ 6423290 h 6858000"/>
              <a:gd name="connsiteX107" fmla="*/ 1694780 w 12192000"/>
              <a:gd name="connsiteY107" fmla="*/ 6423290 h 6858000"/>
              <a:gd name="connsiteX108" fmla="*/ 1694780 w 12192000"/>
              <a:gd name="connsiteY108" fmla="*/ 6377201 h 6858000"/>
              <a:gd name="connsiteX109" fmla="*/ 1884617 w 12192000"/>
              <a:gd name="connsiteY109" fmla="*/ 6359355 h 6858000"/>
              <a:gd name="connsiteX110" fmla="*/ 1884617 w 12192000"/>
              <a:gd name="connsiteY110" fmla="*/ 6392335 h 6858000"/>
              <a:gd name="connsiteX111" fmla="*/ 1893998 w 12192000"/>
              <a:gd name="connsiteY111" fmla="*/ 6392335 h 6858000"/>
              <a:gd name="connsiteX112" fmla="*/ 1893998 w 12192000"/>
              <a:gd name="connsiteY112" fmla="*/ 6373492 h 6858000"/>
              <a:gd name="connsiteX113" fmla="*/ 1898291 w 12192000"/>
              <a:gd name="connsiteY113" fmla="*/ 6385270 h 6858000"/>
              <a:gd name="connsiteX114" fmla="*/ 1905819 w 12192000"/>
              <a:gd name="connsiteY114" fmla="*/ 6385270 h 6858000"/>
              <a:gd name="connsiteX115" fmla="*/ 1910111 w 12192000"/>
              <a:gd name="connsiteY115" fmla="*/ 6373492 h 6858000"/>
              <a:gd name="connsiteX116" fmla="*/ 1910111 w 12192000"/>
              <a:gd name="connsiteY116" fmla="*/ 6392335 h 6858000"/>
              <a:gd name="connsiteX117" fmla="*/ 1919685 w 12192000"/>
              <a:gd name="connsiteY117" fmla="*/ 6392335 h 6858000"/>
              <a:gd name="connsiteX118" fmla="*/ 1919685 w 12192000"/>
              <a:gd name="connsiteY118" fmla="*/ 6359355 h 6858000"/>
              <a:gd name="connsiteX119" fmla="*/ 1907566 w 12192000"/>
              <a:gd name="connsiteY119" fmla="*/ 6359355 h 6858000"/>
              <a:gd name="connsiteX120" fmla="*/ 1902362 w 12192000"/>
              <a:gd name="connsiteY120" fmla="*/ 6373114 h 6858000"/>
              <a:gd name="connsiteX121" fmla="*/ 1897494 w 12192000"/>
              <a:gd name="connsiteY121" fmla="*/ 6359355 h 6858000"/>
              <a:gd name="connsiteX122" fmla="*/ 1850683 w 12192000"/>
              <a:gd name="connsiteY122" fmla="*/ 6359355 h 6858000"/>
              <a:gd name="connsiteX123" fmla="*/ 1850683 w 12192000"/>
              <a:gd name="connsiteY123" fmla="*/ 6367929 h 6858000"/>
              <a:gd name="connsiteX124" fmla="*/ 1860074 w 12192000"/>
              <a:gd name="connsiteY124" fmla="*/ 6367929 h 6858000"/>
              <a:gd name="connsiteX125" fmla="*/ 1860074 w 12192000"/>
              <a:gd name="connsiteY125" fmla="*/ 6392335 h 6858000"/>
              <a:gd name="connsiteX126" fmla="*/ 1869839 w 12192000"/>
              <a:gd name="connsiteY126" fmla="*/ 6392335 h 6858000"/>
              <a:gd name="connsiteX127" fmla="*/ 1869839 w 12192000"/>
              <a:gd name="connsiteY127" fmla="*/ 6367929 h 6858000"/>
              <a:gd name="connsiteX128" fmla="*/ 1879230 w 12192000"/>
              <a:gd name="connsiteY128" fmla="*/ 6367929 h 6858000"/>
              <a:gd name="connsiteX129" fmla="*/ 1879230 w 12192000"/>
              <a:gd name="connsiteY129" fmla="*/ 6359355 h 6858000"/>
              <a:gd name="connsiteX130" fmla="*/ 1352105 w 12192000"/>
              <a:gd name="connsiteY130" fmla="*/ 6359189 h 6858000"/>
              <a:gd name="connsiteX131" fmla="*/ 1329868 w 12192000"/>
              <a:gd name="connsiteY131" fmla="*/ 6381439 h 6858000"/>
              <a:gd name="connsiteX132" fmla="*/ 1352108 w 12192000"/>
              <a:gd name="connsiteY132" fmla="*/ 6403427 h 6858000"/>
              <a:gd name="connsiteX133" fmla="*/ 1374610 w 12192000"/>
              <a:gd name="connsiteY133" fmla="*/ 6381439 h 6858000"/>
              <a:gd name="connsiteX134" fmla="*/ 1374610 w 12192000"/>
              <a:gd name="connsiteY134" fmla="*/ 6381364 h 6858000"/>
              <a:gd name="connsiteX135" fmla="*/ 1352105 w 12192000"/>
              <a:gd name="connsiteY135" fmla="*/ 6359189 h 6858000"/>
              <a:gd name="connsiteX136" fmla="*/ 1041583 w 12192000"/>
              <a:gd name="connsiteY136" fmla="*/ 6359189 h 6858000"/>
              <a:gd name="connsiteX137" fmla="*/ 1041583 w 12192000"/>
              <a:gd name="connsiteY137" fmla="*/ 6544604 h 6858000"/>
              <a:gd name="connsiteX138" fmla="*/ 1076143 w 12192000"/>
              <a:gd name="connsiteY138" fmla="*/ 6544604 h 6858000"/>
              <a:gd name="connsiteX139" fmla="*/ 1076143 w 12192000"/>
              <a:gd name="connsiteY139" fmla="*/ 6359189 h 6858000"/>
              <a:gd name="connsiteX140" fmla="*/ 925239 w 12192000"/>
              <a:gd name="connsiteY140" fmla="*/ 6355990 h 6858000"/>
              <a:gd name="connsiteX141" fmla="*/ 832602 w 12192000"/>
              <a:gd name="connsiteY141" fmla="*/ 6451897 h 6858000"/>
              <a:gd name="connsiteX142" fmla="*/ 832623 w 12192000"/>
              <a:gd name="connsiteY142" fmla="*/ 6456990 h 6858000"/>
              <a:gd name="connsiteX143" fmla="*/ 930389 w 12192000"/>
              <a:gd name="connsiteY143" fmla="*/ 6547783 h 6858000"/>
              <a:gd name="connsiteX144" fmla="*/ 1022285 w 12192000"/>
              <a:gd name="connsiteY144" fmla="*/ 6478650 h 6858000"/>
              <a:gd name="connsiteX145" fmla="*/ 981294 w 12192000"/>
              <a:gd name="connsiteY145" fmla="*/ 6478650 h 6858000"/>
              <a:gd name="connsiteX146" fmla="*/ 930389 w 12192000"/>
              <a:gd name="connsiteY146" fmla="*/ 6513878 h 6858000"/>
              <a:gd name="connsiteX147" fmla="*/ 871450 w 12192000"/>
              <a:gd name="connsiteY147" fmla="*/ 6451897 h 6858000"/>
              <a:gd name="connsiteX148" fmla="*/ 930389 w 12192000"/>
              <a:gd name="connsiteY148" fmla="*/ 6389916 h 6858000"/>
              <a:gd name="connsiteX149" fmla="*/ 981294 w 12192000"/>
              <a:gd name="connsiteY149" fmla="*/ 6425144 h 6858000"/>
              <a:gd name="connsiteX150" fmla="*/ 1022285 w 12192000"/>
              <a:gd name="connsiteY150" fmla="*/ 6425144 h 6858000"/>
              <a:gd name="connsiteX151" fmla="*/ 930389 w 12192000"/>
              <a:gd name="connsiteY151" fmla="*/ 6356011 h 6858000"/>
              <a:gd name="connsiteX152" fmla="*/ 925239 w 12192000"/>
              <a:gd name="connsiteY152" fmla="*/ 6355990 h 6858000"/>
              <a:gd name="connsiteX153" fmla="*/ 651232 w 12192000"/>
              <a:gd name="connsiteY153" fmla="*/ 6336161 h 6858000"/>
              <a:gd name="connsiteX154" fmla="*/ 624479 w 12192000"/>
              <a:gd name="connsiteY154" fmla="*/ 6384726 h 6858000"/>
              <a:gd name="connsiteX155" fmla="*/ 742033 w 12192000"/>
              <a:gd name="connsiteY155" fmla="*/ 6451914 h 6858000"/>
              <a:gd name="connsiteX156" fmla="*/ 624512 w 12192000"/>
              <a:gd name="connsiteY156" fmla="*/ 6519097 h 6858000"/>
              <a:gd name="connsiteX157" fmla="*/ 651373 w 12192000"/>
              <a:gd name="connsiteY157" fmla="*/ 6567631 h 6858000"/>
              <a:gd name="connsiteX158" fmla="*/ 771228 w 12192000"/>
              <a:gd name="connsiteY158" fmla="*/ 6499136 h 6858000"/>
              <a:gd name="connsiteX159" fmla="*/ 742033 w 12192000"/>
              <a:gd name="connsiteY159" fmla="*/ 6451914 h 6858000"/>
              <a:gd name="connsiteX160" fmla="*/ 771227 w 12192000"/>
              <a:gd name="connsiteY160" fmla="*/ 6404692 h 6858000"/>
              <a:gd name="connsiteX161" fmla="*/ 651232 w 12192000"/>
              <a:gd name="connsiteY161" fmla="*/ 6336161 h 6858000"/>
              <a:gd name="connsiteX162" fmla="*/ 0 w 12192000"/>
              <a:gd name="connsiteY162" fmla="*/ 0 h 6858000"/>
              <a:gd name="connsiteX163" fmla="*/ 7104065 w 12192000"/>
              <a:gd name="connsiteY163" fmla="*/ 0 h 6858000"/>
              <a:gd name="connsiteX164" fmla="*/ 8040688 w 12192000"/>
              <a:gd name="connsiteY164" fmla="*/ 0 h 6858000"/>
              <a:gd name="connsiteX165" fmla="*/ 12192000 w 12192000"/>
              <a:gd name="connsiteY165" fmla="*/ 0 h 6858000"/>
              <a:gd name="connsiteX166" fmla="*/ 12192000 w 12192000"/>
              <a:gd name="connsiteY166" fmla="*/ 6858000 h 6858000"/>
              <a:gd name="connsiteX167" fmla="*/ 8040688 w 12192000"/>
              <a:gd name="connsiteY167" fmla="*/ 6858000 h 6858000"/>
              <a:gd name="connsiteX168" fmla="*/ 7104065 w 12192000"/>
              <a:gd name="connsiteY168" fmla="*/ 6858000 h 6858000"/>
              <a:gd name="connsiteX169" fmla="*/ 0 w 12192000"/>
              <a:gd name="connsiteY1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92000"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9097260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1048551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3" y="1720850"/>
            <a:ext cx="3202897"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4295560" y="1720850"/>
            <a:ext cx="3202898"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8040168" y="1720850"/>
            <a:ext cx="3204519"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82045651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63675509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Single Profi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789BA8-204E-7E98-F566-224438743CCB}"/>
              </a:ext>
              <a:ext uri="{C183D7F6-B498-43B3-948B-1728B52AA6E4}">
                <adec:decorative xmlns:adec="http://schemas.microsoft.com/office/drawing/2017/decorative" val="1"/>
              </a:ext>
            </a:extLst>
          </p:cNvPr>
          <p:cNvSpPr/>
          <p:nvPr userDrawn="1"/>
        </p:nvSpPr>
        <p:spPr>
          <a:xfrm>
            <a:off x="0" y="0"/>
            <a:ext cx="4151312" cy="6858000"/>
          </a:xfrm>
          <a:prstGeom prst="rect">
            <a:avLst/>
          </a:prstGeom>
          <a:solidFill>
            <a:srgbClr val="FAF5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5" y="368828"/>
            <a:ext cx="2916236"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2916237"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1" y="3215665"/>
            <a:ext cx="3204353"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1" y="3546636"/>
            <a:ext cx="320436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2" y="3968750"/>
            <a:ext cx="3204363"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20" name="Text Placeholder 12">
            <a:extLst>
              <a:ext uri="{FF2B5EF4-FFF2-40B4-BE49-F238E27FC236}">
                <a16:creationId xmlns:a16="http://schemas.microsoft.com/office/drawing/2014/main" id="{5003C5AF-64CA-1643-631B-7D24C7BF07D9}"/>
              </a:ext>
            </a:extLst>
          </p:cNvPr>
          <p:cNvSpPr>
            <a:spLocks noGrp="1"/>
          </p:cNvSpPr>
          <p:nvPr>
            <p:ph type="body" sz="quarter" idx="62" hasCustomPrompt="1"/>
          </p:nvPr>
        </p:nvSpPr>
        <p:spPr>
          <a:xfrm>
            <a:off x="550861" y="5885634"/>
            <a:ext cx="360045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Forename.surname@clarivate.com</a:t>
            </a:r>
          </a:p>
        </p:txBody>
      </p:sp>
      <p:sp>
        <p:nvSpPr>
          <p:cNvPr id="17" name="Text Placeholder 12">
            <a:extLst>
              <a:ext uri="{FF2B5EF4-FFF2-40B4-BE49-F238E27FC236}">
                <a16:creationId xmlns:a16="http://schemas.microsoft.com/office/drawing/2014/main" id="{00B51C69-D2CE-7E0C-9B76-FC92D77E47C8}"/>
              </a:ext>
            </a:extLst>
          </p:cNvPr>
          <p:cNvSpPr>
            <a:spLocks noGrp="1"/>
          </p:cNvSpPr>
          <p:nvPr>
            <p:ph type="body" sz="quarter" idx="14"/>
          </p:nvPr>
        </p:nvSpPr>
        <p:spPr>
          <a:xfrm>
            <a:off x="4674763" y="1808163"/>
            <a:ext cx="6966375" cy="4321175"/>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16243060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7" name="Picture Placeholder 15">
            <a:extLst>
              <a:ext uri="{FF2B5EF4-FFF2-40B4-BE49-F238E27FC236}">
                <a16:creationId xmlns:a16="http://schemas.microsoft.com/office/drawing/2014/main" id="{C124DB5D-11D5-E18C-B3C8-AF86AD1E4C51}"/>
              </a:ext>
              <a:ext uri="{C183D7F6-B498-43B3-948B-1728B52AA6E4}">
                <adec:decorative xmlns:adec="http://schemas.microsoft.com/office/drawing/2017/decorative" val="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23931896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5" name="Picture Placeholder 15">
            <a:extLst>
              <a:ext uri="{FF2B5EF4-FFF2-40B4-BE49-F238E27FC236}">
                <a16:creationId xmlns:a16="http://schemas.microsoft.com/office/drawing/2014/main" id="{579F519F-FF28-E95A-90FD-8ED476302122}"/>
              </a:ext>
              <a:ext uri="{C183D7F6-B498-43B3-948B-1728B52AA6E4}">
                <adec:decorative xmlns:adec="http://schemas.microsoft.com/office/drawing/2017/decorative" val="1"/>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2" name="Picture Placeholder 15">
            <a:extLst>
              <a:ext uri="{FF2B5EF4-FFF2-40B4-BE49-F238E27FC236}">
                <a16:creationId xmlns:a16="http://schemas.microsoft.com/office/drawing/2014/main" id="{A16AFFED-3679-EC6F-38E4-BB141B3DC4A0}"/>
              </a:ext>
              <a:ext uri="{C183D7F6-B498-43B3-948B-1728B52AA6E4}">
                <adec:decorative xmlns:adec="http://schemas.microsoft.com/office/drawing/2017/decorative" val="1"/>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1" name="Picture Placeholder 15">
            <a:extLst>
              <a:ext uri="{FF2B5EF4-FFF2-40B4-BE49-F238E27FC236}">
                <a16:creationId xmlns:a16="http://schemas.microsoft.com/office/drawing/2014/main" id="{40DA321B-E9DB-5413-41F7-007CC6996CC5}"/>
              </a:ext>
              <a:ext uri="{C183D7F6-B498-43B3-948B-1728B52AA6E4}">
                <adec:decorative xmlns:adec="http://schemas.microsoft.com/office/drawing/2017/decorative" val="1"/>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4" name="Picture Placeholder 15">
            <a:extLst>
              <a:ext uri="{FF2B5EF4-FFF2-40B4-BE49-F238E27FC236}">
                <a16:creationId xmlns:a16="http://schemas.microsoft.com/office/drawing/2014/main" id="{D7DCA51C-09C7-C83C-64D8-CE36012B9682}"/>
              </a:ext>
              <a:ext uri="{C183D7F6-B498-43B3-948B-1728B52AA6E4}">
                <adec:decorative xmlns:adec="http://schemas.microsoft.com/office/drawing/2017/decorative" val="1"/>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Clarivate 2024</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8163462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Pattern - 1 line only">
    <p:spTree>
      <p:nvGrpSpPr>
        <p:cNvPr id="1" name=""/>
        <p:cNvGrpSpPr/>
        <p:nvPr/>
      </p:nvGrpSpPr>
      <p:grpSpPr>
        <a:xfrm>
          <a:off x="0" y="0"/>
          <a:ext cx="0" cy="0"/>
          <a:chOff x="0" y="0"/>
          <a:chExt cx="0" cy="0"/>
        </a:xfrm>
      </p:grpSpPr>
      <p:pic>
        <p:nvPicPr>
          <p:cNvPr id="2" name="Picture 1" descr="A black and grey geometric background.">
            <a:extLst>
              <a:ext uri="{FF2B5EF4-FFF2-40B4-BE49-F238E27FC236}">
                <a16:creationId xmlns:a16="http://schemas.microsoft.com/office/drawing/2014/main" id="{61FF9049-5E28-324A-C127-89A520ECE3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12"/>
            <a:ext cx="12192000" cy="6855975"/>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 Placeholder 9">
            <a:extLst>
              <a:ext uri="{FF2B5EF4-FFF2-40B4-BE49-F238E27FC236}">
                <a16:creationId xmlns:a16="http://schemas.microsoft.com/office/drawing/2014/main" id="{4C6DD403-4D79-7A8B-97FC-8A42C027024F}"/>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1"/>
                </a:solidFill>
                <a:latin typeface="+mj-lt"/>
              </a:defRPr>
            </a:lvl1pPr>
          </a:lstStyle>
          <a:p>
            <a:pPr lvl="0"/>
            <a:r>
              <a:rPr lang="en-US"/>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bg1"/>
                </a:solidFill>
                <a:latin typeface="+mn-lt"/>
              </a:defRPr>
            </a:lvl1pPr>
          </a:lstStyle>
          <a:p>
            <a:pPr lvl="0"/>
            <a:r>
              <a:rPr lang="en-US"/>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a:t>© Clarivate 2024</a:t>
            </a:r>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408194788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48_Copy x2_1/2_Grey right">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37B6881-1D7B-1E48-A5CA-430C951845D2}"/>
              </a:ext>
            </a:extLst>
          </p:cNvPr>
          <p:cNvSpPr/>
          <p:nvPr userDrawn="1"/>
        </p:nvSpPr>
        <p:spPr>
          <a:xfrm>
            <a:off x="6096000" y="0"/>
            <a:ext cx="6096000" cy="6858000"/>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1"/>
              </a:buClr>
            </a:pPr>
            <a:endParaRPr lang="en-GB">
              <a:solidFill>
                <a:schemeClr val="tx1"/>
              </a:solidFill>
            </a:endParaRPr>
          </a:p>
        </p:txBody>
      </p:sp>
      <p:sp>
        <p:nvSpPr>
          <p:cNvPr id="20" name="Text Placeholder 2">
            <a:extLst>
              <a:ext uri="{FF2B5EF4-FFF2-40B4-BE49-F238E27FC236}">
                <a16:creationId xmlns:a16="http://schemas.microsoft.com/office/drawing/2014/main" id="{C24283BC-21FE-1A4C-BA6F-BD28C121AFD5}"/>
              </a:ext>
            </a:extLst>
          </p:cNvPr>
          <p:cNvSpPr>
            <a:spLocks noGrp="1"/>
          </p:cNvSpPr>
          <p:nvPr>
            <p:ph type="body" sz="quarter" idx="16" hasCustomPrompt="1"/>
          </p:nvPr>
        </p:nvSpPr>
        <p:spPr>
          <a:xfrm>
            <a:off x="633600" y="442800"/>
            <a:ext cx="5206814" cy="183600"/>
          </a:xfrm>
          <a:prstGeom prst="rect">
            <a:avLst/>
          </a:prstGeom>
          <a:noFill/>
          <a:ln/>
        </p:spPr>
        <p:txBody>
          <a:bodyPr wrap="square" lIns="0" tIns="0" rIns="0" bIns="0" rtlCol="0" anchor="t">
            <a:spAutoFit/>
          </a:bodyPr>
          <a:lstStyle>
            <a:lvl1pPr marL="0" indent="0">
              <a:lnSpc>
                <a:spcPts val="1050"/>
              </a:lnSpc>
              <a:spcBef>
                <a:spcPts val="0"/>
              </a:spcBef>
              <a:spcAft>
                <a:spcPts val="0"/>
              </a:spcAft>
              <a:buNone/>
              <a:defRPr lang="en-US" sz="1200" smtClean="0">
                <a:solidFill>
                  <a:srgbClr val="9D9D9C"/>
                </a:solidFill>
                <a:latin typeface="Calibri Regular" pitchFamily="34" charset="0"/>
                <a:ea typeface="Calibri Regular" pitchFamily="34" charset="-122"/>
                <a:cs typeface="Calibri Regular" pitchFamily="34" charset="-120"/>
              </a:defRPr>
            </a:lvl1pPr>
            <a:lvl2pPr marL="274309" indent="0">
              <a:buNone/>
              <a:defRPr lang="en-US" sz="1800" smtClean="0"/>
            </a:lvl2pPr>
            <a:lvl3pPr marL="731497" indent="0">
              <a:buNone/>
              <a:defRPr lang="en-US" smtClean="0"/>
            </a:lvl3pPr>
            <a:lvl4pPr marL="1188686" indent="0">
              <a:buNone/>
              <a:defRPr lang="en-US" smtClean="0"/>
            </a:lvl4pPr>
            <a:lvl5pPr marL="1645874" indent="0">
              <a:buNone/>
              <a:defRPr lang="en-GB" sz="1800"/>
            </a:lvl5pPr>
          </a:lstStyle>
          <a:p>
            <a:pPr marL="0" lvl="0">
              <a:lnSpc>
                <a:spcPts val="1400"/>
              </a:lnSpc>
            </a:pPr>
            <a:r>
              <a:rPr lang="en-US"/>
              <a:t>Optional breadcrumb goes here</a:t>
            </a:r>
          </a:p>
        </p:txBody>
      </p:sp>
      <p:sp>
        <p:nvSpPr>
          <p:cNvPr id="11" name="Slide Number Placeholder 2">
            <a:extLst>
              <a:ext uri="{FF2B5EF4-FFF2-40B4-BE49-F238E27FC236}">
                <a16:creationId xmlns:a16="http://schemas.microsoft.com/office/drawing/2014/main" id="{6B72DFE5-2D6A-4144-8671-DBF9CE1EE303}"/>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tx1"/>
                </a:solidFill>
              </a:defRPr>
            </a:lvl1pPr>
          </a:lstStyle>
          <a:p>
            <a:fld id="{F18EFF25-22D3-7349-97D6-73D11F9E5B0D}" type="slidenum">
              <a:rPr lang="en-GB" smtClean="0"/>
              <a:pPr/>
              <a:t>‹#›</a:t>
            </a:fld>
            <a:endParaRPr lang="en-GB"/>
          </a:p>
        </p:txBody>
      </p:sp>
      <p:sp>
        <p:nvSpPr>
          <p:cNvPr id="14" name="Footer Placeholder 1">
            <a:extLst>
              <a:ext uri="{FF2B5EF4-FFF2-40B4-BE49-F238E27FC236}">
                <a16:creationId xmlns:a16="http://schemas.microsoft.com/office/drawing/2014/main" id="{FF105EF5-BF49-9F45-8DF8-8B0CE6838DA6}"/>
              </a:ext>
            </a:extLst>
          </p:cNvPr>
          <p:cNvSpPr>
            <a:spLocks noGrp="1"/>
          </p:cNvSpPr>
          <p:nvPr>
            <p:ph type="ftr" sz="quarter" idx="32"/>
          </p:nvPr>
        </p:nvSpPr>
        <p:spPr>
          <a:xfrm>
            <a:off x="6299950" y="6498000"/>
            <a:ext cx="4651200" cy="162000"/>
          </a:xfrm>
        </p:spPr>
        <p:txBody>
          <a:bodyPr lIns="0" tIns="0" rIns="0" bIns="0" anchor="b" anchorCtr="0"/>
          <a:lstStyle>
            <a:lvl1pPr>
              <a:defRPr>
                <a:solidFill>
                  <a:schemeClr val="tx1"/>
                </a:solidFill>
              </a:defRPr>
            </a:lvl1pPr>
          </a:lstStyle>
          <a:p>
            <a:r>
              <a:rPr lang="en-GB"/>
              <a:t>© Clarivate 2024</a:t>
            </a:r>
          </a:p>
        </p:txBody>
      </p:sp>
      <p:sp>
        <p:nvSpPr>
          <p:cNvPr id="24" name="Text Placeholder 6">
            <a:extLst>
              <a:ext uri="{FF2B5EF4-FFF2-40B4-BE49-F238E27FC236}">
                <a16:creationId xmlns:a16="http://schemas.microsoft.com/office/drawing/2014/main" id="{365A9DC3-A854-4D42-B279-98929303845F}"/>
              </a:ext>
            </a:extLst>
          </p:cNvPr>
          <p:cNvSpPr>
            <a:spLocks noGrp="1"/>
          </p:cNvSpPr>
          <p:nvPr>
            <p:ph type="body" sz="quarter" idx="48" hasCustomPrompt="1"/>
          </p:nvPr>
        </p:nvSpPr>
        <p:spPr>
          <a:xfrm>
            <a:off x="633600" y="1555200"/>
            <a:ext cx="5206815" cy="914400"/>
          </a:xfrm>
          <a:prstGeom prst="rect">
            <a:avLst/>
          </a:prstGeom>
        </p:spPr>
        <p:txBody>
          <a:bodyPr/>
          <a:lstStyle>
            <a:lvl1pPr marL="0" indent="0">
              <a:spcBef>
                <a:spcPts val="0"/>
              </a:spcBef>
              <a:spcAft>
                <a:spcPts val="0"/>
              </a:spcAft>
              <a:buNone/>
              <a:defRPr sz="2400"/>
            </a:lvl1pPr>
            <a:lvl2pPr marL="182880" indent="0">
              <a:buNone/>
              <a:defRPr sz="3200"/>
            </a:lvl2pPr>
            <a:lvl3pPr marL="365760" indent="0">
              <a:buNone/>
              <a:defRPr sz="2800"/>
            </a:lvl3pPr>
            <a:lvl4pPr marL="548640" indent="0">
              <a:buNone/>
              <a:defRPr sz="2800"/>
            </a:lvl4pPr>
            <a:lvl5pPr marL="731520" indent="0">
              <a:buNone/>
              <a:defRPr sz="2400"/>
            </a:lvl5pPr>
          </a:lstStyle>
          <a:p>
            <a:pPr lvl="0"/>
            <a:r>
              <a:rPr lang="en-US"/>
              <a:t>Subheading 1 - 24pt, regular. Lorem ipsum dolor sit </a:t>
            </a:r>
            <a:r>
              <a:rPr lang="en-US" err="1"/>
              <a:t>amet</a:t>
            </a:r>
            <a:r>
              <a:rPr lang="en-US"/>
              <a:t> </a:t>
            </a:r>
            <a:r>
              <a:rPr lang="en-US" err="1"/>
              <a:t>consectetur</a:t>
            </a:r>
            <a:endParaRPr lang="en-GB"/>
          </a:p>
        </p:txBody>
      </p:sp>
      <p:sp>
        <p:nvSpPr>
          <p:cNvPr id="29" name="Text Placeholder 7">
            <a:extLst>
              <a:ext uri="{FF2B5EF4-FFF2-40B4-BE49-F238E27FC236}">
                <a16:creationId xmlns:a16="http://schemas.microsoft.com/office/drawing/2014/main" id="{6E851C4A-9AD6-8C44-B4C7-C40F14BFB39F}"/>
              </a:ext>
            </a:extLst>
          </p:cNvPr>
          <p:cNvSpPr>
            <a:spLocks noGrp="1"/>
          </p:cNvSpPr>
          <p:nvPr>
            <p:ph type="body" sz="quarter" idx="43" hasCustomPrompt="1"/>
          </p:nvPr>
        </p:nvSpPr>
        <p:spPr>
          <a:xfrm>
            <a:off x="633600" y="3645024"/>
            <a:ext cx="5206815" cy="2492990"/>
          </a:xfrm>
          <a:prstGeom prst="rect">
            <a:avLst/>
          </a:prstGeom>
        </p:spPr>
        <p:txBody>
          <a:bodyPr wrap="square">
            <a:spAutoFit/>
          </a:bodyPr>
          <a:lstStyle>
            <a:lvl1pPr marL="0" indent="0">
              <a:lnSpc>
                <a:spcPct val="100000"/>
              </a:lnSpc>
              <a:spcBef>
                <a:spcPts val="0"/>
              </a:spcBef>
              <a:spcAft>
                <a:spcPts val="0"/>
              </a:spcAft>
              <a:buFontTx/>
              <a:buNone/>
              <a:defRPr sz="1800" b="0"/>
            </a:lvl1pPr>
            <a:lvl2pPr marL="182880" indent="0">
              <a:buFontTx/>
              <a:buNone/>
              <a:defRPr/>
            </a:lvl2pPr>
            <a:lvl3pPr marL="365760" indent="0">
              <a:buFontTx/>
              <a:buNone/>
              <a:defRPr/>
            </a:lvl3pPr>
            <a:lvl4pPr marL="548640" indent="0">
              <a:buFontTx/>
              <a:buNone/>
              <a:defRPr/>
            </a:lvl4pPr>
            <a:lvl5pPr marL="731520" indent="0">
              <a:buFontTx/>
              <a:buNone/>
              <a:defRPr/>
            </a:lvl5pPr>
          </a:lstStyle>
          <a:p>
            <a:r>
              <a:rPr lang="en-US"/>
              <a:t>Body level 1 – 18pt, bold.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br>
              <a:rPr lang="en-US"/>
            </a:br>
            <a:endParaRPr lang="en-US"/>
          </a:p>
          <a:p>
            <a:pPr lvl="0"/>
            <a:r>
              <a:rPr lang="en-US"/>
              <a:t>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30" name="Text Placeholder 4">
            <a:extLst>
              <a:ext uri="{FF2B5EF4-FFF2-40B4-BE49-F238E27FC236}">
                <a16:creationId xmlns:a16="http://schemas.microsoft.com/office/drawing/2014/main" id="{3E6F3019-1536-4849-A1AC-7E97F71AAD61}"/>
              </a:ext>
            </a:extLst>
          </p:cNvPr>
          <p:cNvSpPr>
            <a:spLocks noGrp="1"/>
          </p:cNvSpPr>
          <p:nvPr>
            <p:ph type="body" sz="quarter" idx="44" hasCustomPrompt="1"/>
          </p:nvPr>
        </p:nvSpPr>
        <p:spPr>
          <a:xfrm>
            <a:off x="633600" y="2923200"/>
            <a:ext cx="5206815" cy="709200"/>
          </a:xfrm>
          <a:prstGeom prst="rect">
            <a:avLst/>
          </a:prstGeom>
        </p:spPr>
        <p:txBody>
          <a:bodyPr/>
          <a:lstStyle>
            <a:lvl1pPr marL="0" indent="0">
              <a:spcBef>
                <a:spcPts val="0"/>
              </a:spcBef>
              <a:spcAft>
                <a:spcPts val="0"/>
              </a:spcAft>
              <a:buFontTx/>
              <a:buNone/>
              <a:defRPr sz="1800" b="1"/>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a:t>Body level 1 - 18pt, bold.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endParaRPr lang="en-US"/>
          </a:p>
        </p:txBody>
      </p:sp>
      <p:sp>
        <p:nvSpPr>
          <p:cNvPr id="31" name="Text Placeholder 4">
            <a:extLst>
              <a:ext uri="{FF2B5EF4-FFF2-40B4-BE49-F238E27FC236}">
                <a16:creationId xmlns:a16="http://schemas.microsoft.com/office/drawing/2014/main" id="{20B04294-BD8D-D74D-8E71-524104EE909E}"/>
              </a:ext>
            </a:extLst>
          </p:cNvPr>
          <p:cNvSpPr>
            <a:spLocks noGrp="1"/>
          </p:cNvSpPr>
          <p:nvPr>
            <p:ph type="body" sz="quarter" idx="49" hasCustomPrompt="1"/>
          </p:nvPr>
        </p:nvSpPr>
        <p:spPr>
          <a:xfrm>
            <a:off x="6346800" y="2923200"/>
            <a:ext cx="5205600" cy="709200"/>
          </a:xfrm>
          <a:prstGeom prst="rect">
            <a:avLst/>
          </a:prstGeom>
        </p:spPr>
        <p:txBody>
          <a:bodyPr/>
          <a:lstStyle>
            <a:lvl1pPr marL="0" indent="0">
              <a:spcBef>
                <a:spcPts val="0"/>
              </a:spcBef>
              <a:spcAft>
                <a:spcPts val="0"/>
              </a:spcAft>
              <a:buFontTx/>
              <a:buNone/>
              <a:defRPr sz="1800" b="1">
                <a:solidFill>
                  <a:schemeClr val="tx1"/>
                </a:solidFill>
              </a:defRPr>
            </a:lvl1pPr>
            <a:lvl2pPr marL="182880" indent="0">
              <a:buFontTx/>
              <a:buNone/>
              <a:defRPr sz="1200"/>
            </a:lvl2pPr>
            <a:lvl3pPr marL="365760" indent="0">
              <a:buFontTx/>
              <a:buNone/>
              <a:defRPr sz="1200"/>
            </a:lvl3pPr>
            <a:lvl4pPr marL="548640" indent="0">
              <a:buFontTx/>
              <a:buNone/>
              <a:defRPr sz="1200"/>
            </a:lvl4pPr>
            <a:lvl5pPr marL="731520" indent="0">
              <a:buFontTx/>
              <a:buNone/>
              <a:defRPr sz="1200"/>
            </a:lvl5pPr>
          </a:lstStyle>
          <a:p>
            <a:pPr lvl="0"/>
            <a:r>
              <a:rPr lang="en-GB"/>
              <a:t>Body level 1 - 18pt, bold.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endParaRPr lang="en-US"/>
          </a:p>
        </p:txBody>
      </p:sp>
      <p:sp>
        <p:nvSpPr>
          <p:cNvPr id="32" name="Text Placeholder 7">
            <a:extLst>
              <a:ext uri="{FF2B5EF4-FFF2-40B4-BE49-F238E27FC236}">
                <a16:creationId xmlns:a16="http://schemas.microsoft.com/office/drawing/2014/main" id="{091E0832-479F-3D4B-8A3A-73BC1B562ACF}"/>
              </a:ext>
            </a:extLst>
          </p:cNvPr>
          <p:cNvSpPr>
            <a:spLocks noGrp="1"/>
          </p:cNvSpPr>
          <p:nvPr>
            <p:ph type="body" sz="quarter" idx="50" hasCustomPrompt="1"/>
          </p:nvPr>
        </p:nvSpPr>
        <p:spPr>
          <a:xfrm>
            <a:off x="6346800" y="3646800"/>
            <a:ext cx="5205600" cy="2492990"/>
          </a:xfrm>
          <a:prstGeom prst="rect">
            <a:avLst/>
          </a:prstGeom>
        </p:spPr>
        <p:txBody>
          <a:bodyPr wrap="square">
            <a:spAutoFit/>
          </a:bodyPr>
          <a:lstStyle>
            <a:lvl1pPr marL="0" indent="0">
              <a:lnSpc>
                <a:spcPct val="100000"/>
              </a:lnSpc>
              <a:spcBef>
                <a:spcPts val="0"/>
              </a:spcBef>
              <a:spcAft>
                <a:spcPts val="0"/>
              </a:spcAft>
              <a:buFontTx/>
              <a:buNone/>
              <a:defRPr sz="1800" b="0">
                <a:solidFill>
                  <a:schemeClr val="tx1"/>
                </a:solidFill>
              </a:defRPr>
            </a:lvl1pPr>
            <a:lvl2pPr marL="182880" indent="0">
              <a:buFontTx/>
              <a:buNone/>
              <a:defRPr/>
            </a:lvl2pPr>
            <a:lvl3pPr marL="365760" indent="0">
              <a:buFontTx/>
              <a:buNone/>
              <a:defRPr/>
            </a:lvl3pPr>
            <a:lvl4pPr marL="548640" indent="0">
              <a:buFontTx/>
              <a:buNone/>
              <a:defRPr/>
            </a:lvl4pPr>
            <a:lvl5pPr marL="731520" indent="0">
              <a:buFontTx/>
              <a:buNone/>
              <a:defRPr/>
            </a:lvl5pPr>
          </a:lstStyle>
          <a:p>
            <a:r>
              <a:rPr lang="en-US"/>
              <a:t>Body level 1 – 18pt, bold.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a:t>
            </a:r>
            <a:br>
              <a:rPr lang="en-US"/>
            </a:br>
            <a:endParaRPr lang="en-US"/>
          </a:p>
          <a:p>
            <a:pPr lvl="0"/>
            <a:r>
              <a:rPr lang="en-US"/>
              <a:t>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33" name="Text Placeholder 2">
            <a:extLst>
              <a:ext uri="{FF2B5EF4-FFF2-40B4-BE49-F238E27FC236}">
                <a16:creationId xmlns:a16="http://schemas.microsoft.com/office/drawing/2014/main" id="{2D81B319-885D-5840-A117-77E2E3E42728}"/>
              </a:ext>
            </a:extLst>
          </p:cNvPr>
          <p:cNvSpPr>
            <a:spLocks noGrp="1"/>
          </p:cNvSpPr>
          <p:nvPr>
            <p:ph type="body" sz="quarter" idx="40" hasCustomPrompt="1"/>
          </p:nvPr>
        </p:nvSpPr>
        <p:spPr>
          <a:xfrm>
            <a:off x="633600" y="630000"/>
            <a:ext cx="5206815" cy="914320"/>
          </a:xfrm>
          <a:prstGeom prst="rect">
            <a:avLst/>
          </a:prstGeom>
        </p:spPr>
        <p:txBody>
          <a:bodyPr wrap="square">
            <a:noAutofit/>
          </a:bodyPr>
          <a:lstStyle>
            <a:lvl1pPr marL="0" marR="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2400" b="1">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marL="0" marR="0" lvl="0" indent="0" algn="l" defTabSz="914377"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a:t>Heading 2 - 24pt, bold. Lorem ipsum dolor sit </a:t>
            </a:r>
            <a:r>
              <a:rPr lang="en-US" err="1"/>
              <a:t>amet</a:t>
            </a:r>
            <a:r>
              <a:rPr lang="en-US"/>
              <a:t>, </a:t>
            </a:r>
            <a:r>
              <a:rPr lang="en-US" err="1"/>
              <a:t>consec</a:t>
            </a:r>
            <a:r>
              <a:rPr lang="en-US"/>
              <a:t> </a:t>
            </a:r>
            <a:r>
              <a:rPr lang="en-US" err="1"/>
              <a:t>tetur</a:t>
            </a:r>
            <a:r>
              <a:rPr lang="en-US"/>
              <a:t> </a:t>
            </a:r>
            <a:r>
              <a:rPr lang="en-US" err="1"/>
              <a:t>adip</a:t>
            </a:r>
            <a:r>
              <a:rPr lang="en-US"/>
              <a:t> </a:t>
            </a:r>
            <a:r>
              <a:rPr lang="en-US" err="1"/>
              <a:t>iscing</a:t>
            </a:r>
            <a:endParaRPr lang="en-US"/>
          </a:p>
        </p:txBody>
      </p:sp>
    </p:spTree>
    <p:extLst>
      <p:ext uri="{BB962C8B-B14F-4D97-AF65-F5344CB8AC3E}">
        <p14:creationId xmlns:p14="http://schemas.microsoft.com/office/powerpoint/2010/main" val="2664697836"/>
      </p:ext>
    </p:extLst>
  </p:cSld>
  <p:clrMapOvr>
    <a:masterClrMapping/>
  </p:clrMapOvr>
  <p:extLst>
    <p:ext uri="{DCECCB84-F9BA-43D5-87BE-67443E8EF086}">
      <p15:sldGuideLst xmlns:p15="http://schemas.microsoft.com/office/powerpoint/2012/main"/>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tx1"/>
                </a:solidFill>
                <a:latin typeface="+mj-lt"/>
              </a:defRPr>
            </a:lvl1pPr>
          </a:lstStyle>
          <a:p>
            <a:pPr lvl="0"/>
            <a:r>
              <a:rPr lang="en-US"/>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US"/>
              <a:t>Section break subtitle here</a:t>
            </a:r>
          </a:p>
        </p:txBody>
      </p:sp>
      <p:sp>
        <p:nvSpPr>
          <p:cNvPr id="2" name="Footer Placeholder 4">
            <a:extLst>
              <a:ext uri="{FF2B5EF4-FFF2-40B4-BE49-F238E27FC236}">
                <a16:creationId xmlns:a16="http://schemas.microsoft.com/office/drawing/2014/main" id="{EDEB0543-CDE2-8043-BC4F-6A8829C66F19}"/>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Clarivate 2024</a:t>
            </a:r>
          </a:p>
        </p:txBody>
      </p:sp>
      <p:sp>
        <p:nvSpPr>
          <p:cNvPr id="5" name="Slide Number Placeholder 5">
            <a:extLst>
              <a:ext uri="{FF2B5EF4-FFF2-40B4-BE49-F238E27FC236}">
                <a16:creationId xmlns:a16="http://schemas.microsoft.com/office/drawing/2014/main" id="{14F06CD3-B652-D597-8470-E9794F5D72FD}"/>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25735600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Quote – whit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052C39F-88CD-E74E-869B-DDF29789E5D3}"/>
              </a:ext>
            </a:extLst>
          </p:cNvPr>
          <p:cNvSpPr>
            <a:spLocks noGrp="1"/>
          </p:cNvSpPr>
          <p:nvPr>
            <p:ph type="body" sz="quarter" idx="13" hasCustomPrompt="1"/>
          </p:nvPr>
        </p:nvSpPr>
        <p:spPr>
          <a:xfrm>
            <a:off x="1352964" y="1268093"/>
            <a:ext cx="8511762" cy="3257328"/>
          </a:xfrm>
        </p:spPr>
        <p:txBody>
          <a:bodyPr wrap="square">
            <a:noAutofit/>
          </a:bodyPr>
          <a:lstStyle>
            <a:lvl1pPr marL="0" indent="0">
              <a:lnSpc>
                <a:spcPct val="85000"/>
              </a:lnSpc>
              <a:spcBef>
                <a:spcPts val="500"/>
              </a:spcBef>
              <a:buNone/>
              <a:defRPr sz="4600" b="1" spc="20" baseline="0">
                <a:solidFill>
                  <a:schemeClr val="tx1"/>
                </a:solidFill>
              </a:defRPr>
            </a:lvl1pPr>
            <a:lvl2pPr marL="0" indent="-360000">
              <a:defRPr sz="4400">
                <a:solidFill>
                  <a:schemeClr val="bg1"/>
                </a:solidFill>
              </a:defRPr>
            </a:lvl2pPr>
            <a:lvl3pPr marL="720000" indent="-504000">
              <a:buClr>
                <a:schemeClr val="bg1"/>
              </a:buClr>
              <a:buFont typeface="System Font"/>
              <a:buChar char="–"/>
              <a:defRPr sz="4400">
                <a:solidFill>
                  <a:schemeClr val="bg1"/>
                </a:solidFill>
              </a:defRPr>
            </a:lvl3pPr>
            <a:lvl4pPr marL="0" indent="0">
              <a:buNone/>
              <a:defRPr sz="3000">
                <a:solidFill>
                  <a:schemeClr val="bg1"/>
                </a:solidFill>
              </a:defRPr>
            </a:lvl4pPr>
            <a:lvl5pPr marL="0" indent="-360000">
              <a:defRPr sz="3000">
                <a:solidFill>
                  <a:schemeClr val="bg1"/>
                </a:solidFill>
              </a:defRPr>
            </a:lvl5pPr>
            <a:lvl6pPr marL="0" indent="-228594">
              <a:buClr>
                <a:schemeClr val="bg1"/>
              </a:buClr>
              <a:buFont typeface="System Font"/>
              <a:buChar char="-"/>
              <a:defRPr>
                <a:solidFill>
                  <a:schemeClr val="bg1"/>
                </a:solidFill>
              </a:defRPr>
            </a:lvl6pPr>
          </a:lstStyle>
          <a:p>
            <a:pPr lvl="0"/>
            <a:r>
              <a:rPr lang="en-US"/>
              <a:t>“insert quote”</a:t>
            </a:r>
          </a:p>
        </p:txBody>
      </p:sp>
      <p:sp>
        <p:nvSpPr>
          <p:cNvPr id="4" name="Text Placeholder 3">
            <a:extLst>
              <a:ext uri="{FF2B5EF4-FFF2-40B4-BE49-F238E27FC236}">
                <a16:creationId xmlns:a16="http://schemas.microsoft.com/office/drawing/2014/main" id="{AD37E2A3-B26D-A148-8D0C-46E789B4F282}"/>
              </a:ext>
            </a:extLst>
          </p:cNvPr>
          <p:cNvSpPr>
            <a:spLocks noGrp="1"/>
          </p:cNvSpPr>
          <p:nvPr>
            <p:ph type="body" sz="quarter" idx="14" hasCustomPrompt="1"/>
          </p:nvPr>
        </p:nvSpPr>
        <p:spPr>
          <a:xfrm>
            <a:off x="1352550" y="4538391"/>
            <a:ext cx="3676650" cy="671069"/>
          </a:xfrm>
        </p:spPr>
        <p:txBody>
          <a:bodyPr wrap="none" anchor="b" anchorCtr="0">
            <a:noAutofit/>
          </a:bodyPr>
          <a:lstStyle>
            <a:lvl1pPr marL="0" indent="0">
              <a:buNone/>
              <a:defRPr sz="1400" b="1">
                <a:solidFill>
                  <a:schemeClr val="tx1"/>
                </a:solidFill>
              </a:defRPr>
            </a:lvl1pPr>
          </a:lstStyle>
          <a:p>
            <a:pPr lvl="0"/>
            <a:r>
              <a:rPr lang="en-US"/>
              <a:t>Insert name</a:t>
            </a:r>
          </a:p>
        </p:txBody>
      </p:sp>
      <p:sp>
        <p:nvSpPr>
          <p:cNvPr id="13" name="Text Placeholder 3">
            <a:extLst>
              <a:ext uri="{FF2B5EF4-FFF2-40B4-BE49-F238E27FC236}">
                <a16:creationId xmlns:a16="http://schemas.microsoft.com/office/drawing/2014/main" id="{FE5AD6B2-5A47-6642-BA9B-2703259194A2}"/>
              </a:ext>
            </a:extLst>
          </p:cNvPr>
          <p:cNvSpPr>
            <a:spLocks noGrp="1"/>
          </p:cNvSpPr>
          <p:nvPr>
            <p:ph type="body" sz="quarter" idx="15" hasCustomPrompt="1"/>
          </p:nvPr>
        </p:nvSpPr>
        <p:spPr>
          <a:xfrm>
            <a:off x="1352550" y="5254855"/>
            <a:ext cx="4641850" cy="193899"/>
          </a:xfrm>
        </p:spPr>
        <p:txBody>
          <a:bodyPr wrap="square">
            <a:noAutofit/>
          </a:bodyPr>
          <a:lstStyle>
            <a:lvl1pPr marL="0" indent="0">
              <a:buNone/>
              <a:defRPr sz="1400">
                <a:solidFill>
                  <a:schemeClr val="tx1"/>
                </a:solidFill>
              </a:defRPr>
            </a:lvl1pPr>
          </a:lstStyle>
          <a:p>
            <a:pPr lvl="0"/>
            <a:r>
              <a:rPr lang="en-US"/>
              <a:t>insert title</a:t>
            </a:r>
          </a:p>
        </p:txBody>
      </p:sp>
      <p:sp>
        <p:nvSpPr>
          <p:cNvPr id="15" name="Text Placeholder 3">
            <a:extLst>
              <a:ext uri="{FF2B5EF4-FFF2-40B4-BE49-F238E27FC236}">
                <a16:creationId xmlns:a16="http://schemas.microsoft.com/office/drawing/2014/main" id="{10B5CA63-FAA7-A54B-B2E1-ACFA221C0190}"/>
              </a:ext>
            </a:extLst>
          </p:cNvPr>
          <p:cNvSpPr>
            <a:spLocks noGrp="1"/>
          </p:cNvSpPr>
          <p:nvPr>
            <p:ph type="body" sz="quarter" idx="16" hasCustomPrompt="1"/>
          </p:nvPr>
        </p:nvSpPr>
        <p:spPr>
          <a:xfrm>
            <a:off x="1352550" y="5461724"/>
            <a:ext cx="4641850" cy="193899"/>
          </a:xfrm>
        </p:spPr>
        <p:txBody>
          <a:bodyPr wrap="square">
            <a:noAutofit/>
          </a:bodyPr>
          <a:lstStyle>
            <a:lvl1pPr marL="0" indent="0">
              <a:buNone/>
              <a:defRPr sz="1400">
                <a:solidFill>
                  <a:schemeClr val="tx1"/>
                </a:solidFill>
              </a:defRPr>
            </a:lvl1pPr>
          </a:lstStyle>
          <a:p>
            <a:pPr lvl="0"/>
            <a:r>
              <a:rPr lang="en-US"/>
              <a:t>insert company name</a:t>
            </a:r>
          </a:p>
        </p:txBody>
      </p:sp>
      <p:sp>
        <p:nvSpPr>
          <p:cNvPr id="9" name="Slide Number Placeholder 10">
            <a:extLst>
              <a:ext uri="{FF2B5EF4-FFF2-40B4-BE49-F238E27FC236}">
                <a16:creationId xmlns:a16="http://schemas.microsoft.com/office/drawing/2014/main" id="{BE079F8A-4C72-A348-BC5A-34A70B11A264}"/>
              </a:ext>
            </a:extLst>
          </p:cNvPr>
          <p:cNvSpPr>
            <a:spLocks noGrp="1"/>
          </p:cNvSpPr>
          <p:nvPr>
            <p:ph type="sldNum" sz="quarter" idx="4"/>
          </p:nvPr>
        </p:nvSpPr>
        <p:spPr>
          <a:xfrm>
            <a:off x="11493661" y="6542510"/>
            <a:ext cx="290351" cy="160697"/>
          </a:xfrm>
          <a:prstGeom prst="rect">
            <a:avLst/>
          </a:prstGeom>
        </p:spPr>
        <p:txBody>
          <a:bodyPr lIns="0" tIns="0" rIns="0" bIns="0" anchor="t">
            <a:noAutofit/>
          </a:bodyPr>
          <a:lstStyle>
            <a:lvl1pPr algn="r">
              <a:defRPr sz="800">
                <a:solidFill>
                  <a:schemeClr val="tx1"/>
                </a:solidFill>
              </a:defRPr>
            </a:lvl1pPr>
          </a:lstStyle>
          <a:p>
            <a:fld id="{ACE40072-2050-E24D-B430-547640EDA0F9}" type="slidenum">
              <a:rPr lang="en-GB" smtClean="0"/>
              <a:pPr/>
              <a:t>‹#›</a:t>
            </a:fld>
            <a:endParaRPr lang="en-GB"/>
          </a:p>
        </p:txBody>
      </p:sp>
      <p:sp>
        <p:nvSpPr>
          <p:cNvPr id="10" name="Footer Placeholder 3">
            <a:extLst>
              <a:ext uri="{FF2B5EF4-FFF2-40B4-BE49-F238E27FC236}">
                <a16:creationId xmlns:a16="http://schemas.microsoft.com/office/drawing/2014/main" id="{47EC00A5-1C84-B644-A010-0149E4A654E0}"/>
              </a:ext>
            </a:extLst>
          </p:cNvPr>
          <p:cNvSpPr>
            <a:spLocks noGrp="1"/>
          </p:cNvSpPr>
          <p:nvPr>
            <p:ph type="ftr" sz="quarter" idx="3"/>
          </p:nvPr>
        </p:nvSpPr>
        <p:spPr>
          <a:xfrm>
            <a:off x="7116763" y="6542511"/>
            <a:ext cx="4114800" cy="180811"/>
          </a:xfrm>
          <a:prstGeom prst="rect">
            <a:avLst/>
          </a:prstGeom>
        </p:spPr>
        <p:txBody>
          <a:bodyPr vert="horz" lIns="0" tIns="0" rIns="0" bIns="0" rtlCol="0" anchor="t">
            <a:noAutofit/>
          </a:bodyPr>
          <a:lstStyle>
            <a:lvl1pPr algn="r">
              <a:defRPr sz="800">
                <a:solidFill>
                  <a:schemeClr val="tx1"/>
                </a:solidFill>
              </a:defRPr>
            </a:lvl1pPr>
          </a:lstStyle>
          <a:p>
            <a:r>
              <a:rPr lang="en-GB"/>
              <a:t>© Clarivate 2024</a:t>
            </a:r>
          </a:p>
        </p:txBody>
      </p:sp>
    </p:spTree>
    <p:extLst>
      <p:ext uri="{BB962C8B-B14F-4D97-AF65-F5344CB8AC3E}">
        <p14:creationId xmlns:p14="http://schemas.microsoft.com/office/powerpoint/2010/main" val="64171104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Dark image - 1 line only">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tx1">
              <a:lumMod val="75000"/>
              <a:lumOff val="25000"/>
            </a:schemeClr>
          </a:solidFill>
        </p:spPr>
        <p:txBody>
          <a:bodyPr wrap="square" tIns="108000">
            <a:noAutofit/>
          </a:bodyPr>
          <a:lstStyle>
            <a:lvl1pPr marL="0" indent="0" algn="ctr">
              <a:buNone/>
              <a:defRPr sz="1000">
                <a:solidFill>
                  <a:schemeClr val="accent1"/>
                </a:solidFill>
              </a:defRPr>
            </a:lvl1pPr>
          </a:lstStyle>
          <a:p>
            <a:r>
              <a:rPr lang="en-US"/>
              <a:t>Drag picture file here or click </a:t>
            </a:r>
            <a:r>
              <a:rPr lang="en-US" noProof="0"/>
              <a:t>center</a:t>
            </a:r>
            <a:r>
              <a:rPr lang="en-US"/>
              <a:t> icon to insert dark image</a:t>
            </a:r>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1"/>
                </a:solidFill>
                <a:latin typeface="+mj-lt"/>
              </a:defRPr>
            </a:lvl1pPr>
          </a:lstStyle>
          <a:p>
            <a:pPr lvl="0"/>
            <a:r>
              <a:rPr lang="en-US"/>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bg1"/>
                </a:solidFill>
                <a:latin typeface="+mn-lt"/>
              </a:defRPr>
            </a:lvl1pPr>
          </a:lstStyle>
          <a:p>
            <a:pPr lvl="0"/>
            <a:r>
              <a:rPr lang="en-US"/>
              <a:t>Section break subtitle here</a:t>
            </a:r>
          </a:p>
        </p:txBody>
      </p:sp>
      <p:sp>
        <p:nvSpPr>
          <p:cNvPr id="2" name="Footer Placeholder 4">
            <a:extLst>
              <a:ext uri="{FF2B5EF4-FFF2-40B4-BE49-F238E27FC236}">
                <a16:creationId xmlns:a16="http://schemas.microsoft.com/office/drawing/2014/main" id="{B6D49407-D608-8BE3-F198-F1A469B9FA7D}"/>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a:t>© Clarivate 2024</a:t>
            </a:r>
          </a:p>
        </p:txBody>
      </p:sp>
      <p:sp>
        <p:nvSpPr>
          <p:cNvPr id="5" name="Slide Number Placeholder 5">
            <a:extLst>
              <a:ext uri="{FF2B5EF4-FFF2-40B4-BE49-F238E27FC236}">
                <a16:creationId xmlns:a16="http://schemas.microsoft.com/office/drawing/2014/main" id="{0EFCAC49-DC20-CC9F-4A62-190BF24B6ED5}"/>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6712456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82831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Section break two or three lines lorem ipsum dolor</a:t>
            </a:r>
          </a:p>
        </p:txBody>
      </p:sp>
    </p:spTree>
    <p:extLst>
      <p:ext uri="{BB962C8B-B14F-4D97-AF65-F5344CB8AC3E}">
        <p14:creationId xmlns:p14="http://schemas.microsoft.com/office/powerpoint/2010/main" val="28058294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759658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Six</a:t>
            </a:r>
          </a:p>
        </p:txBody>
      </p:sp>
    </p:spTree>
    <p:extLst>
      <p:ext uri="{BB962C8B-B14F-4D97-AF65-F5344CB8AC3E}">
        <p14:creationId xmlns:p14="http://schemas.microsoft.com/office/powerpoint/2010/main" val="34995178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Tree>
    <p:extLst>
      <p:ext uri="{BB962C8B-B14F-4D97-AF65-F5344CB8AC3E}">
        <p14:creationId xmlns:p14="http://schemas.microsoft.com/office/powerpoint/2010/main" val="1515344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err="1"/>
              <a:t>toinsert</a:t>
            </a:r>
            <a:r>
              <a:rPr lang="en-GB"/>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Tree>
    <p:extLst>
      <p:ext uri="{BB962C8B-B14F-4D97-AF65-F5344CB8AC3E}">
        <p14:creationId xmlns:p14="http://schemas.microsoft.com/office/powerpoint/2010/main" val="391620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057651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18679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28371618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28022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589502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54234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 image - 1 line only">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tx1">
              <a:lumMod val="75000"/>
              <a:lumOff val="25000"/>
            </a:schemeClr>
          </a:solidFill>
        </p:spPr>
        <p:txBody>
          <a:bodyPr wrap="square" tIns="108000">
            <a:noAutofit/>
          </a:bodyPr>
          <a:lstStyle>
            <a:lvl1pPr marL="0" indent="0" algn="ctr">
              <a:buNone/>
              <a:defRPr sz="1000">
                <a:solidFill>
                  <a:schemeClr val="accent1"/>
                </a:solidFill>
              </a:defRPr>
            </a:lvl1pPr>
          </a:lstStyle>
          <a:p>
            <a:r>
              <a:rPr lang="en-US"/>
              <a:t>Drag picture file here or click </a:t>
            </a:r>
            <a:r>
              <a:rPr lang="en-US" noProof="0"/>
              <a:t>center</a:t>
            </a:r>
            <a:r>
              <a:rPr lang="en-US"/>
              <a:t> icon to insert dark image</a:t>
            </a:r>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a:t>Section break subtitle here</a:t>
            </a:r>
          </a:p>
        </p:txBody>
      </p:sp>
    </p:spTree>
    <p:extLst>
      <p:ext uri="{BB962C8B-B14F-4D97-AF65-F5344CB8AC3E}">
        <p14:creationId xmlns:p14="http://schemas.microsoft.com/office/powerpoint/2010/main" val="3451701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3177600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92AC438-4963-3E86-AF1D-907809837B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34843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50:50 Text / Big Sta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92AC438-4963-3E86-AF1D-907809837B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861"/>
            <a:ext cx="7175351" cy="6852277"/>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281816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272689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200037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641862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a:p>
            <a:pPr lvl="3"/>
            <a:endParaRPr lang="en-GB"/>
          </a:p>
        </p:txBody>
      </p:sp>
    </p:spTree>
    <p:extLst>
      <p:ext uri="{BB962C8B-B14F-4D97-AF65-F5344CB8AC3E}">
        <p14:creationId xmlns:p14="http://schemas.microsoft.com/office/powerpoint/2010/main" val="23812711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6F515-904D-A198-71ED-870E64DDB4CE}"/>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a:p>
            <a:pPr lvl="3"/>
            <a:endParaRPr lang="en-GB"/>
          </a:p>
        </p:txBody>
      </p:sp>
    </p:spTree>
    <p:extLst>
      <p:ext uri="{BB962C8B-B14F-4D97-AF65-F5344CB8AC3E}">
        <p14:creationId xmlns:p14="http://schemas.microsoft.com/office/powerpoint/2010/main" val="4401837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6EA90A8E-21EE-B1AB-3E54-90DA5E7A3E20}"/>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829051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DCDF42-4795-B9BB-A09E-30C7785EE34D}"/>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FF2E5A3-55A9-35F4-3B8B-B4FDDD908EF8}"/>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034995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image - 2 or 3 lines">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tx1">
              <a:lumMod val="75000"/>
              <a:lumOff val="25000"/>
            </a:schemeClr>
          </a:solidFill>
        </p:spPr>
        <p:txBody>
          <a:bodyPr wrap="square" tIns="108000">
            <a:noAutofit/>
          </a:bodyPr>
          <a:lstStyle>
            <a:lvl1pPr marL="0" indent="0" algn="ctr">
              <a:buNone/>
              <a:defRPr sz="1000">
                <a:solidFill>
                  <a:schemeClr val="accent1"/>
                </a:solidFill>
              </a:defRPr>
            </a:lvl1pPr>
          </a:lstStyle>
          <a:p>
            <a:r>
              <a:rPr lang="en-US"/>
              <a:t>Drag picture file here or click </a:t>
            </a:r>
            <a:r>
              <a:rPr lang="en-US" noProof="0"/>
              <a:t>center</a:t>
            </a:r>
            <a:r>
              <a:rPr lang="en-US"/>
              <a:t> icon to insert dark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Section break two or three lines lorem ipsum dolor</a:t>
            </a:r>
          </a:p>
        </p:txBody>
      </p:sp>
    </p:spTree>
    <p:extLst>
      <p:ext uri="{BB962C8B-B14F-4D97-AF65-F5344CB8AC3E}">
        <p14:creationId xmlns:p14="http://schemas.microsoft.com/office/powerpoint/2010/main" val="22293801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650274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6355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10C57F1D-C950-AFEA-188D-505320175FDB}"/>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122818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8BA68AC2-1837-231B-AFE1-BE116D250A39}"/>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880616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5659636-78CF-6EFF-68F5-52F1AB6203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horizontally as required”.</a:t>
            </a:r>
            <a:endParaRPr lang="en-GB"/>
          </a:p>
        </p:txBody>
      </p:sp>
      <p:pic>
        <p:nvPicPr>
          <p:cNvPr id="7" name="Graphic 6">
            <a:extLst>
              <a:ext uri="{FF2B5EF4-FFF2-40B4-BE49-F238E27FC236}">
                <a16:creationId xmlns:a16="http://schemas.microsoft.com/office/drawing/2014/main" id="{861E0A2F-248F-8E7B-8F36-71FDC08C0E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24499883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E7B1683A-D886-9B6C-2690-189E65E5E8DC}"/>
              </a:ext>
            </a:extLst>
          </p:cNvPr>
          <p:cNvSpPr>
            <a:spLocks noGrp="1"/>
          </p:cNvSpPr>
          <p:nvPr>
            <p:ph type="pic" sz="quarter" idx="20" hasCustomPrompt="1"/>
          </p:nvPr>
        </p:nvSpPr>
        <p:spPr>
          <a:xfrm>
            <a:off x="0" y="0"/>
            <a:ext cx="12192000" cy="6858000"/>
          </a:xfrm>
          <a:custGeom>
            <a:avLst/>
            <a:gdLst>
              <a:gd name="connsiteX0" fmla="*/ 1592699 w 12192000"/>
              <a:gd name="connsiteY0" fmla="*/ 6492423 h 6858000"/>
              <a:gd name="connsiteX1" fmla="*/ 1592699 w 12192000"/>
              <a:gd name="connsiteY1" fmla="*/ 6501164 h 6858000"/>
              <a:gd name="connsiteX2" fmla="*/ 1592546 w 12192000"/>
              <a:gd name="connsiteY2" fmla="*/ 6504388 h 6858000"/>
              <a:gd name="connsiteX3" fmla="*/ 1568857 w 12192000"/>
              <a:gd name="connsiteY3" fmla="*/ 6522619 h 6858000"/>
              <a:gd name="connsiteX4" fmla="*/ 1551438 w 12192000"/>
              <a:gd name="connsiteY4" fmla="*/ 6508315 h 6858000"/>
              <a:gd name="connsiteX5" fmla="*/ 1568857 w 12192000"/>
              <a:gd name="connsiteY5" fmla="*/ 6495071 h 6858000"/>
              <a:gd name="connsiteX6" fmla="*/ 1581983 w 12192000"/>
              <a:gd name="connsiteY6" fmla="*/ 6495071 h 6858000"/>
              <a:gd name="connsiteX7" fmla="*/ 1592699 w 12192000"/>
              <a:gd name="connsiteY7" fmla="*/ 6492423 h 6858000"/>
              <a:gd name="connsiteX8" fmla="*/ 1172060 w 12192000"/>
              <a:gd name="connsiteY8" fmla="*/ 6492423 h 6858000"/>
              <a:gd name="connsiteX9" fmla="*/ 1172060 w 12192000"/>
              <a:gd name="connsiteY9" fmla="*/ 6501164 h 6858000"/>
              <a:gd name="connsiteX10" fmla="*/ 1171906 w 12192000"/>
              <a:gd name="connsiteY10" fmla="*/ 6504389 h 6858000"/>
              <a:gd name="connsiteX11" fmla="*/ 1148216 w 12192000"/>
              <a:gd name="connsiteY11" fmla="*/ 6522619 h 6858000"/>
              <a:gd name="connsiteX12" fmla="*/ 1130802 w 12192000"/>
              <a:gd name="connsiteY12" fmla="*/ 6508315 h 6858000"/>
              <a:gd name="connsiteX13" fmla="*/ 1148216 w 12192000"/>
              <a:gd name="connsiteY13" fmla="*/ 6495071 h 6858000"/>
              <a:gd name="connsiteX14" fmla="*/ 1161343 w 12192000"/>
              <a:gd name="connsiteY14" fmla="*/ 6495071 h 6858000"/>
              <a:gd name="connsiteX15" fmla="*/ 1172060 w 12192000"/>
              <a:gd name="connsiteY15" fmla="*/ 6492423 h 6858000"/>
              <a:gd name="connsiteX16" fmla="*/ 1796056 w 12192000"/>
              <a:gd name="connsiteY16" fmla="*/ 6448718 h 6858000"/>
              <a:gd name="connsiteX17" fmla="*/ 1823115 w 12192000"/>
              <a:gd name="connsiteY17" fmla="*/ 6470969 h 6858000"/>
              <a:gd name="connsiteX18" fmla="*/ 1768190 w 12192000"/>
              <a:gd name="connsiteY18" fmla="*/ 6470969 h 6858000"/>
              <a:gd name="connsiteX19" fmla="*/ 1796056 w 12192000"/>
              <a:gd name="connsiteY19" fmla="*/ 6448718 h 6858000"/>
              <a:gd name="connsiteX20" fmla="*/ 1385331 w 12192000"/>
              <a:gd name="connsiteY20" fmla="*/ 6423290 h 6858000"/>
              <a:gd name="connsiteX21" fmla="*/ 1427128 w 12192000"/>
              <a:gd name="connsiteY21" fmla="*/ 6544605 h 6858000"/>
              <a:gd name="connsiteX22" fmla="*/ 1470261 w 12192000"/>
              <a:gd name="connsiteY22" fmla="*/ 6544605 h 6858000"/>
              <a:gd name="connsiteX23" fmla="*/ 1513932 w 12192000"/>
              <a:gd name="connsiteY23" fmla="*/ 6423290 h 6858000"/>
              <a:gd name="connsiteX24" fmla="*/ 1477223 w 12192000"/>
              <a:gd name="connsiteY24" fmla="*/ 6423290 h 6858000"/>
              <a:gd name="connsiteX25" fmla="*/ 1449367 w 12192000"/>
              <a:gd name="connsiteY25" fmla="*/ 6507521 h 6858000"/>
              <a:gd name="connsiteX26" fmla="*/ 1423104 w 12192000"/>
              <a:gd name="connsiteY26" fmla="*/ 6423290 h 6858000"/>
              <a:gd name="connsiteX27" fmla="*/ 1319153 w 12192000"/>
              <a:gd name="connsiteY27" fmla="*/ 6423290 h 6858000"/>
              <a:gd name="connsiteX28" fmla="*/ 1319153 w 12192000"/>
              <a:gd name="connsiteY28" fmla="*/ 6452426 h 6858000"/>
              <a:gd name="connsiteX29" fmla="*/ 1336299 w 12192000"/>
              <a:gd name="connsiteY29" fmla="*/ 6452426 h 6858000"/>
              <a:gd name="connsiteX30" fmla="*/ 1336299 w 12192000"/>
              <a:gd name="connsiteY30" fmla="*/ 6544604 h 6858000"/>
              <a:gd name="connsiteX31" fmla="*/ 1371127 w 12192000"/>
              <a:gd name="connsiteY31" fmla="*/ 6544604 h 6858000"/>
              <a:gd name="connsiteX32" fmla="*/ 1371127 w 12192000"/>
              <a:gd name="connsiteY32" fmla="*/ 6423290 h 6858000"/>
              <a:gd name="connsiteX33" fmla="*/ 1293161 w 12192000"/>
              <a:gd name="connsiteY33" fmla="*/ 6421700 h 6858000"/>
              <a:gd name="connsiteX34" fmla="*/ 1261280 w 12192000"/>
              <a:gd name="connsiteY34" fmla="*/ 6442626 h 6858000"/>
              <a:gd name="connsiteX35" fmla="*/ 1261280 w 12192000"/>
              <a:gd name="connsiteY35" fmla="*/ 6423290 h 6858000"/>
              <a:gd name="connsiteX36" fmla="*/ 1227522 w 12192000"/>
              <a:gd name="connsiteY36" fmla="*/ 6423290 h 6858000"/>
              <a:gd name="connsiteX37" fmla="*/ 1227522 w 12192000"/>
              <a:gd name="connsiteY37" fmla="*/ 6544604 h 6858000"/>
              <a:gd name="connsiteX38" fmla="*/ 1262352 w 12192000"/>
              <a:gd name="connsiteY38" fmla="*/ 6544604 h 6858000"/>
              <a:gd name="connsiteX39" fmla="*/ 1262352 w 12192000"/>
              <a:gd name="connsiteY39" fmla="*/ 6486596 h 6858000"/>
              <a:gd name="connsiteX40" fmla="*/ 1288073 w 12192000"/>
              <a:gd name="connsiteY40" fmla="*/ 6457194 h 6858000"/>
              <a:gd name="connsiteX41" fmla="*/ 1302808 w 12192000"/>
              <a:gd name="connsiteY41" fmla="*/ 6457194 h 6858000"/>
              <a:gd name="connsiteX42" fmla="*/ 1302808 w 12192000"/>
              <a:gd name="connsiteY42" fmla="*/ 6422760 h 6858000"/>
              <a:gd name="connsiteX43" fmla="*/ 1293161 w 12192000"/>
              <a:gd name="connsiteY43" fmla="*/ 6421700 h 6858000"/>
              <a:gd name="connsiteX44" fmla="*/ 1796056 w 12192000"/>
              <a:gd name="connsiteY44" fmla="*/ 6420112 h 6858000"/>
              <a:gd name="connsiteX45" fmla="*/ 1791956 w 12192000"/>
              <a:gd name="connsiteY45" fmla="*/ 6420138 h 6858000"/>
              <a:gd name="connsiteX46" fmla="*/ 1732297 w 12192000"/>
              <a:gd name="connsiteY46" fmla="*/ 6483948 h 6858000"/>
              <a:gd name="connsiteX47" fmla="*/ 1770879 w 12192000"/>
              <a:gd name="connsiteY47" fmla="*/ 6541990 h 6858000"/>
              <a:gd name="connsiteX48" fmla="*/ 1857943 w 12192000"/>
              <a:gd name="connsiteY48" fmla="*/ 6509641 h 6858000"/>
              <a:gd name="connsiteX49" fmla="*/ 1821781 w 12192000"/>
              <a:gd name="connsiteY49" fmla="*/ 6505933 h 6858000"/>
              <a:gd name="connsiteX50" fmla="*/ 1802269 w 12192000"/>
              <a:gd name="connsiteY50" fmla="*/ 6518046 h 6858000"/>
              <a:gd name="connsiteX51" fmla="*/ 1768997 w 12192000"/>
              <a:gd name="connsiteY51" fmla="*/ 6494013 h 6858000"/>
              <a:gd name="connsiteX52" fmla="*/ 1860353 w 12192000"/>
              <a:gd name="connsiteY52" fmla="*/ 6494013 h 6858000"/>
              <a:gd name="connsiteX53" fmla="*/ 1860353 w 12192000"/>
              <a:gd name="connsiteY53" fmla="*/ 6492689 h 6858000"/>
              <a:gd name="connsiteX54" fmla="*/ 1796056 w 12192000"/>
              <a:gd name="connsiteY54" fmla="*/ 6420112 h 6858000"/>
              <a:gd name="connsiteX55" fmla="*/ 1574215 w 12192000"/>
              <a:gd name="connsiteY55" fmla="*/ 6420111 h 6858000"/>
              <a:gd name="connsiteX56" fmla="*/ 1521700 w 12192000"/>
              <a:gd name="connsiteY56" fmla="*/ 6434944 h 6858000"/>
              <a:gd name="connsiteX57" fmla="*/ 1535364 w 12192000"/>
              <a:gd name="connsiteY57" fmla="*/ 6460902 h 6858000"/>
              <a:gd name="connsiteX58" fmla="*/ 1572342 w 12192000"/>
              <a:gd name="connsiteY58" fmla="*/ 6449512 h 6858000"/>
              <a:gd name="connsiteX59" fmla="*/ 1592699 w 12192000"/>
              <a:gd name="connsiteY59" fmla="*/ 6463816 h 6858000"/>
              <a:gd name="connsiteX60" fmla="*/ 1592699 w 12192000"/>
              <a:gd name="connsiteY60" fmla="*/ 6465140 h 6858000"/>
              <a:gd name="connsiteX61" fmla="*/ 1584124 w 12192000"/>
              <a:gd name="connsiteY61" fmla="*/ 6472292 h 6858000"/>
              <a:gd name="connsiteX62" fmla="*/ 1560013 w 12192000"/>
              <a:gd name="connsiteY62" fmla="*/ 6472292 h 6858000"/>
              <a:gd name="connsiteX63" fmla="*/ 1515545 w 12192000"/>
              <a:gd name="connsiteY63" fmla="*/ 6509640 h 6858000"/>
              <a:gd name="connsiteX64" fmla="*/ 1515603 w 12192000"/>
              <a:gd name="connsiteY64" fmla="*/ 6510750 h 6858000"/>
              <a:gd name="connsiteX65" fmla="*/ 1558409 w 12192000"/>
              <a:gd name="connsiteY65" fmla="*/ 6547782 h 6858000"/>
              <a:gd name="connsiteX66" fmla="*/ 1592699 w 12192000"/>
              <a:gd name="connsiteY66" fmla="*/ 6533214 h 6858000"/>
              <a:gd name="connsiteX67" fmla="*/ 1592699 w 12192000"/>
              <a:gd name="connsiteY67" fmla="*/ 6544604 h 6858000"/>
              <a:gd name="connsiteX68" fmla="*/ 1627527 w 12192000"/>
              <a:gd name="connsiteY68" fmla="*/ 6544604 h 6858000"/>
              <a:gd name="connsiteX69" fmla="*/ 1627527 w 12192000"/>
              <a:gd name="connsiteY69" fmla="*/ 6464875 h 6858000"/>
              <a:gd name="connsiteX70" fmla="*/ 1574215 w 12192000"/>
              <a:gd name="connsiteY70" fmla="*/ 6420111 h 6858000"/>
              <a:gd name="connsiteX71" fmla="*/ 1153574 w 12192000"/>
              <a:gd name="connsiteY71" fmla="*/ 6420111 h 6858000"/>
              <a:gd name="connsiteX72" fmla="*/ 1101062 w 12192000"/>
              <a:gd name="connsiteY72" fmla="*/ 6434944 h 6858000"/>
              <a:gd name="connsiteX73" fmla="*/ 1114726 w 12192000"/>
              <a:gd name="connsiteY73" fmla="*/ 6460902 h 6858000"/>
              <a:gd name="connsiteX74" fmla="*/ 1151699 w 12192000"/>
              <a:gd name="connsiteY74" fmla="*/ 6449512 h 6858000"/>
              <a:gd name="connsiteX75" fmla="*/ 1172060 w 12192000"/>
              <a:gd name="connsiteY75" fmla="*/ 6463816 h 6858000"/>
              <a:gd name="connsiteX76" fmla="*/ 1172060 w 12192000"/>
              <a:gd name="connsiteY76" fmla="*/ 6465140 h 6858000"/>
              <a:gd name="connsiteX77" fmla="*/ 1163487 w 12192000"/>
              <a:gd name="connsiteY77" fmla="*/ 6472292 h 6858000"/>
              <a:gd name="connsiteX78" fmla="*/ 1139375 w 12192000"/>
              <a:gd name="connsiteY78" fmla="*/ 6472292 h 6858000"/>
              <a:gd name="connsiteX79" fmla="*/ 1094901 w 12192000"/>
              <a:gd name="connsiteY79" fmla="*/ 6509640 h 6858000"/>
              <a:gd name="connsiteX80" fmla="*/ 1094960 w 12192000"/>
              <a:gd name="connsiteY80" fmla="*/ 6510749 h 6858000"/>
              <a:gd name="connsiteX81" fmla="*/ 1137766 w 12192000"/>
              <a:gd name="connsiteY81" fmla="*/ 6547782 h 6858000"/>
              <a:gd name="connsiteX82" fmla="*/ 1172060 w 12192000"/>
              <a:gd name="connsiteY82" fmla="*/ 6533214 h 6858000"/>
              <a:gd name="connsiteX83" fmla="*/ 1172060 w 12192000"/>
              <a:gd name="connsiteY83" fmla="*/ 6544604 h 6858000"/>
              <a:gd name="connsiteX84" fmla="*/ 1206890 w 12192000"/>
              <a:gd name="connsiteY84" fmla="*/ 6544604 h 6858000"/>
              <a:gd name="connsiteX85" fmla="*/ 1206890 w 12192000"/>
              <a:gd name="connsiteY85" fmla="*/ 6464875 h 6858000"/>
              <a:gd name="connsiteX86" fmla="*/ 1153574 w 12192000"/>
              <a:gd name="connsiteY86" fmla="*/ 6420111 h 6858000"/>
              <a:gd name="connsiteX87" fmla="*/ 568575 w 12192000"/>
              <a:gd name="connsiteY87" fmla="*/ 6383429 h 6858000"/>
              <a:gd name="connsiteX88" fmla="*/ 568549 w 12192000"/>
              <a:gd name="connsiteY88" fmla="*/ 6520396 h 6858000"/>
              <a:gd name="connsiteX89" fmla="*/ 624511 w 12192000"/>
              <a:gd name="connsiteY89" fmla="*/ 6519097 h 6858000"/>
              <a:gd name="connsiteX90" fmla="*/ 618898 w 12192000"/>
              <a:gd name="connsiteY90" fmla="*/ 6402004 h 6858000"/>
              <a:gd name="connsiteX91" fmla="*/ 624479 w 12192000"/>
              <a:gd name="connsiteY91" fmla="*/ 6384725 h 6858000"/>
              <a:gd name="connsiteX92" fmla="*/ 568575 w 12192000"/>
              <a:gd name="connsiteY92" fmla="*/ 6383429 h 6858000"/>
              <a:gd name="connsiteX93" fmla="*/ 1659953 w 12192000"/>
              <a:gd name="connsiteY93" fmla="*/ 6377201 h 6858000"/>
              <a:gd name="connsiteX94" fmla="*/ 1659953 w 12192000"/>
              <a:gd name="connsiteY94" fmla="*/ 6423290 h 6858000"/>
              <a:gd name="connsiteX95" fmla="*/ 1640662 w 12192000"/>
              <a:gd name="connsiteY95" fmla="*/ 6423290 h 6858000"/>
              <a:gd name="connsiteX96" fmla="*/ 1640662 w 12192000"/>
              <a:gd name="connsiteY96" fmla="*/ 6452426 h 6858000"/>
              <a:gd name="connsiteX97" fmla="*/ 1659953 w 12192000"/>
              <a:gd name="connsiteY97" fmla="*/ 6452426 h 6858000"/>
              <a:gd name="connsiteX98" fmla="*/ 1659953 w 12192000"/>
              <a:gd name="connsiteY98" fmla="*/ 6518911 h 6858000"/>
              <a:gd name="connsiteX99" fmla="*/ 1695318 w 12192000"/>
              <a:gd name="connsiteY99" fmla="*/ 6546194 h 6858000"/>
              <a:gd name="connsiteX100" fmla="*/ 1722377 w 12192000"/>
              <a:gd name="connsiteY100" fmla="*/ 6544604 h 6858000"/>
              <a:gd name="connsiteX101" fmla="*/ 1722377 w 12192000"/>
              <a:gd name="connsiteY101" fmla="*/ 6515203 h 6858000"/>
              <a:gd name="connsiteX102" fmla="*/ 1706303 w 12192000"/>
              <a:gd name="connsiteY102" fmla="*/ 6515998 h 6858000"/>
              <a:gd name="connsiteX103" fmla="*/ 1694780 w 12192000"/>
              <a:gd name="connsiteY103" fmla="*/ 6507256 h 6858000"/>
              <a:gd name="connsiteX104" fmla="*/ 1694780 w 12192000"/>
              <a:gd name="connsiteY104" fmla="*/ 6452426 h 6858000"/>
              <a:gd name="connsiteX105" fmla="*/ 1721302 w 12192000"/>
              <a:gd name="connsiteY105" fmla="*/ 6452426 h 6858000"/>
              <a:gd name="connsiteX106" fmla="*/ 1721302 w 12192000"/>
              <a:gd name="connsiteY106" fmla="*/ 6423290 h 6858000"/>
              <a:gd name="connsiteX107" fmla="*/ 1694780 w 12192000"/>
              <a:gd name="connsiteY107" fmla="*/ 6423290 h 6858000"/>
              <a:gd name="connsiteX108" fmla="*/ 1694780 w 12192000"/>
              <a:gd name="connsiteY108" fmla="*/ 6377201 h 6858000"/>
              <a:gd name="connsiteX109" fmla="*/ 1884617 w 12192000"/>
              <a:gd name="connsiteY109" fmla="*/ 6359355 h 6858000"/>
              <a:gd name="connsiteX110" fmla="*/ 1884617 w 12192000"/>
              <a:gd name="connsiteY110" fmla="*/ 6392335 h 6858000"/>
              <a:gd name="connsiteX111" fmla="*/ 1893998 w 12192000"/>
              <a:gd name="connsiteY111" fmla="*/ 6392335 h 6858000"/>
              <a:gd name="connsiteX112" fmla="*/ 1893998 w 12192000"/>
              <a:gd name="connsiteY112" fmla="*/ 6373492 h 6858000"/>
              <a:gd name="connsiteX113" fmla="*/ 1898291 w 12192000"/>
              <a:gd name="connsiteY113" fmla="*/ 6385270 h 6858000"/>
              <a:gd name="connsiteX114" fmla="*/ 1905819 w 12192000"/>
              <a:gd name="connsiteY114" fmla="*/ 6385270 h 6858000"/>
              <a:gd name="connsiteX115" fmla="*/ 1910111 w 12192000"/>
              <a:gd name="connsiteY115" fmla="*/ 6373492 h 6858000"/>
              <a:gd name="connsiteX116" fmla="*/ 1910111 w 12192000"/>
              <a:gd name="connsiteY116" fmla="*/ 6392335 h 6858000"/>
              <a:gd name="connsiteX117" fmla="*/ 1919685 w 12192000"/>
              <a:gd name="connsiteY117" fmla="*/ 6392335 h 6858000"/>
              <a:gd name="connsiteX118" fmla="*/ 1919685 w 12192000"/>
              <a:gd name="connsiteY118" fmla="*/ 6359355 h 6858000"/>
              <a:gd name="connsiteX119" fmla="*/ 1907566 w 12192000"/>
              <a:gd name="connsiteY119" fmla="*/ 6359355 h 6858000"/>
              <a:gd name="connsiteX120" fmla="*/ 1902362 w 12192000"/>
              <a:gd name="connsiteY120" fmla="*/ 6373114 h 6858000"/>
              <a:gd name="connsiteX121" fmla="*/ 1897494 w 12192000"/>
              <a:gd name="connsiteY121" fmla="*/ 6359355 h 6858000"/>
              <a:gd name="connsiteX122" fmla="*/ 1850683 w 12192000"/>
              <a:gd name="connsiteY122" fmla="*/ 6359355 h 6858000"/>
              <a:gd name="connsiteX123" fmla="*/ 1850683 w 12192000"/>
              <a:gd name="connsiteY123" fmla="*/ 6367929 h 6858000"/>
              <a:gd name="connsiteX124" fmla="*/ 1860074 w 12192000"/>
              <a:gd name="connsiteY124" fmla="*/ 6367929 h 6858000"/>
              <a:gd name="connsiteX125" fmla="*/ 1860074 w 12192000"/>
              <a:gd name="connsiteY125" fmla="*/ 6392335 h 6858000"/>
              <a:gd name="connsiteX126" fmla="*/ 1869839 w 12192000"/>
              <a:gd name="connsiteY126" fmla="*/ 6392335 h 6858000"/>
              <a:gd name="connsiteX127" fmla="*/ 1869839 w 12192000"/>
              <a:gd name="connsiteY127" fmla="*/ 6367929 h 6858000"/>
              <a:gd name="connsiteX128" fmla="*/ 1879230 w 12192000"/>
              <a:gd name="connsiteY128" fmla="*/ 6367929 h 6858000"/>
              <a:gd name="connsiteX129" fmla="*/ 1879230 w 12192000"/>
              <a:gd name="connsiteY129" fmla="*/ 6359355 h 6858000"/>
              <a:gd name="connsiteX130" fmla="*/ 1352105 w 12192000"/>
              <a:gd name="connsiteY130" fmla="*/ 6359189 h 6858000"/>
              <a:gd name="connsiteX131" fmla="*/ 1329868 w 12192000"/>
              <a:gd name="connsiteY131" fmla="*/ 6381439 h 6858000"/>
              <a:gd name="connsiteX132" fmla="*/ 1352108 w 12192000"/>
              <a:gd name="connsiteY132" fmla="*/ 6403427 h 6858000"/>
              <a:gd name="connsiteX133" fmla="*/ 1374610 w 12192000"/>
              <a:gd name="connsiteY133" fmla="*/ 6381439 h 6858000"/>
              <a:gd name="connsiteX134" fmla="*/ 1374610 w 12192000"/>
              <a:gd name="connsiteY134" fmla="*/ 6381364 h 6858000"/>
              <a:gd name="connsiteX135" fmla="*/ 1352105 w 12192000"/>
              <a:gd name="connsiteY135" fmla="*/ 6359189 h 6858000"/>
              <a:gd name="connsiteX136" fmla="*/ 1041583 w 12192000"/>
              <a:gd name="connsiteY136" fmla="*/ 6359189 h 6858000"/>
              <a:gd name="connsiteX137" fmla="*/ 1041583 w 12192000"/>
              <a:gd name="connsiteY137" fmla="*/ 6544604 h 6858000"/>
              <a:gd name="connsiteX138" fmla="*/ 1076143 w 12192000"/>
              <a:gd name="connsiteY138" fmla="*/ 6544604 h 6858000"/>
              <a:gd name="connsiteX139" fmla="*/ 1076143 w 12192000"/>
              <a:gd name="connsiteY139" fmla="*/ 6359189 h 6858000"/>
              <a:gd name="connsiteX140" fmla="*/ 925239 w 12192000"/>
              <a:gd name="connsiteY140" fmla="*/ 6355990 h 6858000"/>
              <a:gd name="connsiteX141" fmla="*/ 832602 w 12192000"/>
              <a:gd name="connsiteY141" fmla="*/ 6451897 h 6858000"/>
              <a:gd name="connsiteX142" fmla="*/ 832623 w 12192000"/>
              <a:gd name="connsiteY142" fmla="*/ 6456990 h 6858000"/>
              <a:gd name="connsiteX143" fmla="*/ 930389 w 12192000"/>
              <a:gd name="connsiteY143" fmla="*/ 6547783 h 6858000"/>
              <a:gd name="connsiteX144" fmla="*/ 1022285 w 12192000"/>
              <a:gd name="connsiteY144" fmla="*/ 6478650 h 6858000"/>
              <a:gd name="connsiteX145" fmla="*/ 981294 w 12192000"/>
              <a:gd name="connsiteY145" fmla="*/ 6478650 h 6858000"/>
              <a:gd name="connsiteX146" fmla="*/ 930389 w 12192000"/>
              <a:gd name="connsiteY146" fmla="*/ 6513878 h 6858000"/>
              <a:gd name="connsiteX147" fmla="*/ 871450 w 12192000"/>
              <a:gd name="connsiteY147" fmla="*/ 6451897 h 6858000"/>
              <a:gd name="connsiteX148" fmla="*/ 930389 w 12192000"/>
              <a:gd name="connsiteY148" fmla="*/ 6389916 h 6858000"/>
              <a:gd name="connsiteX149" fmla="*/ 981294 w 12192000"/>
              <a:gd name="connsiteY149" fmla="*/ 6425144 h 6858000"/>
              <a:gd name="connsiteX150" fmla="*/ 1022285 w 12192000"/>
              <a:gd name="connsiteY150" fmla="*/ 6425144 h 6858000"/>
              <a:gd name="connsiteX151" fmla="*/ 930389 w 12192000"/>
              <a:gd name="connsiteY151" fmla="*/ 6356011 h 6858000"/>
              <a:gd name="connsiteX152" fmla="*/ 925239 w 12192000"/>
              <a:gd name="connsiteY152" fmla="*/ 6355990 h 6858000"/>
              <a:gd name="connsiteX153" fmla="*/ 651232 w 12192000"/>
              <a:gd name="connsiteY153" fmla="*/ 6336161 h 6858000"/>
              <a:gd name="connsiteX154" fmla="*/ 624479 w 12192000"/>
              <a:gd name="connsiteY154" fmla="*/ 6384726 h 6858000"/>
              <a:gd name="connsiteX155" fmla="*/ 742033 w 12192000"/>
              <a:gd name="connsiteY155" fmla="*/ 6451914 h 6858000"/>
              <a:gd name="connsiteX156" fmla="*/ 624512 w 12192000"/>
              <a:gd name="connsiteY156" fmla="*/ 6519097 h 6858000"/>
              <a:gd name="connsiteX157" fmla="*/ 651373 w 12192000"/>
              <a:gd name="connsiteY157" fmla="*/ 6567631 h 6858000"/>
              <a:gd name="connsiteX158" fmla="*/ 771228 w 12192000"/>
              <a:gd name="connsiteY158" fmla="*/ 6499136 h 6858000"/>
              <a:gd name="connsiteX159" fmla="*/ 742033 w 12192000"/>
              <a:gd name="connsiteY159" fmla="*/ 6451914 h 6858000"/>
              <a:gd name="connsiteX160" fmla="*/ 771227 w 12192000"/>
              <a:gd name="connsiteY160" fmla="*/ 6404692 h 6858000"/>
              <a:gd name="connsiteX161" fmla="*/ 651232 w 12192000"/>
              <a:gd name="connsiteY161" fmla="*/ 6336161 h 6858000"/>
              <a:gd name="connsiteX162" fmla="*/ 0 w 12192000"/>
              <a:gd name="connsiteY162" fmla="*/ 0 h 6858000"/>
              <a:gd name="connsiteX163" fmla="*/ 7104065 w 12192000"/>
              <a:gd name="connsiteY163" fmla="*/ 0 h 6858000"/>
              <a:gd name="connsiteX164" fmla="*/ 8040688 w 12192000"/>
              <a:gd name="connsiteY164" fmla="*/ 0 h 6858000"/>
              <a:gd name="connsiteX165" fmla="*/ 12192000 w 12192000"/>
              <a:gd name="connsiteY165" fmla="*/ 0 h 6858000"/>
              <a:gd name="connsiteX166" fmla="*/ 12192000 w 12192000"/>
              <a:gd name="connsiteY166" fmla="*/ 6858000 h 6858000"/>
              <a:gd name="connsiteX167" fmla="*/ 8040688 w 12192000"/>
              <a:gd name="connsiteY167" fmla="*/ 6858000 h 6858000"/>
              <a:gd name="connsiteX168" fmla="*/ 7104065 w 12192000"/>
              <a:gd name="connsiteY168" fmla="*/ 6858000 h 6858000"/>
              <a:gd name="connsiteX169" fmla="*/ 0 w 12192000"/>
              <a:gd name="connsiteY1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92000"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2066940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625307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356491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716302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4024056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73970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Board meeting gray conclusion">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7FFEEE29-B311-4419-8883-3DA08D8C018E}"/>
              </a:ext>
            </a:extLst>
          </p:cNvPr>
          <p:cNvSpPr>
            <a:spLocks noGrp="1"/>
          </p:cNvSpPr>
          <p:nvPr>
            <p:ph type="body" sz="quarter" idx="14"/>
          </p:nvPr>
        </p:nvSpPr>
        <p:spPr>
          <a:xfrm>
            <a:off x="373063" y="812800"/>
            <a:ext cx="11410950" cy="501650"/>
          </a:xfrm>
          <a:solidFill>
            <a:srgbClr val="F0F0EB"/>
          </a:solidFill>
          <a:ln>
            <a:noFill/>
          </a:ln>
        </p:spPr>
        <p:txBody>
          <a:bodyPr lIns="91440" tIns="45720" rIns="91440" bIns="91440">
            <a:noAutofit/>
          </a:bodyPr>
          <a:lstStyle>
            <a:lvl1pPr marL="0" indent="0">
              <a:spcAft>
                <a:spcPts val="0"/>
              </a:spcAft>
              <a:buNone/>
              <a:defRPr b="1">
                <a:solidFill>
                  <a:schemeClr val="accent1"/>
                </a:solidFill>
              </a:defRPr>
            </a:lvl1pPr>
          </a:lstStyle>
          <a:p>
            <a:pPr lvl="0"/>
            <a:r>
              <a:rPr lang="en-US"/>
              <a:t>Click to edit Master text styles</a:t>
            </a:r>
          </a:p>
        </p:txBody>
      </p:sp>
      <p:sp>
        <p:nvSpPr>
          <p:cNvPr id="4" name="Text Placeholder 3">
            <a:extLst>
              <a:ext uri="{FF2B5EF4-FFF2-40B4-BE49-F238E27FC236}">
                <a16:creationId xmlns:a16="http://schemas.microsoft.com/office/drawing/2014/main" id="{B9092E5F-30E5-4A33-9D44-D081EB191A59}"/>
              </a:ext>
            </a:extLst>
          </p:cNvPr>
          <p:cNvSpPr>
            <a:spLocks noGrp="1"/>
          </p:cNvSpPr>
          <p:nvPr>
            <p:ph type="body" sz="quarter" idx="10"/>
          </p:nvPr>
        </p:nvSpPr>
        <p:spPr>
          <a:xfrm>
            <a:off x="373063" y="1543756"/>
            <a:ext cx="11410950" cy="4612601"/>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6ACCC35F-D20E-4053-B659-4325F7D2B52B}"/>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4A16EDBE-F2BC-4940-AB8C-F0DC2E000247}"/>
              </a:ext>
            </a:extLst>
          </p:cNvPr>
          <p:cNvSpPr>
            <a:spLocks noGrp="1"/>
          </p:cNvSpPr>
          <p:nvPr>
            <p:ph type="ftr" sz="quarter" idx="15"/>
          </p:nvPr>
        </p:nvSpPr>
        <p:spPr/>
        <p:txBody>
          <a:bodyPr/>
          <a:lstStyle/>
          <a:p>
            <a:r>
              <a:rPr lang="en-US"/>
              <a:t>© 2024 Clarivate. All rights reserved.</a:t>
            </a:r>
          </a:p>
        </p:txBody>
      </p:sp>
      <p:sp>
        <p:nvSpPr>
          <p:cNvPr id="3" name="Slide Number Placeholder 2">
            <a:extLst>
              <a:ext uri="{FF2B5EF4-FFF2-40B4-BE49-F238E27FC236}">
                <a16:creationId xmlns:a16="http://schemas.microsoft.com/office/drawing/2014/main" id="{93952E25-8C7E-4032-B5A9-EEFEE1CBE5BC}"/>
              </a:ext>
            </a:extLst>
          </p:cNvPr>
          <p:cNvSpPr>
            <a:spLocks noGrp="1"/>
          </p:cNvSpPr>
          <p:nvPr>
            <p:ph type="sldNum" sz="quarter" idx="16"/>
          </p:nvPr>
        </p:nvSpPr>
        <p:spPr>
          <a:xfrm>
            <a:off x="11023599" y="6373978"/>
            <a:ext cx="760413" cy="365125"/>
          </a:xfrm>
          <a:prstGeom prst="rect">
            <a:avLst/>
          </a:prstGeom>
        </p:spPr>
        <p:txBody>
          <a:bodyPr/>
          <a:lstStyle/>
          <a:p>
            <a:fld id="{21F6CEF5-2DED-4FCB-AD7C-D6955EF399CF}" type="slidenum">
              <a:rPr lang="en-US" smtClean="0"/>
              <a:pPr/>
              <a:t>‹#›</a:t>
            </a:fld>
            <a:endParaRPr lang="en-US"/>
          </a:p>
        </p:txBody>
      </p:sp>
    </p:spTree>
    <p:extLst>
      <p:ext uri="{BB962C8B-B14F-4D97-AF65-F5344CB8AC3E}">
        <p14:creationId xmlns:p14="http://schemas.microsoft.com/office/powerpoint/2010/main" val="40617630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50:50 - Text / Chart">
  <p:cSld name="50:50 - Text / Chart">
    <p:bg>
      <p:bgPr>
        <a:solidFill>
          <a:schemeClr val="lt1"/>
        </a:solidFill>
        <a:effectLst/>
      </p:bgPr>
    </p:bg>
    <p:spTree>
      <p:nvGrpSpPr>
        <p:cNvPr id="1" name="Shape 1178"/>
        <p:cNvGrpSpPr/>
        <p:nvPr/>
      </p:nvGrpSpPr>
      <p:grpSpPr>
        <a:xfrm>
          <a:off x="0" y="0"/>
          <a:ext cx="0" cy="0"/>
          <a:chOff x="0" y="0"/>
          <a:chExt cx="0" cy="0"/>
        </a:xfrm>
      </p:grpSpPr>
      <p:sp>
        <p:nvSpPr>
          <p:cNvPr id="1179" name="Google Shape;1179;p107"/>
          <p:cNvSpPr/>
          <p:nvPr/>
        </p:nvSpPr>
        <p:spPr>
          <a:xfrm>
            <a:off x="0" y="0"/>
            <a:ext cx="6096000" cy="6858000"/>
          </a:xfrm>
          <a:prstGeom prst="rect">
            <a:avLst/>
          </a:prstGeom>
          <a:solidFill>
            <a:srgbClr val="FAF5FF"/>
          </a:solidFill>
          <a:ln>
            <a:noFill/>
          </a:ln>
        </p:spPr>
        <p:txBody>
          <a:bodyPr spcFirstLastPara="1" wrap="square" lIns="91433" tIns="45700" rIns="91433" bIns="45700" anchor="ctr" anchorCtr="0">
            <a:noAutofit/>
          </a:bodyPr>
          <a:lstStyle/>
          <a:p>
            <a:pPr marL="0" marR="0" lvl="0" indent="0" algn="ctr" rtl="0">
              <a:spcBef>
                <a:spcPts val="0"/>
              </a:spcBef>
              <a:spcAft>
                <a:spcPts val="0"/>
              </a:spcAft>
              <a:buClr>
                <a:schemeClr val="dk1"/>
              </a:buClr>
              <a:buSzPts val="1400"/>
              <a:buFont typeface="Arial"/>
              <a:buNone/>
            </a:pPr>
            <a:endParaRPr sz="1867" b="0" i="0" u="none" strike="noStrike" cap="none">
              <a:solidFill>
                <a:schemeClr val="lt1"/>
              </a:solidFill>
              <a:latin typeface="Avenir"/>
              <a:ea typeface="Avenir"/>
              <a:cs typeface="Avenir"/>
              <a:sym typeface="Avenir"/>
            </a:endParaRPr>
          </a:p>
        </p:txBody>
      </p:sp>
      <p:sp>
        <p:nvSpPr>
          <p:cNvPr id="1180" name="Google Shape;1180;p107"/>
          <p:cNvSpPr txBox="1">
            <a:spLocks noGrp="1"/>
          </p:cNvSpPr>
          <p:nvPr>
            <p:ph type="ftr" idx="11"/>
          </p:nvPr>
        </p:nvSpPr>
        <p:spPr>
          <a:xfrm>
            <a:off x="8040688" y="6348353"/>
            <a:ext cx="3292400" cy="2160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Clr>
                <a:schemeClr val="dk1"/>
              </a:buClr>
              <a:buSzPts val="800"/>
              <a:buFont typeface="Avenir"/>
              <a:buNone/>
              <a:defRPr/>
            </a:lvl1pPr>
            <a:lvl2pPr lvl="1" algn="l" rtl="0">
              <a:spcBef>
                <a:spcPts val="0"/>
              </a:spcBef>
              <a:spcAft>
                <a:spcPts val="0"/>
              </a:spcAft>
              <a:buClr>
                <a:schemeClr val="dk1"/>
              </a:buClr>
              <a:buSzPts val="800"/>
              <a:buFont typeface="Avenir"/>
              <a:buNone/>
              <a:defRPr/>
            </a:lvl2pPr>
            <a:lvl3pPr lvl="2" algn="l" rtl="0">
              <a:spcBef>
                <a:spcPts val="0"/>
              </a:spcBef>
              <a:spcAft>
                <a:spcPts val="0"/>
              </a:spcAft>
              <a:buClr>
                <a:schemeClr val="dk1"/>
              </a:buClr>
              <a:buSzPts val="800"/>
              <a:buFont typeface="Avenir"/>
              <a:buNone/>
              <a:defRPr/>
            </a:lvl3pPr>
            <a:lvl4pPr lvl="3" algn="l" rtl="0">
              <a:spcBef>
                <a:spcPts val="0"/>
              </a:spcBef>
              <a:spcAft>
                <a:spcPts val="0"/>
              </a:spcAft>
              <a:buClr>
                <a:schemeClr val="dk1"/>
              </a:buClr>
              <a:buSzPts val="800"/>
              <a:buFont typeface="Avenir"/>
              <a:buNone/>
              <a:defRPr/>
            </a:lvl4pPr>
            <a:lvl5pPr lvl="4" algn="l" rtl="0">
              <a:spcBef>
                <a:spcPts val="0"/>
              </a:spcBef>
              <a:spcAft>
                <a:spcPts val="0"/>
              </a:spcAft>
              <a:buClr>
                <a:schemeClr val="dk1"/>
              </a:buClr>
              <a:buSzPts val="800"/>
              <a:buFont typeface="Avenir"/>
              <a:buNone/>
              <a:defRPr/>
            </a:lvl5pPr>
            <a:lvl6pPr lvl="5" algn="l" rtl="0">
              <a:spcBef>
                <a:spcPts val="0"/>
              </a:spcBef>
              <a:spcAft>
                <a:spcPts val="0"/>
              </a:spcAft>
              <a:buClr>
                <a:schemeClr val="dk1"/>
              </a:buClr>
              <a:buSzPts val="800"/>
              <a:buFont typeface="Avenir"/>
              <a:buNone/>
              <a:defRPr/>
            </a:lvl6pPr>
            <a:lvl7pPr lvl="6" algn="l" rtl="0">
              <a:spcBef>
                <a:spcPts val="0"/>
              </a:spcBef>
              <a:spcAft>
                <a:spcPts val="0"/>
              </a:spcAft>
              <a:buClr>
                <a:schemeClr val="dk1"/>
              </a:buClr>
              <a:buSzPts val="800"/>
              <a:buFont typeface="Avenir"/>
              <a:buNone/>
              <a:defRPr/>
            </a:lvl7pPr>
            <a:lvl8pPr lvl="7" algn="l" rtl="0">
              <a:spcBef>
                <a:spcPts val="0"/>
              </a:spcBef>
              <a:spcAft>
                <a:spcPts val="0"/>
              </a:spcAft>
              <a:buClr>
                <a:schemeClr val="dk1"/>
              </a:buClr>
              <a:buSzPts val="800"/>
              <a:buFont typeface="Avenir"/>
              <a:buNone/>
              <a:defRPr/>
            </a:lvl8pPr>
            <a:lvl9pPr lvl="8" algn="l" rtl="0">
              <a:spcBef>
                <a:spcPts val="0"/>
              </a:spcBef>
              <a:spcAft>
                <a:spcPts val="0"/>
              </a:spcAft>
              <a:buClr>
                <a:schemeClr val="dk1"/>
              </a:buClr>
              <a:buSzPts val="800"/>
              <a:buFont typeface="Avenir"/>
              <a:buNone/>
              <a:defRPr/>
            </a:lvl9pPr>
          </a:lstStyle>
          <a:p>
            <a:r>
              <a:rPr lang="en-US"/>
              <a:t>© 2024 Clarivate. All rights reserved.</a:t>
            </a:r>
            <a:endParaRPr/>
          </a:p>
        </p:txBody>
      </p:sp>
      <p:sp>
        <p:nvSpPr>
          <p:cNvPr id="1181" name="Google Shape;1181;p107"/>
          <p:cNvSpPr txBox="1">
            <a:spLocks noGrp="1"/>
          </p:cNvSpPr>
          <p:nvPr>
            <p:ph type="sldNum" idx="12"/>
          </p:nvPr>
        </p:nvSpPr>
        <p:spPr>
          <a:xfrm>
            <a:off x="11509200" y="6348353"/>
            <a:ext cx="216000" cy="216000"/>
          </a:xfrm>
          <a:prstGeom prst="rect">
            <a:avLst/>
          </a:prstGeom>
          <a:noFill/>
          <a:ln>
            <a:noFill/>
          </a:ln>
        </p:spPr>
        <p:txBody>
          <a:bodyPr spcFirstLastPara="1" wrap="square" lIns="0" tIns="0" rIns="0" bIns="0" anchor="ctr" anchorCtr="0">
            <a:noAutofit/>
          </a:bodyPr>
          <a:lstStyle>
            <a:lvl1pPr marL="0" lvl="0"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1pPr>
            <a:lvl2pPr marL="0" lvl="1"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2pPr>
            <a:lvl3pPr marL="0" lvl="2"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3pPr>
            <a:lvl4pPr marL="0" lvl="3"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4pPr>
            <a:lvl5pPr marL="0" lvl="4"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5pPr>
            <a:lvl6pPr marL="0" lvl="5"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6pPr>
            <a:lvl7pPr marL="0" lvl="6"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7pPr>
            <a:lvl8pPr marL="0" lvl="7"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8pPr>
            <a:lvl9pPr marL="0" lvl="8"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a:t>
            </a:fld>
            <a:endParaRPr/>
          </a:p>
        </p:txBody>
      </p:sp>
      <p:sp>
        <p:nvSpPr>
          <p:cNvPr id="1182" name="Google Shape;1182;p107"/>
          <p:cNvSpPr>
            <a:spLocks noGrp="1"/>
          </p:cNvSpPr>
          <p:nvPr>
            <p:ph type="chart" idx="2"/>
          </p:nvPr>
        </p:nvSpPr>
        <p:spPr>
          <a:xfrm>
            <a:off x="6635488" y="1089025"/>
            <a:ext cx="5005600" cy="3060800"/>
          </a:xfrm>
          <a:prstGeom prst="rect">
            <a:avLst/>
          </a:prstGeom>
          <a:noFill/>
          <a:ln>
            <a:noFill/>
          </a:ln>
        </p:spPr>
        <p:txBody>
          <a:bodyPr spcFirstLastPara="1" wrap="square" lIns="0" tIns="60750" rIns="0" bIns="0" anchor="t" anchorCtr="0">
            <a:noAutofit/>
          </a:bodyPr>
          <a:lstStyle>
            <a:lvl1pPr marR="0" lvl="0" algn="ctr" rtl="0">
              <a:lnSpc>
                <a:spcPct val="100000"/>
              </a:lnSpc>
              <a:spcBef>
                <a:spcPts val="933"/>
              </a:spcBef>
              <a:spcAft>
                <a:spcPts val="0"/>
              </a:spcAft>
              <a:buClr>
                <a:schemeClr val="accent1"/>
              </a:buClr>
              <a:buSzPts val="600"/>
              <a:buFont typeface="Arial"/>
              <a:buNone/>
              <a:defRPr sz="1067" b="0" i="0" u="none" strike="noStrike" cap="none">
                <a:solidFill>
                  <a:schemeClr val="accent1"/>
                </a:solidFill>
                <a:latin typeface="Avenir"/>
                <a:ea typeface="Avenir"/>
                <a:cs typeface="Avenir"/>
                <a:sym typeface="Avenir"/>
              </a:defRPr>
            </a:lvl1pPr>
            <a:lvl2pPr marR="0" lvl="1" algn="l" rtl="0">
              <a:lnSpc>
                <a:spcPct val="100000"/>
              </a:lnSpc>
              <a:spcBef>
                <a:spcPts val="933"/>
              </a:spcBef>
              <a:spcAft>
                <a:spcPts val="0"/>
              </a:spcAft>
              <a:buClr>
                <a:schemeClr val="dk1"/>
              </a:buClr>
              <a:buSzPts val="800"/>
              <a:buFont typeface="Arial"/>
              <a:buChar char="­"/>
              <a:defRPr sz="1467" b="0" i="0" u="none" strike="noStrike" cap="none">
                <a:solidFill>
                  <a:schemeClr val="dk1"/>
                </a:solidFill>
                <a:latin typeface="Avenir"/>
                <a:ea typeface="Avenir"/>
                <a:cs typeface="Avenir"/>
                <a:sym typeface="Avenir"/>
              </a:defRPr>
            </a:lvl2pPr>
            <a:lvl3pPr marR="0" lvl="2" algn="l" rtl="0">
              <a:lnSpc>
                <a:spcPct val="100000"/>
              </a:lnSpc>
              <a:spcBef>
                <a:spcPts val="933"/>
              </a:spcBef>
              <a:spcAft>
                <a:spcPts val="0"/>
              </a:spcAft>
              <a:buClr>
                <a:schemeClr val="dk1"/>
              </a:buClr>
              <a:buSzPts val="800"/>
              <a:buFont typeface="Noto Sans Symbols"/>
              <a:buChar char="▪"/>
              <a:defRPr sz="1467" b="0" i="0" u="none" strike="noStrike" cap="none">
                <a:solidFill>
                  <a:schemeClr val="dk1"/>
                </a:solidFill>
                <a:latin typeface="Avenir"/>
                <a:ea typeface="Avenir"/>
                <a:cs typeface="Avenir"/>
                <a:sym typeface="Avenir"/>
              </a:defRPr>
            </a:lvl3pPr>
            <a:lvl4pPr marR="0" lvl="3" algn="l" rtl="0">
              <a:lnSpc>
                <a:spcPct val="100000"/>
              </a:lnSpc>
              <a:spcBef>
                <a:spcPts val="933"/>
              </a:spcBef>
              <a:spcAft>
                <a:spcPts val="0"/>
              </a:spcAft>
              <a:buClr>
                <a:schemeClr val="dk1"/>
              </a:buClr>
              <a:buSzPts val="800"/>
              <a:buFont typeface="Courier New"/>
              <a:buChar char="o"/>
              <a:defRPr sz="1467" b="0" i="0" u="none" strike="noStrike" cap="none">
                <a:solidFill>
                  <a:schemeClr val="dk1"/>
                </a:solidFill>
                <a:latin typeface="Avenir"/>
                <a:ea typeface="Avenir"/>
                <a:cs typeface="Avenir"/>
                <a:sym typeface="Avenir"/>
              </a:defRPr>
            </a:lvl4pPr>
            <a:lvl5pPr marR="0" lvl="4" algn="l" rtl="0">
              <a:lnSpc>
                <a:spcPct val="100000"/>
              </a:lnSpc>
              <a:spcBef>
                <a:spcPts val="933"/>
              </a:spcBef>
              <a:spcAft>
                <a:spcPts val="0"/>
              </a:spcAft>
              <a:buClr>
                <a:schemeClr val="dk1"/>
              </a:buClr>
              <a:buSzPts val="800"/>
              <a:buFont typeface="Arial"/>
              <a:buChar char="­"/>
              <a:defRPr sz="1467" b="0" i="0" u="none" strike="noStrike" cap="none">
                <a:solidFill>
                  <a:schemeClr val="dk1"/>
                </a:solidFill>
                <a:latin typeface="Avenir"/>
                <a:ea typeface="Avenir"/>
                <a:cs typeface="Avenir"/>
                <a:sym typeface="Avenir"/>
              </a:defRPr>
            </a:lvl5pPr>
            <a:lvl6pPr marR="0" lvl="5" algn="l" rtl="0">
              <a:lnSpc>
                <a:spcPct val="100000"/>
              </a:lnSpc>
              <a:spcBef>
                <a:spcPts val="933"/>
              </a:spcBef>
              <a:spcAft>
                <a:spcPts val="0"/>
              </a:spcAft>
              <a:buClr>
                <a:schemeClr val="dk1"/>
              </a:buClr>
              <a:buSzPts val="800"/>
              <a:buFont typeface="Arial"/>
              <a:buChar char="•"/>
              <a:defRPr sz="1467" b="0" i="0" u="none" strike="noStrike" cap="none">
                <a:solidFill>
                  <a:schemeClr val="dk1"/>
                </a:solidFill>
                <a:latin typeface="Avenir"/>
                <a:ea typeface="Avenir"/>
                <a:cs typeface="Avenir"/>
                <a:sym typeface="Avenir"/>
              </a:defRPr>
            </a:lvl6pPr>
            <a:lvl7pPr marR="0" lvl="6"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Avenir"/>
                <a:ea typeface="Avenir"/>
                <a:cs typeface="Avenir"/>
                <a:sym typeface="Avenir"/>
              </a:defRPr>
            </a:lvl7pPr>
            <a:lvl8pPr marR="0" lvl="7"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Avenir"/>
                <a:ea typeface="Avenir"/>
                <a:cs typeface="Avenir"/>
                <a:sym typeface="Avenir"/>
              </a:defRPr>
            </a:lvl8pPr>
            <a:lvl9pPr marR="0" lvl="8"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Avenir"/>
                <a:ea typeface="Avenir"/>
                <a:cs typeface="Avenir"/>
                <a:sym typeface="Avenir"/>
              </a:defRPr>
            </a:lvl9pPr>
          </a:lstStyle>
          <a:p>
            <a:endParaRPr/>
          </a:p>
        </p:txBody>
      </p:sp>
      <p:sp>
        <p:nvSpPr>
          <p:cNvPr id="1183" name="Google Shape;1183;p107"/>
          <p:cNvSpPr txBox="1">
            <a:spLocks noGrp="1"/>
          </p:cNvSpPr>
          <p:nvPr>
            <p:ph type="body" idx="1"/>
          </p:nvPr>
        </p:nvSpPr>
        <p:spPr>
          <a:xfrm>
            <a:off x="6635488" y="368828"/>
            <a:ext cx="5005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800"/>
              <a:buNone/>
              <a:defRPr sz="1467">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4" name="Google Shape;1184;p107"/>
          <p:cNvSpPr txBox="1">
            <a:spLocks noGrp="1"/>
          </p:cNvSpPr>
          <p:nvPr>
            <p:ph type="body" idx="3"/>
          </p:nvPr>
        </p:nvSpPr>
        <p:spPr>
          <a:xfrm>
            <a:off x="7104856" y="451378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5" name="Google Shape;1185;p107"/>
          <p:cNvSpPr txBox="1">
            <a:spLocks noGrp="1"/>
          </p:cNvSpPr>
          <p:nvPr>
            <p:ph type="body" idx="4"/>
          </p:nvPr>
        </p:nvSpPr>
        <p:spPr>
          <a:xfrm>
            <a:off x="9767505" y="451378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6" name="Google Shape;1186;p107"/>
          <p:cNvSpPr txBox="1">
            <a:spLocks noGrp="1"/>
          </p:cNvSpPr>
          <p:nvPr>
            <p:ph type="body" idx="5"/>
          </p:nvPr>
        </p:nvSpPr>
        <p:spPr>
          <a:xfrm>
            <a:off x="7104856" y="505353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7" name="Google Shape;1187;p107"/>
          <p:cNvSpPr txBox="1">
            <a:spLocks noGrp="1"/>
          </p:cNvSpPr>
          <p:nvPr>
            <p:ph type="body" idx="6"/>
          </p:nvPr>
        </p:nvSpPr>
        <p:spPr>
          <a:xfrm>
            <a:off x="9767505" y="505353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8" name="Google Shape;1188;p107"/>
          <p:cNvSpPr txBox="1">
            <a:spLocks noGrp="1"/>
          </p:cNvSpPr>
          <p:nvPr>
            <p:ph type="body" idx="7"/>
          </p:nvPr>
        </p:nvSpPr>
        <p:spPr>
          <a:xfrm>
            <a:off x="7104856" y="559381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9" name="Google Shape;1189;p107"/>
          <p:cNvSpPr txBox="1">
            <a:spLocks noGrp="1"/>
          </p:cNvSpPr>
          <p:nvPr>
            <p:ph type="body" idx="8"/>
          </p:nvPr>
        </p:nvSpPr>
        <p:spPr>
          <a:xfrm>
            <a:off x="9767505" y="559381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0" name="Google Shape;1190;p107"/>
          <p:cNvSpPr txBox="1">
            <a:spLocks noGrp="1"/>
          </p:cNvSpPr>
          <p:nvPr>
            <p:ph type="body" idx="9"/>
          </p:nvPr>
        </p:nvSpPr>
        <p:spPr>
          <a:xfrm>
            <a:off x="6635488" y="4508500"/>
            <a:ext cx="216000" cy="216000"/>
          </a:xfrm>
          <a:prstGeom prst="rect">
            <a:avLst/>
          </a:prstGeom>
          <a:solidFill>
            <a:schemeClr val="accent1"/>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1" name="Google Shape;1191;p107"/>
          <p:cNvSpPr txBox="1">
            <a:spLocks noGrp="1"/>
          </p:cNvSpPr>
          <p:nvPr>
            <p:ph type="body" idx="13"/>
          </p:nvPr>
        </p:nvSpPr>
        <p:spPr>
          <a:xfrm>
            <a:off x="6635488" y="5053475"/>
            <a:ext cx="216000" cy="216000"/>
          </a:xfrm>
          <a:prstGeom prst="rect">
            <a:avLst/>
          </a:prstGeom>
          <a:solidFill>
            <a:schemeClr val="accent2"/>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2" name="Google Shape;1192;p107"/>
          <p:cNvSpPr txBox="1">
            <a:spLocks noGrp="1"/>
          </p:cNvSpPr>
          <p:nvPr>
            <p:ph type="body" idx="14"/>
          </p:nvPr>
        </p:nvSpPr>
        <p:spPr>
          <a:xfrm>
            <a:off x="6635488" y="5598451"/>
            <a:ext cx="216000" cy="216000"/>
          </a:xfrm>
          <a:prstGeom prst="rect">
            <a:avLst/>
          </a:prstGeom>
          <a:solidFill>
            <a:schemeClr val="accent3"/>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3" name="Google Shape;1193;p107"/>
          <p:cNvSpPr txBox="1">
            <a:spLocks noGrp="1"/>
          </p:cNvSpPr>
          <p:nvPr>
            <p:ph type="body" idx="15"/>
          </p:nvPr>
        </p:nvSpPr>
        <p:spPr>
          <a:xfrm>
            <a:off x="9303825" y="4508500"/>
            <a:ext cx="216000" cy="216000"/>
          </a:xfrm>
          <a:prstGeom prst="rect">
            <a:avLst/>
          </a:prstGeom>
          <a:solidFill>
            <a:schemeClr val="accent4"/>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4" name="Google Shape;1194;p107"/>
          <p:cNvSpPr txBox="1">
            <a:spLocks noGrp="1"/>
          </p:cNvSpPr>
          <p:nvPr>
            <p:ph type="body" idx="16"/>
          </p:nvPr>
        </p:nvSpPr>
        <p:spPr>
          <a:xfrm>
            <a:off x="9303825" y="5053475"/>
            <a:ext cx="216000" cy="216000"/>
          </a:xfrm>
          <a:prstGeom prst="rect">
            <a:avLst/>
          </a:prstGeom>
          <a:solidFill>
            <a:schemeClr val="accent5"/>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5" name="Google Shape;1195;p107"/>
          <p:cNvSpPr txBox="1">
            <a:spLocks noGrp="1"/>
          </p:cNvSpPr>
          <p:nvPr>
            <p:ph type="body" idx="17"/>
          </p:nvPr>
        </p:nvSpPr>
        <p:spPr>
          <a:xfrm>
            <a:off x="9303825" y="5598451"/>
            <a:ext cx="216000" cy="216000"/>
          </a:xfrm>
          <a:prstGeom prst="rect">
            <a:avLst/>
          </a:prstGeom>
          <a:solidFill>
            <a:schemeClr val="accent6"/>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6" name="Google Shape;1196;p107"/>
          <p:cNvSpPr txBox="1">
            <a:spLocks noGrp="1"/>
          </p:cNvSpPr>
          <p:nvPr>
            <p:ph type="title"/>
          </p:nvPr>
        </p:nvSpPr>
        <p:spPr>
          <a:xfrm>
            <a:off x="550864" y="368828"/>
            <a:ext cx="5076000" cy="252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1"/>
              </a:buClr>
              <a:buSzPts val="1400"/>
              <a:buFont typeface="Avenir"/>
              <a:buNone/>
              <a:defRPr>
                <a:solidFill>
                  <a:schemeClr val="accent1"/>
                </a:solidFill>
              </a:defRPr>
            </a:lvl1pPr>
            <a:lvl2pPr lvl="1" algn="l" rtl="0">
              <a:lnSpc>
                <a:spcPct val="100000"/>
              </a:lnSpc>
              <a:spcBef>
                <a:spcPts val="0"/>
              </a:spcBef>
              <a:spcAft>
                <a:spcPts val="0"/>
              </a:spcAft>
              <a:buSzPts val="800"/>
              <a:buNone/>
              <a:defRPr/>
            </a:lvl2pPr>
            <a:lvl3pPr lvl="2" algn="l" rtl="0">
              <a:lnSpc>
                <a:spcPct val="100000"/>
              </a:lnSpc>
              <a:spcBef>
                <a:spcPts val="0"/>
              </a:spcBef>
              <a:spcAft>
                <a:spcPts val="0"/>
              </a:spcAft>
              <a:buSzPts val="800"/>
              <a:buNone/>
              <a:defRPr/>
            </a:lvl3pPr>
            <a:lvl4pPr lvl="3" algn="l" rtl="0">
              <a:lnSpc>
                <a:spcPct val="100000"/>
              </a:lnSpc>
              <a:spcBef>
                <a:spcPts val="0"/>
              </a:spcBef>
              <a:spcAft>
                <a:spcPts val="0"/>
              </a:spcAft>
              <a:buSzPts val="800"/>
              <a:buNone/>
              <a:defRPr/>
            </a:lvl4pPr>
            <a:lvl5pPr lvl="4" algn="l" rtl="0">
              <a:lnSpc>
                <a:spcPct val="100000"/>
              </a:lnSpc>
              <a:spcBef>
                <a:spcPts val="0"/>
              </a:spcBef>
              <a:spcAft>
                <a:spcPts val="0"/>
              </a:spcAft>
              <a:buSzPts val="800"/>
              <a:buNone/>
              <a:defRPr/>
            </a:lvl5pPr>
            <a:lvl6pPr lvl="5" algn="l" rtl="0">
              <a:lnSpc>
                <a:spcPct val="100000"/>
              </a:lnSpc>
              <a:spcBef>
                <a:spcPts val="0"/>
              </a:spcBef>
              <a:spcAft>
                <a:spcPts val="0"/>
              </a:spcAft>
              <a:buSzPts val="800"/>
              <a:buNone/>
              <a:defRPr/>
            </a:lvl6pPr>
            <a:lvl7pPr lvl="6" algn="l" rtl="0">
              <a:lnSpc>
                <a:spcPct val="100000"/>
              </a:lnSpc>
              <a:spcBef>
                <a:spcPts val="0"/>
              </a:spcBef>
              <a:spcAft>
                <a:spcPts val="0"/>
              </a:spcAft>
              <a:buSzPts val="800"/>
              <a:buNone/>
              <a:defRPr/>
            </a:lvl7pPr>
            <a:lvl8pPr lvl="7" algn="l" rtl="0">
              <a:lnSpc>
                <a:spcPct val="100000"/>
              </a:lnSpc>
              <a:spcBef>
                <a:spcPts val="0"/>
              </a:spcBef>
              <a:spcAft>
                <a:spcPts val="0"/>
              </a:spcAft>
              <a:buSzPts val="800"/>
              <a:buNone/>
              <a:defRPr/>
            </a:lvl8pPr>
            <a:lvl9pPr lvl="8" algn="l" rtl="0">
              <a:lnSpc>
                <a:spcPct val="100000"/>
              </a:lnSpc>
              <a:spcBef>
                <a:spcPts val="0"/>
              </a:spcBef>
              <a:spcAft>
                <a:spcPts val="0"/>
              </a:spcAft>
              <a:buSzPts val="800"/>
              <a:buNone/>
              <a:defRPr/>
            </a:lvl9pPr>
          </a:lstStyle>
          <a:p>
            <a:endParaRPr/>
          </a:p>
        </p:txBody>
      </p:sp>
      <p:sp>
        <p:nvSpPr>
          <p:cNvPr id="1197" name="Google Shape;1197;p107"/>
          <p:cNvSpPr txBox="1">
            <a:spLocks noGrp="1"/>
          </p:cNvSpPr>
          <p:nvPr>
            <p:ph type="body" idx="18"/>
          </p:nvPr>
        </p:nvSpPr>
        <p:spPr>
          <a:xfrm>
            <a:off x="550864" y="753852"/>
            <a:ext cx="5076000" cy="3368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933"/>
              </a:spcBef>
              <a:spcAft>
                <a:spcPts val="0"/>
              </a:spcAft>
              <a:buClr>
                <a:schemeClr val="dk1"/>
              </a:buClr>
              <a:buSzPts val="1100"/>
              <a:buNone/>
              <a:defRPr sz="2000">
                <a:solidFill>
                  <a:schemeClr val="dk1"/>
                </a:solidFill>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8" name="Google Shape;1198;p107"/>
          <p:cNvSpPr txBox="1">
            <a:spLocks noGrp="1"/>
          </p:cNvSpPr>
          <p:nvPr>
            <p:ph type="body" idx="19"/>
          </p:nvPr>
        </p:nvSpPr>
        <p:spPr>
          <a:xfrm>
            <a:off x="550864" y="1808163"/>
            <a:ext cx="5076000" cy="4321200"/>
          </a:xfrm>
          <a:prstGeom prst="rect">
            <a:avLst/>
          </a:prstGeom>
          <a:noFill/>
          <a:ln>
            <a:noFill/>
          </a:ln>
        </p:spPr>
        <p:txBody>
          <a:bodyPr spcFirstLastPara="1" wrap="square" lIns="0" tIns="0" rIns="0" bIns="0" anchor="t" anchorCtr="0">
            <a:noAutofit/>
          </a:bodyPr>
          <a:lstStyle>
            <a:lvl1pPr marL="609585" lvl="0" indent="-372524" algn="l" rtl="0">
              <a:lnSpc>
                <a:spcPct val="100000"/>
              </a:lnSpc>
              <a:spcBef>
                <a:spcPts val="933"/>
              </a:spcBef>
              <a:spcAft>
                <a:spcPts val="0"/>
              </a:spcAft>
              <a:buClr>
                <a:schemeClr val="dk1"/>
              </a:buClr>
              <a:buSzPts val="800"/>
              <a:buChar char="•"/>
              <a:defRPr/>
            </a:lvl1pPr>
            <a:lvl2pPr marL="1219170" lvl="1" indent="-372524" algn="l" rtl="0">
              <a:lnSpc>
                <a:spcPct val="100000"/>
              </a:lnSpc>
              <a:spcBef>
                <a:spcPts val="933"/>
              </a:spcBef>
              <a:spcAft>
                <a:spcPts val="0"/>
              </a:spcAft>
              <a:buClr>
                <a:schemeClr val="dk1"/>
              </a:buClr>
              <a:buSzPts val="800"/>
              <a:buChar char="­"/>
              <a:defRPr/>
            </a:lvl2pPr>
            <a:lvl3pPr marL="1828754" lvl="2" indent="-372524" algn="l" rtl="0">
              <a:lnSpc>
                <a:spcPct val="100000"/>
              </a:lnSpc>
              <a:spcBef>
                <a:spcPts val="933"/>
              </a:spcBef>
              <a:spcAft>
                <a:spcPts val="0"/>
              </a:spcAft>
              <a:buClr>
                <a:schemeClr val="dk1"/>
              </a:buClr>
              <a:buSzPts val="800"/>
              <a:buChar char="▪"/>
              <a:defRPr/>
            </a:lvl3pPr>
            <a:lvl4pPr marL="2438339" lvl="3" indent="-372524" algn="l" rtl="0">
              <a:lnSpc>
                <a:spcPct val="100000"/>
              </a:lnSpc>
              <a:spcBef>
                <a:spcPts val="933"/>
              </a:spcBef>
              <a:spcAft>
                <a:spcPts val="0"/>
              </a:spcAft>
              <a:buSzPts val="800"/>
              <a:buChar char="o"/>
              <a:defRPr/>
            </a:lvl4pPr>
            <a:lvl5pPr marL="3047924" lvl="4" indent="-372524" algn="l" rtl="0">
              <a:lnSpc>
                <a:spcPct val="100000"/>
              </a:lnSpc>
              <a:spcBef>
                <a:spcPts val="933"/>
              </a:spcBef>
              <a:spcAft>
                <a:spcPts val="0"/>
              </a:spcAft>
              <a:buSzPts val="8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pic>
        <p:nvPicPr>
          <p:cNvPr id="1199" name="Google Shape;1199;p107"/>
          <p:cNvPicPr preferRelativeResize="0"/>
          <p:nvPr/>
        </p:nvPicPr>
        <p:blipFill rotWithShape="1">
          <a:blip r:embed="rId2">
            <a:alphaModFix/>
          </a:blip>
          <a:srcRect l="6943" t="19498" r="6909" b="15244"/>
          <a:stretch/>
        </p:blipFill>
        <p:spPr>
          <a:xfrm>
            <a:off x="548485" y="6308727"/>
            <a:ext cx="1381417" cy="309767"/>
          </a:xfrm>
          <a:prstGeom prst="rect">
            <a:avLst/>
          </a:prstGeom>
          <a:noFill/>
          <a:ln>
            <a:noFill/>
          </a:ln>
        </p:spPr>
      </p:pic>
    </p:spTree>
    <p:extLst>
      <p:ext uri="{BB962C8B-B14F-4D97-AF65-F5344CB8AC3E}">
        <p14:creationId xmlns:p14="http://schemas.microsoft.com/office/powerpoint/2010/main" val="9955485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50:50 - Text / Chart" preserve="1">
  <p:cSld name="1_50:50 - Text / Chart">
    <p:bg>
      <p:bgPr>
        <a:solidFill>
          <a:schemeClr val="lt1"/>
        </a:solidFill>
        <a:effectLst/>
      </p:bgPr>
    </p:bg>
    <p:spTree>
      <p:nvGrpSpPr>
        <p:cNvPr id="1" name="Shape 1178"/>
        <p:cNvGrpSpPr/>
        <p:nvPr/>
      </p:nvGrpSpPr>
      <p:grpSpPr>
        <a:xfrm>
          <a:off x="0" y="0"/>
          <a:ext cx="0" cy="0"/>
          <a:chOff x="0" y="0"/>
          <a:chExt cx="0" cy="0"/>
        </a:xfrm>
      </p:grpSpPr>
      <p:sp>
        <p:nvSpPr>
          <p:cNvPr id="1180" name="Google Shape;1180;p107"/>
          <p:cNvSpPr txBox="1">
            <a:spLocks noGrp="1"/>
          </p:cNvSpPr>
          <p:nvPr>
            <p:ph type="ftr" idx="11"/>
          </p:nvPr>
        </p:nvSpPr>
        <p:spPr>
          <a:xfrm>
            <a:off x="8040688" y="6348353"/>
            <a:ext cx="3292400" cy="2160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Clr>
                <a:schemeClr val="dk1"/>
              </a:buClr>
              <a:buSzPts val="800"/>
              <a:buFont typeface="Avenir"/>
              <a:buNone/>
              <a:defRPr/>
            </a:lvl1pPr>
            <a:lvl2pPr lvl="1" algn="l" rtl="0">
              <a:spcBef>
                <a:spcPts val="0"/>
              </a:spcBef>
              <a:spcAft>
                <a:spcPts val="0"/>
              </a:spcAft>
              <a:buClr>
                <a:schemeClr val="dk1"/>
              </a:buClr>
              <a:buSzPts val="800"/>
              <a:buFont typeface="Avenir"/>
              <a:buNone/>
              <a:defRPr/>
            </a:lvl2pPr>
            <a:lvl3pPr lvl="2" algn="l" rtl="0">
              <a:spcBef>
                <a:spcPts val="0"/>
              </a:spcBef>
              <a:spcAft>
                <a:spcPts val="0"/>
              </a:spcAft>
              <a:buClr>
                <a:schemeClr val="dk1"/>
              </a:buClr>
              <a:buSzPts val="800"/>
              <a:buFont typeface="Avenir"/>
              <a:buNone/>
              <a:defRPr/>
            </a:lvl3pPr>
            <a:lvl4pPr lvl="3" algn="l" rtl="0">
              <a:spcBef>
                <a:spcPts val="0"/>
              </a:spcBef>
              <a:spcAft>
                <a:spcPts val="0"/>
              </a:spcAft>
              <a:buClr>
                <a:schemeClr val="dk1"/>
              </a:buClr>
              <a:buSzPts val="800"/>
              <a:buFont typeface="Avenir"/>
              <a:buNone/>
              <a:defRPr/>
            </a:lvl4pPr>
            <a:lvl5pPr lvl="4" algn="l" rtl="0">
              <a:spcBef>
                <a:spcPts val="0"/>
              </a:spcBef>
              <a:spcAft>
                <a:spcPts val="0"/>
              </a:spcAft>
              <a:buClr>
                <a:schemeClr val="dk1"/>
              </a:buClr>
              <a:buSzPts val="800"/>
              <a:buFont typeface="Avenir"/>
              <a:buNone/>
              <a:defRPr/>
            </a:lvl5pPr>
            <a:lvl6pPr lvl="5" algn="l" rtl="0">
              <a:spcBef>
                <a:spcPts val="0"/>
              </a:spcBef>
              <a:spcAft>
                <a:spcPts val="0"/>
              </a:spcAft>
              <a:buClr>
                <a:schemeClr val="dk1"/>
              </a:buClr>
              <a:buSzPts val="800"/>
              <a:buFont typeface="Avenir"/>
              <a:buNone/>
              <a:defRPr/>
            </a:lvl6pPr>
            <a:lvl7pPr lvl="6" algn="l" rtl="0">
              <a:spcBef>
                <a:spcPts val="0"/>
              </a:spcBef>
              <a:spcAft>
                <a:spcPts val="0"/>
              </a:spcAft>
              <a:buClr>
                <a:schemeClr val="dk1"/>
              </a:buClr>
              <a:buSzPts val="800"/>
              <a:buFont typeface="Avenir"/>
              <a:buNone/>
              <a:defRPr/>
            </a:lvl7pPr>
            <a:lvl8pPr lvl="7" algn="l" rtl="0">
              <a:spcBef>
                <a:spcPts val="0"/>
              </a:spcBef>
              <a:spcAft>
                <a:spcPts val="0"/>
              </a:spcAft>
              <a:buClr>
                <a:schemeClr val="dk1"/>
              </a:buClr>
              <a:buSzPts val="800"/>
              <a:buFont typeface="Avenir"/>
              <a:buNone/>
              <a:defRPr/>
            </a:lvl8pPr>
            <a:lvl9pPr lvl="8" algn="l" rtl="0">
              <a:spcBef>
                <a:spcPts val="0"/>
              </a:spcBef>
              <a:spcAft>
                <a:spcPts val="0"/>
              </a:spcAft>
              <a:buClr>
                <a:schemeClr val="dk1"/>
              </a:buClr>
              <a:buSzPts val="800"/>
              <a:buFont typeface="Avenir"/>
              <a:buNone/>
              <a:defRPr/>
            </a:lvl9pPr>
          </a:lstStyle>
          <a:p>
            <a:r>
              <a:rPr lang="en-US"/>
              <a:t>© 2024 Clarivate. All rights reserved.</a:t>
            </a:r>
            <a:endParaRPr/>
          </a:p>
        </p:txBody>
      </p:sp>
      <p:sp>
        <p:nvSpPr>
          <p:cNvPr id="1181" name="Google Shape;1181;p107"/>
          <p:cNvSpPr txBox="1">
            <a:spLocks noGrp="1"/>
          </p:cNvSpPr>
          <p:nvPr>
            <p:ph type="sldNum" idx="12"/>
          </p:nvPr>
        </p:nvSpPr>
        <p:spPr>
          <a:xfrm>
            <a:off x="11509200" y="6348353"/>
            <a:ext cx="216000" cy="216000"/>
          </a:xfrm>
          <a:prstGeom prst="rect">
            <a:avLst/>
          </a:prstGeom>
          <a:noFill/>
          <a:ln>
            <a:noFill/>
          </a:ln>
        </p:spPr>
        <p:txBody>
          <a:bodyPr spcFirstLastPara="1" wrap="square" lIns="0" tIns="0" rIns="0" bIns="0" anchor="ctr" anchorCtr="0">
            <a:noAutofit/>
          </a:bodyPr>
          <a:lstStyle>
            <a:lvl1pPr marL="0" lvl="0"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1pPr>
            <a:lvl2pPr marL="0" lvl="1"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2pPr>
            <a:lvl3pPr marL="0" lvl="2"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3pPr>
            <a:lvl4pPr marL="0" lvl="3"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4pPr>
            <a:lvl5pPr marL="0" lvl="4"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5pPr>
            <a:lvl6pPr marL="0" lvl="5"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6pPr>
            <a:lvl7pPr marL="0" lvl="6"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7pPr>
            <a:lvl8pPr marL="0" lvl="7"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8pPr>
            <a:lvl9pPr marL="0" lvl="8" indent="0" algn="l" rtl="0">
              <a:spcBef>
                <a:spcPts val="0"/>
              </a:spcBef>
              <a:buClr>
                <a:schemeClr val="dk1"/>
              </a:buClr>
              <a:buSzPts val="700"/>
              <a:buFont typeface="Avenir"/>
              <a:buNone/>
              <a:defRPr sz="933" b="0" i="0" u="none" strike="noStrike" cap="none">
                <a:solidFill>
                  <a:schemeClr val="dk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a:t>
            </a:fld>
            <a:endParaRPr/>
          </a:p>
        </p:txBody>
      </p:sp>
      <p:sp>
        <p:nvSpPr>
          <p:cNvPr id="1182" name="Google Shape;1182;p107"/>
          <p:cNvSpPr>
            <a:spLocks noGrp="1"/>
          </p:cNvSpPr>
          <p:nvPr>
            <p:ph type="chart" idx="2"/>
          </p:nvPr>
        </p:nvSpPr>
        <p:spPr>
          <a:xfrm>
            <a:off x="6635488" y="1089025"/>
            <a:ext cx="5005600" cy="3060800"/>
          </a:xfrm>
          <a:prstGeom prst="rect">
            <a:avLst/>
          </a:prstGeom>
          <a:noFill/>
          <a:ln>
            <a:noFill/>
          </a:ln>
        </p:spPr>
        <p:txBody>
          <a:bodyPr spcFirstLastPara="1" wrap="square" lIns="0" tIns="60750" rIns="0" bIns="0" anchor="t" anchorCtr="0">
            <a:noAutofit/>
          </a:bodyPr>
          <a:lstStyle>
            <a:lvl1pPr marR="0" lvl="0" algn="ctr" rtl="0">
              <a:lnSpc>
                <a:spcPct val="100000"/>
              </a:lnSpc>
              <a:spcBef>
                <a:spcPts val="933"/>
              </a:spcBef>
              <a:spcAft>
                <a:spcPts val="0"/>
              </a:spcAft>
              <a:buClr>
                <a:schemeClr val="accent1"/>
              </a:buClr>
              <a:buSzPts val="600"/>
              <a:buFont typeface="Arial"/>
              <a:buNone/>
              <a:defRPr sz="1067" b="0" i="0" u="none" strike="noStrike" cap="none">
                <a:solidFill>
                  <a:schemeClr val="accent1"/>
                </a:solidFill>
                <a:latin typeface="Avenir"/>
                <a:ea typeface="Avenir"/>
                <a:cs typeface="Avenir"/>
                <a:sym typeface="Avenir"/>
              </a:defRPr>
            </a:lvl1pPr>
            <a:lvl2pPr marR="0" lvl="1" algn="l" rtl="0">
              <a:lnSpc>
                <a:spcPct val="100000"/>
              </a:lnSpc>
              <a:spcBef>
                <a:spcPts val="933"/>
              </a:spcBef>
              <a:spcAft>
                <a:spcPts val="0"/>
              </a:spcAft>
              <a:buClr>
                <a:schemeClr val="dk1"/>
              </a:buClr>
              <a:buSzPts val="800"/>
              <a:buFont typeface="Arial"/>
              <a:buChar char="­"/>
              <a:defRPr sz="1467" b="0" i="0" u="none" strike="noStrike" cap="none">
                <a:solidFill>
                  <a:schemeClr val="dk1"/>
                </a:solidFill>
                <a:latin typeface="Avenir"/>
                <a:ea typeface="Avenir"/>
                <a:cs typeface="Avenir"/>
                <a:sym typeface="Avenir"/>
              </a:defRPr>
            </a:lvl2pPr>
            <a:lvl3pPr marR="0" lvl="2" algn="l" rtl="0">
              <a:lnSpc>
                <a:spcPct val="100000"/>
              </a:lnSpc>
              <a:spcBef>
                <a:spcPts val="933"/>
              </a:spcBef>
              <a:spcAft>
                <a:spcPts val="0"/>
              </a:spcAft>
              <a:buClr>
                <a:schemeClr val="dk1"/>
              </a:buClr>
              <a:buSzPts val="800"/>
              <a:buFont typeface="Noto Sans Symbols"/>
              <a:buChar char="▪"/>
              <a:defRPr sz="1467" b="0" i="0" u="none" strike="noStrike" cap="none">
                <a:solidFill>
                  <a:schemeClr val="dk1"/>
                </a:solidFill>
                <a:latin typeface="Avenir"/>
                <a:ea typeface="Avenir"/>
                <a:cs typeface="Avenir"/>
                <a:sym typeface="Avenir"/>
              </a:defRPr>
            </a:lvl3pPr>
            <a:lvl4pPr marR="0" lvl="3" algn="l" rtl="0">
              <a:lnSpc>
                <a:spcPct val="100000"/>
              </a:lnSpc>
              <a:spcBef>
                <a:spcPts val="933"/>
              </a:spcBef>
              <a:spcAft>
                <a:spcPts val="0"/>
              </a:spcAft>
              <a:buClr>
                <a:schemeClr val="dk1"/>
              </a:buClr>
              <a:buSzPts val="800"/>
              <a:buFont typeface="Courier New"/>
              <a:buChar char="o"/>
              <a:defRPr sz="1467" b="0" i="0" u="none" strike="noStrike" cap="none">
                <a:solidFill>
                  <a:schemeClr val="dk1"/>
                </a:solidFill>
                <a:latin typeface="Avenir"/>
                <a:ea typeface="Avenir"/>
                <a:cs typeface="Avenir"/>
                <a:sym typeface="Avenir"/>
              </a:defRPr>
            </a:lvl4pPr>
            <a:lvl5pPr marR="0" lvl="4" algn="l" rtl="0">
              <a:lnSpc>
                <a:spcPct val="100000"/>
              </a:lnSpc>
              <a:spcBef>
                <a:spcPts val="933"/>
              </a:spcBef>
              <a:spcAft>
                <a:spcPts val="0"/>
              </a:spcAft>
              <a:buClr>
                <a:schemeClr val="dk1"/>
              </a:buClr>
              <a:buSzPts val="800"/>
              <a:buFont typeface="Arial"/>
              <a:buChar char="­"/>
              <a:defRPr sz="1467" b="0" i="0" u="none" strike="noStrike" cap="none">
                <a:solidFill>
                  <a:schemeClr val="dk1"/>
                </a:solidFill>
                <a:latin typeface="Avenir"/>
                <a:ea typeface="Avenir"/>
                <a:cs typeface="Avenir"/>
                <a:sym typeface="Avenir"/>
              </a:defRPr>
            </a:lvl5pPr>
            <a:lvl6pPr marR="0" lvl="5" algn="l" rtl="0">
              <a:lnSpc>
                <a:spcPct val="100000"/>
              </a:lnSpc>
              <a:spcBef>
                <a:spcPts val="933"/>
              </a:spcBef>
              <a:spcAft>
                <a:spcPts val="0"/>
              </a:spcAft>
              <a:buClr>
                <a:schemeClr val="dk1"/>
              </a:buClr>
              <a:buSzPts val="800"/>
              <a:buFont typeface="Arial"/>
              <a:buChar char="•"/>
              <a:defRPr sz="1467" b="0" i="0" u="none" strike="noStrike" cap="none">
                <a:solidFill>
                  <a:schemeClr val="dk1"/>
                </a:solidFill>
                <a:latin typeface="Avenir"/>
                <a:ea typeface="Avenir"/>
                <a:cs typeface="Avenir"/>
                <a:sym typeface="Avenir"/>
              </a:defRPr>
            </a:lvl6pPr>
            <a:lvl7pPr marR="0" lvl="6"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Avenir"/>
                <a:ea typeface="Avenir"/>
                <a:cs typeface="Avenir"/>
                <a:sym typeface="Avenir"/>
              </a:defRPr>
            </a:lvl7pPr>
            <a:lvl8pPr marR="0" lvl="7"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Avenir"/>
                <a:ea typeface="Avenir"/>
                <a:cs typeface="Avenir"/>
                <a:sym typeface="Avenir"/>
              </a:defRPr>
            </a:lvl8pPr>
            <a:lvl9pPr marR="0" lvl="8" algn="l" rtl="0">
              <a:lnSpc>
                <a:spcPct val="90000"/>
              </a:lnSpc>
              <a:spcBef>
                <a:spcPts val="533"/>
              </a:spcBef>
              <a:spcAft>
                <a:spcPts val="0"/>
              </a:spcAft>
              <a:buClr>
                <a:schemeClr val="dk1"/>
              </a:buClr>
              <a:buSzPts val="1100"/>
              <a:buFont typeface="Arial"/>
              <a:buChar char="•"/>
              <a:defRPr sz="1867" b="0" i="0" u="none" strike="noStrike" cap="none">
                <a:solidFill>
                  <a:schemeClr val="dk1"/>
                </a:solidFill>
                <a:latin typeface="Avenir"/>
                <a:ea typeface="Avenir"/>
                <a:cs typeface="Avenir"/>
                <a:sym typeface="Avenir"/>
              </a:defRPr>
            </a:lvl9pPr>
          </a:lstStyle>
          <a:p>
            <a:endParaRPr/>
          </a:p>
        </p:txBody>
      </p:sp>
      <p:sp>
        <p:nvSpPr>
          <p:cNvPr id="1183" name="Google Shape;1183;p107"/>
          <p:cNvSpPr txBox="1">
            <a:spLocks noGrp="1"/>
          </p:cNvSpPr>
          <p:nvPr>
            <p:ph type="body" idx="1"/>
          </p:nvPr>
        </p:nvSpPr>
        <p:spPr>
          <a:xfrm>
            <a:off x="6635488" y="368828"/>
            <a:ext cx="5005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800"/>
              <a:buNone/>
              <a:defRPr sz="1467">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4" name="Google Shape;1184;p107"/>
          <p:cNvSpPr txBox="1">
            <a:spLocks noGrp="1"/>
          </p:cNvSpPr>
          <p:nvPr>
            <p:ph type="body" idx="3"/>
          </p:nvPr>
        </p:nvSpPr>
        <p:spPr>
          <a:xfrm>
            <a:off x="7104856" y="451378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5" name="Google Shape;1185;p107"/>
          <p:cNvSpPr txBox="1">
            <a:spLocks noGrp="1"/>
          </p:cNvSpPr>
          <p:nvPr>
            <p:ph type="body" idx="4"/>
          </p:nvPr>
        </p:nvSpPr>
        <p:spPr>
          <a:xfrm>
            <a:off x="9767505" y="451378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6" name="Google Shape;1186;p107"/>
          <p:cNvSpPr txBox="1">
            <a:spLocks noGrp="1"/>
          </p:cNvSpPr>
          <p:nvPr>
            <p:ph type="body" idx="5"/>
          </p:nvPr>
        </p:nvSpPr>
        <p:spPr>
          <a:xfrm>
            <a:off x="7104856" y="505353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7" name="Google Shape;1187;p107"/>
          <p:cNvSpPr txBox="1">
            <a:spLocks noGrp="1"/>
          </p:cNvSpPr>
          <p:nvPr>
            <p:ph type="body" idx="6"/>
          </p:nvPr>
        </p:nvSpPr>
        <p:spPr>
          <a:xfrm>
            <a:off x="9767505" y="505353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8" name="Google Shape;1188;p107"/>
          <p:cNvSpPr txBox="1">
            <a:spLocks noGrp="1"/>
          </p:cNvSpPr>
          <p:nvPr>
            <p:ph type="body" idx="7"/>
          </p:nvPr>
        </p:nvSpPr>
        <p:spPr>
          <a:xfrm>
            <a:off x="7104856" y="559381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89" name="Google Shape;1189;p107"/>
          <p:cNvSpPr txBox="1">
            <a:spLocks noGrp="1"/>
          </p:cNvSpPr>
          <p:nvPr>
            <p:ph type="body" idx="8"/>
          </p:nvPr>
        </p:nvSpPr>
        <p:spPr>
          <a:xfrm>
            <a:off x="9767505" y="5593819"/>
            <a:ext cx="1871600" cy="3596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933"/>
              </a:spcBef>
              <a:spcAft>
                <a:spcPts val="0"/>
              </a:spcAft>
              <a:buClr>
                <a:schemeClr val="dk1"/>
              </a:buClr>
              <a:buSzPts val="700"/>
              <a:buNone/>
              <a:defRPr sz="1200">
                <a:solidFill>
                  <a:schemeClr val="dk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0" name="Google Shape;1190;p107"/>
          <p:cNvSpPr txBox="1">
            <a:spLocks noGrp="1"/>
          </p:cNvSpPr>
          <p:nvPr>
            <p:ph type="body" idx="9"/>
          </p:nvPr>
        </p:nvSpPr>
        <p:spPr>
          <a:xfrm>
            <a:off x="6635488" y="4508500"/>
            <a:ext cx="216000" cy="216000"/>
          </a:xfrm>
          <a:prstGeom prst="rect">
            <a:avLst/>
          </a:prstGeom>
          <a:solidFill>
            <a:schemeClr val="accent1"/>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1" name="Google Shape;1191;p107"/>
          <p:cNvSpPr txBox="1">
            <a:spLocks noGrp="1"/>
          </p:cNvSpPr>
          <p:nvPr>
            <p:ph type="body" idx="13"/>
          </p:nvPr>
        </p:nvSpPr>
        <p:spPr>
          <a:xfrm>
            <a:off x="6635488" y="5053475"/>
            <a:ext cx="216000" cy="216000"/>
          </a:xfrm>
          <a:prstGeom prst="rect">
            <a:avLst/>
          </a:prstGeom>
          <a:solidFill>
            <a:schemeClr val="accent2"/>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2" name="Google Shape;1192;p107"/>
          <p:cNvSpPr txBox="1">
            <a:spLocks noGrp="1"/>
          </p:cNvSpPr>
          <p:nvPr>
            <p:ph type="body" idx="14"/>
          </p:nvPr>
        </p:nvSpPr>
        <p:spPr>
          <a:xfrm>
            <a:off x="6635488" y="5598451"/>
            <a:ext cx="216000" cy="216000"/>
          </a:xfrm>
          <a:prstGeom prst="rect">
            <a:avLst/>
          </a:prstGeom>
          <a:solidFill>
            <a:schemeClr val="accent3"/>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3" name="Google Shape;1193;p107"/>
          <p:cNvSpPr txBox="1">
            <a:spLocks noGrp="1"/>
          </p:cNvSpPr>
          <p:nvPr>
            <p:ph type="body" idx="15"/>
          </p:nvPr>
        </p:nvSpPr>
        <p:spPr>
          <a:xfrm>
            <a:off x="9303825" y="4508500"/>
            <a:ext cx="216000" cy="216000"/>
          </a:xfrm>
          <a:prstGeom prst="rect">
            <a:avLst/>
          </a:prstGeom>
          <a:solidFill>
            <a:schemeClr val="accent4"/>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4" name="Google Shape;1194;p107"/>
          <p:cNvSpPr txBox="1">
            <a:spLocks noGrp="1"/>
          </p:cNvSpPr>
          <p:nvPr>
            <p:ph type="body" idx="16"/>
          </p:nvPr>
        </p:nvSpPr>
        <p:spPr>
          <a:xfrm>
            <a:off x="9303825" y="5053475"/>
            <a:ext cx="216000" cy="216000"/>
          </a:xfrm>
          <a:prstGeom prst="rect">
            <a:avLst/>
          </a:prstGeom>
          <a:solidFill>
            <a:schemeClr val="accent5"/>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5" name="Google Shape;1195;p107"/>
          <p:cNvSpPr txBox="1">
            <a:spLocks noGrp="1"/>
          </p:cNvSpPr>
          <p:nvPr>
            <p:ph type="body" idx="17"/>
          </p:nvPr>
        </p:nvSpPr>
        <p:spPr>
          <a:xfrm>
            <a:off x="9303825" y="5598451"/>
            <a:ext cx="216000" cy="216000"/>
          </a:xfrm>
          <a:prstGeom prst="rect">
            <a:avLst/>
          </a:prstGeom>
          <a:solidFill>
            <a:schemeClr val="accent6"/>
          </a:solidFill>
          <a:ln>
            <a:noFill/>
          </a:ln>
        </p:spPr>
        <p:txBody>
          <a:bodyPr spcFirstLastPara="1" wrap="square" lIns="0" tIns="0" rIns="0" bIns="0" anchor="ctr" anchorCtr="0">
            <a:noAutofit/>
          </a:bodyPr>
          <a:lstStyle>
            <a:lvl1pPr marL="609585" lvl="0" indent="-304792" algn="ctr" rtl="0">
              <a:lnSpc>
                <a:spcPct val="100000"/>
              </a:lnSpc>
              <a:spcBef>
                <a:spcPts val="933"/>
              </a:spcBef>
              <a:spcAft>
                <a:spcPts val="0"/>
              </a:spcAft>
              <a:buClr>
                <a:schemeClr val="lt1"/>
              </a:buClr>
              <a:buSzPts val="700"/>
              <a:buNone/>
              <a:defRPr sz="1200" cap="none">
                <a:solidFill>
                  <a:schemeClr val="lt1"/>
                </a:solidFill>
                <a:latin typeface="Avenir"/>
                <a:ea typeface="Avenir"/>
                <a:cs typeface="Avenir"/>
                <a:sym typeface="Avenir"/>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6" name="Google Shape;1196;p107"/>
          <p:cNvSpPr txBox="1">
            <a:spLocks noGrp="1"/>
          </p:cNvSpPr>
          <p:nvPr>
            <p:ph type="title"/>
          </p:nvPr>
        </p:nvSpPr>
        <p:spPr>
          <a:xfrm>
            <a:off x="550864" y="368828"/>
            <a:ext cx="5076000" cy="252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1"/>
              </a:buClr>
              <a:buSzPts val="1400"/>
              <a:buFont typeface="Avenir"/>
              <a:buNone/>
              <a:defRPr>
                <a:solidFill>
                  <a:schemeClr val="accent1"/>
                </a:solidFill>
              </a:defRPr>
            </a:lvl1pPr>
            <a:lvl2pPr lvl="1" algn="l" rtl="0">
              <a:lnSpc>
                <a:spcPct val="100000"/>
              </a:lnSpc>
              <a:spcBef>
                <a:spcPts val="0"/>
              </a:spcBef>
              <a:spcAft>
                <a:spcPts val="0"/>
              </a:spcAft>
              <a:buSzPts val="800"/>
              <a:buNone/>
              <a:defRPr/>
            </a:lvl2pPr>
            <a:lvl3pPr lvl="2" algn="l" rtl="0">
              <a:lnSpc>
                <a:spcPct val="100000"/>
              </a:lnSpc>
              <a:spcBef>
                <a:spcPts val="0"/>
              </a:spcBef>
              <a:spcAft>
                <a:spcPts val="0"/>
              </a:spcAft>
              <a:buSzPts val="800"/>
              <a:buNone/>
              <a:defRPr/>
            </a:lvl3pPr>
            <a:lvl4pPr lvl="3" algn="l" rtl="0">
              <a:lnSpc>
                <a:spcPct val="100000"/>
              </a:lnSpc>
              <a:spcBef>
                <a:spcPts val="0"/>
              </a:spcBef>
              <a:spcAft>
                <a:spcPts val="0"/>
              </a:spcAft>
              <a:buSzPts val="800"/>
              <a:buNone/>
              <a:defRPr/>
            </a:lvl4pPr>
            <a:lvl5pPr lvl="4" algn="l" rtl="0">
              <a:lnSpc>
                <a:spcPct val="100000"/>
              </a:lnSpc>
              <a:spcBef>
                <a:spcPts val="0"/>
              </a:spcBef>
              <a:spcAft>
                <a:spcPts val="0"/>
              </a:spcAft>
              <a:buSzPts val="800"/>
              <a:buNone/>
              <a:defRPr/>
            </a:lvl5pPr>
            <a:lvl6pPr lvl="5" algn="l" rtl="0">
              <a:lnSpc>
                <a:spcPct val="100000"/>
              </a:lnSpc>
              <a:spcBef>
                <a:spcPts val="0"/>
              </a:spcBef>
              <a:spcAft>
                <a:spcPts val="0"/>
              </a:spcAft>
              <a:buSzPts val="800"/>
              <a:buNone/>
              <a:defRPr/>
            </a:lvl6pPr>
            <a:lvl7pPr lvl="6" algn="l" rtl="0">
              <a:lnSpc>
                <a:spcPct val="100000"/>
              </a:lnSpc>
              <a:spcBef>
                <a:spcPts val="0"/>
              </a:spcBef>
              <a:spcAft>
                <a:spcPts val="0"/>
              </a:spcAft>
              <a:buSzPts val="800"/>
              <a:buNone/>
              <a:defRPr/>
            </a:lvl7pPr>
            <a:lvl8pPr lvl="7" algn="l" rtl="0">
              <a:lnSpc>
                <a:spcPct val="100000"/>
              </a:lnSpc>
              <a:spcBef>
                <a:spcPts val="0"/>
              </a:spcBef>
              <a:spcAft>
                <a:spcPts val="0"/>
              </a:spcAft>
              <a:buSzPts val="800"/>
              <a:buNone/>
              <a:defRPr/>
            </a:lvl8pPr>
            <a:lvl9pPr lvl="8" algn="l" rtl="0">
              <a:lnSpc>
                <a:spcPct val="100000"/>
              </a:lnSpc>
              <a:spcBef>
                <a:spcPts val="0"/>
              </a:spcBef>
              <a:spcAft>
                <a:spcPts val="0"/>
              </a:spcAft>
              <a:buSzPts val="800"/>
              <a:buNone/>
              <a:defRPr/>
            </a:lvl9pPr>
          </a:lstStyle>
          <a:p>
            <a:endParaRPr/>
          </a:p>
        </p:txBody>
      </p:sp>
      <p:sp>
        <p:nvSpPr>
          <p:cNvPr id="1197" name="Google Shape;1197;p107"/>
          <p:cNvSpPr txBox="1">
            <a:spLocks noGrp="1"/>
          </p:cNvSpPr>
          <p:nvPr>
            <p:ph type="body" idx="18"/>
          </p:nvPr>
        </p:nvSpPr>
        <p:spPr>
          <a:xfrm>
            <a:off x="550864" y="753852"/>
            <a:ext cx="5076000" cy="3368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933"/>
              </a:spcBef>
              <a:spcAft>
                <a:spcPts val="0"/>
              </a:spcAft>
              <a:buClr>
                <a:schemeClr val="dk1"/>
              </a:buClr>
              <a:buSzPts val="1100"/>
              <a:buNone/>
              <a:defRPr sz="2000">
                <a:solidFill>
                  <a:schemeClr val="dk1"/>
                </a:solidFill>
              </a:defRPr>
            </a:lvl1pPr>
            <a:lvl2pPr marL="1219170" lvl="1" indent="-397923" algn="l" rtl="0">
              <a:lnSpc>
                <a:spcPct val="100000"/>
              </a:lnSpc>
              <a:spcBef>
                <a:spcPts val="933"/>
              </a:spcBef>
              <a:spcAft>
                <a:spcPts val="0"/>
              </a:spcAft>
              <a:buClr>
                <a:schemeClr val="dk1"/>
              </a:buClr>
              <a:buSzPts val="1100"/>
              <a:buChar char="­"/>
              <a:defRPr/>
            </a:lvl2pPr>
            <a:lvl3pPr marL="1828754" lvl="2" indent="-397923" algn="l" rtl="0">
              <a:lnSpc>
                <a:spcPct val="100000"/>
              </a:lnSpc>
              <a:spcBef>
                <a:spcPts val="933"/>
              </a:spcBef>
              <a:spcAft>
                <a:spcPts val="0"/>
              </a:spcAft>
              <a:buClr>
                <a:schemeClr val="dk1"/>
              </a:buClr>
              <a:buSzPts val="1100"/>
              <a:buChar char="▪"/>
              <a:defRPr/>
            </a:lvl3pPr>
            <a:lvl4pPr marL="2438339" lvl="3" indent="-397923" algn="l" rtl="0">
              <a:lnSpc>
                <a:spcPct val="100000"/>
              </a:lnSpc>
              <a:spcBef>
                <a:spcPts val="933"/>
              </a:spcBef>
              <a:spcAft>
                <a:spcPts val="0"/>
              </a:spcAft>
              <a:buSzPts val="1100"/>
              <a:buChar char="o"/>
              <a:defRPr/>
            </a:lvl4pPr>
            <a:lvl5pPr marL="3047924" lvl="4" indent="-397923" algn="l" rtl="0">
              <a:lnSpc>
                <a:spcPct val="100000"/>
              </a:lnSpc>
              <a:spcBef>
                <a:spcPts val="933"/>
              </a:spcBef>
              <a:spcAft>
                <a:spcPts val="0"/>
              </a:spcAft>
              <a:buSzPts val="11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sp>
        <p:nvSpPr>
          <p:cNvPr id="1198" name="Google Shape;1198;p107"/>
          <p:cNvSpPr txBox="1">
            <a:spLocks noGrp="1"/>
          </p:cNvSpPr>
          <p:nvPr>
            <p:ph type="body" idx="19"/>
          </p:nvPr>
        </p:nvSpPr>
        <p:spPr>
          <a:xfrm>
            <a:off x="550864" y="1808163"/>
            <a:ext cx="5076000" cy="4321200"/>
          </a:xfrm>
          <a:prstGeom prst="rect">
            <a:avLst/>
          </a:prstGeom>
          <a:noFill/>
          <a:ln>
            <a:noFill/>
          </a:ln>
        </p:spPr>
        <p:txBody>
          <a:bodyPr spcFirstLastPara="1" wrap="square" lIns="0" tIns="0" rIns="0" bIns="0" anchor="t" anchorCtr="0">
            <a:noAutofit/>
          </a:bodyPr>
          <a:lstStyle>
            <a:lvl1pPr marL="609585" lvl="0" indent="-372524" algn="l" rtl="0">
              <a:lnSpc>
                <a:spcPct val="100000"/>
              </a:lnSpc>
              <a:spcBef>
                <a:spcPts val="933"/>
              </a:spcBef>
              <a:spcAft>
                <a:spcPts val="0"/>
              </a:spcAft>
              <a:buClr>
                <a:schemeClr val="dk1"/>
              </a:buClr>
              <a:buSzPts val="800"/>
              <a:buChar char="•"/>
              <a:defRPr/>
            </a:lvl1pPr>
            <a:lvl2pPr marL="1219170" lvl="1" indent="-372524" algn="l" rtl="0">
              <a:lnSpc>
                <a:spcPct val="100000"/>
              </a:lnSpc>
              <a:spcBef>
                <a:spcPts val="933"/>
              </a:spcBef>
              <a:spcAft>
                <a:spcPts val="0"/>
              </a:spcAft>
              <a:buClr>
                <a:schemeClr val="dk1"/>
              </a:buClr>
              <a:buSzPts val="800"/>
              <a:buChar char="­"/>
              <a:defRPr/>
            </a:lvl2pPr>
            <a:lvl3pPr marL="1828754" lvl="2" indent="-372524" algn="l" rtl="0">
              <a:lnSpc>
                <a:spcPct val="100000"/>
              </a:lnSpc>
              <a:spcBef>
                <a:spcPts val="933"/>
              </a:spcBef>
              <a:spcAft>
                <a:spcPts val="0"/>
              </a:spcAft>
              <a:buClr>
                <a:schemeClr val="dk1"/>
              </a:buClr>
              <a:buSzPts val="800"/>
              <a:buChar char="▪"/>
              <a:defRPr/>
            </a:lvl3pPr>
            <a:lvl4pPr marL="2438339" lvl="3" indent="-372524" algn="l" rtl="0">
              <a:lnSpc>
                <a:spcPct val="100000"/>
              </a:lnSpc>
              <a:spcBef>
                <a:spcPts val="933"/>
              </a:spcBef>
              <a:spcAft>
                <a:spcPts val="0"/>
              </a:spcAft>
              <a:buSzPts val="800"/>
              <a:buChar char="o"/>
              <a:defRPr/>
            </a:lvl4pPr>
            <a:lvl5pPr marL="3047924" lvl="4" indent="-372524" algn="l" rtl="0">
              <a:lnSpc>
                <a:spcPct val="100000"/>
              </a:lnSpc>
              <a:spcBef>
                <a:spcPts val="933"/>
              </a:spcBef>
              <a:spcAft>
                <a:spcPts val="0"/>
              </a:spcAft>
              <a:buSzPts val="800"/>
              <a:buChar char="­"/>
              <a:defRPr/>
            </a:lvl5pPr>
            <a:lvl6pPr marL="3657509" lvl="5" indent="-397923" algn="l" rtl="0">
              <a:lnSpc>
                <a:spcPct val="100000"/>
              </a:lnSpc>
              <a:spcBef>
                <a:spcPts val="933"/>
              </a:spcBef>
              <a:spcAft>
                <a:spcPts val="0"/>
              </a:spcAft>
              <a:buClr>
                <a:schemeClr val="dk1"/>
              </a:buClr>
              <a:buSzPts val="1100"/>
              <a:buChar char="•"/>
              <a:defRPr/>
            </a:lvl6pPr>
            <a:lvl7pPr marL="4267093" lvl="6" indent="-397923" algn="l" rtl="0">
              <a:lnSpc>
                <a:spcPct val="90000"/>
              </a:lnSpc>
              <a:spcBef>
                <a:spcPts val="533"/>
              </a:spcBef>
              <a:spcAft>
                <a:spcPts val="0"/>
              </a:spcAft>
              <a:buClr>
                <a:schemeClr val="dk1"/>
              </a:buClr>
              <a:buSzPts val="1100"/>
              <a:buChar char="•"/>
              <a:defRPr/>
            </a:lvl7pPr>
            <a:lvl8pPr marL="4876678" lvl="7" indent="-397923" algn="l" rtl="0">
              <a:lnSpc>
                <a:spcPct val="90000"/>
              </a:lnSpc>
              <a:spcBef>
                <a:spcPts val="533"/>
              </a:spcBef>
              <a:spcAft>
                <a:spcPts val="0"/>
              </a:spcAft>
              <a:buClr>
                <a:schemeClr val="dk1"/>
              </a:buClr>
              <a:buSzPts val="1100"/>
              <a:buChar char="•"/>
              <a:defRPr/>
            </a:lvl8pPr>
            <a:lvl9pPr marL="5486263" lvl="8" indent="-397923" algn="l" rtl="0">
              <a:lnSpc>
                <a:spcPct val="90000"/>
              </a:lnSpc>
              <a:spcBef>
                <a:spcPts val="533"/>
              </a:spcBef>
              <a:spcAft>
                <a:spcPts val="0"/>
              </a:spcAft>
              <a:buClr>
                <a:schemeClr val="dk1"/>
              </a:buClr>
              <a:buSzPts val="1100"/>
              <a:buChar char="•"/>
              <a:defRPr/>
            </a:lvl9pPr>
          </a:lstStyle>
          <a:p>
            <a:endParaRPr/>
          </a:p>
        </p:txBody>
      </p:sp>
      <p:pic>
        <p:nvPicPr>
          <p:cNvPr id="1199" name="Google Shape;1199;p107"/>
          <p:cNvPicPr preferRelativeResize="0"/>
          <p:nvPr/>
        </p:nvPicPr>
        <p:blipFill rotWithShape="1">
          <a:blip r:embed="rId2">
            <a:alphaModFix/>
          </a:blip>
          <a:srcRect l="6943" t="19498" r="6909" b="15244"/>
          <a:stretch/>
        </p:blipFill>
        <p:spPr>
          <a:xfrm>
            <a:off x="548485" y="6308727"/>
            <a:ext cx="1381417" cy="309767"/>
          </a:xfrm>
          <a:prstGeom prst="rect">
            <a:avLst/>
          </a:prstGeom>
          <a:noFill/>
          <a:ln>
            <a:noFill/>
          </a:ln>
        </p:spPr>
      </p:pic>
    </p:spTree>
    <p:extLst>
      <p:ext uri="{BB962C8B-B14F-4D97-AF65-F5344CB8AC3E}">
        <p14:creationId xmlns:p14="http://schemas.microsoft.com/office/powerpoint/2010/main" val="18679182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10902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1090274" cy="336973"/>
          </a:xfrm>
          <a:prstGeom prst="rect">
            <a:avLst/>
          </a:prstGeom>
        </p:spPr>
        <p:txBody>
          <a:bodyPr lIns="0" tIns="0" rIns="0" bIns="0">
            <a:noAutofit/>
          </a:bodyPr>
          <a:lstStyle>
            <a:lvl1pPr marL="0" indent="0">
              <a:lnSpc>
                <a:spcPct val="10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11156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1090274" cy="332399"/>
          </a:xfrm>
        </p:spPr>
        <p:txBody>
          <a:bodyPr>
            <a:spAutoFit/>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11603159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_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20470589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398223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875744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Six</a:t>
            </a:r>
          </a:p>
        </p:txBody>
      </p:sp>
    </p:spTree>
    <p:extLst>
      <p:ext uri="{BB962C8B-B14F-4D97-AF65-F5344CB8AC3E}">
        <p14:creationId xmlns:p14="http://schemas.microsoft.com/office/powerpoint/2010/main" val="39777505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Tree>
    <p:extLst>
      <p:ext uri="{BB962C8B-B14F-4D97-AF65-F5344CB8AC3E}">
        <p14:creationId xmlns:p14="http://schemas.microsoft.com/office/powerpoint/2010/main" val="3503455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727234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err="1"/>
              <a:t>toinsert</a:t>
            </a:r>
            <a:r>
              <a:rPr lang="en-GB"/>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Tree>
    <p:extLst>
      <p:ext uri="{BB962C8B-B14F-4D97-AF65-F5344CB8AC3E}">
        <p14:creationId xmlns:p14="http://schemas.microsoft.com/office/powerpoint/2010/main" val="16036420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38668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579305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1075563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729027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43493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445459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6666051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92AC438-4963-3E86-AF1D-907809837B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853376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5069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050302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648365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521069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6F515-904D-A198-71ED-870E64DDB4CE}"/>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a:p>
            <a:pPr lvl="3"/>
            <a:endParaRPr lang="en-GB"/>
          </a:p>
        </p:txBody>
      </p:sp>
    </p:spTree>
    <p:extLst>
      <p:ext uri="{BB962C8B-B14F-4D97-AF65-F5344CB8AC3E}">
        <p14:creationId xmlns:p14="http://schemas.microsoft.com/office/powerpoint/2010/main" val="24801661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6EA90A8E-21EE-B1AB-3E54-90DA5E7A3E20}"/>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989820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DCDF42-4795-B9BB-A09E-30C7785EE34D}"/>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FF2E5A3-55A9-35F4-3B8B-B4FDDD908EF8}"/>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err="1"/>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42702463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74228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383890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10C57F1D-C950-AFEA-188D-505320175FDB}"/>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066378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8BA68AC2-1837-231B-AFE1-BE116D250A39}"/>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111318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5659636-78CF-6EFF-68F5-52F1AB6203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horizontally as required”.</a:t>
            </a:r>
            <a:endParaRPr lang="en-GB"/>
          </a:p>
        </p:txBody>
      </p:sp>
      <p:pic>
        <p:nvPicPr>
          <p:cNvPr id="7" name="Graphic 6">
            <a:extLst>
              <a:ext uri="{FF2B5EF4-FFF2-40B4-BE49-F238E27FC236}">
                <a16:creationId xmlns:a16="http://schemas.microsoft.com/office/drawing/2014/main" id="{861E0A2F-248F-8E7B-8F36-71FDC08C0E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2341193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5" Type="http://schemas.openxmlformats.org/officeDocument/2006/relationships/slideLayout" Target="../slideLayouts/slideLayout248.xml"/><Relationship Id="rId10" Type="http://schemas.openxmlformats.org/officeDocument/2006/relationships/image" Target="../media/image11.svg"/><Relationship Id="rId4" Type="http://schemas.openxmlformats.org/officeDocument/2006/relationships/slideLayout" Target="../slideLayouts/slideLayout247.xml"/><Relationship Id="rId9"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image" Target="../media/image11.svg"/><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image" Target="../media/image1.png"/><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theme" Target="../theme/theme1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image" Target="../media/image1.png"/><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12.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5" Type="http://schemas.openxmlformats.org/officeDocument/2006/relationships/image" Target="../media/image27.png"/><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image" Target="../media/image2.svg"/></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84.xml"/><Relationship Id="rId18" Type="http://schemas.openxmlformats.org/officeDocument/2006/relationships/slideLayout" Target="../slideLayouts/slideLayout289.xml"/><Relationship Id="rId26" Type="http://schemas.openxmlformats.org/officeDocument/2006/relationships/slideLayout" Target="../slideLayouts/slideLayout297.xml"/><Relationship Id="rId21" Type="http://schemas.openxmlformats.org/officeDocument/2006/relationships/slideLayout" Target="../slideLayouts/slideLayout292.xml"/><Relationship Id="rId34" Type="http://schemas.openxmlformats.org/officeDocument/2006/relationships/slideLayout" Target="../slideLayouts/slideLayout305.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slideLayout" Target="../slideLayouts/slideLayout288.xml"/><Relationship Id="rId25" Type="http://schemas.openxmlformats.org/officeDocument/2006/relationships/slideLayout" Target="../slideLayouts/slideLayout296.xml"/><Relationship Id="rId33" Type="http://schemas.openxmlformats.org/officeDocument/2006/relationships/slideLayout" Target="../slideLayouts/slideLayout304.xml"/><Relationship Id="rId38" Type="http://schemas.openxmlformats.org/officeDocument/2006/relationships/image" Target="../media/image11.svg"/><Relationship Id="rId2" Type="http://schemas.openxmlformats.org/officeDocument/2006/relationships/slideLayout" Target="../slideLayouts/slideLayout273.xml"/><Relationship Id="rId16" Type="http://schemas.openxmlformats.org/officeDocument/2006/relationships/slideLayout" Target="../slideLayouts/slideLayout287.xml"/><Relationship Id="rId20" Type="http://schemas.openxmlformats.org/officeDocument/2006/relationships/slideLayout" Target="../slideLayouts/slideLayout291.xml"/><Relationship Id="rId29" Type="http://schemas.openxmlformats.org/officeDocument/2006/relationships/slideLayout" Target="../slideLayouts/slideLayout300.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24" Type="http://schemas.openxmlformats.org/officeDocument/2006/relationships/slideLayout" Target="../slideLayouts/slideLayout295.xml"/><Relationship Id="rId32" Type="http://schemas.openxmlformats.org/officeDocument/2006/relationships/slideLayout" Target="../slideLayouts/slideLayout303.xml"/><Relationship Id="rId37" Type="http://schemas.openxmlformats.org/officeDocument/2006/relationships/image" Target="../media/image1.png"/><Relationship Id="rId5" Type="http://schemas.openxmlformats.org/officeDocument/2006/relationships/slideLayout" Target="../slideLayouts/slideLayout276.xml"/><Relationship Id="rId15" Type="http://schemas.openxmlformats.org/officeDocument/2006/relationships/slideLayout" Target="../slideLayouts/slideLayout286.xml"/><Relationship Id="rId23" Type="http://schemas.openxmlformats.org/officeDocument/2006/relationships/slideLayout" Target="../slideLayouts/slideLayout294.xml"/><Relationship Id="rId28" Type="http://schemas.openxmlformats.org/officeDocument/2006/relationships/slideLayout" Target="../slideLayouts/slideLayout299.xml"/><Relationship Id="rId36" Type="http://schemas.openxmlformats.org/officeDocument/2006/relationships/theme" Target="../theme/theme13.xml"/><Relationship Id="rId10" Type="http://schemas.openxmlformats.org/officeDocument/2006/relationships/slideLayout" Target="../slideLayouts/slideLayout281.xml"/><Relationship Id="rId19" Type="http://schemas.openxmlformats.org/officeDocument/2006/relationships/slideLayout" Target="../slideLayouts/slideLayout290.xml"/><Relationship Id="rId31" Type="http://schemas.openxmlformats.org/officeDocument/2006/relationships/slideLayout" Target="../slideLayouts/slideLayout302.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slideLayout" Target="../slideLayouts/slideLayout285.xml"/><Relationship Id="rId22" Type="http://schemas.openxmlformats.org/officeDocument/2006/relationships/slideLayout" Target="../slideLayouts/slideLayout293.xml"/><Relationship Id="rId27" Type="http://schemas.openxmlformats.org/officeDocument/2006/relationships/slideLayout" Target="../slideLayouts/slideLayout298.xml"/><Relationship Id="rId30" Type="http://schemas.openxmlformats.org/officeDocument/2006/relationships/slideLayout" Target="../slideLayouts/slideLayout301.xml"/><Relationship Id="rId35" Type="http://schemas.openxmlformats.org/officeDocument/2006/relationships/slideLayout" Target="../slideLayouts/slideLayout306.xml"/><Relationship Id="rId8" Type="http://schemas.openxmlformats.org/officeDocument/2006/relationships/slideLayout" Target="../slideLayouts/slideLayout279.xml"/><Relationship Id="rId3" Type="http://schemas.openxmlformats.org/officeDocument/2006/relationships/slideLayout" Target="../slideLayouts/slideLayout274.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319.xml"/><Relationship Id="rId18" Type="http://schemas.openxmlformats.org/officeDocument/2006/relationships/slideLayout" Target="../slideLayouts/slideLayout324.xml"/><Relationship Id="rId26" Type="http://schemas.openxmlformats.org/officeDocument/2006/relationships/slideLayout" Target="../slideLayouts/slideLayout332.xml"/><Relationship Id="rId39" Type="http://schemas.openxmlformats.org/officeDocument/2006/relationships/slideLayout" Target="../slideLayouts/slideLayout345.xml"/><Relationship Id="rId21" Type="http://schemas.openxmlformats.org/officeDocument/2006/relationships/slideLayout" Target="../slideLayouts/slideLayout327.xml"/><Relationship Id="rId34" Type="http://schemas.openxmlformats.org/officeDocument/2006/relationships/slideLayout" Target="../slideLayouts/slideLayout340.xml"/><Relationship Id="rId42" Type="http://schemas.openxmlformats.org/officeDocument/2006/relationships/oleObject" Target="../embeddings/oleObject1.bin"/><Relationship Id="rId7" Type="http://schemas.openxmlformats.org/officeDocument/2006/relationships/slideLayout" Target="../slideLayouts/slideLayout313.xml"/><Relationship Id="rId2" Type="http://schemas.openxmlformats.org/officeDocument/2006/relationships/slideLayout" Target="../slideLayouts/slideLayout308.xml"/><Relationship Id="rId16" Type="http://schemas.openxmlformats.org/officeDocument/2006/relationships/slideLayout" Target="../slideLayouts/slideLayout322.xml"/><Relationship Id="rId29" Type="http://schemas.openxmlformats.org/officeDocument/2006/relationships/slideLayout" Target="../slideLayouts/slideLayout335.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24" Type="http://schemas.openxmlformats.org/officeDocument/2006/relationships/slideLayout" Target="../slideLayouts/slideLayout330.xml"/><Relationship Id="rId32" Type="http://schemas.openxmlformats.org/officeDocument/2006/relationships/slideLayout" Target="../slideLayouts/slideLayout338.xml"/><Relationship Id="rId37" Type="http://schemas.openxmlformats.org/officeDocument/2006/relationships/slideLayout" Target="../slideLayouts/slideLayout343.xml"/><Relationship Id="rId40" Type="http://schemas.openxmlformats.org/officeDocument/2006/relationships/theme" Target="../theme/theme14.xml"/><Relationship Id="rId45" Type="http://schemas.openxmlformats.org/officeDocument/2006/relationships/image" Target="../media/image2.svg"/><Relationship Id="rId5" Type="http://schemas.openxmlformats.org/officeDocument/2006/relationships/slideLayout" Target="../slideLayouts/slideLayout311.xml"/><Relationship Id="rId15" Type="http://schemas.openxmlformats.org/officeDocument/2006/relationships/slideLayout" Target="../slideLayouts/slideLayout321.xml"/><Relationship Id="rId23" Type="http://schemas.openxmlformats.org/officeDocument/2006/relationships/slideLayout" Target="../slideLayouts/slideLayout329.xml"/><Relationship Id="rId28" Type="http://schemas.openxmlformats.org/officeDocument/2006/relationships/slideLayout" Target="../slideLayouts/slideLayout334.xml"/><Relationship Id="rId36" Type="http://schemas.openxmlformats.org/officeDocument/2006/relationships/slideLayout" Target="../slideLayouts/slideLayout342.xml"/><Relationship Id="rId10" Type="http://schemas.openxmlformats.org/officeDocument/2006/relationships/slideLayout" Target="../slideLayouts/slideLayout316.xml"/><Relationship Id="rId19" Type="http://schemas.openxmlformats.org/officeDocument/2006/relationships/slideLayout" Target="../slideLayouts/slideLayout325.xml"/><Relationship Id="rId31" Type="http://schemas.openxmlformats.org/officeDocument/2006/relationships/slideLayout" Target="../slideLayouts/slideLayout337.xml"/><Relationship Id="rId44" Type="http://schemas.openxmlformats.org/officeDocument/2006/relationships/image" Target="../media/image1.png"/><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slideLayout" Target="../slideLayouts/slideLayout320.xml"/><Relationship Id="rId22" Type="http://schemas.openxmlformats.org/officeDocument/2006/relationships/slideLayout" Target="../slideLayouts/slideLayout328.xml"/><Relationship Id="rId27" Type="http://schemas.openxmlformats.org/officeDocument/2006/relationships/slideLayout" Target="../slideLayouts/slideLayout333.xml"/><Relationship Id="rId30" Type="http://schemas.openxmlformats.org/officeDocument/2006/relationships/slideLayout" Target="../slideLayouts/slideLayout336.xml"/><Relationship Id="rId35" Type="http://schemas.openxmlformats.org/officeDocument/2006/relationships/slideLayout" Target="../slideLayouts/slideLayout341.xml"/><Relationship Id="rId43" Type="http://schemas.openxmlformats.org/officeDocument/2006/relationships/image" Target="../media/image13.emf"/><Relationship Id="rId8" Type="http://schemas.openxmlformats.org/officeDocument/2006/relationships/slideLayout" Target="../slideLayouts/slideLayout314.xml"/><Relationship Id="rId3" Type="http://schemas.openxmlformats.org/officeDocument/2006/relationships/slideLayout" Target="../slideLayouts/slideLayout309.xml"/><Relationship Id="rId12" Type="http://schemas.openxmlformats.org/officeDocument/2006/relationships/slideLayout" Target="../slideLayouts/slideLayout318.xml"/><Relationship Id="rId17" Type="http://schemas.openxmlformats.org/officeDocument/2006/relationships/slideLayout" Target="../slideLayouts/slideLayout323.xml"/><Relationship Id="rId25" Type="http://schemas.openxmlformats.org/officeDocument/2006/relationships/slideLayout" Target="../slideLayouts/slideLayout331.xml"/><Relationship Id="rId33" Type="http://schemas.openxmlformats.org/officeDocument/2006/relationships/slideLayout" Target="../slideLayouts/slideLayout339.xml"/><Relationship Id="rId38" Type="http://schemas.openxmlformats.org/officeDocument/2006/relationships/slideLayout" Target="../slideLayouts/slideLayout344.xml"/><Relationship Id="rId20" Type="http://schemas.openxmlformats.org/officeDocument/2006/relationships/slideLayout" Target="../slideLayouts/slideLayout326.xml"/><Relationship Id="rId41" Type="http://schemas.openxmlformats.org/officeDocument/2006/relationships/tags" Target="../tags/tag5.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358.xml"/><Relationship Id="rId18" Type="http://schemas.openxmlformats.org/officeDocument/2006/relationships/slideLayout" Target="../slideLayouts/slideLayout363.xml"/><Relationship Id="rId26" Type="http://schemas.openxmlformats.org/officeDocument/2006/relationships/slideLayout" Target="../slideLayouts/slideLayout371.xml"/><Relationship Id="rId39" Type="http://schemas.openxmlformats.org/officeDocument/2006/relationships/slideLayout" Target="../slideLayouts/slideLayout384.xml"/><Relationship Id="rId21" Type="http://schemas.openxmlformats.org/officeDocument/2006/relationships/slideLayout" Target="../slideLayouts/slideLayout366.xml"/><Relationship Id="rId34" Type="http://schemas.openxmlformats.org/officeDocument/2006/relationships/slideLayout" Target="../slideLayouts/slideLayout379.xml"/><Relationship Id="rId42" Type="http://schemas.openxmlformats.org/officeDocument/2006/relationships/slideLayout" Target="../slideLayouts/slideLayout387.xml"/><Relationship Id="rId47" Type="http://schemas.openxmlformats.org/officeDocument/2006/relationships/image" Target="../media/image2.svg"/><Relationship Id="rId7" Type="http://schemas.openxmlformats.org/officeDocument/2006/relationships/slideLayout" Target="../slideLayouts/slideLayout352.xml"/><Relationship Id="rId2" Type="http://schemas.openxmlformats.org/officeDocument/2006/relationships/slideLayout" Target="../slideLayouts/slideLayout347.xml"/><Relationship Id="rId16" Type="http://schemas.openxmlformats.org/officeDocument/2006/relationships/slideLayout" Target="../slideLayouts/slideLayout361.xml"/><Relationship Id="rId29" Type="http://schemas.openxmlformats.org/officeDocument/2006/relationships/slideLayout" Target="../slideLayouts/slideLayout374.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24" Type="http://schemas.openxmlformats.org/officeDocument/2006/relationships/slideLayout" Target="../slideLayouts/slideLayout369.xml"/><Relationship Id="rId32" Type="http://schemas.openxmlformats.org/officeDocument/2006/relationships/slideLayout" Target="../slideLayouts/slideLayout377.xml"/><Relationship Id="rId37" Type="http://schemas.openxmlformats.org/officeDocument/2006/relationships/slideLayout" Target="../slideLayouts/slideLayout382.xml"/><Relationship Id="rId40" Type="http://schemas.openxmlformats.org/officeDocument/2006/relationships/slideLayout" Target="../slideLayouts/slideLayout385.xml"/><Relationship Id="rId45" Type="http://schemas.openxmlformats.org/officeDocument/2006/relationships/theme" Target="../theme/theme15.xml"/><Relationship Id="rId5" Type="http://schemas.openxmlformats.org/officeDocument/2006/relationships/slideLayout" Target="../slideLayouts/slideLayout350.xml"/><Relationship Id="rId15" Type="http://schemas.openxmlformats.org/officeDocument/2006/relationships/slideLayout" Target="../slideLayouts/slideLayout360.xml"/><Relationship Id="rId23" Type="http://schemas.openxmlformats.org/officeDocument/2006/relationships/slideLayout" Target="../slideLayouts/slideLayout368.xml"/><Relationship Id="rId28" Type="http://schemas.openxmlformats.org/officeDocument/2006/relationships/slideLayout" Target="../slideLayouts/slideLayout373.xml"/><Relationship Id="rId36" Type="http://schemas.openxmlformats.org/officeDocument/2006/relationships/slideLayout" Target="../slideLayouts/slideLayout381.xml"/><Relationship Id="rId10" Type="http://schemas.openxmlformats.org/officeDocument/2006/relationships/slideLayout" Target="../slideLayouts/slideLayout355.xml"/><Relationship Id="rId19" Type="http://schemas.openxmlformats.org/officeDocument/2006/relationships/slideLayout" Target="../slideLayouts/slideLayout364.xml"/><Relationship Id="rId31" Type="http://schemas.openxmlformats.org/officeDocument/2006/relationships/slideLayout" Target="../slideLayouts/slideLayout376.xml"/><Relationship Id="rId44" Type="http://schemas.openxmlformats.org/officeDocument/2006/relationships/slideLayout" Target="../slideLayouts/slideLayout389.xml"/><Relationship Id="rId4" Type="http://schemas.openxmlformats.org/officeDocument/2006/relationships/slideLayout" Target="../slideLayouts/slideLayout349.xml"/><Relationship Id="rId9" Type="http://schemas.openxmlformats.org/officeDocument/2006/relationships/slideLayout" Target="../slideLayouts/slideLayout354.xml"/><Relationship Id="rId14" Type="http://schemas.openxmlformats.org/officeDocument/2006/relationships/slideLayout" Target="../slideLayouts/slideLayout359.xml"/><Relationship Id="rId22" Type="http://schemas.openxmlformats.org/officeDocument/2006/relationships/slideLayout" Target="../slideLayouts/slideLayout367.xml"/><Relationship Id="rId27" Type="http://schemas.openxmlformats.org/officeDocument/2006/relationships/slideLayout" Target="../slideLayouts/slideLayout372.xml"/><Relationship Id="rId30" Type="http://schemas.openxmlformats.org/officeDocument/2006/relationships/slideLayout" Target="../slideLayouts/slideLayout375.xml"/><Relationship Id="rId35" Type="http://schemas.openxmlformats.org/officeDocument/2006/relationships/slideLayout" Target="../slideLayouts/slideLayout380.xml"/><Relationship Id="rId43" Type="http://schemas.openxmlformats.org/officeDocument/2006/relationships/slideLayout" Target="../slideLayouts/slideLayout388.xml"/><Relationship Id="rId8" Type="http://schemas.openxmlformats.org/officeDocument/2006/relationships/slideLayout" Target="../slideLayouts/slideLayout353.xml"/><Relationship Id="rId3" Type="http://schemas.openxmlformats.org/officeDocument/2006/relationships/slideLayout" Target="../slideLayouts/slideLayout348.xml"/><Relationship Id="rId12" Type="http://schemas.openxmlformats.org/officeDocument/2006/relationships/slideLayout" Target="../slideLayouts/slideLayout357.xml"/><Relationship Id="rId17" Type="http://schemas.openxmlformats.org/officeDocument/2006/relationships/slideLayout" Target="../slideLayouts/slideLayout362.xml"/><Relationship Id="rId25" Type="http://schemas.openxmlformats.org/officeDocument/2006/relationships/slideLayout" Target="../slideLayouts/slideLayout370.xml"/><Relationship Id="rId33" Type="http://schemas.openxmlformats.org/officeDocument/2006/relationships/slideLayout" Target="../slideLayouts/slideLayout378.xml"/><Relationship Id="rId38" Type="http://schemas.openxmlformats.org/officeDocument/2006/relationships/slideLayout" Target="../slideLayouts/slideLayout383.xml"/><Relationship Id="rId46" Type="http://schemas.openxmlformats.org/officeDocument/2006/relationships/image" Target="../media/image1.png"/><Relationship Id="rId20" Type="http://schemas.openxmlformats.org/officeDocument/2006/relationships/slideLayout" Target="../slideLayouts/slideLayout365.xml"/><Relationship Id="rId41" Type="http://schemas.openxmlformats.org/officeDocument/2006/relationships/slideLayout" Target="../slideLayouts/slideLayout38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34" Type="http://schemas.openxmlformats.org/officeDocument/2006/relationships/image" Target="../media/image2.svg"/><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image" Target="../media/image1.png"/><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theme" Target="../theme/theme2.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8"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image" Target="../media/image11.svg"/><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image" Target="../media/image1.png"/><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theme" Target="../theme/theme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8" Type="http://schemas.openxmlformats.org/officeDocument/2006/relationships/slideLayout" Target="../slideLayouts/slideLayout45.xml"/><Relationship Id="rId3"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9" Type="http://schemas.openxmlformats.org/officeDocument/2006/relationships/slideLayout" Target="../slideLayouts/slideLayout111.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42" Type="http://schemas.openxmlformats.org/officeDocument/2006/relationships/oleObject" Target="../embeddings/oleObject1.bin"/><Relationship Id="rId7" Type="http://schemas.openxmlformats.org/officeDocument/2006/relationships/slideLayout" Target="../slideLayouts/slideLayout7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slideLayout" Target="../slideLayouts/slideLayout109.xml"/><Relationship Id="rId40" Type="http://schemas.openxmlformats.org/officeDocument/2006/relationships/theme" Target="../theme/theme4.xml"/><Relationship Id="rId45" Type="http://schemas.openxmlformats.org/officeDocument/2006/relationships/image" Target="../media/image2.svg"/><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4" Type="http://schemas.openxmlformats.org/officeDocument/2006/relationships/image" Target="../media/image1.png"/><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43" Type="http://schemas.openxmlformats.org/officeDocument/2006/relationships/image" Target="../media/image13.emf"/><Relationship Id="rId8" Type="http://schemas.openxmlformats.org/officeDocument/2006/relationships/slideLayout" Target="../slideLayouts/slideLayout80.xml"/><Relationship Id="rId3" Type="http://schemas.openxmlformats.org/officeDocument/2006/relationships/slideLayout" Target="../slideLayouts/slideLayout75.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slideLayout" Target="../slideLayouts/slideLayout110.xml"/><Relationship Id="rId20" Type="http://schemas.openxmlformats.org/officeDocument/2006/relationships/slideLayout" Target="../slideLayouts/slideLayout92.xml"/><Relationship Id="rId41" Type="http://schemas.openxmlformats.org/officeDocument/2006/relationships/tags" Target="../tags/tag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9" Type="http://schemas.openxmlformats.org/officeDocument/2006/relationships/image" Target="../media/image1.png"/><Relationship Id="rId21" Type="http://schemas.openxmlformats.org/officeDocument/2006/relationships/slideLayout" Target="../slideLayouts/slideLayout132.xml"/><Relationship Id="rId34" Type="http://schemas.openxmlformats.org/officeDocument/2006/relationships/slideLayout" Target="../slideLayouts/slideLayout145.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slideLayout" Target="../slideLayouts/slideLayout144.xml"/><Relationship Id="rId38" Type="http://schemas.openxmlformats.org/officeDocument/2006/relationships/image" Target="../media/image13.emf"/><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slideLayout" Target="../slideLayouts/slideLayout140.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slideLayout" Target="../slideLayouts/slideLayout143.xml"/><Relationship Id="rId37" Type="http://schemas.openxmlformats.org/officeDocument/2006/relationships/oleObject" Target="../embeddings/oleObject1.bin"/><Relationship Id="rId40" Type="http://schemas.openxmlformats.org/officeDocument/2006/relationships/image" Target="../media/image2.svg"/><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36" Type="http://schemas.openxmlformats.org/officeDocument/2006/relationships/tags" Target="../tags/tag4.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slideLayout" Target="../slideLayouts/slideLayout142.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35" Type="http://schemas.openxmlformats.org/officeDocument/2006/relationships/theme" Target="../theme/theme5.xml"/><Relationship Id="rId8" Type="http://schemas.openxmlformats.org/officeDocument/2006/relationships/slideLayout" Target="../slideLayouts/slideLayout119.xml"/><Relationship Id="rId3" Type="http://schemas.openxmlformats.org/officeDocument/2006/relationships/slideLayout" Target="../slideLayouts/slideLayout11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9" Type="http://schemas.openxmlformats.org/officeDocument/2006/relationships/slideLayout" Target="../slideLayouts/slideLayout184.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42" Type="http://schemas.openxmlformats.org/officeDocument/2006/relationships/image" Target="../media/image1.png"/><Relationship Id="rId7" Type="http://schemas.openxmlformats.org/officeDocument/2006/relationships/slideLayout" Target="../slideLayouts/slideLayout15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41" Type="http://schemas.openxmlformats.org/officeDocument/2006/relationships/theme" Target="../theme/theme6.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slideLayout" Target="../slideLayouts/slideLayout182.xml"/><Relationship Id="rId40" Type="http://schemas.openxmlformats.org/officeDocument/2006/relationships/slideLayout" Target="../slideLayouts/slideLayout185.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43" Type="http://schemas.openxmlformats.org/officeDocument/2006/relationships/image" Target="../media/image2.svg"/><Relationship Id="rId8" Type="http://schemas.openxmlformats.org/officeDocument/2006/relationships/slideLayout" Target="../slideLayouts/slideLayout153.xml"/><Relationship Id="rId3" Type="http://schemas.openxmlformats.org/officeDocument/2006/relationships/slideLayout" Target="../slideLayouts/slideLayout148.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slideLayout" Target="../slideLayouts/slideLayout183.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88.xml"/><Relationship Id="rId7" Type="http://schemas.openxmlformats.org/officeDocument/2006/relationships/theme" Target="../theme/theme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5" Type="http://schemas.openxmlformats.org/officeDocument/2006/relationships/slideLayout" Target="../slideLayouts/slideLayout190.xml"/><Relationship Id="rId4" Type="http://schemas.openxmlformats.org/officeDocument/2006/relationships/slideLayout" Target="../slideLayouts/slideLayout189.xml"/><Relationship Id="rId9" Type="http://schemas.openxmlformats.org/officeDocument/2006/relationships/image" Target="../media/image11.svg"/></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04.xml"/><Relationship Id="rId18" Type="http://schemas.openxmlformats.org/officeDocument/2006/relationships/slideLayout" Target="../slideLayouts/slideLayout209.xml"/><Relationship Id="rId26" Type="http://schemas.openxmlformats.org/officeDocument/2006/relationships/slideLayout" Target="../slideLayouts/slideLayout217.xml"/><Relationship Id="rId39" Type="http://schemas.openxmlformats.org/officeDocument/2006/relationships/image" Target="../media/image1.png"/><Relationship Id="rId21" Type="http://schemas.openxmlformats.org/officeDocument/2006/relationships/slideLayout" Target="../slideLayouts/slideLayout212.xml"/><Relationship Id="rId34" Type="http://schemas.openxmlformats.org/officeDocument/2006/relationships/slideLayout" Target="../slideLayouts/slideLayout225.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5" Type="http://schemas.openxmlformats.org/officeDocument/2006/relationships/slideLayout" Target="../slideLayouts/slideLayout216.xml"/><Relationship Id="rId33" Type="http://schemas.openxmlformats.org/officeDocument/2006/relationships/slideLayout" Target="../slideLayouts/slideLayout224.xml"/><Relationship Id="rId38" Type="http://schemas.openxmlformats.org/officeDocument/2006/relationships/theme" Target="../theme/theme8.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20" Type="http://schemas.openxmlformats.org/officeDocument/2006/relationships/slideLayout" Target="../slideLayouts/slideLayout211.xml"/><Relationship Id="rId29" Type="http://schemas.openxmlformats.org/officeDocument/2006/relationships/slideLayout" Target="../slideLayouts/slideLayout220.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24" Type="http://schemas.openxmlformats.org/officeDocument/2006/relationships/slideLayout" Target="../slideLayouts/slideLayout215.xml"/><Relationship Id="rId32" Type="http://schemas.openxmlformats.org/officeDocument/2006/relationships/slideLayout" Target="../slideLayouts/slideLayout223.xml"/><Relationship Id="rId37" Type="http://schemas.openxmlformats.org/officeDocument/2006/relationships/slideLayout" Target="../slideLayouts/slideLayout228.xml"/><Relationship Id="rId40" Type="http://schemas.openxmlformats.org/officeDocument/2006/relationships/image" Target="../media/image2.svg"/><Relationship Id="rId5" Type="http://schemas.openxmlformats.org/officeDocument/2006/relationships/slideLayout" Target="../slideLayouts/slideLayout196.xml"/><Relationship Id="rId15" Type="http://schemas.openxmlformats.org/officeDocument/2006/relationships/slideLayout" Target="../slideLayouts/slideLayout206.xml"/><Relationship Id="rId23" Type="http://schemas.openxmlformats.org/officeDocument/2006/relationships/slideLayout" Target="../slideLayouts/slideLayout214.xml"/><Relationship Id="rId28" Type="http://schemas.openxmlformats.org/officeDocument/2006/relationships/slideLayout" Target="../slideLayouts/slideLayout219.xml"/><Relationship Id="rId36" Type="http://schemas.openxmlformats.org/officeDocument/2006/relationships/slideLayout" Target="../slideLayouts/slideLayout227.xml"/><Relationship Id="rId10" Type="http://schemas.openxmlformats.org/officeDocument/2006/relationships/slideLayout" Target="../slideLayouts/slideLayout201.xml"/><Relationship Id="rId19" Type="http://schemas.openxmlformats.org/officeDocument/2006/relationships/slideLayout" Target="../slideLayouts/slideLayout210.xml"/><Relationship Id="rId31" Type="http://schemas.openxmlformats.org/officeDocument/2006/relationships/slideLayout" Target="../slideLayouts/slideLayout222.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 Id="rId22" Type="http://schemas.openxmlformats.org/officeDocument/2006/relationships/slideLayout" Target="../slideLayouts/slideLayout213.xml"/><Relationship Id="rId27" Type="http://schemas.openxmlformats.org/officeDocument/2006/relationships/slideLayout" Target="../slideLayouts/slideLayout218.xml"/><Relationship Id="rId30" Type="http://schemas.openxmlformats.org/officeDocument/2006/relationships/slideLayout" Target="../slideLayouts/slideLayout221.xml"/><Relationship Id="rId35" Type="http://schemas.openxmlformats.org/officeDocument/2006/relationships/slideLayout" Target="../slideLayouts/slideLayout226.xml"/><Relationship Id="rId8" Type="http://schemas.openxmlformats.org/officeDocument/2006/relationships/slideLayout" Target="../slideLayouts/slideLayout199.xml"/><Relationship Id="rId3" Type="http://schemas.openxmlformats.org/officeDocument/2006/relationships/slideLayout" Target="../slideLayouts/slideLayout1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18" Type="http://schemas.openxmlformats.org/officeDocument/2006/relationships/image" Target="../media/image20.svg"/><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image" Target="../media/image17.png"/><Relationship Id="rId2" Type="http://schemas.openxmlformats.org/officeDocument/2006/relationships/slideLayout" Target="../slideLayouts/slideLayout230.xml"/><Relationship Id="rId16" Type="http://schemas.openxmlformats.org/officeDocument/2006/relationships/theme" Target="../theme/theme9.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2024 Clarivate. All rights reserved.</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l="6945" t="19498" r="6909" b="15243"/>
          <a:stretch/>
        </p:blipFill>
        <p:spPr>
          <a:xfrm>
            <a:off x="548482" y="6308725"/>
            <a:ext cx="1381418" cy="309766"/>
          </a:xfrm>
          <a:prstGeom prst="rect">
            <a:avLst/>
          </a:prstGeom>
        </p:spPr>
      </p:pic>
      <p:sp>
        <p:nvSpPr>
          <p:cNvPr id="18" name="Rectangle 17">
            <a:extLst>
              <a:ext uri="{FF2B5EF4-FFF2-40B4-BE49-F238E27FC236}">
                <a16:creationId xmlns:a16="http://schemas.microsoft.com/office/drawing/2014/main" id="{236E76E6-CF3C-6D8E-CA6B-EFBBDA6187E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086FD8B-46B9-CF19-8354-54CACA65EAFD}"/>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BDA631E-C7D8-4FE9-17CB-7A1046D13FFC}"/>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50B1C7D-947E-E213-2585-004895C51B85}"/>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12A5A73-56B0-3765-E279-C3F6142FF12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DF9FBA2-EB70-0A0D-5CAA-228A12243058}"/>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1127A08-81F0-0775-04BB-D5B3C295B257}"/>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2C316C6-F14C-DD79-FC33-4AC77249778E}"/>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1B9B121-F440-5C67-4588-D6B18ECAD9ED}"/>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DB325BF-1045-FC5C-9650-78E1DBFBA799}"/>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01A0515-925F-CBA1-84D8-022D3058F549}"/>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C1F52D1-3C0F-64C6-B11C-A139D88AFB8F}"/>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853554"/>
      </p:ext>
    </p:extLst>
  </p:cSld>
  <p:clrMap bg1="lt1" tx1="dk1" bg2="lt2" tx2="dk2" accent1="accent1" accent2="accent2" accent3="accent3" accent4="accent4" accent5="accent5" accent6="accent6" hlink="hlink" folHlink="folHlink"/>
  <p:sldLayoutIdLst>
    <p:sldLayoutId id="2147484489" r:id="rId1"/>
    <p:sldLayoutId id="2147484490" r:id="rId2"/>
    <p:sldLayoutId id="2147484498" r:id="rId3"/>
    <p:sldLayoutId id="2147484499" r:id="rId4"/>
    <p:sldLayoutId id="2147484602" r:id="rId5"/>
    <p:sldLayoutId id="2147484603" r:id="rId6"/>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2024 Clarivate. All rights reserved.</a:t>
            </a:r>
            <a:endParaRPr lang="en-GB"/>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pic>
        <p:nvPicPr>
          <p:cNvPr id="12" name="Picture Placeholder 13">
            <a:extLst>
              <a:ext uri="{FF2B5EF4-FFF2-40B4-BE49-F238E27FC236}">
                <a16:creationId xmlns:a16="http://schemas.microsoft.com/office/drawing/2014/main" id="{D55B5CEE-4AC1-C1A3-63DB-32646D2687EF}"/>
              </a:ext>
              <a:ext uri="{C183D7F6-B498-43B3-948B-1728B52AA6E4}">
                <adec:decorative xmlns:adec="http://schemas.microsoft.com/office/drawing/2017/decorative" val="1"/>
              </a:ext>
            </a:extLst>
          </p:cNvPr>
          <p:cNvPicPr>
            <a:picLocks noChangeAspect="1"/>
          </p:cNvPicPr>
          <p:nvPr userDrawn="1"/>
        </p:nvPicPr>
        <p:blipFill rotWithShape="1">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rcRect l="6945" t="19498" r="6909" b="15243"/>
          <a:stretch/>
        </p:blipFill>
        <p:spPr>
          <a:xfrm>
            <a:off x="548482" y="6308725"/>
            <a:ext cx="1381418" cy="309766"/>
          </a:xfrm>
          <a:prstGeom prst="rect">
            <a:avLst/>
          </a:prstGeom>
        </p:spPr>
      </p:pic>
    </p:spTree>
    <p:extLst>
      <p:ext uri="{BB962C8B-B14F-4D97-AF65-F5344CB8AC3E}">
        <p14:creationId xmlns:p14="http://schemas.microsoft.com/office/powerpoint/2010/main" val="2452774853"/>
      </p:ext>
    </p:extLst>
  </p:cSld>
  <p:clrMap bg1="lt1" tx1="dk1" bg2="lt2" tx2="dk2" accent1="accent1" accent2="accent2" accent3="accent3" accent4="accent4" accent5="accent5" accent6="accent6" hlink="hlink" folHlink="folHlink"/>
  <p:sldLayoutIdLst>
    <p:sldLayoutId id="2147485068" r:id="rId1"/>
    <p:sldLayoutId id="2147485069" r:id="rId2"/>
    <p:sldLayoutId id="2147485070" r:id="rId3"/>
    <p:sldLayoutId id="2147485071" r:id="rId4"/>
    <p:sldLayoutId id="2147485072" r:id="rId5"/>
    <p:sldLayoutId id="2147485076" r:id="rId6"/>
    <p:sldLayoutId id="2147485077" r:id="rId7"/>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2025 Clarivate. All rights reserved.</a:t>
            </a:r>
            <a:endParaRPr lang="en-GB"/>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pic>
        <p:nvPicPr>
          <p:cNvPr id="12" name="Picture Placeholder 13">
            <a:extLst>
              <a:ext uri="{FF2B5EF4-FFF2-40B4-BE49-F238E27FC236}">
                <a16:creationId xmlns:a16="http://schemas.microsoft.com/office/drawing/2014/main" id="{D55B5CEE-4AC1-C1A3-63DB-32646D2687EF}"/>
              </a:ext>
              <a:ext uri="{C183D7F6-B498-43B3-948B-1728B52AA6E4}">
                <adec:decorative xmlns:adec="http://schemas.microsoft.com/office/drawing/2017/decorative" val="1"/>
              </a:ext>
            </a:extLst>
          </p:cNvPr>
          <p:cNvPicPr>
            <a:picLocks noChangeAspect="1"/>
          </p:cNvPicPr>
          <p:nvPr userDrawn="1"/>
        </p:nvPicPr>
        <p:blipFill rotWithShape="1">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l="6945" t="19498" r="6909" b="15243"/>
          <a:stretch/>
        </p:blipFill>
        <p:spPr>
          <a:xfrm>
            <a:off x="548482" y="6308725"/>
            <a:ext cx="1381418" cy="309766"/>
          </a:xfrm>
          <a:prstGeom prst="rect">
            <a:avLst/>
          </a:prstGeom>
        </p:spPr>
      </p:pic>
    </p:spTree>
    <p:extLst>
      <p:ext uri="{BB962C8B-B14F-4D97-AF65-F5344CB8AC3E}">
        <p14:creationId xmlns:p14="http://schemas.microsoft.com/office/powerpoint/2010/main" val="2807490211"/>
      </p:ext>
    </p:extLst>
  </p:cSld>
  <p:clrMap bg1="lt1" tx1="dk1" bg2="lt2" tx2="dk2" accent1="accent1" accent2="accent2" accent3="accent3" accent4="accent4" accent5="accent5" accent6="accent6" hlink="hlink" folHlink="folHlink"/>
  <p:sldLayoutIdLst>
    <p:sldLayoutId id="2147485083" r:id="rId1"/>
    <p:sldLayoutId id="2147485084" r:id="rId2"/>
    <p:sldLayoutId id="2147485085" r:id="rId3"/>
    <p:sldLayoutId id="2147485086" r:id="rId4"/>
    <p:sldLayoutId id="2147485087" r:id="rId5"/>
    <p:sldLayoutId id="2147485088" r:id="rId6"/>
    <p:sldLayoutId id="2147485090" r:id="rId7"/>
    <p:sldLayoutId id="2147485091" r:id="rId8"/>
    <p:sldLayoutId id="2147485092" r:id="rId9"/>
    <p:sldLayoutId id="2147485093" r:id="rId10"/>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12" name="Picture Placeholder 13">
            <a:extLst>
              <a:ext uri="{FF2B5EF4-FFF2-40B4-BE49-F238E27FC236}">
                <a16:creationId xmlns:a16="http://schemas.microsoft.com/office/drawing/2014/main" id="{D55B5CEE-4AC1-C1A3-63DB-32646D2687EF}"/>
              </a:ext>
              <a:ext uri="{C183D7F6-B498-43B3-948B-1728B52AA6E4}">
                <adec:decorative xmlns:adec="http://schemas.microsoft.com/office/drawing/2017/decorative" val="1"/>
              </a:ext>
            </a:extLst>
          </p:cNvPr>
          <p:cNvPicPr>
            <a:picLocks noChangeAspect="1"/>
          </p:cNvPicPr>
          <p:nvPr userDrawn="1"/>
        </p:nvPicPr>
        <p:blipFill rotWithShape="1">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rcRect l="6945" t="19498" r="6909" b="15243"/>
          <a:stretch/>
        </p:blipFill>
        <p:spPr>
          <a:xfrm>
            <a:off x="548482" y="6308725"/>
            <a:ext cx="1381418" cy="309766"/>
          </a:xfrm>
          <a:prstGeom prst="rect">
            <a:avLst/>
          </a:prstGeom>
        </p:spPr>
      </p:pic>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2025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pic>
        <p:nvPicPr>
          <p:cNvPr id="10" name="Picture 9">
            <a:extLst>
              <a:ext uri="{FF2B5EF4-FFF2-40B4-BE49-F238E27FC236}">
                <a16:creationId xmlns:a16="http://schemas.microsoft.com/office/drawing/2014/main" id="{2C2530D0-15FC-5045-7A17-6CC1F12A56C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65792" y="6323251"/>
            <a:ext cx="2474666" cy="282108"/>
          </a:xfrm>
          <a:prstGeom prst="rect">
            <a:avLst/>
          </a:prstGeom>
        </p:spPr>
      </p:pic>
      <p:cxnSp>
        <p:nvCxnSpPr>
          <p:cNvPr id="11" name="Straight Connector 10">
            <a:extLst>
              <a:ext uri="{FF2B5EF4-FFF2-40B4-BE49-F238E27FC236}">
                <a16:creationId xmlns:a16="http://schemas.microsoft.com/office/drawing/2014/main" id="{8C7CE1D6-418F-2F3D-3E92-B3F081E27B6C}"/>
              </a:ext>
            </a:extLst>
          </p:cNvPr>
          <p:cNvCxnSpPr/>
          <p:nvPr userDrawn="1"/>
        </p:nvCxnSpPr>
        <p:spPr>
          <a:xfrm>
            <a:off x="2056828" y="6287221"/>
            <a:ext cx="0" cy="3299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379494"/>
      </p:ext>
    </p:extLst>
  </p:cSld>
  <p:clrMap bg1="lt1" tx1="dk1" bg2="lt2" tx2="dk2" accent1="accent1" accent2="accent2" accent3="accent3" accent4="accent4" accent5="accent5" accent6="accent6" hlink="hlink" folHlink="folHlink"/>
  <p:sldLayoutIdLst>
    <p:sldLayoutId id="2147485095" r:id="rId1"/>
    <p:sldLayoutId id="2147485096" r:id="rId2"/>
    <p:sldLayoutId id="2147485097" r:id="rId3"/>
    <p:sldLayoutId id="2147485098" r:id="rId4"/>
    <p:sldLayoutId id="2147485099" r:id="rId5"/>
    <p:sldLayoutId id="2147485100" r:id="rId6"/>
    <p:sldLayoutId id="2147485101" r:id="rId7"/>
    <p:sldLayoutId id="2147485102" r:id="rId8"/>
    <p:sldLayoutId id="2147485103" r:id="rId9"/>
    <p:sldLayoutId id="2147485105" r:id="rId10"/>
    <p:sldLayoutId id="2147485106" r:id="rId11"/>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2025 Clarivate. All rights reserved.</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37" cstate="print">
            <a:extLst>
              <a:ext uri="{28A0092B-C50C-407E-A947-70E740481C1C}">
                <a14:useLocalDpi xmlns:a14="http://schemas.microsoft.com/office/drawing/2010/main"/>
              </a:ext>
              <a:ext uri="{96DAC541-7B7A-43D3-8B79-37D633B846F1}">
                <asvg:svgBlip xmlns:asvg="http://schemas.microsoft.com/office/drawing/2016/SVG/main" r:embed="rId38"/>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ADCE2269-69DA-04F2-DBD0-1281C6804897}"/>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2B2DA727-A8B9-DA92-0F12-5082AE01E64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01F7F33-63B7-FDB5-1360-148DA1FB35D9}"/>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B6520FC-DDFC-1D28-7D21-58787C85BD6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F34FEDE-A544-32CB-956C-08B6851A6CB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3344DCD-D25F-16D3-F805-22497F233DD6}"/>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4BA6AE9-08C6-8141-C8E3-9F6675B8C579}"/>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DEB21DF-8918-9A58-B073-ABCFEFC6332E}"/>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DE56E9A-AC7D-7BD1-2547-8191229C587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3A256C3-A341-5BEF-6DC7-405690412DF3}"/>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5CCCA90-1DF3-0A59-7FFC-5C2CC4BAF64A}"/>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8F60BD6-64C7-59E8-1FA3-9C35CCFCDEB7}"/>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EAA7B64-67D6-512C-069B-EE0FAE1DB219}"/>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28131484"/>
      </p:ext>
    </p:extLst>
  </p:cSld>
  <p:clrMap bg1="lt1" tx1="dk1" bg2="lt2" tx2="dk2" accent1="accent1" accent2="accent2" accent3="accent3" accent4="accent4" accent5="accent5" accent6="accent6" hlink="hlink" folHlink="folHlink"/>
  <p:sldLayoutIdLst>
    <p:sldLayoutId id="2147485108" r:id="rId1"/>
    <p:sldLayoutId id="2147485109" r:id="rId2"/>
    <p:sldLayoutId id="2147485110" r:id="rId3"/>
    <p:sldLayoutId id="2147485111" r:id="rId4"/>
    <p:sldLayoutId id="2147485112" r:id="rId5"/>
    <p:sldLayoutId id="2147485113" r:id="rId6"/>
    <p:sldLayoutId id="2147485114" r:id="rId7"/>
    <p:sldLayoutId id="2147485115" r:id="rId8"/>
    <p:sldLayoutId id="2147485116" r:id="rId9"/>
    <p:sldLayoutId id="2147485117" r:id="rId10"/>
    <p:sldLayoutId id="2147485118" r:id="rId11"/>
    <p:sldLayoutId id="2147485119" r:id="rId12"/>
    <p:sldLayoutId id="2147485120" r:id="rId13"/>
    <p:sldLayoutId id="2147485121" r:id="rId14"/>
    <p:sldLayoutId id="2147485122" r:id="rId15"/>
    <p:sldLayoutId id="2147485123" r:id="rId16"/>
    <p:sldLayoutId id="2147485124" r:id="rId17"/>
    <p:sldLayoutId id="2147485125" r:id="rId18"/>
    <p:sldLayoutId id="2147485126" r:id="rId19"/>
    <p:sldLayoutId id="2147485127" r:id="rId20"/>
    <p:sldLayoutId id="2147485128" r:id="rId21"/>
    <p:sldLayoutId id="2147485129" r:id="rId22"/>
    <p:sldLayoutId id="2147485130" r:id="rId23"/>
    <p:sldLayoutId id="2147485131" r:id="rId24"/>
    <p:sldLayoutId id="2147485132" r:id="rId25"/>
    <p:sldLayoutId id="2147485133" r:id="rId26"/>
    <p:sldLayoutId id="2147485134" r:id="rId27"/>
    <p:sldLayoutId id="2147485135" r:id="rId28"/>
    <p:sldLayoutId id="2147485136" r:id="rId29"/>
    <p:sldLayoutId id="2147485137" r:id="rId30"/>
    <p:sldLayoutId id="2147485138" r:id="rId31"/>
    <p:sldLayoutId id="2147485139" r:id="rId32"/>
    <p:sldLayoutId id="2147485140" r:id="rId33"/>
    <p:sldLayoutId id="2147485141" r:id="rId34"/>
    <p:sldLayoutId id="2147485142" r:id="rId35"/>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745BAB1-1F8D-39EC-0019-A3FA4BCA96D3}"/>
              </a:ext>
            </a:extLst>
          </p:cNvPr>
          <p:cNvGraphicFramePr>
            <a:graphicFrameLocks noChangeAspect="1"/>
          </p:cNvGraphicFramePr>
          <p:nvPr userDrawn="1">
            <p:custDataLst>
              <p:tags r:id="rId41"/>
            </p:custDataLst>
            <p:extLst>
              <p:ext uri="{D42A27DB-BD31-4B8C-83A1-F6EECF244321}">
                <p14:modId xmlns:p14="http://schemas.microsoft.com/office/powerpoint/2010/main" val="507305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2" imgW="425" imgH="424" progId="TCLayout.ActiveDocument.1">
                  <p:embed/>
                </p:oleObj>
              </mc:Choice>
              <mc:Fallback>
                <p:oleObj name="think-cell Slide" r:id="rId42" imgW="425" imgH="424" progId="TCLayout.ActiveDocument.1">
                  <p:embed/>
                  <p:pic>
                    <p:nvPicPr>
                      <p:cNvPr id="7" name="think-cell data - do not delete" hidden="1">
                        <a:extLst>
                          <a:ext uri="{FF2B5EF4-FFF2-40B4-BE49-F238E27FC236}">
                            <a16:creationId xmlns:a16="http://schemas.microsoft.com/office/drawing/2014/main" id="{8745BAB1-1F8D-39EC-0019-A3FA4BCA96D3}"/>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2025 Clarivate. All rights reserved.</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44" cstate="print">
            <a:extLst>
              <a:ext uri="{28A0092B-C50C-407E-A947-70E740481C1C}">
                <a14:useLocalDpi xmlns:a14="http://schemas.microsoft.com/office/drawing/2010/main"/>
              </a:ext>
              <a:ext uri="{96DAC541-7B7A-43D3-8B79-37D633B846F1}">
                <asvg:svgBlip xmlns:asvg="http://schemas.microsoft.com/office/drawing/2016/SVG/main" r:embed="rId45"/>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ADCE2269-69DA-04F2-DBD0-1281C6804897}"/>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2B2DA727-A8B9-DA92-0F12-5082AE01E64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01F7F33-63B7-FDB5-1360-148DA1FB35D9}"/>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B6520FC-DDFC-1D28-7D21-58787C85BD6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F34FEDE-A544-32CB-956C-08B6851A6CB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3344DCD-D25F-16D3-F805-22497F233DD6}"/>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4BA6AE9-08C6-8141-C8E3-9F6675B8C579}"/>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DEB21DF-8918-9A58-B073-ABCFEFC6332E}"/>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DE56E9A-AC7D-7BD1-2547-8191229C587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3A256C3-A341-5BEF-6DC7-405690412DF3}"/>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5CCCA90-1DF3-0A59-7FFC-5C2CC4BAF64A}"/>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8F60BD6-64C7-59E8-1FA3-9C35CCFCDEB7}"/>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EAA7B64-67D6-512C-069B-EE0FAE1DB219}"/>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79530804"/>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 id="2147485161" r:id="rId18"/>
    <p:sldLayoutId id="2147485162" r:id="rId19"/>
    <p:sldLayoutId id="2147485163" r:id="rId20"/>
    <p:sldLayoutId id="2147485164" r:id="rId21"/>
    <p:sldLayoutId id="2147485165" r:id="rId22"/>
    <p:sldLayoutId id="2147485166" r:id="rId23"/>
    <p:sldLayoutId id="2147485167" r:id="rId24"/>
    <p:sldLayoutId id="2147485168" r:id="rId25"/>
    <p:sldLayoutId id="2147485169" r:id="rId26"/>
    <p:sldLayoutId id="2147485170" r:id="rId27"/>
    <p:sldLayoutId id="2147485171" r:id="rId28"/>
    <p:sldLayoutId id="2147485172" r:id="rId29"/>
    <p:sldLayoutId id="2147485173" r:id="rId30"/>
    <p:sldLayoutId id="2147485174" r:id="rId31"/>
    <p:sldLayoutId id="2147485175" r:id="rId32"/>
    <p:sldLayoutId id="2147485176" r:id="rId33"/>
    <p:sldLayoutId id="2147485177" r:id="rId34"/>
    <p:sldLayoutId id="2147485178" r:id="rId35"/>
    <p:sldLayoutId id="2147485179" r:id="rId36"/>
    <p:sldLayoutId id="2147485180" r:id="rId37"/>
    <p:sldLayoutId id="2147485181" r:id="rId38"/>
    <p:sldLayoutId id="2147485182" r:id="rId39"/>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3" name="Text Placeholder 2">
            <a:extLst>
              <a:ext uri="{FF2B5EF4-FFF2-40B4-BE49-F238E27FC236}">
                <a16:creationId xmlns:a16="http://schemas.microsoft.com/office/drawing/2014/main" id="{5C1B50FF-FF35-77A6-3E05-3419EB2868DE}"/>
              </a:ext>
              <a:ext uri="{C183D7F6-B498-43B3-948B-1728B52AA6E4}">
                <adec:decorative xmlns:adec="http://schemas.microsoft.com/office/drawing/2017/decorative" val="0"/>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Clarivate 2024</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a:p>
        </p:txBody>
      </p:sp>
      <p:pic>
        <p:nvPicPr>
          <p:cNvPr id="12" name="Picture Placeholder 13">
            <a:extLst>
              <a:ext uri="{FF2B5EF4-FFF2-40B4-BE49-F238E27FC236}">
                <a16:creationId xmlns:a16="http://schemas.microsoft.com/office/drawing/2014/main" id="{D55B5CEE-4AC1-C1A3-63DB-32646D2687EF}"/>
              </a:ext>
              <a:ext uri="{C183D7F6-B498-43B3-948B-1728B52AA6E4}">
                <adec:decorative xmlns:adec="http://schemas.microsoft.com/office/drawing/2017/decorative" val="1"/>
              </a:ext>
            </a:extLst>
          </p:cNvPr>
          <p:cNvPicPr>
            <a:picLocks noChangeAspect="1"/>
          </p:cNvPicPr>
          <p:nvPr userDrawn="1"/>
        </p:nvPicPr>
        <p:blipFill rotWithShape="1">
          <a:blip r:embed="rId46" cstate="print">
            <a:extLst>
              <a:ext uri="{28A0092B-C50C-407E-A947-70E740481C1C}">
                <a14:useLocalDpi xmlns:a14="http://schemas.microsoft.com/office/drawing/2010/main"/>
              </a:ext>
              <a:ext uri="{96DAC541-7B7A-43D3-8B79-37D633B846F1}">
                <asvg:svgBlip xmlns:asvg="http://schemas.microsoft.com/office/drawing/2016/SVG/main" r:embed="rId47"/>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ADCE2269-69DA-04F2-DBD0-1281C6804897}"/>
              </a:ext>
              <a:ext uri="{C183D7F6-B498-43B3-948B-1728B52AA6E4}">
                <adec:decorative xmlns:adec="http://schemas.microsoft.com/office/drawing/2017/decorative" val="1"/>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2B2DA727-A8B9-DA92-0F12-5082AE01E64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01F7F33-63B7-FDB5-1360-148DA1FB35D9}"/>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B6520FC-DDFC-1D28-7D21-58787C85BD6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F34FEDE-A544-32CB-956C-08B6851A6CB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3344DCD-D25F-16D3-F805-22497F233DD6}"/>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4BA6AE9-08C6-8141-C8E3-9F6675B8C579}"/>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DEB21DF-8918-9A58-B073-ABCFEFC6332E}"/>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DE56E9A-AC7D-7BD1-2547-8191229C587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3A256C3-A341-5BEF-6DC7-405690412DF3}"/>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5CCCA90-1DF3-0A59-7FFC-5C2CC4BAF64A}"/>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8F60BD6-64C7-59E8-1FA3-9C35CCFCDEB7}"/>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EAA7B64-67D6-512C-069B-EE0FAE1DB219}"/>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01487725"/>
      </p:ext>
    </p:extLst>
  </p:cSld>
  <p:clrMap bg1="lt1" tx1="dk1" bg2="lt2" tx2="dk2" accent1="accent1" accent2="accent2" accent3="accent3" accent4="accent4" accent5="accent5" accent6="accent6" hlink="hlink" folHlink="folHlink"/>
  <p:sldLayoutIdLst>
    <p:sldLayoutId id="2147485219" r:id="rId1"/>
    <p:sldLayoutId id="2147485220" r:id="rId2"/>
    <p:sldLayoutId id="2147485221" r:id="rId3"/>
    <p:sldLayoutId id="2147485222" r:id="rId4"/>
    <p:sldLayoutId id="2147485223" r:id="rId5"/>
    <p:sldLayoutId id="2147485224" r:id="rId6"/>
    <p:sldLayoutId id="2147485225" r:id="rId7"/>
    <p:sldLayoutId id="2147485226" r:id="rId8"/>
    <p:sldLayoutId id="2147485227" r:id="rId9"/>
    <p:sldLayoutId id="2147485228" r:id="rId10"/>
    <p:sldLayoutId id="2147485229" r:id="rId11"/>
    <p:sldLayoutId id="2147485230" r:id="rId12"/>
    <p:sldLayoutId id="2147485231" r:id="rId13"/>
    <p:sldLayoutId id="2147485232" r:id="rId14"/>
    <p:sldLayoutId id="2147485233" r:id="rId15"/>
    <p:sldLayoutId id="2147485234" r:id="rId16"/>
    <p:sldLayoutId id="2147485235" r:id="rId17"/>
    <p:sldLayoutId id="2147485236" r:id="rId18"/>
    <p:sldLayoutId id="2147485237" r:id="rId19"/>
    <p:sldLayoutId id="2147485238" r:id="rId20"/>
    <p:sldLayoutId id="2147485239" r:id="rId21"/>
    <p:sldLayoutId id="2147485240" r:id="rId22"/>
    <p:sldLayoutId id="2147485241" r:id="rId23"/>
    <p:sldLayoutId id="2147485242" r:id="rId24"/>
    <p:sldLayoutId id="2147485243" r:id="rId25"/>
    <p:sldLayoutId id="2147485244" r:id="rId26"/>
    <p:sldLayoutId id="2147485245" r:id="rId27"/>
    <p:sldLayoutId id="2147485246" r:id="rId28"/>
    <p:sldLayoutId id="2147485247" r:id="rId29"/>
    <p:sldLayoutId id="2147485248" r:id="rId30"/>
    <p:sldLayoutId id="2147485249" r:id="rId31"/>
    <p:sldLayoutId id="2147485250" r:id="rId32"/>
    <p:sldLayoutId id="2147485251" r:id="rId33"/>
    <p:sldLayoutId id="2147485252" r:id="rId34"/>
    <p:sldLayoutId id="2147485253" r:id="rId35"/>
    <p:sldLayoutId id="2147485254" r:id="rId36"/>
    <p:sldLayoutId id="2147485255" r:id="rId37"/>
    <p:sldLayoutId id="2147485256" r:id="rId38"/>
    <p:sldLayoutId id="2147485257" r:id="rId39"/>
    <p:sldLayoutId id="2147485258" r:id="rId40"/>
    <p:sldLayoutId id="2147485259" r:id="rId41"/>
    <p:sldLayoutId id="2147485260" r:id="rId42"/>
    <p:sldLayoutId id="2147485261" r:id="rId43"/>
    <p:sldLayoutId id="2147485262" r:id="rId44"/>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2024 Clarivate. All rights reserved.</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33" cstate="print">
            <a:extLst>
              <a:ext uri="{28A0092B-C50C-407E-A947-70E740481C1C}">
                <a14:useLocalDpi xmlns:a14="http://schemas.microsoft.com/office/drawing/2010/main"/>
              </a:ext>
              <a:ext uri="{96DAC541-7B7A-43D3-8B79-37D633B846F1}">
                <asvg:svgBlip xmlns:asvg="http://schemas.microsoft.com/office/drawing/2016/SVG/main" r:embed="rId34"/>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ADCE2269-69DA-04F2-DBD0-1281C6804897}"/>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2B2DA727-A8B9-DA92-0F12-5082AE01E64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01F7F33-63B7-FDB5-1360-148DA1FB35D9}"/>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B6520FC-DDFC-1D28-7D21-58787C85BD6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F34FEDE-A544-32CB-956C-08B6851A6CB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3344DCD-D25F-16D3-F805-22497F233DD6}"/>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4BA6AE9-08C6-8141-C8E3-9F6675B8C579}"/>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DEB21DF-8918-9A58-B073-ABCFEFC6332E}"/>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DE56E9A-AC7D-7BD1-2547-8191229C587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3A256C3-A341-5BEF-6DC7-405690412DF3}"/>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5CCCA90-1DF3-0A59-7FFC-5C2CC4BAF64A}"/>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8F60BD6-64C7-59E8-1FA3-9C35CCFCDEB7}"/>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EAA7B64-67D6-512C-069B-EE0FAE1DB219}"/>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48007252"/>
      </p:ext>
    </p:extLst>
  </p:cSld>
  <p:clrMap bg1="lt1" tx1="dk1" bg2="lt2" tx2="dk2" accent1="accent1" accent2="accent2" accent3="accent3" accent4="accent4" accent5="accent5" accent6="accent6" hlink="hlink" folHlink="folHlink"/>
  <p:sldLayoutIdLst>
    <p:sldLayoutId id="2147483919" r:id="rId1"/>
    <p:sldLayoutId id="2147484591" r:id="rId2"/>
    <p:sldLayoutId id="2147484592" r:id="rId3"/>
    <p:sldLayoutId id="2147484740" r:id="rId4"/>
    <p:sldLayoutId id="2147484741" r:id="rId5"/>
    <p:sldLayoutId id="2147484742" r:id="rId6"/>
    <p:sldLayoutId id="2147483925" r:id="rId7"/>
    <p:sldLayoutId id="2147483926" r:id="rId8"/>
    <p:sldLayoutId id="2147483928" r:id="rId9"/>
    <p:sldLayoutId id="2147484503" r:id="rId10"/>
    <p:sldLayoutId id="2147483952" r:id="rId11"/>
    <p:sldLayoutId id="2147483930" r:id="rId12"/>
    <p:sldLayoutId id="2147483931" r:id="rId13"/>
    <p:sldLayoutId id="2147484504" r:id="rId14"/>
    <p:sldLayoutId id="2147484748" r:id="rId15"/>
    <p:sldLayoutId id="2147484501" r:id="rId16"/>
    <p:sldLayoutId id="2147484502" r:id="rId17"/>
    <p:sldLayoutId id="2147484505" r:id="rId18"/>
    <p:sldLayoutId id="2147484506" r:id="rId19"/>
    <p:sldLayoutId id="2147484507" r:id="rId20"/>
    <p:sldLayoutId id="2147483934" r:id="rId21"/>
    <p:sldLayoutId id="2147484743" r:id="rId22"/>
    <p:sldLayoutId id="2147484744" r:id="rId23"/>
    <p:sldLayoutId id="2147483937" r:id="rId24"/>
    <p:sldLayoutId id="2147484590" r:id="rId25"/>
    <p:sldLayoutId id="2147484745" r:id="rId26"/>
    <p:sldLayoutId id="2147483948" r:id="rId27"/>
    <p:sldLayoutId id="2147483949" r:id="rId28"/>
    <p:sldLayoutId id="2147484746" r:id="rId29"/>
    <p:sldLayoutId id="2147483951" r:id="rId30"/>
    <p:sldLayoutId id="2147484619" r:id="rId31"/>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2024 Clarivate. All rights reserved.</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37" cstate="print">
            <a:extLst>
              <a:ext uri="{28A0092B-C50C-407E-A947-70E740481C1C}">
                <a14:useLocalDpi xmlns:a14="http://schemas.microsoft.com/office/drawing/2010/main"/>
              </a:ext>
              <a:ext uri="{96DAC541-7B7A-43D3-8B79-37D633B846F1}">
                <asvg:svgBlip xmlns:asvg="http://schemas.microsoft.com/office/drawing/2016/SVG/main" r:embed="rId38"/>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ADCE2269-69DA-04F2-DBD0-1281C6804897}"/>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2B2DA727-A8B9-DA92-0F12-5082AE01E64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01F7F33-63B7-FDB5-1360-148DA1FB35D9}"/>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B6520FC-DDFC-1D28-7D21-58787C85BD6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F34FEDE-A544-32CB-956C-08B6851A6CB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3344DCD-D25F-16D3-F805-22497F233DD6}"/>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4BA6AE9-08C6-8141-C8E3-9F6675B8C579}"/>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DEB21DF-8918-9A58-B073-ABCFEFC6332E}"/>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DE56E9A-AC7D-7BD1-2547-8191229C587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3A256C3-A341-5BEF-6DC7-405690412DF3}"/>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5CCCA90-1DF3-0A59-7FFC-5C2CC4BAF64A}"/>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8F60BD6-64C7-59E8-1FA3-9C35CCFCDEB7}"/>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EAA7B64-67D6-512C-069B-EE0FAE1DB219}"/>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5020844"/>
      </p:ext>
    </p:extLst>
  </p:cSld>
  <p:clrMap bg1="lt1" tx1="dk1" bg2="lt2" tx2="dk2" accent1="accent1" accent2="accent2" accent3="accent3" accent4="accent4" accent5="accent5" accent6="accent6" hlink="hlink" folHlink="folHlink"/>
  <p:sldLayoutIdLst>
    <p:sldLayoutId id="2147484624" r:id="rId1"/>
    <p:sldLayoutId id="2147484625" r:id="rId2"/>
    <p:sldLayoutId id="2147484626" r:id="rId3"/>
    <p:sldLayoutId id="2147484627" r:id="rId4"/>
    <p:sldLayoutId id="2147484628" r:id="rId5"/>
    <p:sldLayoutId id="2147484629" r:id="rId6"/>
    <p:sldLayoutId id="2147484630" r:id="rId7"/>
    <p:sldLayoutId id="2147484631" r:id="rId8"/>
    <p:sldLayoutId id="2147484632" r:id="rId9"/>
    <p:sldLayoutId id="2147484633" r:id="rId10"/>
    <p:sldLayoutId id="2147484634" r:id="rId11"/>
    <p:sldLayoutId id="2147484635" r:id="rId12"/>
    <p:sldLayoutId id="2147484636" r:id="rId13"/>
    <p:sldLayoutId id="2147484637" r:id="rId14"/>
    <p:sldLayoutId id="2147484638" r:id="rId15"/>
    <p:sldLayoutId id="2147484639" r:id="rId16"/>
    <p:sldLayoutId id="2147484640" r:id="rId17"/>
    <p:sldLayoutId id="2147484641" r:id="rId18"/>
    <p:sldLayoutId id="2147484642" r:id="rId19"/>
    <p:sldLayoutId id="2147484643" r:id="rId20"/>
    <p:sldLayoutId id="2147484644" r:id="rId21"/>
    <p:sldLayoutId id="2147484645" r:id="rId22"/>
    <p:sldLayoutId id="2147484646" r:id="rId23"/>
    <p:sldLayoutId id="2147484647" r:id="rId24"/>
    <p:sldLayoutId id="2147484648" r:id="rId25"/>
    <p:sldLayoutId id="2147484649" r:id="rId26"/>
    <p:sldLayoutId id="2147484650" r:id="rId27"/>
    <p:sldLayoutId id="2147484651" r:id="rId28"/>
    <p:sldLayoutId id="2147484652" r:id="rId29"/>
    <p:sldLayoutId id="2147484653" r:id="rId30"/>
    <p:sldLayoutId id="2147484654" r:id="rId31"/>
    <p:sldLayoutId id="2147484655" r:id="rId32"/>
    <p:sldLayoutId id="2147484657" r:id="rId33"/>
    <p:sldLayoutId id="2147484659" r:id="rId34"/>
    <p:sldLayoutId id="2147484660" r:id="rId35"/>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745BAB1-1F8D-39EC-0019-A3FA4BCA96D3}"/>
              </a:ext>
            </a:extLst>
          </p:cNvPr>
          <p:cNvGraphicFramePr>
            <a:graphicFrameLocks noChangeAspect="1"/>
          </p:cNvGraphicFramePr>
          <p:nvPr userDrawn="1">
            <p:custDataLst>
              <p:tags r:id="rId41"/>
            </p:custDataLst>
            <p:extLst>
              <p:ext uri="{D42A27DB-BD31-4B8C-83A1-F6EECF244321}">
                <p14:modId xmlns:p14="http://schemas.microsoft.com/office/powerpoint/2010/main" val="507305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2" imgW="425" imgH="424" progId="TCLayout.ActiveDocument.1">
                  <p:embed/>
                </p:oleObj>
              </mc:Choice>
              <mc:Fallback>
                <p:oleObj name="think-cell Slide" r:id="rId42" imgW="425" imgH="424" progId="TCLayout.ActiveDocument.1">
                  <p:embed/>
                  <p:pic>
                    <p:nvPicPr>
                      <p:cNvPr id="7" name="think-cell data - do not delete" hidden="1">
                        <a:extLst>
                          <a:ext uri="{FF2B5EF4-FFF2-40B4-BE49-F238E27FC236}">
                            <a16:creationId xmlns:a16="http://schemas.microsoft.com/office/drawing/2014/main" id="{8745BAB1-1F8D-39EC-0019-A3FA4BCA96D3}"/>
                          </a:ext>
                        </a:extLst>
                      </p:cNvPr>
                      <p:cNvPicPr/>
                      <p:nvPr/>
                    </p:nvPicPr>
                    <p:blipFill>
                      <a:blip r:embed="rId43"/>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2024 Clarivate. All rights reserved.</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44" cstate="print">
            <a:extLst>
              <a:ext uri="{28A0092B-C50C-407E-A947-70E740481C1C}">
                <a14:useLocalDpi xmlns:a14="http://schemas.microsoft.com/office/drawing/2010/main"/>
              </a:ext>
              <a:ext uri="{96DAC541-7B7A-43D3-8B79-37D633B846F1}">
                <asvg:svgBlip xmlns:asvg="http://schemas.microsoft.com/office/drawing/2016/SVG/main" r:embed="rId45"/>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ADCE2269-69DA-04F2-DBD0-1281C6804897}"/>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2B2DA727-A8B9-DA92-0F12-5082AE01E64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01F7F33-63B7-FDB5-1360-148DA1FB35D9}"/>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B6520FC-DDFC-1D28-7D21-58787C85BD6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F34FEDE-A544-32CB-956C-08B6851A6CB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3344DCD-D25F-16D3-F805-22497F233DD6}"/>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4BA6AE9-08C6-8141-C8E3-9F6675B8C579}"/>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DEB21DF-8918-9A58-B073-ABCFEFC6332E}"/>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DE56E9A-AC7D-7BD1-2547-8191229C587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3A256C3-A341-5BEF-6DC7-405690412DF3}"/>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5CCCA90-1DF3-0A59-7FFC-5C2CC4BAF64A}"/>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8F60BD6-64C7-59E8-1FA3-9C35CCFCDEB7}"/>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EAA7B64-67D6-512C-069B-EE0FAE1DB219}"/>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57362386"/>
      </p:ext>
    </p:extLst>
  </p:cSld>
  <p:clrMap bg1="lt1" tx1="dk1" bg2="lt2" tx2="dk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 id="2147484801" r:id="rId12"/>
    <p:sldLayoutId id="2147484802" r:id="rId13"/>
    <p:sldLayoutId id="2147484803" r:id="rId14"/>
    <p:sldLayoutId id="2147484804" r:id="rId15"/>
    <p:sldLayoutId id="2147484805" r:id="rId16"/>
    <p:sldLayoutId id="2147484806" r:id="rId17"/>
    <p:sldLayoutId id="2147484807" r:id="rId18"/>
    <p:sldLayoutId id="2147484808" r:id="rId19"/>
    <p:sldLayoutId id="2147484809" r:id="rId20"/>
    <p:sldLayoutId id="2147484810" r:id="rId21"/>
    <p:sldLayoutId id="2147484811" r:id="rId22"/>
    <p:sldLayoutId id="2147484812" r:id="rId23"/>
    <p:sldLayoutId id="2147484813" r:id="rId24"/>
    <p:sldLayoutId id="2147484814" r:id="rId25"/>
    <p:sldLayoutId id="2147484815" r:id="rId26"/>
    <p:sldLayoutId id="2147484816" r:id="rId27"/>
    <p:sldLayoutId id="2147484817" r:id="rId28"/>
    <p:sldLayoutId id="2147484818" r:id="rId29"/>
    <p:sldLayoutId id="2147484819" r:id="rId30"/>
    <p:sldLayoutId id="2147484820" r:id="rId31"/>
    <p:sldLayoutId id="2147484821" r:id="rId32"/>
    <p:sldLayoutId id="2147484822" r:id="rId33"/>
    <p:sldLayoutId id="2147484823" r:id="rId34"/>
    <p:sldLayoutId id="2147484824" r:id="rId35"/>
    <p:sldLayoutId id="2147484825" r:id="rId36"/>
    <p:sldLayoutId id="2147484826" r:id="rId37"/>
    <p:sldLayoutId id="2147484827" r:id="rId38"/>
    <p:sldLayoutId id="2147485038" r:id="rId39"/>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745BAB1-1F8D-39EC-0019-A3FA4BCA96D3}"/>
              </a:ext>
            </a:extLst>
          </p:cNvPr>
          <p:cNvGraphicFramePr>
            <a:graphicFrameLocks noChangeAspect="1"/>
          </p:cNvGraphicFramePr>
          <p:nvPr userDrawn="1">
            <p:custDataLst>
              <p:tags r:id="rId36"/>
            </p:custDataLst>
            <p:extLst>
              <p:ext uri="{D42A27DB-BD31-4B8C-83A1-F6EECF244321}">
                <p14:modId xmlns:p14="http://schemas.microsoft.com/office/powerpoint/2010/main" val="507305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7" imgW="425" imgH="424" progId="TCLayout.ActiveDocument.1">
                  <p:embed/>
                </p:oleObj>
              </mc:Choice>
              <mc:Fallback>
                <p:oleObj name="think-cell Slide" r:id="rId37" imgW="425" imgH="424" progId="TCLayout.ActiveDocument.1">
                  <p:embed/>
                  <p:pic>
                    <p:nvPicPr>
                      <p:cNvPr id="7" name="think-cell data - do not delete" hidden="1">
                        <a:extLst>
                          <a:ext uri="{FF2B5EF4-FFF2-40B4-BE49-F238E27FC236}">
                            <a16:creationId xmlns:a16="http://schemas.microsoft.com/office/drawing/2014/main" id="{8745BAB1-1F8D-39EC-0019-A3FA4BCA96D3}"/>
                          </a:ext>
                        </a:extLst>
                      </p:cNvPr>
                      <p:cNvPicPr/>
                      <p:nvPr/>
                    </p:nvPicPr>
                    <p:blipFill>
                      <a:blip r:embed="rId3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2024 Clarivate. All rights reserved.</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39" cstate="print">
            <a:extLst>
              <a:ext uri="{28A0092B-C50C-407E-A947-70E740481C1C}">
                <a14:useLocalDpi xmlns:a14="http://schemas.microsoft.com/office/drawing/2010/main"/>
              </a:ext>
              <a:ext uri="{96DAC541-7B7A-43D3-8B79-37D633B846F1}">
                <asvg:svgBlip xmlns:asvg="http://schemas.microsoft.com/office/drawing/2016/SVG/main" r:embed="rId40"/>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ADCE2269-69DA-04F2-DBD0-1281C6804897}"/>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2B2DA727-A8B9-DA92-0F12-5082AE01E64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01F7F33-63B7-FDB5-1360-148DA1FB35D9}"/>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B6520FC-DDFC-1D28-7D21-58787C85BD6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F34FEDE-A544-32CB-956C-08B6851A6CB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3344DCD-D25F-16D3-F805-22497F233DD6}"/>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4BA6AE9-08C6-8141-C8E3-9F6675B8C579}"/>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DEB21DF-8918-9A58-B073-ABCFEFC6332E}"/>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DE56E9A-AC7D-7BD1-2547-8191229C587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3A256C3-A341-5BEF-6DC7-405690412DF3}"/>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5CCCA90-1DF3-0A59-7FFC-5C2CC4BAF64A}"/>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8F60BD6-64C7-59E8-1FA3-9C35CCFCDEB7}"/>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EAA7B64-67D6-512C-069B-EE0FAE1DB219}"/>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22952642"/>
      </p:ext>
    </p:extLst>
  </p:cSld>
  <p:clrMap bg1="lt1" tx1="dk1" bg2="lt2" tx2="dk2" accent1="accent1" accent2="accent2" accent3="accent3" accent4="accent4" accent5="accent5" accent6="accent6" hlink="hlink" folHlink="folHlink"/>
  <p:sldLayoutIdLst>
    <p:sldLayoutId id="2147484830" r:id="rId1"/>
    <p:sldLayoutId id="2147484831" r:id="rId2"/>
    <p:sldLayoutId id="2147484832" r:id="rId3"/>
    <p:sldLayoutId id="2147484833" r:id="rId4"/>
    <p:sldLayoutId id="2147484834" r:id="rId5"/>
    <p:sldLayoutId id="2147484835" r:id="rId6"/>
    <p:sldLayoutId id="2147484836" r:id="rId7"/>
    <p:sldLayoutId id="2147484837" r:id="rId8"/>
    <p:sldLayoutId id="2147484838" r:id="rId9"/>
    <p:sldLayoutId id="2147484839" r:id="rId10"/>
    <p:sldLayoutId id="2147484840" r:id="rId11"/>
    <p:sldLayoutId id="2147484841" r:id="rId12"/>
    <p:sldLayoutId id="2147484842" r:id="rId13"/>
    <p:sldLayoutId id="2147484843" r:id="rId14"/>
    <p:sldLayoutId id="2147484844" r:id="rId15"/>
    <p:sldLayoutId id="2147484845" r:id="rId16"/>
    <p:sldLayoutId id="2147484846" r:id="rId17"/>
    <p:sldLayoutId id="2147484847" r:id="rId18"/>
    <p:sldLayoutId id="2147484848" r:id="rId19"/>
    <p:sldLayoutId id="2147484849" r:id="rId20"/>
    <p:sldLayoutId id="2147484850" r:id="rId21"/>
    <p:sldLayoutId id="2147484851" r:id="rId22"/>
    <p:sldLayoutId id="2147484852" r:id="rId23"/>
    <p:sldLayoutId id="2147484853" r:id="rId24"/>
    <p:sldLayoutId id="2147484854" r:id="rId25"/>
    <p:sldLayoutId id="2147484855" r:id="rId26"/>
    <p:sldLayoutId id="2147484856" r:id="rId27"/>
    <p:sldLayoutId id="2147484857" r:id="rId28"/>
    <p:sldLayoutId id="2147484858" r:id="rId29"/>
    <p:sldLayoutId id="2147484859" r:id="rId30"/>
    <p:sldLayoutId id="2147484860" r:id="rId31"/>
    <p:sldLayoutId id="2147484861" r:id="rId32"/>
    <p:sldLayoutId id="2147484862" r:id="rId33"/>
    <p:sldLayoutId id="2147484863" r:id="rId34"/>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3" name="Text Placeholder 2">
            <a:extLst>
              <a:ext uri="{FF2B5EF4-FFF2-40B4-BE49-F238E27FC236}">
                <a16:creationId xmlns:a16="http://schemas.microsoft.com/office/drawing/2014/main" id="{5C1B50FF-FF35-77A6-3E05-3419EB2868DE}"/>
              </a:ext>
              <a:ext uri="{C183D7F6-B498-43B3-948B-1728B52AA6E4}">
                <adec:decorative xmlns:adec="http://schemas.microsoft.com/office/drawing/2017/decorative" val="0"/>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2024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a:p>
        </p:txBody>
      </p:sp>
      <p:pic>
        <p:nvPicPr>
          <p:cNvPr id="12" name="Picture Placeholder 13">
            <a:extLst>
              <a:ext uri="{FF2B5EF4-FFF2-40B4-BE49-F238E27FC236}">
                <a16:creationId xmlns:a16="http://schemas.microsoft.com/office/drawing/2014/main" id="{D55B5CEE-4AC1-C1A3-63DB-32646D2687EF}"/>
              </a:ext>
              <a:ext uri="{C183D7F6-B498-43B3-948B-1728B52AA6E4}">
                <adec:decorative xmlns:adec="http://schemas.microsoft.com/office/drawing/2017/decorative" val="1"/>
              </a:ext>
            </a:extLst>
          </p:cNvPr>
          <p:cNvPicPr>
            <a:picLocks noChangeAspect="1"/>
          </p:cNvPicPr>
          <p:nvPr userDrawn="1"/>
        </p:nvPicPr>
        <p:blipFill rotWithShape="1">
          <a:blip r:embed="rId42" cstate="print">
            <a:extLst>
              <a:ext uri="{28A0092B-C50C-407E-A947-70E740481C1C}">
                <a14:useLocalDpi xmlns:a14="http://schemas.microsoft.com/office/drawing/2010/main"/>
              </a:ext>
              <a:ext uri="{96DAC541-7B7A-43D3-8B79-37D633B846F1}">
                <asvg:svgBlip xmlns:asvg="http://schemas.microsoft.com/office/drawing/2016/SVG/main" r:embed="rId43"/>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ADCE2269-69DA-04F2-DBD0-1281C6804897}"/>
              </a:ext>
              <a:ext uri="{C183D7F6-B498-43B3-948B-1728B52AA6E4}">
                <adec:decorative xmlns:adec="http://schemas.microsoft.com/office/drawing/2017/decorative" val="1"/>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2B2DA727-A8B9-DA92-0F12-5082AE01E64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01F7F33-63B7-FDB5-1360-148DA1FB35D9}"/>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B6520FC-DDFC-1D28-7D21-58787C85BD6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F34FEDE-A544-32CB-956C-08B6851A6CB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3344DCD-D25F-16D3-F805-22497F233DD6}"/>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4BA6AE9-08C6-8141-C8E3-9F6675B8C579}"/>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DEB21DF-8918-9A58-B073-ABCFEFC6332E}"/>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DE56E9A-AC7D-7BD1-2547-8191229C587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3A256C3-A341-5BEF-6DC7-405690412DF3}"/>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5CCCA90-1DF3-0A59-7FFC-5C2CC4BAF64A}"/>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8F60BD6-64C7-59E8-1FA3-9C35CCFCDEB7}"/>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EAA7B64-67D6-512C-069B-EE0FAE1DB219}"/>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21465162"/>
      </p:ext>
    </p:extLst>
  </p:cSld>
  <p:clrMap bg1="lt1" tx1="dk1" bg2="lt2" tx2="dk2" accent1="accent1" accent2="accent2" accent3="accent3" accent4="accent4" accent5="accent5" accent6="accent6" hlink="hlink" folHlink="folHlink"/>
  <p:sldLayoutIdLst>
    <p:sldLayoutId id="2147484906" r:id="rId1"/>
    <p:sldLayoutId id="2147484907" r:id="rId2"/>
    <p:sldLayoutId id="2147484908" r:id="rId3"/>
    <p:sldLayoutId id="2147484909" r:id="rId4"/>
    <p:sldLayoutId id="2147484910" r:id="rId5"/>
    <p:sldLayoutId id="2147484911" r:id="rId6"/>
    <p:sldLayoutId id="2147484912" r:id="rId7"/>
    <p:sldLayoutId id="2147484913" r:id="rId8"/>
    <p:sldLayoutId id="2147484914" r:id="rId9"/>
    <p:sldLayoutId id="2147484915" r:id="rId10"/>
    <p:sldLayoutId id="2147484916" r:id="rId11"/>
    <p:sldLayoutId id="2147484917" r:id="rId12"/>
    <p:sldLayoutId id="2147484918" r:id="rId13"/>
    <p:sldLayoutId id="2147484919" r:id="rId14"/>
    <p:sldLayoutId id="2147484920" r:id="rId15"/>
    <p:sldLayoutId id="2147484921" r:id="rId16"/>
    <p:sldLayoutId id="2147484922" r:id="rId17"/>
    <p:sldLayoutId id="2147484923" r:id="rId18"/>
    <p:sldLayoutId id="2147484924" r:id="rId19"/>
    <p:sldLayoutId id="2147484925" r:id="rId20"/>
    <p:sldLayoutId id="2147484926" r:id="rId21"/>
    <p:sldLayoutId id="2147484927" r:id="rId22"/>
    <p:sldLayoutId id="2147484928" r:id="rId23"/>
    <p:sldLayoutId id="2147484929" r:id="rId24"/>
    <p:sldLayoutId id="2147484930" r:id="rId25"/>
    <p:sldLayoutId id="2147484931" r:id="rId26"/>
    <p:sldLayoutId id="2147484932" r:id="rId27"/>
    <p:sldLayoutId id="2147484933" r:id="rId28"/>
    <p:sldLayoutId id="2147484934" r:id="rId29"/>
    <p:sldLayoutId id="2147484935" r:id="rId30"/>
    <p:sldLayoutId id="2147484936" r:id="rId31"/>
    <p:sldLayoutId id="2147484937" r:id="rId32"/>
    <p:sldLayoutId id="2147484938" r:id="rId33"/>
    <p:sldLayoutId id="2147484939" r:id="rId34"/>
    <p:sldLayoutId id="2147484940" r:id="rId35"/>
    <p:sldLayoutId id="2147484941" r:id="rId36"/>
    <p:sldLayoutId id="2147484942" r:id="rId37"/>
    <p:sldLayoutId id="2147484943" r:id="rId38"/>
    <p:sldLayoutId id="2147484944" r:id="rId39"/>
    <p:sldLayoutId id="2147484945" r:id="rId40"/>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12" name="Picture Placeholder 13">
            <a:extLst>
              <a:ext uri="{FF2B5EF4-FFF2-40B4-BE49-F238E27FC236}">
                <a16:creationId xmlns:a16="http://schemas.microsoft.com/office/drawing/2014/main" id="{D55B5CEE-4AC1-C1A3-63DB-32646D2687EF}"/>
              </a:ext>
              <a:ext uri="{C183D7F6-B498-43B3-948B-1728B52AA6E4}">
                <adec:decorative xmlns:adec="http://schemas.microsoft.com/office/drawing/2017/decorative" val="1"/>
              </a:ext>
            </a:extLst>
          </p:cNvPr>
          <p:cNvPicPr>
            <a:picLocks noChangeAspect="1"/>
          </p:cNvPicPr>
          <p:nvPr userDrawn="1"/>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09A74F2F-003B-A6FA-2C92-23010AF9B81D}"/>
              </a:ext>
              <a:ext uri="{C183D7F6-B498-43B3-948B-1728B52AA6E4}">
                <adec:decorative xmlns:adec="http://schemas.microsoft.com/office/drawing/2017/decorative" val="1"/>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03439B86-C8A7-C1D8-0A0A-3E4D44A5D94C}"/>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CCABDC0-2C16-CE7E-DE15-1E740CDEF89A}"/>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3A5C73C-A3DE-4A52-C9C3-6DD520AED126}"/>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60786931-87A6-957F-3B28-CEDB3C07CCE3}"/>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5050E12-5C7D-DA38-DF1A-B5D18C3297FD}"/>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62C73F2-DFCE-9269-760A-C3C37B47E744}"/>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B8CB8EC-A29B-7ADF-1ECD-EE99FCA640DB}"/>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127A615-A0AC-E290-C8CE-62C5FAF91ACA}"/>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7FEF309-A379-F3C8-ED13-289F021A44AC}"/>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088A37E-15E4-92D3-5A9C-2D1F476E18D3}"/>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3D152A58-CF47-9875-E963-88D1E08B9E74}"/>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E278830-5E4E-B852-BC64-563458CEF831}"/>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2024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498869544"/>
      </p:ext>
    </p:extLst>
  </p:cSld>
  <p:clrMap bg1="lt1" tx1="dk1" bg2="lt2" tx2="dk2" accent1="accent1" accent2="accent2" accent3="accent3" accent4="accent4" accent5="accent5" accent6="accent6" hlink="hlink" folHlink="folHlink"/>
  <p:sldLayoutIdLst>
    <p:sldLayoutId id="2147484947" r:id="rId1"/>
    <p:sldLayoutId id="2147484948" r:id="rId2"/>
    <p:sldLayoutId id="2147484949" r:id="rId3"/>
    <p:sldLayoutId id="2147484950" r:id="rId4"/>
    <p:sldLayoutId id="2147484951" r:id="rId5"/>
    <p:sldLayoutId id="2147484952" r:id="rId6"/>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2024 Clarivate. All rights reserved.</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39" cstate="print">
            <a:extLst>
              <a:ext uri="{28A0092B-C50C-407E-A947-70E740481C1C}">
                <a14:useLocalDpi xmlns:a14="http://schemas.microsoft.com/office/drawing/2010/main"/>
              </a:ext>
              <a:ext uri="{96DAC541-7B7A-43D3-8B79-37D633B846F1}">
                <asvg:svgBlip xmlns:asvg="http://schemas.microsoft.com/office/drawing/2016/SVG/main" r:embed="rId40"/>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ADCE2269-69DA-04F2-DBD0-1281C6804897}"/>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2B2DA727-A8B9-DA92-0F12-5082AE01E64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01F7F33-63B7-FDB5-1360-148DA1FB35D9}"/>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B6520FC-DDFC-1D28-7D21-58787C85BD6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F34FEDE-A544-32CB-956C-08B6851A6CB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3344DCD-D25F-16D3-F805-22497F233DD6}"/>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4BA6AE9-08C6-8141-C8E3-9F6675B8C579}"/>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DEB21DF-8918-9A58-B073-ABCFEFC6332E}"/>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DE56E9A-AC7D-7BD1-2547-8191229C587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3A256C3-A341-5BEF-6DC7-405690412DF3}"/>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5CCCA90-1DF3-0A59-7FFC-5C2CC4BAF64A}"/>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8F60BD6-64C7-59E8-1FA3-9C35CCFCDEB7}"/>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EAA7B64-67D6-512C-069B-EE0FAE1DB219}"/>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29966988"/>
      </p:ext>
    </p:extLst>
  </p:cSld>
  <p:clrMap bg1="lt1" tx1="dk1" bg2="lt2" tx2="dk2" accent1="accent1" accent2="accent2" accent3="accent3" accent4="accent4" accent5="accent5" accent6="accent6" hlink="hlink" folHlink="folHlink"/>
  <p:sldLayoutIdLst>
    <p:sldLayoutId id="2147484955" r:id="rId1"/>
    <p:sldLayoutId id="2147484956" r:id="rId2"/>
    <p:sldLayoutId id="2147484957" r:id="rId3"/>
    <p:sldLayoutId id="2147484958" r:id="rId4"/>
    <p:sldLayoutId id="2147484959" r:id="rId5"/>
    <p:sldLayoutId id="2147484960" r:id="rId6"/>
    <p:sldLayoutId id="2147484961" r:id="rId7"/>
    <p:sldLayoutId id="2147484962" r:id="rId8"/>
    <p:sldLayoutId id="2147484963" r:id="rId9"/>
    <p:sldLayoutId id="2147484964" r:id="rId10"/>
    <p:sldLayoutId id="2147484965" r:id="rId11"/>
    <p:sldLayoutId id="2147484966" r:id="rId12"/>
    <p:sldLayoutId id="2147484967" r:id="rId13"/>
    <p:sldLayoutId id="2147484968" r:id="rId14"/>
    <p:sldLayoutId id="2147484969" r:id="rId15"/>
    <p:sldLayoutId id="2147484970" r:id="rId16"/>
    <p:sldLayoutId id="2147484971" r:id="rId17"/>
    <p:sldLayoutId id="2147484972" r:id="rId18"/>
    <p:sldLayoutId id="2147484973" r:id="rId19"/>
    <p:sldLayoutId id="2147484974" r:id="rId20"/>
    <p:sldLayoutId id="2147484975" r:id="rId21"/>
    <p:sldLayoutId id="2147484976" r:id="rId22"/>
    <p:sldLayoutId id="2147484977" r:id="rId23"/>
    <p:sldLayoutId id="2147484978" r:id="rId24"/>
    <p:sldLayoutId id="2147484979" r:id="rId25"/>
    <p:sldLayoutId id="2147484980" r:id="rId26"/>
    <p:sldLayoutId id="2147484981" r:id="rId27"/>
    <p:sldLayoutId id="2147484982" r:id="rId28"/>
    <p:sldLayoutId id="2147484983" r:id="rId29"/>
    <p:sldLayoutId id="2147484984" r:id="rId30"/>
    <p:sldLayoutId id="2147484985" r:id="rId31"/>
    <p:sldLayoutId id="2147484986" r:id="rId32"/>
    <p:sldLayoutId id="2147484987" r:id="rId33"/>
    <p:sldLayoutId id="2147485264" r:id="rId34"/>
    <p:sldLayoutId id="2147485265" r:id="rId35"/>
    <p:sldLayoutId id="2147485266" r:id="rId36"/>
    <p:sldLayoutId id="2147485268" r:id="rId37"/>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208" name="Graphic 207">
            <a:extLst>
              <a:ext uri="{FF2B5EF4-FFF2-40B4-BE49-F238E27FC236}">
                <a16:creationId xmlns:a16="http://schemas.microsoft.com/office/drawing/2014/main" id="{AB351E08-0E99-FB1B-77C9-10D157E66236}"/>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550863" y="6336448"/>
            <a:ext cx="1381417" cy="233480"/>
          </a:xfrm>
          <a:prstGeom prst="rect">
            <a:avLst/>
          </a:prstGeom>
        </p:spPr>
      </p:pic>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dirty="0"/>
              <a:t>© 2024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876101159"/>
      </p:ext>
    </p:extLst>
  </p:cSld>
  <p:clrMap bg1="lt1" tx1="dk1" bg2="lt2" tx2="dk2" accent1="accent1" accent2="accent2" accent3="accent3" accent4="accent4" accent5="accent5" accent6="accent6" hlink="hlink" folHlink="folHlink"/>
  <p:sldLayoutIdLst>
    <p:sldLayoutId id="2147485053" r:id="rId1"/>
    <p:sldLayoutId id="2147485054" r:id="rId2"/>
    <p:sldLayoutId id="2147485055" r:id="rId3"/>
    <p:sldLayoutId id="2147485056" r:id="rId4"/>
    <p:sldLayoutId id="2147485057" r:id="rId5"/>
    <p:sldLayoutId id="2147485058" r:id="rId6"/>
    <p:sldLayoutId id="2147485059" r:id="rId7"/>
    <p:sldLayoutId id="2147485060" r:id="rId8"/>
    <p:sldLayoutId id="2147485061" r:id="rId9"/>
    <p:sldLayoutId id="2147485062" r:id="rId10"/>
    <p:sldLayoutId id="2147485063" r:id="rId11"/>
    <p:sldLayoutId id="2147485064" r:id="rId12"/>
    <p:sldLayoutId id="2147485065" r:id="rId13"/>
    <p:sldLayoutId id="2147485066" r:id="rId14"/>
    <p:sldLayoutId id="2147485263" r:id="rId15"/>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237.xml"/><Relationship Id="rId4" Type="http://schemas.openxmlformats.org/officeDocument/2006/relationships/image" Target="../media/image38.jpe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25.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25.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26.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7.jpg"/><Relationship Id="rId13" Type="http://schemas.openxmlformats.org/officeDocument/2006/relationships/image" Target="../media/image62.jpg"/><Relationship Id="rId18" Type="http://schemas.openxmlformats.org/officeDocument/2006/relationships/image" Target="../media/image67.jpg"/><Relationship Id="rId26" Type="http://schemas.openxmlformats.org/officeDocument/2006/relationships/image" Target="../media/image75.jpg"/><Relationship Id="rId3" Type="http://schemas.openxmlformats.org/officeDocument/2006/relationships/image" Target="../media/image52.jpg"/><Relationship Id="rId21" Type="http://schemas.openxmlformats.org/officeDocument/2006/relationships/image" Target="../media/image70.jpg"/><Relationship Id="rId7" Type="http://schemas.openxmlformats.org/officeDocument/2006/relationships/image" Target="../media/image56.jpg"/><Relationship Id="rId12" Type="http://schemas.openxmlformats.org/officeDocument/2006/relationships/image" Target="../media/image61.jpg"/><Relationship Id="rId17" Type="http://schemas.openxmlformats.org/officeDocument/2006/relationships/image" Target="../media/image66.jpg"/><Relationship Id="rId25" Type="http://schemas.openxmlformats.org/officeDocument/2006/relationships/image" Target="../media/image74.jpg"/><Relationship Id="rId2" Type="http://schemas.openxmlformats.org/officeDocument/2006/relationships/notesSlide" Target="../notesSlides/notesSlide7.xml"/><Relationship Id="rId16" Type="http://schemas.openxmlformats.org/officeDocument/2006/relationships/image" Target="../media/image65.jpg"/><Relationship Id="rId20" Type="http://schemas.openxmlformats.org/officeDocument/2006/relationships/image" Target="../media/image69.jpg"/><Relationship Id="rId29" Type="http://schemas.openxmlformats.org/officeDocument/2006/relationships/image" Target="../media/image78.jpg"/><Relationship Id="rId1" Type="http://schemas.openxmlformats.org/officeDocument/2006/relationships/slideLayout" Target="../slideLayouts/slideLayout194.xml"/><Relationship Id="rId6" Type="http://schemas.openxmlformats.org/officeDocument/2006/relationships/image" Target="../media/image55.jpg"/><Relationship Id="rId11" Type="http://schemas.openxmlformats.org/officeDocument/2006/relationships/image" Target="../media/image60.jpg"/><Relationship Id="rId24" Type="http://schemas.openxmlformats.org/officeDocument/2006/relationships/image" Target="../media/image73.jpg"/><Relationship Id="rId5" Type="http://schemas.openxmlformats.org/officeDocument/2006/relationships/image" Target="../media/image54.jpg"/><Relationship Id="rId15" Type="http://schemas.openxmlformats.org/officeDocument/2006/relationships/image" Target="../media/image64.jpg"/><Relationship Id="rId23" Type="http://schemas.openxmlformats.org/officeDocument/2006/relationships/image" Target="../media/image72.jpg"/><Relationship Id="rId28" Type="http://schemas.openxmlformats.org/officeDocument/2006/relationships/image" Target="../media/image77.jpg"/><Relationship Id="rId10" Type="http://schemas.openxmlformats.org/officeDocument/2006/relationships/image" Target="../media/image59.jpg"/><Relationship Id="rId19" Type="http://schemas.openxmlformats.org/officeDocument/2006/relationships/image" Target="../media/image68.jpg"/><Relationship Id="rId4" Type="http://schemas.openxmlformats.org/officeDocument/2006/relationships/image" Target="../media/image53.jpg"/><Relationship Id="rId9" Type="http://schemas.openxmlformats.org/officeDocument/2006/relationships/image" Target="../media/image58.jpg"/><Relationship Id="rId14" Type="http://schemas.openxmlformats.org/officeDocument/2006/relationships/image" Target="../media/image63.jpg"/><Relationship Id="rId22" Type="http://schemas.openxmlformats.org/officeDocument/2006/relationships/image" Target="../media/image71.jpg"/><Relationship Id="rId27" Type="http://schemas.openxmlformats.org/officeDocument/2006/relationships/image" Target="../media/image76.jpg"/><Relationship Id="rId30" Type="http://schemas.openxmlformats.org/officeDocument/2006/relationships/image" Target="../media/image79.png"/></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94.xml"/><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xml"/><Relationship Id="rId1" Type="http://schemas.openxmlformats.org/officeDocument/2006/relationships/slideLayout" Target="../slideLayouts/slideLayout207.xml"/><Relationship Id="rId5" Type="http://schemas.openxmlformats.org/officeDocument/2006/relationships/image" Target="../media/image85.png"/><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18.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jpe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svg"/><Relationship Id="rId2" Type="http://schemas.openxmlformats.org/officeDocument/2006/relationships/notesSlide" Target="../notesSlides/notesSlide9.xml"/><Relationship Id="rId1" Type="http://schemas.openxmlformats.org/officeDocument/2006/relationships/slideLayout" Target="../slideLayouts/slideLayout227.xml"/><Relationship Id="rId6" Type="http://schemas.openxmlformats.org/officeDocument/2006/relationships/image" Target="../media/image89.sv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92.png"/><Relationship Id="rId14" Type="http://schemas.openxmlformats.org/officeDocument/2006/relationships/image" Target="../media/image97.jpeg"/></Relationships>
</file>

<file path=ppt/slides/_rels/slide19.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192.xml"/></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2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92.xml"/></Relationships>
</file>

<file path=ppt/slides/_rels/slide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92.xml"/></Relationships>
</file>

<file path=ppt/slides/_rels/slide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xml"/><Relationship Id="rId1" Type="http://schemas.openxmlformats.org/officeDocument/2006/relationships/slideLayout" Target="../slideLayouts/slideLayout214.xml"/><Relationship Id="rId4" Type="http://schemas.openxmlformats.org/officeDocument/2006/relationships/image" Target="../media/image105.png"/></Relationships>
</file>

<file path=ppt/slides/_rels/slide24.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45.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svg"/><Relationship Id="rId17" Type="http://schemas.openxmlformats.org/officeDocument/2006/relationships/image" Target="../media/image118.png"/><Relationship Id="rId2" Type="http://schemas.openxmlformats.org/officeDocument/2006/relationships/notesSlide" Target="../notesSlides/notesSlide11.xml"/><Relationship Id="rId16" Type="http://schemas.openxmlformats.org/officeDocument/2006/relationships/image" Target="../media/image117.png"/><Relationship Id="rId1" Type="http://schemas.openxmlformats.org/officeDocument/2006/relationships/slideLayout" Target="../slideLayouts/slideLayout192.xml"/><Relationship Id="rId6" Type="http://schemas.openxmlformats.org/officeDocument/2006/relationships/image" Target="../media/image109.sv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6.png"/><Relationship Id="rId10" Type="http://schemas.openxmlformats.org/officeDocument/2006/relationships/image" Target="../media/image113.svg"/><Relationship Id="rId4" Type="http://schemas.openxmlformats.org/officeDocument/2006/relationships/image" Target="../media/image107.svg"/><Relationship Id="rId9" Type="http://schemas.openxmlformats.org/officeDocument/2006/relationships/image" Target="../media/image112.png"/><Relationship Id="rId14"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2.xml"/></Relationships>
</file>

<file path=ppt/slides/_rels/slide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00.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25.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2B08AC-D4CB-C124-1684-94A706F5215C}"/>
              </a:ext>
            </a:extLst>
          </p:cNvPr>
          <p:cNvSpPr>
            <a:spLocks noGrp="1"/>
          </p:cNvSpPr>
          <p:nvPr>
            <p:ph type="body" sz="quarter" idx="16"/>
          </p:nvPr>
        </p:nvSpPr>
        <p:spPr>
          <a:xfrm>
            <a:off x="550863" y="2825312"/>
            <a:ext cx="5478461" cy="719138"/>
          </a:xfrm>
        </p:spPr>
        <p:txBody>
          <a:bodyPr/>
          <a:lstStyle/>
          <a:p>
            <a:pPr lvl="0"/>
            <a:r>
              <a:rPr lang="zh-TW" altLang="en-US" dirty="0"/>
              <a:t>研究者身份 </a:t>
            </a:r>
            <a:r>
              <a:rPr lang="en-US" altLang="zh-TW" dirty="0"/>
              <a:t>× </a:t>
            </a:r>
            <a:r>
              <a:rPr lang="zh-TW" altLang="en-US" dirty="0"/>
              <a:t>數據正確性：</a:t>
            </a:r>
            <a:r>
              <a:rPr lang="en-US" altLang="zh-TW" dirty="0"/>
              <a:t>Web of Science</a:t>
            </a:r>
            <a:r>
              <a:rPr lang="zh-TW" altLang="en-US" dirty="0"/>
              <a:t>與</a:t>
            </a:r>
            <a:r>
              <a:rPr lang="en-US" altLang="zh-TW" dirty="0"/>
              <a:t>ORCID</a:t>
            </a:r>
            <a:r>
              <a:rPr lang="zh-TW" altLang="en-US" dirty="0"/>
              <a:t>如何聯手提升研究能見度</a:t>
            </a:r>
            <a:endParaRPr lang="en-US" dirty="0"/>
          </a:p>
        </p:txBody>
      </p:sp>
      <p:pic>
        <p:nvPicPr>
          <p:cNvPr id="9" name="Picture Placeholder 8" descr="A close-up of a person wearing glasses&#10;&#10;Description automatically generated">
            <a:extLst>
              <a:ext uri="{FF2B5EF4-FFF2-40B4-BE49-F238E27FC236}">
                <a16:creationId xmlns:a16="http://schemas.microsoft.com/office/drawing/2014/main" id="{B08BDA2E-F197-4331-7B8E-0A327D1FCA5F}"/>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8638" r="8638"/>
          <a:stretch>
            <a:fillRect/>
          </a:stretch>
        </p:blipFill>
        <p:spPr/>
      </p:pic>
      <p:sp>
        <p:nvSpPr>
          <p:cNvPr id="5" name="Text Placeholder 4">
            <a:extLst>
              <a:ext uri="{FF2B5EF4-FFF2-40B4-BE49-F238E27FC236}">
                <a16:creationId xmlns:a16="http://schemas.microsoft.com/office/drawing/2014/main" id="{F180B181-CC1F-29E8-B84C-0F4F31D0EB45}"/>
              </a:ext>
            </a:extLst>
          </p:cNvPr>
          <p:cNvSpPr>
            <a:spLocks noGrp="1"/>
          </p:cNvSpPr>
          <p:nvPr>
            <p:ph type="body" sz="quarter" idx="17"/>
          </p:nvPr>
        </p:nvSpPr>
        <p:spPr/>
        <p:txBody>
          <a:bodyPr/>
          <a:lstStyle/>
          <a:p>
            <a:endParaRPr lang="en-US" sz="2000" dirty="0"/>
          </a:p>
        </p:txBody>
      </p:sp>
      <p:grpSp>
        <p:nvGrpSpPr>
          <p:cNvPr id="2" name="群組 1">
            <a:extLst>
              <a:ext uri="{FF2B5EF4-FFF2-40B4-BE49-F238E27FC236}">
                <a16:creationId xmlns:a16="http://schemas.microsoft.com/office/drawing/2014/main" id="{ECD9A402-18A7-35BC-E585-020DD7655F77}"/>
              </a:ext>
            </a:extLst>
          </p:cNvPr>
          <p:cNvGrpSpPr/>
          <p:nvPr/>
        </p:nvGrpSpPr>
        <p:grpSpPr>
          <a:xfrm>
            <a:off x="550864" y="4753676"/>
            <a:ext cx="4877171" cy="1034732"/>
            <a:chOff x="4291006" y="4612545"/>
            <a:chExt cx="4877171" cy="1034732"/>
          </a:xfrm>
        </p:grpSpPr>
        <p:pic>
          <p:nvPicPr>
            <p:cNvPr id="4" name="Picture 8" descr="A person wearing a white shirt&#10;&#10;Description generated with very high confidence">
              <a:extLst>
                <a:ext uri="{FF2B5EF4-FFF2-40B4-BE49-F238E27FC236}">
                  <a16:creationId xmlns:a16="http://schemas.microsoft.com/office/drawing/2014/main" id="{2BE6F5D5-2A05-3B47-6263-1E583DED51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1006" y="4612545"/>
              <a:ext cx="889270" cy="1034732"/>
            </a:xfrm>
            <a:prstGeom prst="ellipse">
              <a:avLst/>
            </a:prstGeom>
            <a:ln w="3175" cap="rnd">
              <a:noFill/>
            </a:ln>
            <a:effectLst/>
          </p:spPr>
        </p:pic>
        <p:sp>
          <p:nvSpPr>
            <p:cNvPr id="6" name="Google Shape;838;p101">
              <a:extLst>
                <a:ext uri="{FF2B5EF4-FFF2-40B4-BE49-F238E27FC236}">
                  <a16:creationId xmlns:a16="http://schemas.microsoft.com/office/drawing/2014/main" id="{74DFF922-4EB7-BBAA-AF84-28555C23A6B3}"/>
                </a:ext>
              </a:extLst>
            </p:cNvPr>
            <p:cNvSpPr txBox="1"/>
            <p:nvPr/>
          </p:nvSpPr>
          <p:spPr>
            <a:xfrm>
              <a:off x="5352520" y="4820948"/>
              <a:ext cx="3815657" cy="660000"/>
            </a:xfrm>
            <a:prstGeom prst="rect">
              <a:avLst/>
            </a:prstGeom>
            <a:noFill/>
            <a:ln>
              <a:noFill/>
            </a:ln>
          </p:spPr>
          <p:txBody>
            <a:bodyPr spcFirstLastPara="1" wrap="square" lIns="0" tIns="0" rIns="0" bIns="0" anchor="t" anchorCtr="0">
              <a:noAutofit/>
            </a:bodyPr>
            <a:lstStyle/>
            <a:p>
              <a:pPr lvl="0" defTabSz="914377">
                <a:defRPr/>
              </a:pPr>
              <a:r>
                <a:rPr kumimoji="0" lang="zh-TW" altLang="en-US" sz="1600" b="0" i="0" u="none" strike="noStrike" kern="1200" cap="none" spc="0" normalizeH="0" baseline="0" noProof="0" dirty="0">
                  <a:ln>
                    <a:noFill/>
                  </a:ln>
                  <a:solidFill>
                    <a:schemeClr val="bg1"/>
                  </a:solidFill>
                  <a:effectLst/>
                  <a:uLnTx/>
                  <a:uFillTx/>
                  <a:latin typeface="Microsoft JhengHei UI" panose="020B0604030504040204" pitchFamily="34" charset="-120"/>
                  <a:ea typeface="Microsoft JhengHei UI" panose="020B0604030504040204" pitchFamily="34" charset="-120"/>
                  <a:cs typeface="+mn-ea"/>
                  <a:sym typeface="Microsoft JhengHei UI" panose="020B0604030504040204" pitchFamily="34" charset="-120"/>
                </a:rPr>
                <a:t>官欣瑩 </a:t>
              </a:r>
              <a:r>
                <a:rPr kumimoji="0" lang="en-US" altLang="zh-TW" sz="1600" b="0" i="0" u="none" strike="noStrike" kern="1200" cap="none" spc="0" normalizeH="0" baseline="0" noProof="0" dirty="0">
                  <a:ln>
                    <a:noFill/>
                  </a:ln>
                  <a:solidFill>
                    <a:schemeClr val="bg1"/>
                  </a:solidFill>
                  <a:effectLst/>
                  <a:uLnTx/>
                  <a:uFillTx/>
                  <a:latin typeface="Microsoft JhengHei UI" panose="020B0604030504040204" pitchFamily="34" charset="-120"/>
                  <a:ea typeface="Microsoft JhengHei UI" panose="020B0604030504040204" pitchFamily="34" charset="-120"/>
                  <a:cs typeface="+mn-ea"/>
                  <a:sym typeface="Microsoft JhengHei UI" panose="020B0604030504040204" pitchFamily="34" charset="-120"/>
                </a:rPr>
                <a:t>Renee Guan</a:t>
              </a:r>
              <a:br>
                <a:rPr kumimoji="0" lang="en" sz="1600" b="0" i="0" u="none" strike="noStrike" kern="1200" cap="none" spc="0" normalizeH="0" baseline="0" noProof="0" dirty="0">
                  <a:ln>
                    <a:noFill/>
                  </a:ln>
                  <a:solidFill>
                    <a:schemeClr val="bg1"/>
                  </a:solidFill>
                  <a:effectLst/>
                  <a:uLnTx/>
                  <a:uFillTx/>
                  <a:latin typeface="Microsoft JhengHei UI" panose="020B0604030504040204" pitchFamily="34" charset="-120"/>
                  <a:ea typeface="Microsoft JhengHei UI" panose="020B0604030504040204" pitchFamily="34" charset="-120"/>
                  <a:cs typeface="+mn-ea"/>
                  <a:sym typeface="Microsoft JhengHei UI" panose="020B0604030504040204" pitchFamily="34" charset="-120"/>
                </a:rPr>
              </a:br>
              <a:r>
                <a:rPr lang="zh-TW" altLang="en-US" sz="1600" dirty="0">
                  <a:solidFill>
                    <a:schemeClr val="bg1"/>
                  </a:solidFill>
                  <a:latin typeface="Microsoft JhengHei UI" panose="020B0604030504040204" pitchFamily="34" charset="-120"/>
                  <a:ea typeface="Microsoft JhengHei UI" panose="020B0604030504040204" pitchFamily="34" charset="-120"/>
                  <a:cs typeface="+mn-ea"/>
                  <a:sym typeface="Microsoft JhengHei UI" panose="020B0604030504040204" pitchFamily="34" charset="-120"/>
                </a:rPr>
                <a:t>學術與政府 策略顧問</a:t>
              </a:r>
              <a:endParaRPr lang="en-US" altLang="zh-TW" sz="1600" dirty="0">
                <a:solidFill>
                  <a:schemeClr val="bg1"/>
                </a:solidFill>
                <a:latin typeface="Microsoft JhengHei UI" panose="020B0604030504040204" pitchFamily="34" charset="-120"/>
                <a:ea typeface="Microsoft JhengHei UI" panose="020B0604030504040204" pitchFamily="34" charset="-120"/>
                <a:cs typeface="+mn-ea"/>
                <a:sym typeface="Microsoft JhengHei UI" panose="020B0604030504040204" pitchFamily="34" charset="-120"/>
              </a:endParaRPr>
            </a:p>
            <a:p>
              <a:pPr lvl="0" defTabSz="914377">
                <a:defRPr/>
              </a:pPr>
              <a:r>
                <a:rPr lang="en-US" altLang="zh-TW" sz="1600" dirty="0">
                  <a:solidFill>
                    <a:schemeClr val="bg1"/>
                  </a:solidFill>
                  <a:latin typeface="Microsoft JhengHei UI" panose="020B0604030504040204" pitchFamily="34" charset="-120"/>
                  <a:ea typeface="Microsoft JhengHei UI" panose="020B0604030504040204" pitchFamily="34" charset="-120"/>
                  <a:cs typeface="+mn-ea"/>
                  <a:sym typeface="Microsoft JhengHei UI" panose="020B0604030504040204" pitchFamily="34" charset="-120"/>
                </a:rPr>
                <a:t>Strategic Customer Success Consultant</a:t>
              </a:r>
              <a:endParaRPr kumimoji="0" lang="en-US" sz="1600" b="0" i="0" u="none" strike="noStrike" kern="1200" cap="none" spc="0" normalizeH="0" baseline="0" noProof="0" dirty="0">
                <a:ln>
                  <a:noFill/>
                </a:ln>
                <a:solidFill>
                  <a:schemeClr val="bg1"/>
                </a:solidFill>
                <a:effectLst/>
                <a:uLnTx/>
                <a:uFillTx/>
                <a:latin typeface="Microsoft JhengHei UI" panose="020B0604030504040204" pitchFamily="34" charset="-120"/>
                <a:ea typeface="Microsoft JhengHei UI" panose="020B0604030504040204" pitchFamily="34" charset="-120"/>
                <a:cs typeface="+mn-ea"/>
                <a:sym typeface="Microsoft JhengHei UI" panose="020B0604030504040204" pitchFamily="34" charset="-120"/>
              </a:endParaRPr>
            </a:p>
          </p:txBody>
        </p:sp>
      </p:grpSp>
    </p:spTree>
    <p:extLst>
      <p:ext uri="{BB962C8B-B14F-4D97-AF65-F5344CB8AC3E}">
        <p14:creationId xmlns:p14="http://schemas.microsoft.com/office/powerpoint/2010/main" val="2260769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547921-7EDD-96CD-CF4A-8F5B0A4F9B01}"/>
              </a:ext>
            </a:extLst>
          </p:cNvPr>
          <p:cNvSpPr/>
          <p:nvPr/>
        </p:nvSpPr>
        <p:spPr>
          <a:xfrm rot="10800000" flipH="1">
            <a:off x="573437" y="1363153"/>
            <a:ext cx="914400" cy="9144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1" name="Rectangle 10">
            <a:extLst>
              <a:ext uri="{FF2B5EF4-FFF2-40B4-BE49-F238E27FC236}">
                <a16:creationId xmlns:a16="http://schemas.microsoft.com/office/drawing/2014/main" id="{F008625D-01F4-B9A6-B255-6B45DA0EF557}"/>
              </a:ext>
            </a:extLst>
          </p:cNvPr>
          <p:cNvSpPr>
            <a:spLocks/>
          </p:cNvSpPr>
          <p:nvPr/>
        </p:nvSpPr>
        <p:spPr>
          <a:xfrm>
            <a:off x="2086893" y="1381402"/>
            <a:ext cx="45720" cy="5486400"/>
          </a:xfrm>
          <a:prstGeom prst="rect">
            <a:avLst/>
          </a:prstGeom>
          <a:solidFill>
            <a:schemeClr val="bg1">
              <a:lumMod val="95000"/>
            </a:scheme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 name="Title 5">
            <a:extLst>
              <a:ext uri="{FF2B5EF4-FFF2-40B4-BE49-F238E27FC236}">
                <a16:creationId xmlns:a16="http://schemas.microsoft.com/office/drawing/2014/main" id="{4162C448-B842-610E-798C-16670C8B3622}"/>
              </a:ext>
            </a:extLst>
          </p:cNvPr>
          <p:cNvSpPr>
            <a:spLocks noGrp="1"/>
          </p:cNvSpPr>
          <p:nvPr>
            <p:ph type="title"/>
          </p:nvPr>
        </p:nvSpPr>
        <p:spPr>
          <a:xfrm>
            <a:off x="550864" y="368828"/>
            <a:ext cx="11090274" cy="332399"/>
          </a:xfrm>
        </p:spPr>
        <p:txBody>
          <a:bodyPr/>
          <a:lstStyle/>
          <a:p>
            <a:r>
              <a:rPr lang="en-US" b="1" dirty="0">
                <a:solidFill>
                  <a:schemeClr val="tx1"/>
                </a:solidFill>
              </a:rPr>
              <a:t>Web of Science Researcher Profiles</a:t>
            </a:r>
          </a:p>
        </p:txBody>
      </p:sp>
      <p:sp>
        <p:nvSpPr>
          <p:cNvPr id="61" name="Rectangle 60">
            <a:extLst>
              <a:ext uri="{FF2B5EF4-FFF2-40B4-BE49-F238E27FC236}">
                <a16:creationId xmlns:a16="http://schemas.microsoft.com/office/drawing/2014/main" id="{EC35EB3A-2E6A-1900-D62D-371B857633BC}"/>
              </a:ext>
            </a:extLst>
          </p:cNvPr>
          <p:cNvSpPr/>
          <p:nvPr/>
        </p:nvSpPr>
        <p:spPr>
          <a:xfrm rot="10800000" flipV="1">
            <a:off x="8442960" y="1"/>
            <a:ext cx="3749036" cy="6857999"/>
          </a:xfrm>
          <a:prstGeom prst="rect">
            <a:avLst/>
          </a:prstGeom>
          <a:gradFill flip="none" rotWithShape="1">
            <a:gsLst>
              <a:gs pos="50000">
                <a:srgbClr val="7188E9"/>
              </a:gs>
              <a:gs pos="85000">
                <a:srgbClr val="319AF0"/>
              </a:gs>
              <a:gs pos="15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2" name="Text Placeholder 8">
            <a:extLst>
              <a:ext uri="{FF2B5EF4-FFF2-40B4-BE49-F238E27FC236}">
                <a16:creationId xmlns:a16="http://schemas.microsoft.com/office/drawing/2014/main" id="{00633B21-7AE6-5279-FA4D-3E78A51D4763}"/>
              </a:ext>
            </a:extLst>
          </p:cNvPr>
          <p:cNvSpPr txBox="1">
            <a:spLocks/>
          </p:cNvSpPr>
          <p:nvPr/>
        </p:nvSpPr>
        <p:spPr>
          <a:xfrm>
            <a:off x="550863" y="898463"/>
            <a:ext cx="6988447" cy="249299"/>
          </a:xfrm>
          <a:prstGeom prst="rect">
            <a:avLst/>
          </a:prstGeom>
          <a:noFill/>
        </p:spPr>
        <p:txBody>
          <a:bodyPr vert="horz" wrap="square" lIns="0" tIns="0" rIns="0" bIns="0" rtlCol="0" anchor="ctr">
            <a:sp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zh-TW" altLang="en-US" sz="1800" b="1" i="0" u="none" strike="noStrike" kern="1200" cap="none" spc="0" normalizeH="0" baseline="0" noProof="0" dirty="0">
                <a:ln>
                  <a:noFill/>
                </a:ln>
                <a:solidFill>
                  <a:srgbClr val="5E33BF"/>
                </a:solidFill>
                <a:effectLst/>
                <a:uLnTx/>
                <a:uFillTx/>
                <a:latin typeface="Avenir Next LT Pro Demi"/>
                <a:ea typeface="+mn-ea"/>
                <a:cs typeface="+mn-cs"/>
              </a:rPr>
              <a:t>研究影響力分析</a:t>
            </a:r>
            <a:endParaRPr kumimoji="0" lang="en-US" sz="1800" b="1" i="0" u="none" strike="noStrike" kern="1200" cap="none" spc="0" normalizeH="0" baseline="0" noProof="0" dirty="0">
              <a:ln>
                <a:noFill/>
              </a:ln>
              <a:solidFill>
                <a:srgbClr val="5E33BF"/>
              </a:solidFill>
              <a:effectLst/>
              <a:uLnTx/>
              <a:uFillTx/>
              <a:latin typeface="Avenir Next LT Pro Demi"/>
              <a:ea typeface="+mn-ea"/>
              <a:cs typeface="+mn-cs"/>
            </a:endParaRPr>
          </a:p>
        </p:txBody>
      </p:sp>
      <p:sp>
        <p:nvSpPr>
          <p:cNvPr id="63" name="TextBox 62">
            <a:extLst>
              <a:ext uri="{FF2B5EF4-FFF2-40B4-BE49-F238E27FC236}">
                <a16:creationId xmlns:a16="http://schemas.microsoft.com/office/drawing/2014/main" id="{93C52497-33B7-B2FB-9132-34198A44F3FF}"/>
              </a:ext>
            </a:extLst>
          </p:cNvPr>
          <p:cNvSpPr txBox="1"/>
          <p:nvPr/>
        </p:nvSpPr>
        <p:spPr>
          <a:xfrm>
            <a:off x="2468357" y="1485764"/>
            <a:ext cx="2937262" cy="276999"/>
          </a:xfrm>
          <a:prstGeom prst="rect">
            <a:avLst/>
          </a:prstGeom>
          <a:noFill/>
          <a:ln>
            <a:noFill/>
          </a:ln>
        </p:spPr>
        <p:txBody>
          <a:bodyPr wrap="square" lIns="0" tIns="0" rIns="0" bIns="0" rtlCol="0" anchor="ctr">
            <a:spAutoFit/>
          </a:bodyPr>
          <a:lstStyle/>
          <a:p>
            <a:r>
              <a:rPr lang="zh-TW" altLang="en-US" b="1" dirty="0"/>
              <a:t>個人檔案摘要</a:t>
            </a:r>
          </a:p>
        </p:txBody>
      </p:sp>
      <p:sp>
        <p:nvSpPr>
          <p:cNvPr id="64" name="TextBox 63">
            <a:extLst>
              <a:ext uri="{FF2B5EF4-FFF2-40B4-BE49-F238E27FC236}">
                <a16:creationId xmlns:a16="http://schemas.microsoft.com/office/drawing/2014/main" id="{026BB1B7-A95C-7E79-4DED-2B300D9A4946}"/>
              </a:ext>
            </a:extLst>
          </p:cNvPr>
          <p:cNvSpPr txBox="1"/>
          <p:nvPr/>
        </p:nvSpPr>
        <p:spPr>
          <a:xfrm>
            <a:off x="2468357" y="2182478"/>
            <a:ext cx="2937262" cy="276999"/>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Avenir Next LT Pro"/>
                <a:ea typeface="+mn-ea"/>
                <a:cs typeface="+mn-cs"/>
              </a:rPr>
              <a:t>引文分析</a:t>
            </a:r>
            <a:endParaRPr kumimoji="0" lang="en-US" sz="1800" b="1"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5" name="TextBox 64">
            <a:extLst>
              <a:ext uri="{FF2B5EF4-FFF2-40B4-BE49-F238E27FC236}">
                <a16:creationId xmlns:a16="http://schemas.microsoft.com/office/drawing/2014/main" id="{0E800C6B-B289-A527-DC7E-9E3ED11BEECE}"/>
              </a:ext>
            </a:extLst>
          </p:cNvPr>
          <p:cNvSpPr txBox="1"/>
          <p:nvPr/>
        </p:nvSpPr>
        <p:spPr>
          <a:xfrm>
            <a:off x="2468357" y="2879191"/>
            <a:ext cx="2937262" cy="276999"/>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Next LT Pro"/>
                <a:ea typeface="+mn-ea"/>
                <a:cs typeface="+mn-cs"/>
              </a:rPr>
              <a:t>Author Impact </a:t>
            </a:r>
            <a:r>
              <a:rPr kumimoji="0" lang="en-US" sz="1800" b="1" i="0" u="none" strike="noStrike" kern="1200" cap="none" spc="0" normalizeH="0" baseline="0" noProof="0" dirty="0" err="1">
                <a:ln>
                  <a:noFill/>
                </a:ln>
                <a:solidFill>
                  <a:prstClr val="black"/>
                </a:solidFill>
                <a:effectLst/>
                <a:uLnTx/>
                <a:uFillTx/>
                <a:latin typeface="Avenir Next LT Pro"/>
                <a:ea typeface="+mn-ea"/>
                <a:cs typeface="+mn-cs"/>
              </a:rPr>
              <a:t>Beamplot</a:t>
            </a:r>
            <a:endParaRPr kumimoji="0" lang="en-US" sz="1800" b="1"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6" name="TextBox 65">
            <a:extLst>
              <a:ext uri="{FF2B5EF4-FFF2-40B4-BE49-F238E27FC236}">
                <a16:creationId xmlns:a16="http://schemas.microsoft.com/office/drawing/2014/main" id="{9D58D1BC-A79A-637B-42B7-F921A54F4DA9}"/>
              </a:ext>
            </a:extLst>
          </p:cNvPr>
          <p:cNvSpPr txBox="1"/>
          <p:nvPr/>
        </p:nvSpPr>
        <p:spPr>
          <a:xfrm>
            <a:off x="2468357" y="3575903"/>
            <a:ext cx="2937262" cy="276999"/>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Avenir Next LT Pro"/>
                <a:ea typeface="+mn-ea"/>
                <a:cs typeface="+mn-cs"/>
              </a:rPr>
              <a:t>作者序分析</a:t>
            </a:r>
            <a:endParaRPr kumimoji="0" lang="en-US" sz="1800" b="1"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7" name="TextBox 66">
            <a:extLst>
              <a:ext uri="{FF2B5EF4-FFF2-40B4-BE49-F238E27FC236}">
                <a16:creationId xmlns:a16="http://schemas.microsoft.com/office/drawing/2014/main" id="{E243B73E-5D86-2ECA-87C9-0BABD85CC8D9}"/>
              </a:ext>
            </a:extLst>
          </p:cNvPr>
          <p:cNvSpPr txBox="1"/>
          <p:nvPr/>
        </p:nvSpPr>
        <p:spPr>
          <a:xfrm>
            <a:off x="2468357" y="4272615"/>
            <a:ext cx="2937262" cy="276999"/>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Avenir Next LT Pro"/>
                <a:ea typeface="+mn-ea"/>
                <a:cs typeface="+mn-cs"/>
              </a:rPr>
              <a:t>合作網絡</a:t>
            </a:r>
            <a:endParaRPr kumimoji="0" lang="en-US" sz="1800" b="1"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9" name="Rectangle 68">
            <a:extLst>
              <a:ext uri="{FF2B5EF4-FFF2-40B4-BE49-F238E27FC236}">
                <a16:creationId xmlns:a16="http://schemas.microsoft.com/office/drawing/2014/main" id="{FB3F2316-96D5-3BF7-3876-EC83E83E31A1}"/>
              </a:ext>
            </a:extLst>
          </p:cNvPr>
          <p:cNvSpPr/>
          <p:nvPr/>
        </p:nvSpPr>
        <p:spPr>
          <a:xfrm>
            <a:off x="1835433" y="1363153"/>
            <a:ext cx="548640" cy="45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0FE4F"/>
              </a:solidFill>
              <a:effectLst/>
              <a:uLnTx/>
              <a:uFillTx/>
              <a:latin typeface="Avenir Next LT Pro Demi"/>
              <a:ea typeface="+mn-ea"/>
              <a:cs typeface="+mn-cs"/>
            </a:endParaRPr>
          </a:p>
        </p:txBody>
      </p:sp>
      <p:grpSp>
        <p:nvGrpSpPr>
          <p:cNvPr id="70" name="Group 69">
            <a:extLst>
              <a:ext uri="{FF2B5EF4-FFF2-40B4-BE49-F238E27FC236}">
                <a16:creationId xmlns:a16="http://schemas.microsoft.com/office/drawing/2014/main" id="{862A1A43-9BCD-A729-9942-F6402A1C94C6}"/>
              </a:ext>
            </a:extLst>
          </p:cNvPr>
          <p:cNvGrpSpPr>
            <a:grpSpLocks/>
          </p:cNvGrpSpPr>
          <p:nvPr/>
        </p:nvGrpSpPr>
        <p:grpSpPr>
          <a:xfrm>
            <a:off x="2006827" y="1536893"/>
            <a:ext cx="174742" cy="174742"/>
            <a:chOff x="129625" y="1658616"/>
            <a:chExt cx="510550" cy="510550"/>
          </a:xfrm>
        </p:grpSpPr>
        <p:sp>
          <p:nvSpPr>
            <p:cNvPr id="71" name="Oval 70">
              <a:extLst>
                <a:ext uri="{FF2B5EF4-FFF2-40B4-BE49-F238E27FC236}">
                  <a16:creationId xmlns:a16="http://schemas.microsoft.com/office/drawing/2014/main" id="{1B322B3B-F021-D807-5A9C-68E6264C9DA7}"/>
                </a:ext>
              </a:extLst>
            </p:cNvPr>
            <p:cNvSpPr/>
            <p:nvPr/>
          </p:nvSpPr>
          <p:spPr>
            <a:xfrm>
              <a:off x="129625" y="1658616"/>
              <a:ext cx="510550" cy="510550"/>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2" name="Oval 71">
              <a:extLst>
                <a:ext uri="{FF2B5EF4-FFF2-40B4-BE49-F238E27FC236}">
                  <a16:creationId xmlns:a16="http://schemas.microsoft.com/office/drawing/2014/main" id="{C8B8EC8F-6F2D-2622-A42A-B16F4C6F978A}"/>
                </a:ext>
              </a:extLst>
            </p:cNvPr>
            <p:cNvSpPr/>
            <p:nvPr/>
          </p:nvSpPr>
          <p:spPr>
            <a:xfrm>
              <a:off x="174487" y="1703478"/>
              <a:ext cx="420826" cy="42082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grpSp>
        <p:nvGrpSpPr>
          <p:cNvPr id="73" name="Group 72">
            <a:extLst>
              <a:ext uri="{FF2B5EF4-FFF2-40B4-BE49-F238E27FC236}">
                <a16:creationId xmlns:a16="http://schemas.microsoft.com/office/drawing/2014/main" id="{5E3D1CF9-A1A6-95A5-FCA9-69AC814462E6}"/>
              </a:ext>
            </a:extLst>
          </p:cNvPr>
          <p:cNvGrpSpPr>
            <a:grpSpLocks/>
          </p:cNvGrpSpPr>
          <p:nvPr/>
        </p:nvGrpSpPr>
        <p:grpSpPr>
          <a:xfrm>
            <a:off x="2006827" y="3627032"/>
            <a:ext cx="174742" cy="174742"/>
            <a:chOff x="129625" y="1658616"/>
            <a:chExt cx="510550" cy="510550"/>
          </a:xfrm>
        </p:grpSpPr>
        <p:sp>
          <p:nvSpPr>
            <p:cNvPr id="74" name="Oval 73">
              <a:extLst>
                <a:ext uri="{FF2B5EF4-FFF2-40B4-BE49-F238E27FC236}">
                  <a16:creationId xmlns:a16="http://schemas.microsoft.com/office/drawing/2014/main" id="{99DC2D06-EA91-4840-86F5-C291539E8AF9}"/>
                </a:ext>
              </a:extLst>
            </p:cNvPr>
            <p:cNvSpPr/>
            <p:nvPr/>
          </p:nvSpPr>
          <p:spPr>
            <a:xfrm>
              <a:off x="129625" y="1658616"/>
              <a:ext cx="510550" cy="510550"/>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5" name="Oval 74">
              <a:extLst>
                <a:ext uri="{FF2B5EF4-FFF2-40B4-BE49-F238E27FC236}">
                  <a16:creationId xmlns:a16="http://schemas.microsoft.com/office/drawing/2014/main" id="{53468243-71AF-AF5A-7BF6-3D5E3EADD927}"/>
                </a:ext>
              </a:extLst>
            </p:cNvPr>
            <p:cNvSpPr/>
            <p:nvPr/>
          </p:nvSpPr>
          <p:spPr>
            <a:xfrm>
              <a:off x="174487" y="1703478"/>
              <a:ext cx="420826" cy="42082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grpSp>
        <p:nvGrpSpPr>
          <p:cNvPr id="76" name="Group 75">
            <a:extLst>
              <a:ext uri="{FF2B5EF4-FFF2-40B4-BE49-F238E27FC236}">
                <a16:creationId xmlns:a16="http://schemas.microsoft.com/office/drawing/2014/main" id="{A9E04507-F216-3040-1C85-8BEC208E50D0}"/>
              </a:ext>
            </a:extLst>
          </p:cNvPr>
          <p:cNvGrpSpPr>
            <a:grpSpLocks/>
          </p:cNvGrpSpPr>
          <p:nvPr/>
        </p:nvGrpSpPr>
        <p:grpSpPr>
          <a:xfrm>
            <a:off x="2006827" y="2233606"/>
            <a:ext cx="174742" cy="174742"/>
            <a:chOff x="129625" y="1658616"/>
            <a:chExt cx="510550" cy="510550"/>
          </a:xfrm>
        </p:grpSpPr>
        <p:sp>
          <p:nvSpPr>
            <p:cNvPr id="77" name="Oval 76">
              <a:extLst>
                <a:ext uri="{FF2B5EF4-FFF2-40B4-BE49-F238E27FC236}">
                  <a16:creationId xmlns:a16="http://schemas.microsoft.com/office/drawing/2014/main" id="{789032FF-3680-F24D-9357-6E83DB8958D2}"/>
                </a:ext>
              </a:extLst>
            </p:cNvPr>
            <p:cNvSpPr/>
            <p:nvPr/>
          </p:nvSpPr>
          <p:spPr>
            <a:xfrm>
              <a:off x="129625" y="1658616"/>
              <a:ext cx="510550" cy="510550"/>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8" name="Oval 77">
              <a:extLst>
                <a:ext uri="{FF2B5EF4-FFF2-40B4-BE49-F238E27FC236}">
                  <a16:creationId xmlns:a16="http://schemas.microsoft.com/office/drawing/2014/main" id="{19245464-A0B1-9970-E1EE-E4D803BBB077}"/>
                </a:ext>
              </a:extLst>
            </p:cNvPr>
            <p:cNvSpPr/>
            <p:nvPr/>
          </p:nvSpPr>
          <p:spPr>
            <a:xfrm>
              <a:off x="174487" y="1703478"/>
              <a:ext cx="420826" cy="42082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grpSp>
        <p:nvGrpSpPr>
          <p:cNvPr id="79" name="Group 78">
            <a:extLst>
              <a:ext uri="{FF2B5EF4-FFF2-40B4-BE49-F238E27FC236}">
                <a16:creationId xmlns:a16="http://schemas.microsoft.com/office/drawing/2014/main" id="{2205171A-BB09-17DC-ABC6-C46DE60B3E1C}"/>
              </a:ext>
            </a:extLst>
          </p:cNvPr>
          <p:cNvGrpSpPr>
            <a:grpSpLocks/>
          </p:cNvGrpSpPr>
          <p:nvPr/>
        </p:nvGrpSpPr>
        <p:grpSpPr>
          <a:xfrm>
            <a:off x="2006827" y="2930319"/>
            <a:ext cx="174742" cy="174742"/>
            <a:chOff x="129625" y="1658616"/>
            <a:chExt cx="510550" cy="510550"/>
          </a:xfrm>
        </p:grpSpPr>
        <p:sp>
          <p:nvSpPr>
            <p:cNvPr id="80" name="Oval 79">
              <a:extLst>
                <a:ext uri="{FF2B5EF4-FFF2-40B4-BE49-F238E27FC236}">
                  <a16:creationId xmlns:a16="http://schemas.microsoft.com/office/drawing/2014/main" id="{A9D5C128-8493-9AB8-5A49-50216CF0605D}"/>
                </a:ext>
              </a:extLst>
            </p:cNvPr>
            <p:cNvSpPr/>
            <p:nvPr/>
          </p:nvSpPr>
          <p:spPr>
            <a:xfrm>
              <a:off x="129625" y="1658616"/>
              <a:ext cx="510550" cy="510550"/>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1" name="Oval 80">
              <a:extLst>
                <a:ext uri="{FF2B5EF4-FFF2-40B4-BE49-F238E27FC236}">
                  <a16:creationId xmlns:a16="http://schemas.microsoft.com/office/drawing/2014/main" id="{311BAB36-EEF4-53F6-3953-76E2DB5FC6A2}"/>
                </a:ext>
              </a:extLst>
            </p:cNvPr>
            <p:cNvSpPr/>
            <p:nvPr/>
          </p:nvSpPr>
          <p:spPr>
            <a:xfrm>
              <a:off x="174487" y="1703478"/>
              <a:ext cx="420826" cy="42082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grpSp>
        <p:nvGrpSpPr>
          <p:cNvPr id="82" name="Group 81">
            <a:extLst>
              <a:ext uri="{FF2B5EF4-FFF2-40B4-BE49-F238E27FC236}">
                <a16:creationId xmlns:a16="http://schemas.microsoft.com/office/drawing/2014/main" id="{353AFF39-3D65-0D2F-A87C-30BDF1AE47C9}"/>
              </a:ext>
            </a:extLst>
          </p:cNvPr>
          <p:cNvGrpSpPr>
            <a:grpSpLocks/>
          </p:cNvGrpSpPr>
          <p:nvPr/>
        </p:nvGrpSpPr>
        <p:grpSpPr>
          <a:xfrm>
            <a:off x="2006827" y="4323744"/>
            <a:ext cx="174742" cy="174742"/>
            <a:chOff x="129625" y="1658616"/>
            <a:chExt cx="510550" cy="510550"/>
          </a:xfrm>
        </p:grpSpPr>
        <p:sp>
          <p:nvSpPr>
            <p:cNvPr id="83" name="Oval 82">
              <a:extLst>
                <a:ext uri="{FF2B5EF4-FFF2-40B4-BE49-F238E27FC236}">
                  <a16:creationId xmlns:a16="http://schemas.microsoft.com/office/drawing/2014/main" id="{CAC56881-E942-4F5A-1BD6-C0F967C2A799}"/>
                </a:ext>
              </a:extLst>
            </p:cNvPr>
            <p:cNvSpPr/>
            <p:nvPr/>
          </p:nvSpPr>
          <p:spPr>
            <a:xfrm>
              <a:off x="129625" y="1658616"/>
              <a:ext cx="510550" cy="510550"/>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4" name="Oval 83">
              <a:extLst>
                <a:ext uri="{FF2B5EF4-FFF2-40B4-BE49-F238E27FC236}">
                  <a16:creationId xmlns:a16="http://schemas.microsoft.com/office/drawing/2014/main" id="{73F726DB-9808-B97D-982F-57D4B2CDBFAE}"/>
                </a:ext>
              </a:extLst>
            </p:cNvPr>
            <p:cNvSpPr/>
            <p:nvPr/>
          </p:nvSpPr>
          <p:spPr>
            <a:xfrm>
              <a:off x="174487" y="1703478"/>
              <a:ext cx="420826" cy="42082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grpSp>
        <p:nvGrpSpPr>
          <p:cNvPr id="85" name="Group 84">
            <a:extLst>
              <a:ext uri="{FF2B5EF4-FFF2-40B4-BE49-F238E27FC236}">
                <a16:creationId xmlns:a16="http://schemas.microsoft.com/office/drawing/2014/main" id="{229320D0-96CC-044E-FCC4-1333B51D4F28}"/>
              </a:ext>
            </a:extLst>
          </p:cNvPr>
          <p:cNvGrpSpPr>
            <a:grpSpLocks/>
          </p:cNvGrpSpPr>
          <p:nvPr/>
        </p:nvGrpSpPr>
        <p:grpSpPr>
          <a:xfrm>
            <a:off x="2006827" y="4990182"/>
            <a:ext cx="174742" cy="174742"/>
            <a:chOff x="129625" y="1658616"/>
            <a:chExt cx="510550" cy="510550"/>
          </a:xfrm>
        </p:grpSpPr>
        <p:sp>
          <p:nvSpPr>
            <p:cNvPr id="86" name="Oval 85">
              <a:extLst>
                <a:ext uri="{FF2B5EF4-FFF2-40B4-BE49-F238E27FC236}">
                  <a16:creationId xmlns:a16="http://schemas.microsoft.com/office/drawing/2014/main" id="{D0F26D8E-3F2F-D403-F5D3-18496EDCD303}"/>
                </a:ext>
              </a:extLst>
            </p:cNvPr>
            <p:cNvSpPr/>
            <p:nvPr/>
          </p:nvSpPr>
          <p:spPr>
            <a:xfrm>
              <a:off x="129625" y="1658616"/>
              <a:ext cx="510550" cy="510550"/>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7" name="Oval 86">
              <a:extLst>
                <a:ext uri="{FF2B5EF4-FFF2-40B4-BE49-F238E27FC236}">
                  <a16:creationId xmlns:a16="http://schemas.microsoft.com/office/drawing/2014/main" id="{D3281199-1339-06B6-FD95-EB36E91B1E86}"/>
                </a:ext>
              </a:extLst>
            </p:cNvPr>
            <p:cNvSpPr/>
            <p:nvPr/>
          </p:nvSpPr>
          <p:spPr>
            <a:xfrm>
              <a:off x="174487" y="1703478"/>
              <a:ext cx="420826" cy="42082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88" name="TextBox 87">
            <a:extLst>
              <a:ext uri="{FF2B5EF4-FFF2-40B4-BE49-F238E27FC236}">
                <a16:creationId xmlns:a16="http://schemas.microsoft.com/office/drawing/2014/main" id="{0F1E3B3A-5565-5A69-BDD6-F58B5DBAEFC8}"/>
              </a:ext>
            </a:extLst>
          </p:cNvPr>
          <p:cNvSpPr txBox="1"/>
          <p:nvPr/>
        </p:nvSpPr>
        <p:spPr>
          <a:xfrm>
            <a:off x="2468357" y="4939053"/>
            <a:ext cx="2937262" cy="276999"/>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dirty="0">
                <a:solidFill>
                  <a:prstClr val="black"/>
                </a:solidFill>
                <a:latin typeface="Avenir Next LT Pro"/>
              </a:rPr>
              <a:t>來自專利的引用</a:t>
            </a:r>
            <a:endParaRPr kumimoji="0" lang="en-US" sz="1800" b="1" i="0" u="none" strike="noStrike" kern="1200" cap="none" spc="0" normalizeH="0" baseline="30000" noProof="0" dirty="0">
              <a:ln>
                <a:noFill/>
              </a:ln>
              <a:solidFill>
                <a:srgbClr val="B175E1"/>
              </a:solidFill>
              <a:effectLst/>
              <a:uLnTx/>
              <a:uFillTx/>
              <a:latin typeface="Avenir Next LT Pro"/>
              <a:ea typeface="+mn-ea"/>
              <a:cs typeface="+mn-cs"/>
            </a:endParaRPr>
          </a:p>
        </p:txBody>
      </p:sp>
      <p:sp>
        <p:nvSpPr>
          <p:cNvPr id="7" name="Slide Number Placeholder 11">
            <a:extLst>
              <a:ext uri="{FF2B5EF4-FFF2-40B4-BE49-F238E27FC236}">
                <a16:creationId xmlns:a16="http://schemas.microsoft.com/office/drawing/2014/main" id="{68731531-72F9-F292-CBDF-117FFD591073}"/>
              </a:ext>
            </a:extLst>
          </p:cNvPr>
          <p:cNvSpPr>
            <a:spLocks noGrp="1"/>
          </p:cNvSpPr>
          <p:nvPr>
            <p:ph type="sldNum" sz="quarter" idx="11"/>
          </p:nvPr>
        </p:nvSpPr>
        <p:spPr>
          <a:xfrm>
            <a:off x="11506200" y="6348413"/>
            <a:ext cx="2159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white"/>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2" name="Picture 1">
            <a:extLst>
              <a:ext uri="{FF2B5EF4-FFF2-40B4-BE49-F238E27FC236}">
                <a16:creationId xmlns:a16="http://schemas.microsoft.com/office/drawing/2014/main" id="{BA260C6D-009A-BC27-555C-89A9AE206184}"/>
              </a:ext>
            </a:extLst>
          </p:cNvPr>
          <p:cNvPicPr>
            <a:picLocks noChangeAspect="1"/>
          </p:cNvPicPr>
          <p:nvPr/>
        </p:nvPicPr>
        <p:blipFill>
          <a:blip r:embed="rId3"/>
          <a:stretch>
            <a:fillRect/>
          </a:stretch>
        </p:blipFill>
        <p:spPr>
          <a:xfrm>
            <a:off x="5618555" y="1408873"/>
            <a:ext cx="1990669" cy="5354694"/>
          </a:xfrm>
          <a:prstGeom prst="rect">
            <a:avLst/>
          </a:prstGeom>
        </p:spPr>
      </p:pic>
      <p:sp>
        <p:nvSpPr>
          <p:cNvPr id="3" name="TextBox 2">
            <a:extLst>
              <a:ext uri="{FF2B5EF4-FFF2-40B4-BE49-F238E27FC236}">
                <a16:creationId xmlns:a16="http://schemas.microsoft.com/office/drawing/2014/main" id="{BFBB0F81-4E25-1410-F3E2-FEDD111FC0C2}"/>
              </a:ext>
            </a:extLst>
          </p:cNvPr>
          <p:cNvSpPr txBox="1"/>
          <p:nvPr/>
        </p:nvSpPr>
        <p:spPr>
          <a:xfrm>
            <a:off x="2483912" y="6350672"/>
            <a:ext cx="2937262" cy="276999"/>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Avenir Next LT Pro"/>
                <a:ea typeface="+mn-ea"/>
                <a:cs typeface="+mn-cs"/>
              </a:rPr>
              <a:t>全球影響力展現圖</a:t>
            </a:r>
            <a:endParaRPr kumimoji="0" lang="en-US" sz="1800" b="1"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2" name="TextBox 11">
            <a:extLst>
              <a:ext uri="{FF2B5EF4-FFF2-40B4-BE49-F238E27FC236}">
                <a16:creationId xmlns:a16="http://schemas.microsoft.com/office/drawing/2014/main" id="{6C48F17B-F4B2-11E3-C573-3DFDBFACBEFC}"/>
              </a:ext>
            </a:extLst>
          </p:cNvPr>
          <p:cNvSpPr txBox="1"/>
          <p:nvPr/>
        </p:nvSpPr>
        <p:spPr>
          <a:xfrm>
            <a:off x="2508256" y="5632140"/>
            <a:ext cx="2937262" cy="276999"/>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dirty="0">
                <a:solidFill>
                  <a:prstClr val="black"/>
                </a:solidFill>
                <a:latin typeface="Avenir Next LT Pro"/>
              </a:rPr>
              <a:t>出版與引用趨勢</a:t>
            </a:r>
            <a:endParaRPr kumimoji="0" lang="en-US" sz="1800" b="1" i="0" u="none" strike="noStrike" kern="1200" cap="none" spc="0" normalizeH="0" baseline="0" noProof="0" dirty="0">
              <a:ln>
                <a:noFill/>
              </a:ln>
              <a:solidFill>
                <a:prstClr val="black"/>
              </a:solidFill>
              <a:effectLst/>
              <a:uLnTx/>
              <a:uFillTx/>
              <a:latin typeface="Avenir Next LT Pro"/>
              <a:ea typeface="+mn-ea"/>
              <a:cs typeface="+mn-cs"/>
            </a:endParaRPr>
          </a:p>
        </p:txBody>
      </p:sp>
      <p:grpSp>
        <p:nvGrpSpPr>
          <p:cNvPr id="13" name="Group 12">
            <a:extLst>
              <a:ext uri="{FF2B5EF4-FFF2-40B4-BE49-F238E27FC236}">
                <a16:creationId xmlns:a16="http://schemas.microsoft.com/office/drawing/2014/main" id="{C27F44C3-2D8B-2866-722E-7A5E53C48BBD}"/>
              </a:ext>
            </a:extLst>
          </p:cNvPr>
          <p:cNvGrpSpPr>
            <a:grpSpLocks/>
          </p:cNvGrpSpPr>
          <p:nvPr/>
        </p:nvGrpSpPr>
        <p:grpSpPr>
          <a:xfrm>
            <a:off x="2013367" y="5569554"/>
            <a:ext cx="174742" cy="174742"/>
            <a:chOff x="129625" y="1658616"/>
            <a:chExt cx="510550" cy="510550"/>
          </a:xfrm>
        </p:grpSpPr>
        <p:sp>
          <p:nvSpPr>
            <p:cNvPr id="14" name="Oval 13">
              <a:extLst>
                <a:ext uri="{FF2B5EF4-FFF2-40B4-BE49-F238E27FC236}">
                  <a16:creationId xmlns:a16="http://schemas.microsoft.com/office/drawing/2014/main" id="{89AA8119-6D87-FCC1-1C37-D900CAA22819}"/>
                </a:ext>
              </a:extLst>
            </p:cNvPr>
            <p:cNvSpPr/>
            <p:nvPr/>
          </p:nvSpPr>
          <p:spPr>
            <a:xfrm>
              <a:off x="129625" y="1658616"/>
              <a:ext cx="510550" cy="510550"/>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5" name="Oval 14">
              <a:extLst>
                <a:ext uri="{FF2B5EF4-FFF2-40B4-BE49-F238E27FC236}">
                  <a16:creationId xmlns:a16="http://schemas.microsoft.com/office/drawing/2014/main" id="{EF7CB35C-20C6-1824-83CC-5628BFB8550D}"/>
                </a:ext>
              </a:extLst>
            </p:cNvPr>
            <p:cNvSpPr/>
            <p:nvPr/>
          </p:nvSpPr>
          <p:spPr>
            <a:xfrm>
              <a:off x="174487" y="1703478"/>
              <a:ext cx="420826" cy="42082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grpSp>
        <p:nvGrpSpPr>
          <p:cNvPr id="16" name="Group 15">
            <a:extLst>
              <a:ext uri="{FF2B5EF4-FFF2-40B4-BE49-F238E27FC236}">
                <a16:creationId xmlns:a16="http://schemas.microsoft.com/office/drawing/2014/main" id="{C86B0A60-566D-C329-5B5D-ED5F7E9EA062}"/>
              </a:ext>
            </a:extLst>
          </p:cNvPr>
          <p:cNvGrpSpPr>
            <a:grpSpLocks/>
          </p:cNvGrpSpPr>
          <p:nvPr/>
        </p:nvGrpSpPr>
        <p:grpSpPr>
          <a:xfrm>
            <a:off x="2024026" y="6281621"/>
            <a:ext cx="174742" cy="174742"/>
            <a:chOff x="129625" y="1658616"/>
            <a:chExt cx="510550" cy="510550"/>
          </a:xfrm>
        </p:grpSpPr>
        <p:sp>
          <p:nvSpPr>
            <p:cNvPr id="17" name="Oval 16">
              <a:extLst>
                <a:ext uri="{FF2B5EF4-FFF2-40B4-BE49-F238E27FC236}">
                  <a16:creationId xmlns:a16="http://schemas.microsoft.com/office/drawing/2014/main" id="{14748004-A239-4512-9F87-74C220A6C620}"/>
                </a:ext>
              </a:extLst>
            </p:cNvPr>
            <p:cNvSpPr/>
            <p:nvPr/>
          </p:nvSpPr>
          <p:spPr>
            <a:xfrm>
              <a:off x="129625" y="1658616"/>
              <a:ext cx="510550" cy="510550"/>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 name="Oval 17">
              <a:extLst>
                <a:ext uri="{FF2B5EF4-FFF2-40B4-BE49-F238E27FC236}">
                  <a16:creationId xmlns:a16="http://schemas.microsoft.com/office/drawing/2014/main" id="{5E001CD4-F21F-6632-3C89-8585D8FED1AD}"/>
                </a:ext>
              </a:extLst>
            </p:cNvPr>
            <p:cNvSpPr/>
            <p:nvPr/>
          </p:nvSpPr>
          <p:spPr>
            <a:xfrm>
              <a:off x="174487" y="1703478"/>
              <a:ext cx="420826" cy="42082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pic>
        <p:nvPicPr>
          <p:cNvPr id="9" name="圖片 8">
            <a:extLst>
              <a:ext uri="{FF2B5EF4-FFF2-40B4-BE49-F238E27FC236}">
                <a16:creationId xmlns:a16="http://schemas.microsoft.com/office/drawing/2014/main" id="{BB30300B-D395-992F-EB12-2D057AB6CB1F}"/>
              </a:ext>
            </a:extLst>
          </p:cNvPr>
          <p:cNvPicPr>
            <a:picLocks noChangeAspect="1"/>
          </p:cNvPicPr>
          <p:nvPr/>
        </p:nvPicPr>
        <p:blipFill>
          <a:blip r:embed="rId4"/>
          <a:stretch>
            <a:fillRect/>
          </a:stretch>
        </p:blipFill>
        <p:spPr>
          <a:xfrm>
            <a:off x="9212482" y="341457"/>
            <a:ext cx="2209992" cy="5982218"/>
          </a:xfrm>
          <a:prstGeom prst="rect">
            <a:avLst/>
          </a:prstGeom>
        </p:spPr>
      </p:pic>
    </p:spTree>
    <p:extLst>
      <p:ext uri="{BB962C8B-B14F-4D97-AF65-F5344CB8AC3E}">
        <p14:creationId xmlns:p14="http://schemas.microsoft.com/office/powerpoint/2010/main" val="1123925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162C448-B842-610E-798C-16670C8B3622}"/>
              </a:ext>
            </a:extLst>
          </p:cNvPr>
          <p:cNvSpPr>
            <a:spLocks noGrp="1"/>
          </p:cNvSpPr>
          <p:nvPr>
            <p:ph type="title"/>
          </p:nvPr>
        </p:nvSpPr>
        <p:spPr>
          <a:xfrm>
            <a:off x="550864" y="368828"/>
            <a:ext cx="11090274" cy="332399"/>
          </a:xfrm>
        </p:spPr>
        <p:txBody>
          <a:bodyPr/>
          <a:lstStyle/>
          <a:p>
            <a:r>
              <a:rPr lang="en-US" b="1" dirty="0">
                <a:solidFill>
                  <a:schemeClr val="tx1"/>
                </a:solidFill>
              </a:rPr>
              <a:t>Author</a:t>
            </a:r>
            <a:r>
              <a:rPr lang="zh-TW" altLang="en-US" b="1" dirty="0">
                <a:solidFill>
                  <a:schemeClr val="tx1"/>
                </a:solidFill>
              </a:rPr>
              <a:t> </a:t>
            </a:r>
            <a:r>
              <a:rPr lang="en-US" altLang="zh-TW" b="1" dirty="0">
                <a:solidFill>
                  <a:schemeClr val="tx1"/>
                </a:solidFill>
              </a:rPr>
              <a:t>Impact</a:t>
            </a:r>
            <a:r>
              <a:rPr lang="zh-TW" altLang="en-US" b="1" dirty="0">
                <a:solidFill>
                  <a:schemeClr val="tx1"/>
                </a:solidFill>
              </a:rPr>
              <a:t> </a:t>
            </a:r>
            <a:r>
              <a:rPr lang="en-US" b="1" dirty="0" err="1">
                <a:solidFill>
                  <a:schemeClr val="tx1"/>
                </a:solidFill>
              </a:rPr>
              <a:t>Beamplot</a:t>
            </a:r>
            <a:r>
              <a:rPr lang="en-US" b="1" dirty="0">
                <a:solidFill>
                  <a:schemeClr val="tx1"/>
                </a:solidFill>
              </a:rPr>
              <a:t> </a:t>
            </a:r>
            <a:r>
              <a:rPr lang="zh-TW" altLang="en-US" b="1" dirty="0">
                <a:solidFill>
                  <a:schemeClr val="tx1"/>
                </a:solidFill>
              </a:rPr>
              <a:t>作者影響力射束圖</a:t>
            </a:r>
            <a:endParaRPr lang="en-US" b="1" dirty="0">
              <a:solidFill>
                <a:schemeClr val="tx1"/>
              </a:solidFill>
            </a:endParaRPr>
          </a:p>
        </p:txBody>
      </p:sp>
      <p:sp>
        <p:nvSpPr>
          <p:cNvPr id="61" name="Rectangle 60">
            <a:extLst>
              <a:ext uri="{FF2B5EF4-FFF2-40B4-BE49-F238E27FC236}">
                <a16:creationId xmlns:a16="http://schemas.microsoft.com/office/drawing/2014/main" id="{EC35EB3A-2E6A-1900-D62D-371B857633BC}"/>
              </a:ext>
            </a:extLst>
          </p:cNvPr>
          <p:cNvSpPr/>
          <p:nvPr/>
        </p:nvSpPr>
        <p:spPr>
          <a:xfrm rot="10800000" flipV="1">
            <a:off x="8442960" y="1"/>
            <a:ext cx="3749036" cy="6857999"/>
          </a:xfrm>
          <a:prstGeom prst="rect">
            <a:avLst/>
          </a:prstGeom>
          <a:gradFill flip="none" rotWithShape="1">
            <a:gsLst>
              <a:gs pos="50000">
                <a:srgbClr val="7188E9"/>
              </a:gs>
              <a:gs pos="85000">
                <a:srgbClr val="319AF0"/>
              </a:gs>
              <a:gs pos="15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Slide Number Placeholder 11">
            <a:extLst>
              <a:ext uri="{FF2B5EF4-FFF2-40B4-BE49-F238E27FC236}">
                <a16:creationId xmlns:a16="http://schemas.microsoft.com/office/drawing/2014/main" id="{68731531-72F9-F292-CBDF-117FFD591073}"/>
              </a:ext>
            </a:extLst>
          </p:cNvPr>
          <p:cNvSpPr>
            <a:spLocks noGrp="1"/>
          </p:cNvSpPr>
          <p:nvPr>
            <p:ph type="sldNum" sz="quarter" idx="11"/>
          </p:nvPr>
        </p:nvSpPr>
        <p:spPr>
          <a:xfrm>
            <a:off x="11506200" y="6348413"/>
            <a:ext cx="2159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white"/>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9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0" name="TextBox 19">
            <a:extLst>
              <a:ext uri="{FF2B5EF4-FFF2-40B4-BE49-F238E27FC236}">
                <a16:creationId xmlns:a16="http://schemas.microsoft.com/office/drawing/2014/main" id="{B2310217-D844-092E-9605-8317F01972F4}"/>
              </a:ext>
            </a:extLst>
          </p:cNvPr>
          <p:cNvSpPr txBox="1"/>
          <p:nvPr/>
        </p:nvSpPr>
        <p:spPr>
          <a:xfrm>
            <a:off x="8686800" y="1408873"/>
            <a:ext cx="3292475" cy="4425250"/>
          </a:xfrm>
          <a:prstGeom prst="rect">
            <a:avLst/>
          </a:prstGeom>
          <a:noFill/>
          <a:ln>
            <a:noFill/>
          </a:ln>
        </p:spPr>
        <p:txBody>
          <a:bodyPr wrap="square">
            <a:spAutoFit/>
          </a:bodyPr>
          <a:lstStyle/>
          <a:p>
            <a:pPr algn="l">
              <a:lnSpc>
                <a:spcPct val="150000"/>
              </a:lnSpc>
              <a:spcBef>
                <a:spcPts val="600"/>
              </a:spcBef>
            </a:pPr>
            <a:r>
              <a:rPr lang="en-US" sz="2000" b="1" i="0" dirty="0">
                <a:solidFill>
                  <a:srgbClr val="FFFFFF"/>
                </a:solidFill>
                <a:effectLst/>
                <a:latin typeface="Avenir Next LT Pro" panose="020B0504020202020204" pitchFamily="34" charset="0"/>
              </a:rPr>
              <a:t>Author Impact </a:t>
            </a:r>
            <a:r>
              <a:rPr lang="en-US" sz="2000" b="1" i="0" dirty="0" err="1">
                <a:solidFill>
                  <a:srgbClr val="FFFFFF"/>
                </a:solidFill>
                <a:effectLst/>
                <a:latin typeface="Avenir Next LT Pro" panose="020B0504020202020204" pitchFamily="34" charset="0"/>
              </a:rPr>
              <a:t>Beamplot</a:t>
            </a:r>
            <a:r>
              <a:rPr lang="zh-TW" altLang="en-US" sz="2000" b="1" i="0" dirty="0">
                <a:solidFill>
                  <a:srgbClr val="FFFFFF"/>
                </a:solidFill>
                <a:effectLst/>
                <a:latin typeface="Avenir Next LT Pro" panose="020B0504020202020204" pitchFamily="34" charset="0"/>
              </a:rPr>
              <a:t>的意義</a:t>
            </a:r>
            <a:r>
              <a:rPr lang="en-US" sz="2000" b="1" i="0" dirty="0">
                <a:solidFill>
                  <a:srgbClr val="FFFFFF"/>
                </a:solidFill>
                <a:effectLst/>
                <a:latin typeface="Avenir Next LT Pro" panose="020B0504020202020204" pitchFamily="34" charset="0"/>
              </a:rPr>
              <a:t>:</a:t>
            </a:r>
          </a:p>
          <a:p>
            <a:pPr marL="342900" indent="-342900">
              <a:lnSpc>
                <a:spcPct val="150000"/>
              </a:lnSpc>
              <a:spcBef>
                <a:spcPts val="600"/>
              </a:spcBef>
              <a:buFont typeface="Arial" panose="020B0604020202020204" pitchFamily="34" charset="0"/>
              <a:buChar char="•"/>
            </a:pPr>
            <a:r>
              <a:rPr lang="zh-TW" altLang="en-US" sz="2000" dirty="0">
                <a:solidFill>
                  <a:srgbClr val="FFFFFF"/>
                </a:solidFill>
                <a:latin typeface="Avenir Next LT Pro" panose="020B0504020202020204" pitchFamily="34" charset="0"/>
              </a:rPr>
              <a:t>將研究人員的文章置於特定情境中，使其更易於比較。</a:t>
            </a:r>
            <a:endParaRPr lang="en-US" altLang="zh-TW" sz="2000" dirty="0">
              <a:solidFill>
                <a:srgbClr val="FFFFFF"/>
              </a:solidFill>
              <a:latin typeface="Avenir Next LT Pro" panose="020B0504020202020204" pitchFamily="34" charset="0"/>
            </a:endParaRPr>
          </a:p>
          <a:p>
            <a:pPr marL="342900" indent="-342900">
              <a:lnSpc>
                <a:spcPct val="150000"/>
              </a:lnSpc>
              <a:spcBef>
                <a:spcPts val="600"/>
              </a:spcBef>
              <a:buFont typeface="Arial" panose="020B0604020202020204" pitchFamily="34" charset="0"/>
              <a:buChar char="•"/>
            </a:pPr>
            <a:r>
              <a:rPr lang="zh-TW" altLang="en-US" sz="2000" dirty="0">
                <a:solidFill>
                  <a:srgbClr val="FFFFFF"/>
                </a:solidFill>
                <a:latin typeface="Avenir Next LT Pro" panose="020B0504020202020204" pitchFamily="34" charset="0"/>
              </a:rPr>
              <a:t>每個人都能看到研究者職涯中績效的變化。</a:t>
            </a:r>
            <a:endParaRPr lang="en-US" altLang="zh-TW" sz="2000" dirty="0">
              <a:solidFill>
                <a:srgbClr val="FFFFFF"/>
              </a:solidFill>
              <a:latin typeface="Avenir Next LT Pro" panose="020B0504020202020204" pitchFamily="34" charset="0"/>
            </a:endParaRPr>
          </a:p>
          <a:p>
            <a:pPr marL="342900" indent="-342900">
              <a:lnSpc>
                <a:spcPct val="150000"/>
              </a:lnSpc>
              <a:spcBef>
                <a:spcPts val="600"/>
              </a:spcBef>
              <a:buFont typeface="Arial" panose="020B0604020202020204" pitchFamily="34" charset="0"/>
              <a:buChar char="•"/>
            </a:pPr>
            <a:r>
              <a:rPr lang="zh-TW" altLang="en-US" sz="2000" dirty="0">
                <a:solidFill>
                  <a:srgbClr val="FFFFFF"/>
                </a:solidFill>
                <a:latin typeface="Avenir Next LT Pro" panose="020B0504020202020204" pitchFamily="34" charset="0"/>
              </a:rPr>
              <a:t>避免依賴缺乏背景和細微差別的單點指標。</a:t>
            </a:r>
            <a:endParaRPr lang="en-US" sz="2000" b="0" i="0" dirty="0">
              <a:solidFill>
                <a:srgbClr val="FFFFFF"/>
              </a:solidFill>
              <a:effectLst/>
              <a:latin typeface="Avenir Next LT Pro" panose="020B0504020202020204" pitchFamily="34" charset="0"/>
            </a:endParaRPr>
          </a:p>
        </p:txBody>
      </p:sp>
      <p:pic>
        <p:nvPicPr>
          <p:cNvPr id="2" name="圖片 1">
            <a:extLst>
              <a:ext uri="{FF2B5EF4-FFF2-40B4-BE49-F238E27FC236}">
                <a16:creationId xmlns:a16="http://schemas.microsoft.com/office/drawing/2014/main" id="{65AF46EE-7B6F-A3B5-243E-C057BEDF5DAE}"/>
              </a:ext>
            </a:extLst>
          </p:cNvPr>
          <p:cNvPicPr>
            <a:picLocks noChangeAspect="1"/>
          </p:cNvPicPr>
          <p:nvPr/>
        </p:nvPicPr>
        <p:blipFill>
          <a:blip r:embed="rId3"/>
          <a:stretch>
            <a:fillRect/>
          </a:stretch>
        </p:blipFill>
        <p:spPr>
          <a:xfrm>
            <a:off x="529840" y="1362673"/>
            <a:ext cx="5566160" cy="4609949"/>
          </a:xfrm>
          <a:prstGeom prst="rect">
            <a:avLst/>
          </a:prstGeom>
        </p:spPr>
      </p:pic>
      <p:cxnSp>
        <p:nvCxnSpPr>
          <p:cNvPr id="3" name="直線單箭頭接點 2">
            <a:extLst>
              <a:ext uri="{FF2B5EF4-FFF2-40B4-BE49-F238E27FC236}">
                <a16:creationId xmlns:a16="http://schemas.microsoft.com/office/drawing/2014/main" id="{F961EB9D-DFC1-EDE2-B6BF-35353859EB69}"/>
              </a:ext>
            </a:extLst>
          </p:cNvPr>
          <p:cNvCxnSpPr/>
          <p:nvPr/>
        </p:nvCxnSpPr>
        <p:spPr>
          <a:xfrm>
            <a:off x="5803391" y="1888558"/>
            <a:ext cx="987552" cy="475488"/>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5" name="直線單箭頭接點 4">
            <a:extLst>
              <a:ext uri="{FF2B5EF4-FFF2-40B4-BE49-F238E27FC236}">
                <a16:creationId xmlns:a16="http://schemas.microsoft.com/office/drawing/2014/main" id="{6D78B76F-56DA-3F81-7C70-738EF8198FD8}"/>
              </a:ext>
            </a:extLst>
          </p:cNvPr>
          <p:cNvCxnSpPr>
            <a:cxnSpLocks/>
            <a:endCxn id="11" idx="1"/>
          </p:cNvCxnSpPr>
          <p:nvPr/>
        </p:nvCxnSpPr>
        <p:spPr>
          <a:xfrm>
            <a:off x="4614671" y="3658503"/>
            <a:ext cx="2176272" cy="523027"/>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8" name="直線單箭頭接點 7">
            <a:extLst>
              <a:ext uri="{FF2B5EF4-FFF2-40B4-BE49-F238E27FC236}">
                <a16:creationId xmlns:a16="http://schemas.microsoft.com/office/drawing/2014/main" id="{1A00646E-35A7-F056-AFFD-EAA0A1470FAA}"/>
              </a:ext>
            </a:extLst>
          </p:cNvPr>
          <p:cNvCxnSpPr>
            <a:cxnSpLocks/>
            <a:endCxn id="12" idx="1"/>
          </p:cNvCxnSpPr>
          <p:nvPr/>
        </p:nvCxnSpPr>
        <p:spPr>
          <a:xfrm>
            <a:off x="4486655" y="4595182"/>
            <a:ext cx="2304288" cy="811918"/>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0" name="文字方塊 9">
            <a:extLst>
              <a:ext uri="{FF2B5EF4-FFF2-40B4-BE49-F238E27FC236}">
                <a16:creationId xmlns:a16="http://schemas.microsoft.com/office/drawing/2014/main" id="{E0CE939E-904F-D61B-32F8-6136AAC1A98C}"/>
              </a:ext>
            </a:extLst>
          </p:cNvPr>
          <p:cNvSpPr txBox="1"/>
          <p:nvPr/>
        </p:nvSpPr>
        <p:spPr>
          <a:xfrm>
            <a:off x="6758136" y="2180091"/>
            <a:ext cx="136641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5E33BF"/>
                </a:solidFill>
                <a:effectLst/>
                <a:uLnTx/>
                <a:uFillTx/>
                <a:latin typeface="Avenir Next LT Pro"/>
                <a:ea typeface="+mn-ea"/>
                <a:cs typeface="+mn-cs"/>
              </a:rPr>
              <a:t>每一個點代表一篇文章的百分位</a:t>
            </a:r>
          </a:p>
        </p:txBody>
      </p:sp>
      <p:sp>
        <p:nvSpPr>
          <p:cNvPr id="11" name="文字方塊 10">
            <a:extLst>
              <a:ext uri="{FF2B5EF4-FFF2-40B4-BE49-F238E27FC236}">
                <a16:creationId xmlns:a16="http://schemas.microsoft.com/office/drawing/2014/main" id="{B052D129-5755-FB26-3585-3267F88A7FBF}"/>
              </a:ext>
            </a:extLst>
          </p:cNvPr>
          <p:cNvSpPr txBox="1"/>
          <p:nvPr/>
        </p:nvSpPr>
        <p:spPr>
          <a:xfrm>
            <a:off x="6790943" y="3719865"/>
            <a:ext cx="136641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5E33BF"/>
                </a:solidFill>
                <a:effectLst/>
                <a:uLnTx/>
                <a:uFillTx/>
                <a:latin typeface="Avenir Next LT Pro"/>
                <a:ea typeface="+mn-ea"/>
                <a:cs typeface="+mn-cs"/>
              </a:rPr>
              <a:t>當年度的所有論文的百分位中位數</a:t>
            </a:r>
          </a:p>
        </p:txBody>
      </p:sp>
      <p:sp>
        <p:nvSpPr>
          <p:cNvPr id="12" name="文字方塊 11">
            <a:extLst>
              <a:ext uri="{FF2B5EF4-FFF2-40B4-BE49-F238E27FC236}">
                <a16:creationId xmlns:a16="http://schemas.microsoft.com/office/drawing/2014/main" id="{2CF5B4A4-6576-A0C1-5BB2-0EA23B49F31A}"/>
              </a:ext>
            </a:extLst>
          </p:cNvPr>
          <p:cNvSpPr txBox="1"/>
          <p:nvPr/>
        </p:nvSpPr>
        <p:spPr>
          <a:xfrm>
            <a:off x="6790943" y="4945435"/>
            <a:ext cx="136641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5E33BF"/>
                </a:solidFill>
                <a:effectLst/>
                <a:uLnTx/>
                <a:uFillTx/>
                <a:latin typeface="Avenir Next LT Pro"/>
                <a:ea typeface="+mn-ea"/>
                <a:cs typeface="+mn-cs"/>
              </a:rPr>
              <a:t>該研究者所有論文百分位的中位數</a:t>
            </a:r>
          </a:p>
        </p:txBody>
      </p:sp>
    </p:spTree>
    <p:extLst>
      <p:ext uri="{BB962C8B-B14F-4D97-AF65-F5344CB8AC3E}">
        <p14:creationId xmlns:p14="http://schemas.microsoft.com/office/powerpoint/2010/main" val="688324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C5BAE018-20C0-49E9-B347-DEADE1EBD909}"/>
              </a:ext>
            </a:extLst>
          </p:cNvPr>
          <p:cNvSpPr>
            <a:spLocks noGrp="1"/>
          </p:cNvSpPr>
          <p:nvPr>
            <p:ph type="title"/>
          </p:nvPr>
        </p:nvSpPr>
        <p:spPr/>
        <p:txBody>
          <a:bodyPr/>
          <a:lstStyle/>
          <a:p>
            <a:r>
              <a:rPr lang="zh-TW" altLang="en-US" b="1" dirty="0">
                <a:solidFill>
                  <a:schemeClr val="tx1"/>
                </a:solidFill>
              </a:rPr>
              <a:t>透過引用概覽自我的研究影響力</a:t>
            </a:r>
          </a:p>
        </p:txBody>
      </p:sp>
      <p:sp>
        <p:nvSpPr>
          <p:cNvPr id="2" name="投影片編號版面配置區 1">
            <a:extLst>
              <a:ext uri="{FF2B5EF4-FFF2-40B4-BE49-F238E27FC236}">
                <a16:creationId xmlns:a16="http://schemas.microsoft.com/office/drawing/2014/main" id="{9AED5B0C-1062-416E-BC07-4E247F58729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E40072-2050-E24D-B430-547640EDA0F9}"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5" name="文字版面配置區 4">
            <a:extLst>
              <a:ext uri="{FF2B5EF4-FFF2-40B4-BE49-F238E27FC236}">
                <a16:creationId xmlns:a16="http://schemas.microsoft.com/office/drawing/2014/main" id="{7F70E854-19B6-731F-083E-42430280125F}"/>
              </a:ext>
            </a:extLst>
          </p:cNvPr>
          <p:cNvSpPr>
            <a:spLocks noGrp="1"/>
          </p:cNvSpPr>
          <p:nvPr>
            <p:ph type="body" sz="quarter" idx="13"/>
          </p:nvPr>
        </p:nvSpPr>
        <p:spPr>
          <a:xfrm>
            <a:off x="550863" y="1045951"/>
            <a:ext cx="3211511" cy="336973"/>
          </a:xfrm>
        </p:spPr>
        <p:txBody>
          <a:bodyPr/>
          <a:lstStyle/>
          <a:p>
            <a:endParaRPr lang="zh-TW" altLang="en-US"/>
          </a:p>
        </p:txBody>
      </p:sp>
      <p:sp>
        <p:nvSpPr>
          <p:cNvPr id="6" name="文字版面配置區 5">
            <a:extLst>
              <a:ext uri="{FF2B5EF4-FFF2-40B4-BE49-F238E27FC236}">
                <a16:creationId xmlns:a16="http://schemas.microsoft.com/office/drawing/2014/main" id="{CC4CE57B-6249-4F88-A09F-76824F5A8C47}"/>
              </a:ext>
            </a:extLst>
          </p:cNvPr>
          <p:cNvSpPr>
            <a:spLocks noGrp="1"/>
          </p:cNvSpPr>
          <p:nvPr>
            <p:ph type="body" sz="quarter" idx="14"/>
          </p:nvPr>
        </p:nvSpPr>
        <p:spPr/>
        <p:txBody>
          <a:bodyPr>
            <a:normAutofit/>
          </a:bodyPr>
          <a:lstStyle/>
          <a:p>
            <a:r>
              <a:rPr lang="zh-TW" altLang="en-US" sz="1800" b="1" dirty="0"/>
              <a:t>地理引用文獻圖</a:t>
            </a:r>
            <a:endParaRPr lang="en-US" altLang="zh-TW" sz="1800" b="1" dirty="0"/>
          </a:p>
          <a:p>
            <a:pPr lvl="1"/>
            <a:r>
              <a:rPr lang="zh-TW" altLang="en-US" sz="1800" dirty="0"/>
              <a:t>引用文獻圖顯示研究人員的全球引文分佈</a:t>
            </a:r>
            <a:endParaRPr lang="en-US" altLang="zh-TW" sz="1800" dirty="0"/>
          </a:p>
          <a:p>
            <a:pPr lvl="1"/>
            <a:r>
              <a:rPr lang="zh-TW" altLang="en-US" sz="1800" dirty="0"/>
              <a:t>地圖上的資料點數目可能會高於 </a:t>
            </a:r>
            <a:r>
              <a:rPr lang="en-US" altLang="zh-TW" sz="1800" dirty="0"/>
              <a:t>Web of Science </a:t>
            </a:r>
            <a:r>
              <a:rPr lang="zh-TW" altLang="en-US" sz="1800" dirty="0"/>
              <a:t>核心合輯中的被引用次數總和</a:t>
            </a:r>
            <a:endParaRPr lang="en-US" altLang="zh-TW" sz="1800" dirty="0"/>
          </a:p>
          <a:p>
            <a:endParaRPr lang="en-US" altLang="zh-TW" sz="1800" dirty="0"/>
          </a:p>
          <a:p>
            <a:r>
              <a:rPr lang="zh-TW" altLang="en-US" sz="1800" b="1" dirty="0"/>
              <a:t>來自於專利的引用</a:t>
            </a:r>
          </a:p>
          <a:p>
            <a:pPr lvl="1"/>
            <a:r>
              <a:rPr lang="zh-TW" altLang="en-US" sz="1800" dirty="0"/>
              <a:t>展現研究結果對應用科技的影響力</a:t>
            </a:r>
            <a:endParaRPr lang="en-US" altLang="zh-TW" sz="1800" dirty="0"/>
          </a:p>
          <a:p>
            <a:pPr lvl="1"/>
            <a:r>
              <a:rPr lang="zh-TW" altLang="en-US" sz="1800" dirty="0"/>
              <a:t>探索技術移轉或可專利性的潛力</a:t>
            </a:r>
          </a:p>
        </p:txBody>
      </p:sp>
      <p:pic>
        <p:nvPicPr>
          <p:cNvPr id="7" name="圖片 6">
            <a:extLst>
              <a:ext uri="{FF2B5EF4-FFF2-40B4-BE49-F238E27FC236}">
                <a16:creationId xmlns:a16="http://schemas.microsoft.com/office/drawing/2014/main" id="{EAA77A7E-B23E-9C26-6859-B2AB98F38147}"/>
              </a:ext>
            </a:extLst>
          </p:cNvPr>
          <p:cNvPicPr>
            <a:picLocks noChangeAspect="1"/>
          </p:cNvPicPr>
          <p:nvPr/>
        </p:nvPicPr>
        <p:blipFill>
          <a:blip r:embed="rId3"/>
          <a:stretch>
            <a:fillRect/>
          </a:stretch>
        </p:blipFill>
        <p:spPr>
          <a:xfrm>
            <a:off x="4620841" y="293747"/>
            <a:ext cx="5473773" cy="2854711"/>
          </a:xfrm>
          <a:prstGeom prst="rect">
            <a:avLst/>
          </a:prstGeom>
          <a:ln>
            <a:solidFill>
              <a:schemeClr val="bg1">
                <a:lumMod val="75000"/>
              </a:schemeClr>
            </a:solidFill>
          </a:ln>
        </p:spPr>
      </p:pic>
      <p:pic>
        <p:nvPicPr>
          <p:cNvPr id="9" name="圖片 8">
            <a:extLst>
              <a:ext uri="{FF2B5EF4-FFF2-40B4-BE49-F238E27FC236}">
                <a16:creationId xmlns:a16="http://schemas.microsoft.com/office/drawing/2014/main" id="{C00B4E82-28A3-5589-3F29-F414336AB520}"/>
              </a:ext>
            </a:extLst>
          </p:cNvPr>
          <p:cNvPicPr>
            <a:picLocks noChangeAspect="1"/>
          </p:cNvPicPr>
          <p:nvPr/>
        </p:nvPicPr>
        <p:blipFill>
          <a:blip r:embed="rId4"/>
          <a:stretch>
            <a:fillRect/>
          </a:stretch>
        </p:blipFill>
        <p:spPr>
          <a:xfrm>
            <a:off x="6192571" y="3245255"/>
            <a:ext cx="5820541" cy="3451165"/>
          </a:xfrm>
          <a:prstGeom prst="rect">
            <a:avLst/>
          </a:prstGeom>
          <a:ln>
            <a:solidFill>
              <a:schemeClr val="bg1">
                <a:lumMod val="75000"/>
              </a:schemeClr>
            </a:solidFill>
          </a:ln>
        </p:spPr>
      </p:pic>
    </p:spTree>
    <p:extLst>
      <p:ext uri="{BB962C8B-B14F-4D97-AF65-F5344CB8AC3E}">
        <p14:creationId xmlns:p14="http://schemas.microsoft.com/office/powerpoint/2010/main" val="398476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114"/>
          <p:cNvSpPr txBox="1">
            <a:spLocks noGrp="1"/>
          </p:cNvSpPr>
          <p:nvPr>
            <p:ph type="title"/>
          </p:nvPr>
        </p:nvSpPr>
        <p:spPr>
          <a:prstGeom prst="rect">
            <a:avLst/>
          </a:prstGeom>
        </p:spPr>
        <p:txBody>
          <a:bodyPr spcFirstLastPara="1" vert="horz" wrap="square" lIns="0" tIns="0" rIns="0" bIns="0" rtlCol="0" anchor="t" anchorCtr="0">
            <a:noAutofit/>
          </a:bodyPr>
          <a:lstStyle/>
          <a:p>
            <a:r>
              <a:rPr lang="zh-TW" altLang="en-US" sz="2400" b="1" dirty="0">
                <a:solidFill>
                  <a:schemeClr val="tx1"/>
                </a:solidFill>
                <a:latin typeface="+mj-ea"/>
              </a:rPr>
              <a:t>與各大出版社串連</a:t>
            </a:r>
            <a:r>
              <a:rPr lang="en" sz="2400" b="1" dirty="0">
                <a:solidFill>
                  <a:schemeClr val="tx1"/>
                </a:solidFill>
                <a:latin typeface="+mj-ea"/>
              </a:rPr>
              <a:t>Peer Reviewer</a:t>
            </a:r>
            <a:r>
              <a:rPr lang="zh-TW" altLang="en-US" sz="2400" b="1" dirty="0">
                <a:solidFill>
                  <a:schemeClr val="tx1"/>
                </a:solidFill>
                <a:latin typeface="+mj-ea"/>
              </a:rPr>
              <a:t>認證</a:t>
            </a:r>
            <a:endParaRPr sz="2400" b="1" dirty="0">
              <a:solidFill>
                <a:schemeClr val="tx1"/>
              </a:solidFill>
              <a:latin typeface="+mj-ea"/>
            </a:endParaRPr>
          </a:p>
        </p:txBody>
      </p:sp>
      <p:pic>
        <p:nvPicPr>
          <p:cNvPr id="38" name="Google Shape;963;p114">
            <a:extLst>
              <a:ext uri="{FF2B5EF4-FFF2-40B4-BE49-F238E27FC236}">
                <a16:creationId xmlns:a16="http://schemas.microsoft.com/office/drawing/2014/main" id="{143D52E2-BD56-49AD-A2AC-B1020376C8A6}"/>
              </a:ext>
            </a:extLst>
          </p:cNvPr>
          <p:cNvPicPr preferRelativeResize="0"/>
          <p:nvPr/>
        </p:nvPicPr>
        <p:blipFill rotWithShape="1">
          <a:blip r:embed="rId3">
            <a:alphaModFix/>
          </a:blip>
          <a:srcRect/>
          <a:stretch/>
        </p:blipFill>
        <p:spPr>
          <a:xfrm>
            <a:off x="325702" y="4740507"/>
            <a:ext cx="867086" cy="867086"/>
          </a:xfrm>
          <a:prstGeom prst="rect">
            <a:avLst/>
          </a:prstGeom>
          <a:noFill/>
          <a:ln>
            <a:noFill/>
          </a:ln>
        </p:spPr>
      </p:pic>
      <p:pic>
        <p:nvPicPr>
          <p:cNvPr id="39" name="Google Shape;964;p114">
            <a:extLst>
              <a:ext uri="{FF2B5EF4-FFF2-40B4-BE49-F238E27FC236}">
                <a16:creationId xmlns:a16="http://schemas.microsoft.com/office/drawing/2014/main" id="{3EE14931-6741-4FC1-8C12-8F4108909579}"/>
              </a:ext>
            </a:extLst>
          </p:cNvPr>
          <p:cNvPicPr preferRelativeResize="0"/>
          <p:nvPr/>
        </p:nvPicPr>
        <p:blipFill rotWithShape="1">
          <a:blip r:embed="rId4">
            <a:alphaModFix/>
          </a:blip>
          <a:srcRect/>
          <a:stretch/>
        </p:blipFill>
        <p:spPr>
          <a:xfrm>
            <a:off x="3403020" y="2306444"/>
            <a:ext cx="867086" cy="867086"/>
          </a:xfrm>
          <a:prstGeom prst="rect">
            <a:avLst/>
          </a:prstGeom>
          <a:noFill/>
          <a:ln>
            <a:noFill/>
          </a:ln>
        </p:spPr>
      </p:pic>
      <p:pic>
        <p:nvPicPr>
          <p:cNvPr id="40" name="Google Shape;965;p114">
            <a:extLst>
              <a:ext uri="{FF2B5EF4-FFF2-40B4-BE49-F238E27FC236}">
                <a16:creationId xmlns:a16="http://schemas.microsoft.com/office/drawing/2014/main" id="{E8F93F8E-EE70-4D58-9018-90A4A0FD8D2B}"/>
              </a:ext>
            </a:extLst>
          </p:cNvPr>
          <p:cNvPicPr preferRelativeResize="0"/>
          <p:nvPr/>
        </p:nvPicPr>
        <p:blipFill rotWithShape="1">
          <a:blip r:embed="rId5">
            <a:alphaModFix/>
          </a:blip>
          <a:srcRect/>
          <a:stretch/>
        </p:blipFill>
        <p:spPr>
          <a:xfrm>
            <a:off x="10766593" y="2306442"/>
            <a:ext cx="867086" cy="867086"/>
          </a:xfrm>
          <a:prstGeom prst="rect">
            <a:avLst/>
          </a:prstGeom>
          <a:noFill/>
          <a:ln>
            <a:noFill/>
          </a:ln>
        </p:spPr>
      </p:pic>
      <p:pic>
        <p:nvPicPr>
          <p:cNvPr id="41" name="Google Shape;966;p114">
            <a:extLst>
              <a:ext uri="{FF2B5EF4-FFF2-40B4-BE49-F238E27FC236}">
                <a16:creationId xmlns:a16="http://schemas.microsoft.com/office/drawing/2014/main" id="{A0CA862A-2CBD-452D-AF44-AA312E11D3CC}"/>
              </a:ext>
            </a:extLst>
          </p:cNvPr>
          <p:cNvPicPr preferRelativeResize="0"/>
          <p:nvPr/>
        </p:nvPicPr>
        <p:blipFill rotWithShape="1">
          <a:blip r:embed="rId6">
            <a:alphaModFix/>
          </a:blip>
          <a:srcRect/>
          <a:stretch/>
        </p:blipFill>
        <p:spPr>
          <a:xfrm>
            <a:off x="8662715" y="3374276"/>
            <a:ext cx="867086" cy="867086"/>
          </a:xfrm>
          <a:prstGeom prst="rect">
            <a:avLst/>
          </a:prstGeom>
          <a:noFill/>
          <a:ln>
            <a:noFill/>
          </a:ln>
        </p:spPr>
      </p:pic>
      <p:pic>
        <p:nvPicPr>
          <p:cNvPr id="42" name="Google Shape;967;p114">
            <a:extLst>
              <a:ext uri="{FF2B5EF4-FFF2-40B4-BE49-F238E27FC236}">
                <a16:creationId xmlns:a16="http://schemas.microsoft.com/office/drawing/2014/main" id="{D1B82E6C-D1CE-42B3-9A09-4E5545020E1E}"/>
              </a:ext>
            </a:extLst>
          </p:cNvPr>
          <p:cNvPicPr preferRelativeResize="0"/>
          <p:nvPr/>
        </p:nvPicPr>
        <p:blipFill rotWithShape="1">
          <a:blip r:embed="rId7">
            <a:alphaModFix/>
          </a:blip>
          <a:srcRect/>
          <a:stretch/>
        </p:blipFill>
        <p:spPr>
          <a:xfrm>
            <a:off x="8662715" y="2306442"/>
            <a:ext cx="867086" cy="867086"/>
          </a:xfrm>
          <a:prstGeom prst="rect">
            <a:avLst/>
          </a:prstGeom>
          <a:noFill/>
          <a:ln>
            <a:noFill/>
          </a:ln>
        </p:spPr>
      </p:pic>
      <p:pic>
        <p:nvPicPr>
          <p:cNvPr id="43" name="Google Shape;968;p114">
            <a:extLst>
              <a:ext uri="{FF2B5EF4-FFF2-40B4-BE49-F238E27FC236}">
                <a16:creationId xmlns:a16="http://schemas.microsoft.com/office/drawing/2014/main" id="{A43B1858-F8DC-4017-A156-8FE1DC01ADFD}"/>
              </a:ext>
            </a:extLst>
          </p:cNvPr>
          <p:cNvPicPr preferRelativeResize="0"/>
          <p:nvPr/>
        </p:nvPicPr>
        <p:blipFill rotWithShape="1">
          <a:blip r:embed="rId8">
            <a:alphaModFix/>
          </a:blip>
          <a:srcRect/>
          <a:stretch/>
        </p:blipFill>
        <p:spPr>
          <a:xfrm>
            <a:off x="9714654" y="2306442"/>
            <a:ext cx="867086" cy="867086"/>
          </a:xfrm>
          <a:prstGeom prst="rect">
            <a:avLst/>
          </a:prstGeom>
          <a:noFill/>
          <a:ln>
            <a:noFill/>
          </a:ln>
        </p:spPr>
      </p:pic>
      <p:pic>
        <p:nvPicPr>
          <p:cNvPr id="44" name="Google Shape;969;p114">
            <a:extLst>
              <a:ext uri="{FF2B5EF4-FFF2-40B4-BE49-F238E27FC236}">
                <a16:creationId xmlns:a16="http://schemas.microsoft.com/office/drawing/2014/main" id="{0224AF96-FCD5-4864-BDA1-E638119A2F77}"/>
              </a:ext>
            </a:extLst>
          </p:cNvPr>
          <p:cNvPicPr preferRelativeResize="0"/>
          <p:nvPr/>
        </p:nvPicPr>
        <p:blipFill rotWithShape="1">
          <a:blip r:embed="rId9">
            <a:alphaModFix/>
          </a:blip>
          <a:srcRect/>
          <a:stretch/>
        </p:blipFill>
        <p:spPr>
          <a:xfrm>
            <a:off x="1299142" y="2306445"/>
            <a:ext cx="867086" cy="867086"/>
          </a:xfrm>
          <a:prstGeom prst="rect">
            <a:avLst/>
          </a:prstGeom>
          <a:noFill/>
          <a:ln>
            <a:noFill/>
          </a:ln>
        </p:spPr>
      </p:pic>
      <p:pic>
        <p:nvPicPr>
          <p:cNvPr id="45" name="Google Shape;970;p114">
            <a:extLst>
              <a:ext uri="{FF2B5EF4-FFF2-40B4-BE49-F238E27FC236}">
                <a16:creationId xmlns:a16="http://schemas.microsoft.com/office/drawing/2014/main" id="{8E986071-311B-416D-93CC-2FF53AE1CD7A}"/>
              </a:ext>
            </a:extLst>
          </p:cNvPr>
          <p:cNvPicPr preferRelativeResize="0"/>
          <p:nvPr/>
        </p:nvPicPr>
        <p:blipFill rotWithShape="1">
          <a:blip r:embed="rId10">
            <a:alphaModFix/>
          </a:blip>
          <a:srcRect/>
          <a:stretch/>
        </p:blipFill>
        <p:spPr>
          <a:xfrm>
            <a:off x="4454959" y="2306444"/>
            <a:ext cx="867086" cy="867086"/>
          </a:xfrm>
          <a:prstGeom prst="rect">
            <a:avLst/>
          </a:prstGeom>
          <a:noFill/>
          <a:ln>
            <a:noFill/>
          </a:ln>
        </p:spPr>
      </p:pic>
      <p:pic>
        <p:nvPicPr>
          <p:cNvPr id="46" name="Google Shape;971;p114">
            <a:extLst>
              <a:ext uri="{FF2B5EF4-FFF2-40B4-BE49-F238E27FC236}">
                <a16:creationId xmlns:a16="http://schemas.microsoft.com/office/drawing/2014/main" id="{396008BB-FE49-4266-B820-6C9E4B2E6A05}"/>
              </a:ext>
            </a:extLst>
          </p:cNvPr>
          <p:cNvPicPr preferRelativeResize="0"/>
          <p:nvPr/>
        </p:nvPicPr>
        <p:blipFill rotWithShape="1">
          <a:blip r:embed="rId11">
            <a:alphaModFix/>
          </a:blip>
          <a:srcRect/>
          <a:stretch/>
        </p:blipFill>
        <p:spPr>
          <a:xfrm>
            <a:off x="2351081" y="2306444"/>
            <a:ext cx="867086" cy="867086"/>
          </a:xfrm>
          <a:prstGeom prst="rect">
            <a:avLst/>
          </a:prstGeom>
          <a:noFill/>
          <a:ln>
            <a:noFill/>
          </a:ln>
        </p:spPr>
      </p:pic>
      <p:pic>
        <p:nvPicPr>
          <p:cNvPr id="47" name="Google Shape;972;p114">
            <a:extLst>
              <a:ext uri="{FF2B5EF4-FFF2-40B4-BE49-F238E27FC236}">
                <a16:creationId xmlns:a16="http://schemas.microsoft.com/office/drawing/2014/main" id="{E39B0D60-B262-4734-B9A9-8EE60C65071C}"/>
              </a:ext>
            </a:extLst>
          </p:cNvPr>
          <p:cNvPicPr preferRelativeResize="0"/>
          <p:nvPr/>
        </p:nvPicPr>
        <p:blipFill rotWithShape="1">
          <a:blip r:embed="rId12">
            <a:alphaModFix/>
          </a:blip>
          <a:srcRect/>
          <a:stretch/>
        </p:blipFill>
        <p:spPr>
          <a:xfrm>
            <a:off x="7610776" y="2306443"/>
            <a:ext cx="867086" cy="867086"/>
          </a:xfrm>
          <a:prstGeom prst="rect">
            <a:avLst/>
          </a:prstGeom>
          <a:noFill/>
          <a:ln>
            <a:noFill/>
          </a:ln>
        </p:spPr>
      </p:pic>
      <p:pic>
        <p:nvPicPr>
          <p:cNvPr id="48" name="Google Shape;973;p114">
            <a:extLst>
              <a:ext uri="{FF2B5EF4-FFF2-40B4-BE49-F238E27FC236}">
                <a16:creationId xmlns:a16="http://schemas.microsoft.com/office/drawing/2014/main" id="{071D12F5-65E8-49A7-8C22-07AB9078AF2A}"/>
              </a:ext>
            </a:extLst>
          </p:cNvPr>
          <p:cNvPicPr preferRelativeResize="0"/>
          <p:nvPr/>
        </p:nvPicPr>
        <p:blipFill rotWithShape="1">
          <a:blip r:embed="rId13">
            <a:alphaModFix/>
          </a:blip>
          <a:srcRect/>
          <a:stretch/>
        </p:blipFill>
        <p:spPr>
          <a:xfrm>
            <a:off x="5506898" y="2306443"/>
            <a:ext cx="867086" cy="867086"/>
          </a:xfrm>
          <a:prstGeom prst="rect">
            <a:avLst/>
          </a:prstGeom>
          <a:noFill/>
          <a:ln>
            <a:noFill/>
          </a:ln>
        </p:spPr>
      </p:pic>
      <p:pic>
        <p:nvPicPr>
          <p:cNvPr id="49" name="Google Shape;974;p114">
            <a:extLst>
              <a:ext uri="{FF2B5EF4-FFF2-40B4-BE49-F238E27FC236}">
                <a16:creationId xmlns:a16="http://schemas.microsoft.com/office/drawing/2014/main" id="{BD5F2D17-5F10-4F1E-AAB0-00CE567FF2F1}"/>
              </a:ext>
            </a:extLst>
          </p:cNvPr>
          <p:cNvPicPr preferRelativeResize="0"/>
          <p:nvPr/>
        </p:nvPicPr>
        <p:blipFill rotWithShape="1">
          <a:blip r:embed="rId14">
            <a:alphaModFix/>
          </a:blip>
          <a:srcRect/>
          <a:stretch/>
        </p:blipFill>
        <p:spPr>
          <a:xfrm>
            <a:off x="6558837" y="2306443"/>
            <a:ext cx="867086" cy="867086"/>
          </a:xfrm>
          <a:prstGeom prst="rect">
            <a:avLst/>
          </a:prstGeom>
          <a:noFill/>
          <a:ln>
            <a:noFill/>
          </a:ln>
        </p:spPr>
      </p:pic>
      <p:pic>
        <p:nvPicPr>
          <p:cNvPr id="50" name="Google Shape;975;p114">
            <a:extLst>
              <a:ext uri="{FF2B5EF4-FFF2-40B4-BE49-F238E27FC236}">
                <a16:creationId xmlns:a16="http://schemas.microsoft.com/office/drawing/2014/main" id="{B79CC636-4B72-4CFF-B47A-C4CCF275CD2E}"/>
              </a:ext>
            </a:extLst>
          </p:cNvPr>
          <p:cNvPicPr preferRelativeResize="0"/>
          <p:nvPr/>
        </p:nvPicPr>
        <p:blipFill rotWithShape="1">
          <a:blip r:embed="rId15">
            <a:alphaModFix/>
          </a:blip>
          <a:srcRect/>
          <a:stretch/>
        </p:blipFill>
        <p:spPr>
          <a:xfrm>
            <a:off x="1299142" y="3374276"/>
            <a:ext cx="867086" cy="867086"/>
          </a:xfrm>
          <a:prstGeom prst="rect">
            <a:avLst/>
          </a:prstGeom>
          <a:noFill/>
          <a:ln>
            <a:noFill/>
          </a:ln>
        </p:spPr>
      </p:pic>
      <p:pic>
        <p:nvPicPr>
          <p:cNvPr id="51" name="Google Shape;976;p114">
            <a:extLst>
              <a:ext uri="{FF2B5EF4-FFF2-40B4-BE49-F238E27FC236}">
                <a16:creationId xmlns:a16="http://schemas.microsoft.com/office/drawing/2014/main" id="{98C86A39-ECDE-41DB-BD47-ABE0FD0A4E17}"/>
              </a:ext>
            </a:extLst>
          </p:cNvPr>
          <p:cNvPicPr preferRelativeResize="0"/>
          <p:nvPr/>
        </p:nvPicPr>
        <p:blipFill rotWithShape="1">
          <a:blip r:embed="rId16">
            <a:alphaModFix/>
          </a:blip>
          <a:srcRect/>
          <a:stretch/>
        </p:blipFill>
        <p:spPr>
          <a:xfrm>
            <a:off x="2351081" y="3374276"/>
            <a:ext cx="867086" cy="867086"/>
          </a:xfrm>
          <a:prstGeom prst="rect">
            <a:avLst/>
          </a:prstGeom>
          <a:noFill/>
          <a:ln>
            <a:noFill/>
          </a:ln>
        </p:spPr>
      </p:pic>
      <p:pic>
        <p:nvPicPr>
          <p:cNvPr id="52" name="Google Shape;977;p114">
            <a:extLst>
              <a:ext uri="{FF2B5EF4-FFF2-40B4-BE49-F238E27FC236}">
                <a16:creationId xmlns:a16="http://schemas.microsoft.com/office/drawing/2014/main" id="{D31218AE-EFCF-430E-8A17-B13C566B9739}"/>
              </a:ext>
            </a:extLst>
          </p:cNvPr>
          <p:cNvPicPr preferRelativeResize="0"/>
          <p:nvPr/>
        </p:nvPicPr>
        <p:blipFill rotWithShape="1">
          <a:blip r:embed="rId17">
            <a:alphaModFix/>
          </a:blip>
          <a:srcRect/>
          <a:stretch/>
        </p:blipFill>
        <p:spPr>
          <a:xfrm>
            <a:off x="250981" y="3374276"/>
            <a:ext cx="867086" cy="867086"/>
          </a:xfrm>
          <a:prstGeom prst="rect">
            <a:avLst/>
          </a:prstGeom>
          <a:noFill/>
          <a:ln>
            <a:noFill/>
          </a:ln>
        </p:spPr>
      </p:pic>
      <p:pic>
        <p:nvPicPr>
          <p:cNvPr id="53" name="Google Shape;978;p114">
            <a:extLst>
              <a:ext uri="{FF2B5EF4-FFF2-40B4-BE49-F238E27FC236}">
                <a16:creationId xmlns:a16="http://schemas.microsoft.com/office/drawing/2014/main" id="{D95156A3-5807-4AF6-A0F8-7809936C57EE}"/>
              </a:ext>
            </a:extLst>
          </p:cNvPr>
          <p:cNvPicPr preferRelativeResize="0"/>
          <p:nvPr/>
        </p:nvPicPr>
        <p:blipFill rotWithShape="1">
          <a:blip r:embed="rId18">
            <a:alphaModFix/>
          </a:blip>
          <a:srcRect/>
          <a:stretch/>
        </p:blipFill>
        <p:spPr>
          <a:xfrm>
            <a:off x="10766593" y="3374276"/>
            <a:ext cx="867086" cy="867086"/>
          </a:xfrm>
          <a:prstGeom prst="rect">
            <a:avLst/>
          </a:prstGeom>
          <a:noFill/>
          <a:ln>
            <a:noFill/>
          </a:ln>
        </p:spPr>
      </p:pic>
      <p:pic>
        <p:nvPicPr>
          <p:cNvPr id="54" name="Google Shape;979;p114">
            <a:extLst>
              <a:ext uri="{FF2B5EF4-FFF2-40B4-BE49-F238E27FC236}">
                <a16:creationId xmlns:a16="http://schemas.microsoft.com/office/drawing/2014/main" id="{C5CB5D77-0F63-41F4-B70F-B0433B472001}"/>
              </a:ext>
            </a:extLst>
          </p:cNvPr>
          <p:cNvPicPr preferRelativeResize="0"/>
          <p:nvPr/>
        </p:nvPicPr>
        <p:blipFill rotWithShape="1">
          <a:blip r:embed="rId19">
            <a:alphaModFix/>
          </a:blip>
          <a:srcRect/>
          <a:stretch/>
        </p:blipFill>
        <p:spPr>
          <a:xfrm>
            <a:off x="247203" y="2306442"/>
            <a:ext cx="867086" cy="867086"/>
          </a:xfrm>
          <a:prstGeom prst="rect">
            <a:avLst/>
          </a:prstGeom>
          <a:noFill/>
          <a:ln>
            <a:noFill/>
          </a:ln>
        </p:spPr>
      </p:pic>
      <p:pic>
        <p:nvPicPr>
          <p:cNvPr id="55" name="Google Shape;980;p114">
            <a:extLst>
              <a:ext uri="{FF2B5EF4-FFF2-40B4-BE49-F238E27FC236}">
                <a16:creationId xmlns:a16="http://schemas.microsoft.com/office/drawing/2014/main" id="{EB5FD117-6BEF-47FA-807A-EEB7BDD1D9F2}"/>
              </a:ext>
            </a:extLst>
          </p:cNvPr>
          <p:cNvPicPr preferRelativeResize="0"/>
          <p:nvPr/>
        </p:nvPicPr>
        <p:blipFill rotWithShape="1">
          <a:blip r:embed="rId20">
            <a:alphaModFix/>
          </a:blip>
          <a:srcRect/>
          <a:stretch/>
        </p:blipFill>
        <p:spPr>
          <a:xfrm>
            <a:off x="9714654" y="3374276"/>
            <a:ext cx="867086" cy="867086"/>
          </a:xfrm>
          <a:prstGeom prst="rect">
            <a:avLst/>
          </a:prstGeom>
          <a:noFill/>
          <a:ln>
            <a:noFill/>
          </a:ln>
        </p:spPr>
      </p:pic>
      <p:pic>
        <p:nvPicPr>
          <p:cNvPr id="56" name="Google Shape;981;p114">
            <a:extLst>
              <a:ext uri="{FF2B5EF4-FFF2-40B4-BE49-F238E27FC236}">
                <a16:creationId xmlns:a16="http://schemas.microsoft.com/office/drawing/2014/main" id="{506C62B8-3ECC-42C9-9213-0D009E3D80C3}"/>
              </a:ext>
            </a:extLst>
          </p:cNvPr>
          <p:cNvPicPr preferRelativeResize="0"/>
          <p:nvPr/>
        </p:nvPicPr>
        <p:blipFill rotWithShape="1">
          <a:blip r:embed="rId21">
            <a:alphaModFix/>
          </a:blip>
          <a:srcRect/>
          <a:stretch/>
        </p:blipFill>
        <p:spPr>
          <a:xfrm>
            <a:off x="1299142" y="4740508"/>
            <a:ext cx="867086" cy="867086"/>
          </a:xfrm>
          <a:prstGeom prst="rect">
            <a:avLst/>
          </a:prstGeom>
          <a:noFill/>
          <a:ln>
            <a:noFill/>
          </a:ln>
        </p:spPr>
      </p:pic>
      <p:pic>
        <p:nvPicPr>
          <p:cNvPr id="57" name="Google Shape;982;p114">
            <a:extLst>
              <a:ext uri="{FF2B5EF4-FFF2-40B4-BE49-F238E27FC236}">
                <a16:creationId xmlns:a16="http://schemas.microsoft.com/office/drawing/2014/main" id="{FAB0FB23-D7DA-454B-87AA-78573349A7CA}"/>
              </a:ext>
            </a:extLst>
          </p:cNvPr>
          <p:cNvPicPr preferRelativeResize="0"/>
          <p:nvPr/>
        </p:nvPicPr>
        <p:blipFill rotWithShape="1">
          <a:blip r:embed="rId22">
            <a:alphaModFix/>
          </a:blip>
          <a:srcRect/>
          <a:stretch/>
        </p:blipFill>
        <p:spPr>
          <a:xfrm>
            <a:off x="2351081" y="4740508"/>
            <a:ext cx="867086" cy="867086"/>
          </a:xfrm>
          <a:prstGeom prst="rect">
            <a:avLst/>
          </a:prstGeom>
          <a:noFill/>
          <a:ln>
            <a:noFill/>
          </a:ln>
        </p:spPr>
      </p:pic>
      <p:pic>
        <p:nvPicPr>
          <p:cNvPr id="58" name="Google Shape;983;p114">
            <a:extLst>
              <a:ext uri="{FF2B5EF4-FFF2-40B4-BE49-F238E27FC236}">
                <a16:creationId xmlns:a16="http://schemas.microsoft.com/office/drawing/2014/main" id="{93AE88E4-0407-4A03-8C0E-347193BC9FF0}"/>
              </a:ext>
            </a:extLst>
          </p:cNvPr>
          <p:cNvPicPr preferRelativeResize="0"/>
          <p:nvPr/>
        </p:nvPicPr>
        <p:blipFill rotWithShape="1">
          <a:blip r:embed="rId23">
            <a:alphaModFix/>
          </a:blip>
          <a:srcRect/>
          <a:stretch/>
        </p:blipFill>
        <p:spPr>
          <a:xfrm>
            <a:off x="3403020" y="4740508"/>
            <a:ext cx="867086" cy="867086"/>
          </a:xfrm>
          <a:prstGeom prst="rect">
            <a:avLst/>
          </a:prstGeom>
          <a:noFill/>
          <a:ln>
            <a:noFill/>
          </a:ln>
        </p:spPr>
      </p:pic>
      <p:pic>
        <p:nvPicPr>
          <p:cNvPr id="59" name="Google Shape;984;p114">
            <a:extLst>
              <a:ext uri="{FF2B5EF4-FFF2-40B4-BE49-F238E27FC236}">
                <a16:creationId xmlns:a16="http://schemas.microsoft.com/office/drawing/2014/main" id="{1EB782AD-5A2F-4896-AB03-34238F787BAC}"/>
              </a:ext>
            </a:extLst>
          </p:cNvPr>
          <p:cNvPicPr preferRelativeResize="0"/>
          <p:nvPr/>
        </p:nvPicPr>
        <p:blipFill rotWithShape="1">
          <a:blip r:embed="rId24">
            <a:alphaModFix/>
          </a:blip>
          <a:srcRect/>
          <a:stretch/>
        </p:blipFill>
        <p:spPr>
          <a:xfrm>
            <a:off x="4454959" y="4740508"/>
            <a:ext cx="867086" cy="867086"/>
          </a:xfrm>
          <a:prstGeom prst="rect">
            <a:avLst/>
          </a:prstGeom>
          <a:noFill/>
          <a:ln>
            <a:noFill/>
          </a:ln>
        </p:spPr>
      </p:pic>
      <p:pic>
        <p:nvPicPr>
          <p:cNvPr id="60" name="Google Shape;985;p114">
            <a:extLst>
              <a:ext uri="{FF2B5EF4-FFF2-40B4-BE49-F238E27FC236}">
                <a16:creationId xmlns:a16="http://schemas.microsoft.com/office/drawing/2014/main" id="{F1509AFD-E9B1-487A-AEE7-4B1803F9ED49}"/>
              </a:ext>
            </a:extLst>
          </p:cNvPr>
          <p:cNvPicPr preferRelativeResize="0"/>
          <p:nvPr/>
        </p:nvPicPr>
        <p:blipFill rotWithShape="1">
          <a:blip r:embed="rId25">
            <a:alphaModFix/>
          </a:blip>
          <a:srcRect/>
          <a:stretch/>
        </p:blipFill>
        <p:spPr>
          <a:xfrm>
            <a:off x="6558837" y="4740508"/>
            <a:ext cx="867086" cy="867086"/>
          </a:xfrm>
          <a:prstGeom prst="rect">
            <a:avLst/>
          </a:prstGeom>
          <a:noFill/>
          <a:ln>
            <a:noFill/>
          </a:ln>
        </p:spPr>
      </p:pic>
      <p:pic>
        <p:nvPicPr>
          <p:cNvPr id="61" name="Google Shape;986;p114">
            <a:extLst>
              <a:ext uri="{FF2B5EF4-FFF2-40B4-BE49-F238E27FC236}">
                <a16:creationId xmlns:a16="http://schemas.microsoft.com/office/drawing/2014/main" id="{70C6E483-C2BF-4585-9322-26644BAEE102}"/>
              </a:ext>
            </a:extLst>
          </p:cNvPr>
          <p:cNvPicPr preferRelativeResize="0"/>
          <p:nvPr/>
        </p:nvPicPr>
        <p:blipFill rotWithShape="1">
          <a:blip r:embed="rId26">
            <a:alphaModFix/>
          </a:blip>
          <a:srcRect/>
          <a:stretch/>
        </p:blipFill>
        <p:spPr>
          <a:xfrm>
            <a:off x="7610776" y="4740508"/>
            <a:ext cx="867086" cy="867086"/>
          </a:xfrm>
          <a:prstGeom prst="rect">
            <a:avLst/>
          </a:prstGeom>
          <a:noFill/>
          <a:ln>
            <a:noFill/>
          </a:ln>
        </p:spPr>
      </p:pic>
      <p:pic>
        <p:nvPicPr>
          <p:cNvPr id="62" name="Google Shape;987;p114">
            <a:extLst>
              <a:ext uri="{FF2B5EF4-FFF2-40B4-BE49-F238E27FC236}">
                <a16:creationId xmlns:a16="http://schemas.microsoft.com/office/drawing/2014/main" id="{60189482-185F-4F06-996A-C9B6A0BF3E76}"/>
              </a:ext>
            </a:extLst>
          </p:cNvPr>
          <p:cNvPicPr preferRelativeResize="0"/>
          <p:nvPr/>
        </p:nvPicPr>
        <p:blipFill rotWithShape="1">
          <a:blip r:embed="rId27">
            <a:alphaModFix/>
          </a:blip>
          <a:srcRect/>
          <a:stretch/>
        </p:blipFill>
        <p:spPr>
          <a:xfrm>
            <a:off x="8662715" y="4740508"/>
            <a:ext cx="867086" cy="867086"/>
          </a:xfrm>
          <a:prstGeom prst="rect">
            <a:avLst/>
          </a:prstGeom>
          <a:noFill/>
          <a:ln>
            <a:noFill/>
          </a:ln>
        </p:spPr>
      </p:pic>
      <p:pic>
        <p:nvPicPr>
          <p:cNvPr id="63" name="Google Shape;988;p114">
            <a:extLst>
              <a:ext uri="{FF2B5EF4-FFF2-40B4-BE49-F238E27FC236}">
                <a16:creationId xmlns:a16="http://schemas.microsoft.com/office/drawing/2014/main" id="{1EFF99B4-1E8E-4C61-9018-130842DB205C}"/>
              </a:ext>
            </a:extLst>
          </p:cNvPr>
          <p:cNvPicPr preferRelativeResize="0"/>
          <p:nvPr/>
        </p:nvPicPr>
        <p:blipFill rotWithShape="1">
          <a:blip r:embed="rId28">
            <a:alphaModFix/>
          </a:blip>
          <a:srcRect/>
          <a:stretch/>
        </p:blipFill>
        <p:spPr>
          <a:xfrm>
            <a:off x="9714654" y="4740508"/>
            <a:ext cx="867086" cy="867086"/>
          </a:xfrm>
          <a:prstGeom prst="rect">
            <a:avLst/>
          </a:prstGeom>
          <a:noFill/>
          <a:ln>
            <a:noFill/>
          </a:ln>
        </p:spPr>
      </p:pic>
      <p:pic>
        <p:nvPicPr>
          <p:cNvPr id="64" name="Google Shape;989;p114">
            <a:extLst>
              <a:ext uri="{FF2B5EF4-FFF2-40B4-BE49-F238E27FC236}">
                <a16:creationId xmlns:a16="http://schemas.microsoft.com/office/drawing/2014/main" id="{3564324E-7098-4A97-85E2-348EC82E7162}"/>
              </a:ext>
            </a:extLst>
          </p:cNvPr>
          <p:cNvPicPr preferRelativeResize="0"/>
          <p:nvPr/>
        </p:nvPicPr>
        <p:blipFill rotWithShape="1">
          <a:blip r:embed="rId29">
            <a:alphaModFix/>
          </a:blip>
          <a:srcRect/>
          <a:stretch/>
        </p:blipFill>
        <p:spPr>
          <a:xfrm>
            <a:off x="5506898" y="4740508"/>
            <a:ext cx="867086" cy="867086"/>
          </a:xfrm>
          <a:prstGeom prst="rect">
            <a:avLst/>
          </a:prstGeom>
          <a:noFill/>
          <a:ln>
            <a:noFill/>
          </a:ln>
        </p:spPr>
      </p:pic>
      <p:sp>
        <p:nvSpPr>
          <p:cNvPr id="65" name="Google Shape;990;p114">
            <a:extLst>
              <a:ext uri="{FF2B5EF4-FFF2-40B4-BE49-F238E27FC236}">
                <a16:creationId xmlns:a16="http://schemas.microsoft.com/office/drawing/2014/main" id="{D37B8A1A-26E7-40E4-85C3-5805427162CD}"/>
              </a:ext>
            </a:extLst>
          </p:cNvPr>
          <p:cNvSpPr txBox="1">
            <a:spLocks/>
          </p:cNvSpPr>
          <p:nvPr/>
        </p:nvSpPr>
        <p:spPr>
          <a:xfrm>
            <a:off x="1453405" y="1607751"/>
            <a:ext cx="2133300" cy="902700"/>
          </a:xfrm>
          <a:prstGeom prst="rect">
            <a:avLst/>
          </a:prstGeom>
        </p:spPr>
        <p:txBody>
          <a:bodyPr spcFirstLastPara="1" vert="horz" wrap="square" lIns="0" tIns="0" rIns="0" bIns="0" rtlCol="0" anchor="t" anchorCtr="0">
            <a:noAutofit/>
          </a:bodyPr>
          <a:lstStyle>
            <a:lvl1pPr marL="360000" indent="-360000"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4600" kern="1200">
                <a:solidFill>
                  <a:schemeClr val="tx1"/>
                </a:solidFill>
                <a:latin typeface="+mn-lt"/>
                <a:ea typeface="+mn-ea"/>
                <a:cs typeface="+mn-cs"/>
              </a:defRPr>
            </a:lvl1pPr>
            <a:lvl2pPr marL="792000" indent="-504000" algn="l" defTabSz="914377" rtl="0" eaLnBrk="1" latinLnBrk="0" hangingPunct="1">
              <a:lnSpc>
                <a:spcPct val="90000"/>
              </a:lnSpc>
              <a:spcBef>
                <a:spcPts val="500"/>
              </a:spcBef>
              <a:spcAft>
                <a:spcPts val="600"/>
              </a:spcAft>
              <a:buClr>
                <a:schemeClr val="accent1"/>
              </a:buClr>
              <a:buFont typeface=".AppleSystemUIFont"/>
              <a:buChar char="–"/>
              <a:defRPr sz="4600" kern="1200">
                <a:solidFill>
                  <a:schemeClr val="tx1"/>
                </a:solidFill>
                <a:latin typeface="+mn-lt"/>
                <a:ea typeface="+mn-ea"/>
                <a:cs typeface="+mn-cs"/>
              </a:defRPr>
            </a:lvl2pPr>
            <a:lvl3pPr marL="1008000" indent="-504000" algn="l" defTabSz="914377" rtl="0" eaLnBrk="1" latinLnBrk="0" hangingPunct="1">
              <a:lnSpc>
                <a:spcPct val="90000"/>
              </a:lnSpc>
              <a:spcBef>
                <a:spcPts val="500"/>
              </a:spcBef>
              <a:spcAft>
                <a:spcPts val="600"/>
              </a:spcAft>
              <a:buClr>
                <a:schemeClr val="accent1"/>
              </a:buClr>
              <a:buFont typeface=".AppleSystemUIFont"/>
              <a:buChar char="–"/>
              <a:defRPr sz="3000" kern="1200">
                <a:solidFill>
                  <a:schemeClr val="tx1"/>
                </a:solidFill>
                <a:latin typeface="+mn-lt"/>
                <a:ea typeface="+mn-ea"/>
                <a:cs typeface="+mn-cs"/>
              </a:defRPr>
            </a:lvl3pPr>
            <a:lvl4pPr marL="1224000" indent="-504000" algn="l" defTabSz="914377" rtl="0" eaLnBrk="1" latinLnBrk="0" hangingPunct="1">
              <a:lnSpc>
                <a:spcPct val="90000"/>
              </a:lnSpc>
              <a:spcBef>
                <a:spcPts val="500"/>
              </a:spcBef>
              <a:spcAft>
                <a:spcPts val="600"/>
              </a:spcAft>
              <a:buClr>
                <a:schemeClr val="accent1"/>
              </a:buClr>
              <a:buFont typeface=".AppleSystemUIFont"/>
              <a:buChar char="–"/>
              <a:defRPr sz="3000" kern="1200">
                <a:solidFill>
                  <a:schemeClr val="tx1"/>
                </a:solidFill>
                <a:latin typeface="+mn-lt"/>
                <a:ea typeface="+mn-ea"/>
                <a:cs typeface="+mn-cs"/>
              </a:defRPr>
            </a:lvl4pPr>
            <a:lvl5pPr marL="1440000" indent="-504000" algn="l" defTabSz="914377" rtl="0" eaLnBrk="1" latinLnBrk="0" hangingPunct="1">
              <a:lnSpc>
                <a:spcPct val="90000"/>
              </a:lnSpc>
              <a:spcBef>
                <a:spcPts val="500"/>
              </a:spcBef>
              <a:spcAft>
                <a:spcPts val="600"/>
              </a:spcAft>
              <a:buClr>
                <a:schemeClr val="accent1"/>
              </a:buClr>
              <a:buFont typeface=".AppleSystemUIFont"/>
              <a:buChar char="–"/>
              <a:defRPr sz="24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0"/>
              </a:spcBef>
              <a:spcAft>
                <a:spcPts val="0"/>
              </a:spcAft>
              <a:buClr>
                <a:srgbClr val="93FF9E"/>
              </a:buClr>
              <a:buSzTx/>
              <a:buFont typeface="Arial" panose="020B0604020202020204" pitchFamily="34" charset="0"/>
              <a:buNone/>
              <a:tabLst/>
              <a:defRPr/>
            </a:pPr>
            <a:r>
              <a:rPr kumimoji="0" lang="en-US" sz="1900" b="1" i="0" u="none" strike="noStrike" kern="1200" cap="none" spc="0" normalizeH="0" baseline="0" noProof="0" dirty="0">
                <a:ln>
                  <a:noFill/>
                </a:ln>
                <a:solidFill>
                  <a:srgbClr val="93FF9E"/>
                </a:solidFill>
                <a:effectLst/>
                <a:uLnTx/>
                <a:uFillTx/>
                <a:latin typeface="Calibri" panose="020F0502020204030204"/>
                <a:ea typeface="微軟正黑體"/>
                <a:cs typeface="+mn-cs"/>
              </a:rPr>
              <a:t>4M+</a:t>
            </a:r>
          </a:p>
          <a:p>
            <a:pPr marL="0" marR="0" lvl="0" indent="0" algn="ctr" defTabSz="914377" rtl="0" eaLnBrk="1" fontAlgn="auto" latinLnBrk="0" hangingPunct="1">
              <a:lnSpc>
                <a:spcPct val="90000"/>
              </a:lnSpc>
              <a:spcBef>
                <a:spcPts val="0"/>
              </a:spcBef>
              <a:spcAft>
                <a:spcPts val="0"/>
              </a:spcAft>
              <a:buClr>
                <a:srgbClr val="93FF9E"/>
              </a:buClr>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微軟正黑體"/>
                <a:cs typeface="+mn-cs"/>
              </a:rPr>
              <a:t>Reviews</a:t>
            </a:r>
          </a:p>
        </p:txBody>
      </p:sp>
      <p:sp>
        <p:nvSpPr>
          <p:cNvPr id="66" name="Google Shape;991;p114">
            <a:extLst>
              <a:ext uri="{FF2B5EF4-FFF2-40B4-BE49-F238E27FC236}">
                <a16:creationId xmlns:a16="http://schemas.microsoft.com/office/drawing/2014/main" id="{C62F5CEC-E201-4AF4-A1A0-BC043D6505CB}"/>
              </a:ext>
            </a:extLst>
          </p:cNvPr>
          <p:cNvSpPr txBox="1">
            <a:spLocks/>
          </p:cNvSpPr>
          <p:nvPr/>
        </p:nvSpPr>
        <p:spPr>
          <a:xfrm>
            <a:off x="3836563" y="1607751"/>
            <a:ext cx="2133300" cy="902700"/>
          </a:xfrm>
          <a:prstGeom prst="rect">
            <a:avLst/>
          </a:prstGeom>
        </p:spPr>
        <p:txBody>
          <a:bodyPr spcFirstLastPara="1" vert="horz" wrap="square" lIns="0" tIns="0" rIns="0" bIns="0" rtlCol="0" anchor="t" anchorCtr="0">
            <a:noAutofit/>
          </a:bodyPr>
          <a:lstStyle>
            <a:lvl1pPr marL="360000" indent="-360000"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4600" kern="1200">
                <a:solidFill>
                  <a:schemeClr val="tx1"/>
                </a:solidFill>
                <a:latin typeface="+mn-lt"/>
                <a:ea typeface="+mn-ea"/>
                <a:cs typeface="+mn-cs"/>
              </a:defRPr>
            </a:lvl1pPr>
            <a:lvl2pPr marL="792000" indent="-504000" algn="l" defTabSz="914377" rtl="0" eaLnBrk="1" latinLnBrk="0" hangingPunct="1">
              <a:lnSpc>
                <a:spcPct val="90000"/>
              </a:lnSpc>
              <a:spcBef>
                <a:spcPts val="500"/>
              </a:spcBef>
              <a:spcAft>
                <a:spcPts val="600"/>
              </a:spcAft>
              <a:buClr>
                <a:schemeClr val="accent1"/>
              </a:buClr>
              <a:buFont typeface=".AppleSystemUIFont"/>
              <a:buChar char="–"/>
              <a:defRPr sz="4600" kern="1200">
                <a:solidFill>
                  <a:schemeClr val="tx1"/>
                </a:solidFill>
                <a:latin typeface="+mn-lt"/>
                <a:ea typeface="+mn-ea"/>
                <a:cs typeface="+mn-cs"/>
              </a:defRPr>
            </a:lvl2pPr>
            <a:lvl3pPr marL="1008000" indent="-504000" algn="l" defTabSz="914377" rtl="0" eaLnBrk="1" latinLnBrk="0" hangingPunct="1">
              <a:lnSpc>
                <a:spcPct val="90000"/>
              </a:lnSpc>
              <a:spcBef>
                <a:spcPts val="500"/>
              </a:spcBef>
              <a:spcAft>
                <a:spcPts val="600"/>
              </a:spcAft>
              <a:buClr>
                <a:schemeClr val="accent1"/>
              </a:buClr>
              <a:buFont typeface=".AppleSystemUIFont"/>
              <a:buChar char="–"/>
              <a:defRPr sz="3000" kern="1200">
                <a:solidFill>
                  <a:schemeClr val="tx1"/>
                </a:solidFill>
                <a:latin typeface="+mn-lt"/>
                <a:ea typeface="+mn-ea"/>
                <a:cs typeface="+mn-cs"/>
              </a:defRPr>
            </a:lvl3pPr>
            <a:lvl4pPr marL="1224000" indent="-504000" algn="l" defTabSz="914377" rtl="0" eaLnBrk="1" latinLnBrk="0" hangingPunct="1">
              <a:lnSpc>
                <a:spcPct val="90000"/>
              </a:lnSpc>
              <a:spcBef>
                <a:spcPts val="500"/>
              </a:spcBef>
              <a:spcAft>
                <a:spcPts val="600"/>
              </a:spcAft>
              <a:buClr>
                <a:schemeClr val="accent1"/>
              </a:buClr>
              <a:buFont typeface=".AppleSystemUIFont"/>
              <a:buChar char="–"/>
              <a:defRPr sz="3000" kern="1200">
                <a:solidFill>
                  <a:schemeClr val="tx1"/>
                </a:solidFill>
                <a:latin typeface="+mn-lt"/>
                <a:ea typeface="+mn-ea"/>
                <a:cs typeface="+mn-cs"/>
              </a:defRPr>
            </a:lvl4pPr>
            <a:lvl5pPr marL="1440000" indent="-504000" algn="l" defTabSz="914377" rtl="0" eaLnBrk="1" latinLnBrk="0" hangingPunct="1">
              <a:lnSpc>
                <a:spcPct val="90000"/>
              </a:lnSpc>
              <a:spcBef>
                <a:spcPts val="500"/>
              </a:spcBef>
              <a:spcAft>
                <a:spcPts val="600"/>
              </a:spcAft>
              <a:buClr>
                <a:schemeClr val="accent1"/>
              </a:buClr>
              <a:buFont typeface=".AppleSystemUIFont"/>
              <a:buChar char="–"/>
              <a:defRPr sz="24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0"/>
              </a:spcBef>
              <a:spcAft>
                <a:spcPts val="0"/>
              </a:spcAft>
              <a:buClr>
                <a:srgbClr val="93FF9E"/>
              </a:buClr>
              <a:buSzTx/>
              <a:buFont typeface="Arial" panose="020B0604020202020204" pitchFamily="34" charset="0"/>
              <a:buNone/>
              <a:tabLst/>
              <a:defRPr/>
            </a:pPr>
            <a:r>
              <a:rPr kumimoji="0" lang="en-US" sz="1900" b="1" i="0" u="none" strike="noStrike" kern="1200" cap="none" spc="0" normalizeH="0" baseline="0" noProof="0" dirty="0">
                <a:ln>
                  <a:noFill/>
                </a:ln>
                <a:solidFill>
                  <a:srgbClr val="93FF9E"/>
                </a:solidFill>
                <a:effectLst/>
                <a:uLnTx/>
                <a:uFillTx/>
                <a:latin typeface="Calibri" panose="020F0502020204030204"/>
                <a:ea typeface="微軟正黑體"/>
                <a:cs typeface="+mn-cs"/>
              </a:rPr>
              <a:t>600K+</a:t>
            </a:r>
          </a:p>
          <a:p>
            <a:pPr marL="0" marR="0" lvl="0" indent="0" algn="ctr" defTabSz="914377" rtl="0" eaLnBrk="1" fontAlgn="auto" latinLnBrk="0" hangingPunct="1">
              <a:lnSpc>
                <a:spcPct val="90000"/>
              </a:lnSpc>
              <a:spcBef>
                <a:spcPts val="0"/>
              </a:spcBef>
              <a:spcAft>
                <a:spcPts val="0"/>
              </a:spcAft>
              <a:buClr>
                <a:srgbClr val="93FF9E"/>
              </a:buClr>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微軟正黑體"/>
                <a:cs typeface="+mn-cs"/>
              </a:rPr>
              <a:t>Reviewers</a:t>
            </a:r>
          </a:p>
        </p:txBody>
      </p:sp>
      <p:sp>
        <p:nvSpPr>
          <p:cNvPr id="67" name="Google Shape;992;p114">
            <a:extLst>
              <a:ext uri="{FF2B5EF4-FFF2-40B4-BE49-F238E27FC236}">
                <a16:creationId xmlns:a16="http://schemas.microsoft.com/office/drawing/2014/main" id="{D4707211-1BAC-4F51-8216-5D473D69CF03}"/>
              </a:ext>
            </a:extLst>
          </p:cNvPr>
          <p:cNvSpPr txBox="1">
            <a:spLocks/>
          </p:cNvSpPr>
          <p:nvPr/>
        </p:nvSpPr>
        <p:spPr>
          <a:xfrm>
            <a:off x="6219722" y="1607751"/>
            <a:ext cx="2133300" cy="902700"/>
          </a:xfrm>
          <a:prstGeom prst="rect">
            <a:avLst/>
          </a:prstGeom>
        </p:spPr>
        <p:txBody>
          <a:bodyPr spcFirstLastPara="1" vert="horz" wrap="square" lIns="0" tIns="0" rIns="0" bIns="0" rtlCol="0" anchor="t" anchorCtr="0">
            <a:noAutofit/>
          </a:bodyPr>
          <a:lstStyle>
            <a:lvl1pPr marL="360000" indent="-360000"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4600" kern="1200">
                <a:solidFill>
                  <a:schemeClr val="tx1"/>
                </a:solidFill>
                <a:latin typeface="+mn-lt"/>
                <a:ea typeface="+mn-ea"/>
                <a:cs typeface="+mn-cs"/>
              </a:defRPr>
            </a:lvl1pPr>
            <a:lvl2pPr marL="792000" indent="-504000" algn="l" defTabSz="914377" rtl="0" eaLnBrk="1" latinLnBrk="0" hangingPunct="1">
              <a:lnSpc>
                <a:spcPct val="90000"/>
              </a:lnSpc>
              <a:spcBef>
                <a:spcPts val="500"/>
              </a:spcBef>
              <a:spcAft>
                <a:spcPts val="600"/>
              </a:spcAft>
              <a:buClr>
                <a:schemeClr val="accent1"/>
              </a:buClr>
              <a:buFont typeface=".AppleSystemUIFont"/>
              <a:buChar char="–"/>
              <a:defRPr sz="4600" kern="1200">
                <a:solidFill>
                  <a:schemeClr val="tx1"/>
                </a:solidFill>
                <a:latin typeface="+mn-lt"/>
                <a:ea typeface="+mn-ea"/>
                <a:cs typeface="+mn-cs"/>
              </a:defRPr>
            </a:lvl2pPr>
            <a:lvl3pPr marL="1008000" indent="-504000" algn="l" defTabSz="914377" rtl="0" eaLnBrk="1" latinLnBrk="0" hangingPunct="1">
              <a:lnSpc>
                <a:spcPct val="90000"/>
              </a:lnSpc>
              <a:spcBef>
                <a:spcPts val="500"/>
              </a:spcBef>
              <a:spcAft>
                <a:spcPts val="600"/>
              </a:spcAft>
              <a:buClr>
                <a:schemeClr val="accent1"/>
              </a:buClr>
              <a:buFont typeface=".AppleSystemUIFont"/>
              <a:buChar char="–"/>
              <a:defRPr sz="3000" kern="1200">
                <a:solidFill>
                  <a:schemeClr val="tx1"/>
                </a:solidFill>
                <a:latin typeface="+mn-lt"/>
                <a:ea typeface="+mn-ea"/>
                <a:cs typeface="+mn-cs"/>
              </a:defRPr>
            </a:lvl3pPr>
            <a:lvl4pPr marL="1224000" indent="-504000" algn="l" defTabSz="914377" rtl="0" eaLnBrk="1" latinLnBrk="0" hangingPunct="1">
              <a:lnSpc>
                <a:spcPct val="90000"/>
              </a:lnSpc>
              <a:spcBef>
                <a:spcPts val="500"/>
              </a:spcBef>
              <a:spcAft>
                <a:spcPts val="600"/>
              </a:spcAft>
              <a:buClr>
                <a:schemeClr val="accent1"/>
              </a:buClr>
              <a:buFont typeface=".AppleSystemUIFont"/>
              <a:buChar char="–"/>
              <a:defRPr sz="3000" kern="1200">
                <a:solidFill>
                  <a:schemeClr val="tx1"/>
                </a:solidFill>
                <a:latin typeface="+mn-lt"/>
                <a:ea typeface="+mn-ea"/>
                <a:cs typeface="+mn-cs"/>
              </a:defRPr>
            </a:lvl4pPr>
            <a:lvl5pPr marL="1440000" indent="-504000" algn="l" defTabSz="914377" rtl="0" eaLnBrk="1" latinLnBrk="0" hangingPunct="1">
              <a:lnSpc>
                <a:spcPct val="90000"/>
              </a:lnSpc>
              <a:spcBef>
                <a:spcPts val="500"/>
              </a:spcBef>
              <a:spcAft>
                <a:spcPts val="600"/>
              </a:spcAft>
              <a:buClr>
                <a:schemeClr val="accent1"/>
              </a:buClr>
              <a:buFont typeface=".AppleSystemUIFont"/>
              <a:buChar char="–"/>
              <a:defRPr sz="24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0"/>
              </a:spcBef>
              <a:spcAft>
                <a:spcPts val="0"/>
              </a:spcAft>
              <a:buClr>
                <a:srgbClr val="93FF9E"/>
              </a:buClr>
              <a:buSzTx/>
              <a:buFont typeface="Arial" panose="020B0604020202020204" pitchFamily="34" charset="0"/>
              <a:buNone/>
              <a:tabLst/>
              <a:defRPr/>
            </a:pPr>
            <a:r>
              <a:rPr kumimoji="0" lang="en-US" sz="1900" b="1" i="0" u="none" strike="noStrike" kern="1200" cap="none" spc="0" normalizeH="0" baseline="0" noProof="0" dirty="0">
                <a:ln>
                  <a:noFill/>
                </a:ln>
                <a:solidFill>
                  <a:srgbClr val="93FF9E"/>
                </a:solidFill>
                <a:effectLst/>
                <a:uLnTx/>
                <a:uFillTx/>
                <a:latin typeface="Calibri" panose="020F0502020204030204"/>
                <a:ea typeface="微軟正黑體"/>
                <a:cs typeface="+mn-cs"/>
              </a:rPr>
              <a:t>3,000+</a:t>
            </a:r>
          </a:p>
          <a:p>
            <a:pPr marL="0" marR="0" lvl="0" indent="0" algn="ctr" defTabSz="914377" rtl="0" eaLnBrk="1" fontAlgn="auto" latinLnBrk="0" hangingPunct="1">
              <a:lnSpc>
                <a:spcPct val="90000"/>
              </a:lnSpc>
              <a:spcBef>
                <a:spcPts val="0"/>
              </a:spcBef>
              <a:spcAft>
                <a:spcPts val="0"/>
              </a:spcAft>
              <a:buClr>
                <a:srgbClr val="93FF9E"/>
              </a:buClr>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微軟正黑體"/>
                <a:cs typeface="+mn-cs"/>
              </a:rPr>
              <a:t>Partnered Journals</a:t>
            </a:r>
          </a:p>
        </p:txBody>
      </p:sp>
      <p:sp>
        <p:nvSpPr>
          <p:cNvPr id="68" name="Google Shape;993;p114">
            <a:extLst>
              <a:ext uri="{FF2B5EF4-FFF2-40B4-BE49-F238E27FC236}">
                <a16:creationId xmlns:a16="http://schemas.microsoft.com/office/drawing/2014/main" id="{DAB3B6FB-0659-4748-8230-D0CBA577AE08}"/>
              </a:ext>
            </a:extLst>
          </p:cNvPr>
          <p:cNvSpPr txBox="1">
            <a:spLocks/>
          </p:cNvSpPr>
          <p:nvPr/>
        </p:nvSpPr>
        <p:spPr>
          <a:xfrm>
            <a:off x="8602880" y="1607751"/>
            <a:ext cx="2133300" cy="902700"/>
          </a:xfrm>
          <a:prstGeom prst="rect">
            <a:avLst/>
          </a:prstGeom>
        </p:spPr>
        <p:txBody>
          <a:bodyPr spcFirstLastPara="1" vert="horz" wrap="square" lIns="0" tIns="0" rIns="0" bIns="0" rtlCol="0" anchor="t" anchorCtr="0">
            <a:noAutofit/>
          </a:bodyPr>
          <a:lstStyle>
            <a:lvl1pPr marL="360000" indent="-360000"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4600" kern="1200">
                <a:solidFill>
                  <a:schemeClr val="tx1"/>
                </a:solidFill>
                <a:latin typeface="+mn-lt"/>
                <a:ea typeface="+mn-ea"/>
                <a:cs typeface="+mn-cs"/>
              </a:defRPr>
            </a:lvl1pPr>
            <a:lvl2pPr marL="792000" indent="-504000" algn="l" defTabSz="914377" rtl="0" eaLnBrk="1" latinLnBrk="0" hangingPunct="1">
              <a:lnSpc>
                <a:spcPct val="90000"/>
              </a:lnSpc>
              <a:spcBef>
                <a:spcPts val="500"/>
              </a:spcBef>
              <a:spcAft>
                <a:spcPts val="600"/>
              </a:spcAft>
              <a:buClr>
                <a:schemeClr val="accent1"/>
              </a:buClr>
              <a:buFont typeface=".AppleSystemUIFont"/>
              <a:buChar char="–"/>
              <a:defRPr sz="4600" kern="1200">
                <a:solidFill>
                  <a:schemeClr val="tx1"/>
                </a:solidFill>
                <a:latin typeface="+mn-lt"/>
                <a:ea typeface="+mn-ea"/>
                <a:cs typeface="+mn-cs"/>
              </a:defRPr>
            </a:lvl2pPr>
            <a:lvl3pPr marL="1008000" indent="-504000" algn="l" defTabSz="914377" rtl="0" eaLnBrk="1" latinLnBrk="0" hangingPunct="1">
              <a:lnSpc>
                <a:spcPct val="90000"/>
              </a:lnSpc>
              <a:spcBef>
                <a:spcPts val="500"/>
              </a:spcBef>
              <a:spcAft>
                <a:spcPts val="600"/>
              </a:spcAft>
              <a:buClr>
                <a:schemeClr val="accent1"/>
              </a:buClr>
              <a:buFont typeface=".AppleSystemUIFont"/>
              <a:buChar char="–"/>
              <a:defRPr sz="3000" kern="1200">
                <a:solidFill>
                  <a:schemeClr val="tx1"/>
                </a:solidFill>
                <a:latin typeface="+mn-lt"/>
                <a:ea typeface="+mn-ea"/>
                <a:cs typeface="+mn-cs"/>
              </a:defRPr>
            </a:lvl3pPr>
            <a:lvl4pPr marL="1224000" indent="-504000" algn="l" defTabSz="914377" rtl="0" eaLnBrk="1" latinLnBrk="0" hangingPunct="1">
              <a:lnSpc>
                <a:spcPct val="90000"/>
              </a:lnSpc>
              <a:spcBef>
                <a:spcPts val="500"/>
              </a:spcBef>
              <a:spcAft>
                <a:spcPts val="600"/>
              </a:spcAft>
              <a:buClr>
                <a:schemeClr val="accent1"/>
              </a:buClr>
              <a:buFont typeface=".AppleSystemUIFont"/>
              <a:buChar char="–"/>
              <a:defRPr sz="3000" kern="1200">
                <a:solidFill>
                  <a:schemeClr val="tx1"/>
                </a:solidFill>
                <a:latin typeface="+mn-lt"/>
                <a:ea typeface="+mn-ea"/>
                <a:cs typeface="+mn-cs"/>
              </a:defRPr>
            </a:lvl4pPr>
            <a:lvl5pPr marL="1440000" indent="-504000" algn="l" defTabSz="914377" rtl="0" eaLnBrk="1" latinLnBrk="0" hangingPunct="1">
              <a:lnSpc>
                <a:spcPct val="90000"/>
              </a:lnSpc>
              <a:spcBef>
                <a:spcPts val="500"/>
              </a:spcBef>
              <a:spcAft>
                <a:spcPts val="600"/>
              </a:spcAft>
              <a:buClr>
                <a:schemeClr val="accent1"/>
              </a:buClr>
              <a:buFont typeface=".AppleSystemUIFont"/>
              <a:buChar char="–"/>
              <a:defRPr sz="2400" kern="1200">
                <a:solidFill>
                  <a:schemeClr val="tx1"/>
                </a:solidFill>
                <a:latin typeface="+mn-lt"/>
                <a:ea typeface="+mn-ea"/>
                <a:cs typeface="+mn-cs"/>
              </a:defRPr>
            </a:lvl5pPr>
            <a:lvl6pPr marL="1656000" indent="-504000" algn="l" defTabSz="914377" rtl="0" eaLnBrk="1" latinLnBrk="0" hangingPunct="1">
              <a:lnSpc>
                <a:spcPct val="90000"/>
              </a:lnSpc>
              <a:spcBef>
                <a:spcPts val="500"/>
              </a:spcBef>
              <a:buFont typeface=".AppleSystemUIFont"/>
              <a:buChar char="–"/>
              <a:defRPr sz="1800" kern="1200">
                <a:solidFill>
                  <a:schemeClr val="bg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0"/>
              </a:spcBef>
              <a:spcAft>
                <a:spcPts val="0"/>
              </a:spcAft>
              <a:buClr>
                <a:srgbClr val="93FF9E"/>
              </a:buClr>
              <a:buSzTx/>
              <a:buFont typeface="Arial" panose="020B0604020202020204" pitchFamily="34" charset="0"/>
              <a:buNone/>
              <a:tabLst/>
              <a:defRPr/>
            </a:pPr>
            <a:r>
              <a:rPr kumimoji="0" lang="en-US" sz="1900" b="1" i="0" u="none" strike="noStrike" kern="1200" cap="none" spc="0" normalizeH="0" baseline="0" noProof="0" dirty="0">
                <a:ln>
                  <a:noFill/>
                </a:ln>
                <a:solidFill>
                  <a:srgbClr val="93FF9E"/>
                </a:solidFill>
                <a:effectLst/>
                <a:uLnTx/>
                <a:uFillTx/>
                <a:latin typeface="Calibri" panose="020F0502020204030204"/>
                <a:ea typeface="微軟正黑體"/>
                <a:cs typeface="+mn-cs"/>
              </a:rPr>
              <a:t>100+</a:t>
            </a:r>
          </a:p>
          <a:p>
            <a:pPr marL="0" marR="0" lvl="0" indent="0" algn="ctr" defTabSz="914377" rtl="0" eaLnBrk="1" fontAlgn="auto" latinLnBrk="0" hangingPunct="1">
              <a:lnSpc>
                <a:spcPct val="90000"/>
              </a:lnSpc>
              <a:spcBef>
                <a:spcPts val="0"/>
              </a:spcBef>
              <a:spcAft>
                <a:spcPts val="0"/>
              </a:spcAft>
              <a:buClr>
                <a:srgbClr val="93FF9E"/>
              </a:buClr>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微軟正黑體"/>
                <a:cs typeface="+mn-cs"/>
              </a:rPr>
              <a:t>Publishers</a:t>
            </a:r>
          </a:p>
        </p:txBody>
      </p:sp>
      <p:pic>
        <p:nvPicPr>
          <p:cNvPr id="5" name="圖片 4">
            <a:extLst>
              <a:ext uri="{FF2B5EF4-FFF2-40B4-BE49-F238E27FC236}">
                <a16:creationId xmlns:a16="http://schemas.microsoft.com/office/drawing/2014/main" id="{38953BF8-416D-6A9D-6C2F-99F98D807F8B}"/>
              </a:ext>
            </a:extLst>
          </p:cNvPr>
          <p:cNvPicPr>
            <a:picLocks noChangeAspect="1"/>
          </p:cNvPicPr>
          <p:nvPr/>
        </p:nvPicPr>
        <p:blipFill>
          <a:blip r:embed="rId30"/>
          <a:stretch>
            <a:fillRect/>
          </a:stretch>
        </p:blipFill>
        <p:spPr>
          <a:xfrm>
            <a:off x="3714426" y="3361525"/>
            <a:ext cx="4412056" cy="1190985"/>
          </a:xfrm>
          <a:prstGeom prst="rect">
            <a:avLst/>
          </a:prstGeom>
        </p:spPr>
      </p:pic>
    </p:spTree>
    <p:extLst>
      <p:ext uri="{BB962C8B-B14F-4D97-AF65-F5344CB8AC3E}">
        <p14:creationId xmlns:p14="http://schemas.microsoft.com/office/powerpoint/2010/main" val="1331724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9BEAAF-500D-4A66-A284-6B6016C54A20}"/>
              </a:ext>
            </a:extLst>
          </p:cNvPr>
          <p:cNvSpPr>
            <a:spLocks noGrp="1"/>
          </p:cNvSpPr>
          <p:nvPr>
            <p:ph type="title"/>
          </p:nvPr>
        </p:nvSpPr>
        <p:spPr/>
        <p:txBody>
          <a:bodyPr/>
          <a:lstStyle/>
          <a:p>
            <a:r>
              <a:rPr lang="zh-TW" altLang="en-US" b="1" dirty="0">
                <a:solidFill>
                  <a:schemeClr val="tx1"/>
                </a:solidFill>
              </a:rPr>
              <a:t>記錄</a:t>
            </a:r>
            <a:r>
              <a:rPr lang="en-US" altLang="zh-TW" b="1" dirty="0">
                <a:solidFill>
                  <a:schemeClr val="tx1"/>
                </a:solidFill>
              </a:rPr>
              <a:t>peer review</a:t>
            </a:r>
            <a:r>
              <a:rPr lang="zh-TW" altLang="en-US" b="1" dirty="0">
                <a:solidFill>
                  <a:schemeClr val="tx1"/>
                </a:solidFill>
              </a:rPr>
              <a:t>的貢獻展現專業力</a:t>
            </a:r>
          </a:p>
        </p:txBody>
      </p:sp>
      <p:sp>
        <p:nvSpPr>
          <p:cNvPr id="5" name="Slide Number Placeholder 4">
            <a:extLst>
              <a:ext uri="{FF2B5EF4-FFF2-40B4-BE49-F238E27FC236}">
                <a16:creationId xmlns:a16="http://schemas.microsoft.com/office/drawing/2014/main" id="{A5C95F46-E91D-41E5-8C54-AAB1A36E914E}"/>
              </a:ext>
            </a:extLst>
          </p:cNvPr>
          <p:cNvSpPr>
            <a:spLocks noGrp="1"/>
          </p:cNvSpPr>
          <p:nvPr>
            <p:ph type="sldNum"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CE40072-2050-E24D-B430-547640EDA0F9}" type="slidenum">
              <a:rPr kumimoji="0" lang="en-GB" sz="900" b="0" i="0" u="none" strike="noStrike" kern="1200" cap="none" spc="0" normalizeH="0" baseline="0" noProof="0" smtClean="0">
                <a:ln>
                  <a:noFill/>
                </a:ln>
                <a:solidFill>
                  <a:prstClr val="black"/>
                </a:solidFill>
                <a:effectLst/>
                <a:uLnTx/>
                <a:uFillTx/>
                <a:latin typeface="Calibri" panose="020F0502020204030204"/>
                <a:ea typeface="微軟正黑體"/>
                <a:cs typeface="+mn-cs"/>
              </a:rPr>
              <a:pPr marL="0" marR="0" lvl="0" indent="0" algn="l" defTabSz="914377"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dirty="0">
              <a:ln>
                <a:noFill/>
              </a:ln>
              <a:solidFill>
                <a:prstClr val="black"/>
              </a:solidFill>
              <a:effectLst/>
              <a:uLnTx/>
              <a:uFillTx/>
              <a:latin typeface="Calibri" panose="020F0502020204030204"/>
              <a:ea typeface="微軟正黑體"/>
              <a:cs typeface="+mn-cs"/>
            </a:endParaRPr>
          </a:p>
        </p:txBody>
      </p:sp>
      <p:sp>
        <p:nvSpPr>
          <p:cNvPr id="2" name="文字版面配置區 1">
            <a:extLst>
              <a:ext uri="{FF2B5EF4-FFF2-40B4-BE49-F238E27FC236}">
                <a16:creationId xmlns:a16="http://schemas.microsoft.com/office/drawing/2014/main" id="{F209DCDB-6932-F2CA-88FA-57E607CACF0E}"/>
              </a:ext>
            </a:extLst>
          </p:cNvPr>
          <p:cNvSpPr>
            <a:spLocks noGrp="1"/>
          </p:cNvSpPr>
          <p:nvPr>
            <p:ph type="body" sz="quarter" idx="13"/>
          </p:nvPr>
        </p:nvSpPr>
        <p:spPr/>
        <p:txBody>
          <a:bodyPr/>
          <a:lstStyle/>
          <a:p>
            <a:r>
              <a:rPr lang="zh-TW" altLang="en-US" dirty="0"/>
              <a:t>將隱性的學術貢獻完整展示</a:t>
            </a:r>
          </a:p>
        </p:txBody>
      </p:sp>
      <p:pic>
        <p:nvPicPr>
          <p:cNvPr id="15" name="圖片 14">
            <a:extLst>
              <a:ext uri="{FF2B5EF4-FFF2-40B4-BE49-F238E27FC236}">
                <a16:creationId xmlns:a16="http://schemas.microsoft.com/office/drawing/2014/main" id="{2A7E9CBD-EA04-C2CC-DC34-208277CD101C}"/>
              </a:ext>
            </a:extLst>
          </p:cNvPr>
          <p:cNvPicPr>
            <a:picLocks noChangeAspect="1"/>
          </p:cNvPicPr>
          <p:nvPr/>
        </p:nvPicPr>
        <p:blipFill>
          <a:blip r:embed="rId2"/>
          <a:stretch>
            <a:fillRect/>
          </a:stretch>
        </p:blipFill>
        <p:spPr>
          <a:xfrm>
            <a:off x="550864" y="1669950"/>
            <a:ext cx="3419952" cy="1771897"/>
          </a:xfrm>
          <a:prstGeom prst="rect">
            <a:avLst/>
          </a:prstGeom>
          <a:ln>
            <a:solidFill>
              <a:schemeClr val="bg1">
                <a:lumMod val="85000"/>
              </a:schemeClr>
            </a:solidFill>
          </a:ln>
        </p:spPr>
      </p:pic>
      <p:pic>
        <p:nvPicPr>
          <p:cNvPr id="19" name="圖片 18">
            <a:extLst>
              <a:ext uri="{FF2B5EF4-FFF2-40B4-BE49-F238E27FC236}">
                <a16:creationId xmlns:a16="http://schemas.microsoft.com/office/drawing/2014/main" id="{D485551C-A950-2452-DC40-3C9E6CE4B627}"/>
              </a:ext>
            </a:extLst>
          </p:cNvPr>
          <p:cNvPicPr>
            <a:picLocks noChangeAspect="1"/>
          </p:cNvPicPr>
          <p:nvPr/>
        </p:nvPicPr>
        <p:blipFill>
          <a:blip r:embed="rId3"/>
          <a:stretch>
            <a:fillRect/>
          </a:stretch>
        </p:blipFill>
        <p:spPr>
          <a:xfrm>
            <a:off x="550864" y="3603748"/>
            <a:ext cx="4680703" cy="2411647"/>
          </a:xfrm>
          <a:prstGeom prst="rect">
            <a:avLst/>
          </a:prstGeom>
          <a:ln>
            <a:solidFill>
              <a:schemeClr val="bg1">
                <a:lumMod val="85000"/>
              </a:schemeClr>
            </a:solidFill>
          </a:ln>
        </p:spPr>
      </p:pic>
      <p:pic>
        <p:nvPicPr>
          <p:cNvPr id="17" name="圖片 16">
            <a:extLst>
              <a:ext uri="{FF2B5EF4-FFF2-40B4-BE49-F238E27FC236}">
                <a16:creationId xmlns:a16="http://schemas.microsoft.com/office/drawing/2014/main" id="{40991EA3-1E3E-884D-DD87-D4B2930EB645}"/>
              </a:ext>
            </a:extLst>
          </p:cNvPr>
          <p:cNvPicPr>
            <a:picLocks noChangeAspect="1"/>
          </p:cNvPicPr>
          <p:nvPr/>
        </p:nvPicPr>
        <p:blipFill rotWithShape="1">
          <a:blip r:embed="rId4"/>
          <a:srcRect t="3803"/>
          <a:stretch/>
        </p:blipFill>
        <p:spPr>
          <a:xfrm>
            <a:off x="5408713" y="1669950"/>
            <a:ext cx="6548469" cy="4322984"/>
          </a:xfrm>
          <a:prstGeom prst="rect">
            <a:avLst/>
          </a:prstGeom>
          <a:ln>
            <a:solidFill>
              <a:schemeClr val="bg1">
                <a:lumMod val="85000"/>
              </a:schemeClr>
            </a:solidFill>
          </a:ln>
        </p:spPr>
      </p:pic>
    </p:spTree>
    <p:extLst>
      <p:ext uri="{BB962C8B-B14F-4D97-AF65-F5344CB8AC3E}">
        <p14:creationId xmlns:p14="http://schemas.microsoft.com/office/powerpoint/2010/main" val="2001577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screenshot of a computer">
            <a:extLst>
              <a:ext uri="{FF2B5EF4-FFF2-40B4-BE49-F238E27FC236}">
                <a16:creationId xmlns:a16="http://schemas.microsoft.com/office/drawing/2014/main" id="{15D0379D-45A7-5308-1901-EC8B1D081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8178" y="4885666"/>
            <a:ext cx="5773227" cy="136971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1">
            <a:extLst>
              <a:ext uri="{FF2B5EF4-FFF2-40B4-BE49-F238E27FC236}">
                <a16:creationId xmlns:a16="http://schemas.microsoft.com/office/drawing/2014/main" id="{DB03C094-314A-3AEF-5746-F9932703776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white"/>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9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 name="Title 5">
            <a:extLst>
              <a:ext uri="{FF2B5EF4-FFF2-40B4-BE49-F238E27FC236}">
                <a16:creationId xmlns:a16="http://schemas.microsoft.com/office/drawing/2014/main" id="{4162C448-B842-610E-798C-16670C8B3622}"/>
              </a:ext>
            </a:extLst>
          </p:cNvPr>
          <p:cNvSpPr>
            <a:spLocks noGrp="1"/>
          </p:cNvSpPr>
          <p:nvPr>
            <p:ph type="title"/>
          </p:nvPr>
        </p:nvSpPr>
        <p:spPr/>
        <p:txBody>
          <a:bodyPr/>
          <a:lstStyle/>
          <a:p>
            <a:r>
              <a:rPr lang="en-US" b="1" dirty="0">
                <a:solidFill>
                  <a:schemeClr val="tx1"/>
                </a:solidFill>
                <a:latin typeface="+mn-lt"/>
              </a:rPr>
              <a:t>2025</a:t>
            </a:r>
            <a:r>
              <a:rPr lang="zh-TW" altLang="en-US" b="1" dirty="0">
                <a:solidFill>
                  <a:schemeClr val="tx1"/>
                </a:solidFill>
                <a:latin typeface="+mn-lt"/>
              </a:rPr>
              <a:t>年加強</a:t>
            </a:r>
            <a:r>
              <a:rPr lang="en-US" altLang="zh-TW" b="1" dirty="0">
                <a:solidFill>
                  <a:schemeClr val="tx1"/>
                </a:solidFill>
                <a:latin typeface="+mn-lt"/>
              </a:rPr>
              <a:t>WOS</a:t>
            </a:r>
            <a:r>
              <a:rPr lang="zh-TW" altLang="en-US" b="1" dirty="0">
                <a:solidFill>
                  <a:schemeClr val="tx1"/>
                </a:solidFill>
                <a:latin typeface="+mn-lt"/>
              </a:rPr>
              <a:t>與</a:t>
            </a:r>
            <a:r>
              <a:rPr lang="en-US" altLang="zh-TW" b="1" dirty="0">
                <a:solidFill>
                  <a:schemeClr val="tx1"/>
                </a:solidFill>
                <a:latin typeface="+mn-lt"/>
              </a:rPr>
              <a:t>ORCID</a:t>
            </a:r>
            <a:r>
              <a:rPr lang="zh-TW" altLang="en-US" b="1" dirty="0">
                <a:solidFill>
                  <a:schemeClr val="tx1"/>
                </a:solidFill>
                <a:latin typeface="+mn-lt"/>
              </a:rPr>
              <a:t>的整合</a:t>
            </a:r>
            <a:endParaRPr lang="en-US" b="1" dirty="0">
              <a:solidFill>
                <a:schemeClr val="tx1"/>
              </a:solidFill>
              <a:latin typeface="+mn-lt"/>
            </a:endParaRPr>
          </a:p>
        </p:txBody>
      </p:sp>
      <p:sp>
        <p:nvSpPr>
          <p:cNvPr id="68" name="文字版面配置區 67">
            <a:extLst>
              <a:ext uri="{FF2B5EF4-FFF2-40B4-BE49-F238E27FC236}">
                <a16:creationId xmlns:a16="http://schemas.microsoft.com/office/drawing/2014/main" id="{070E69C3-49B0-FF57-FB30-23AD5B8F6A7D}"/>
              </a:ext>
            </a:extLst>
          </p:cNvPr>
          <p:cNvSpPr>
            <a:spLocks noGrp="1"/>
          </p:cNvSpPr>
          <p:nvPr>
            <p:ph type="body" sz="quarter" idx="13"/>
          </p:nvPr>
        </p:nvSpPr>
        <p:spPr/>
        <p:txBody>
          <a:bodyPr/>
          <a:lstStyle/>
          <a:p>
            <a:endParaRPr lang="zh-TW" altLang="en-US"/>
          </a:p>
        </p:txBody>
      </p:sp>
      <p:sp>
        <p:nvSpPr>
          <p:cNvPr id="41" name="文字版面配置區 40">
            <a:extLst>
              <a:ext uri="{FF2B5EF4-FFF2-40B4-BE49-F238E27FC236}">
                <a16:creationId xmlns:a16="http://schemas.microsoft.com/office/drawing/2014/main" id="{42C48658-19A8-323B-AA15-A0ED4CAC7974}"/>
              </a:ext>
            </a:extLst>
          </p:cNvPr>
          <p:cNvSpPr>
            <a:spLocks noGrp="1"/>
          </p:cNvSpPr>
          <p:nvPr>
            <p:ph type="body" sz="quarter" idx="14"/>
          </p:nvPr>
        </p:nvSpPr>
        <p:spPr>
          <a:xfrm>
            <a:off x="550861" y="1333501"/>
            <a:ext cx="5421313" cy="4795838"/>
          </a:xfrm>
        </p:spPr>
        <p:txBody>
          <a:bodyPr/>
          <a:lstStyle/>
          <a:p>
            <a:r>
              <a:rPr lang="en-US" altLang="zh-TW" sz="1800" b="1" dirty="0"/>
              <a:t>Web of Science</a:t>
            </a:r>
            <a:r>
              <a:rPr lang="zh-TW" altLang="en-US" sz="1800" b="1" dirty="0"/>
              <a:t>搜索和連結精靈</a:t>
            </a:r>
          </a:p>
          <a:p>
            <a:pPr marL="180975" indent="0">
              <a:buNone/>
            </a:pPr>
            <a:r>
              <a:rPr lang="zh-TW" altLang="en-US" dirty="0"/>
              <a:t>我們將建立一個新的 </a:t>
            </a:r>
            <a:r>
              <a:rPr lang="en-US" altLang="zh-TW" dirty="0"/>
              <a:t>Web of Science </a:t>
            </a:r>
            <a:r>
              <a:rPr lang="zh-TW" altLang="en-US" dirty="0"/>
              <a:t>搜索和連結，使 </a:t>
            </a:r>
            <a:r>
              <a:rPr lang="en-US" altLang="zh-TW" dirty="0"/>
              <a:t>ORCID </a:t>
            </a:r>
            <a:r>
              <a:rPr lang="zh-TW" altLang="en-US" dirty="0"/>
              <a:t>平台的使用者能夠輕鬆地在 </a:t>
            </a:r>
            <a:r>
              <a:rPr lang="en-US" altLang="zh-TW" dirty="0"/>
              <a:t>Web of Science </a:t>
            </a:r>
            <a:r>
              <a:rPr lang="zh-TW" altLang="en-US" dirty="0"/>
              <a:t>中找到自己的研究人員資料，確認後將其作品導入到 </a:t>
            </a:r>
            <a:r>
              <a:rPr lang="en-US" altLang="zh-TW" dirty="0"/>
              <a:t>ORCID </a:t>
            </a:r>
            <a:r>
              <a:rPr lang="zh-TW" altLang="en-US" dirty="0"/>
              <a:t>資料中，並在兩者之間啟動持續同步。</a:t>
            </a:r>
            <a:endParaRPr lang="en-US" altLang="zh-TW" dirty="0"/>
          </a:p>
          <a:p>
            <a:pPr marL="180975" indent="0">
              <a:buNone/>
            </a:pPr>
            <a:endParaRPr lang="en-US" altLang="zh-TW" sz="600" dirty="0"/>
          </a:p>
          <a:p>
            <a:r>
              <a:rPr lang="zh-TW" altLang="en-US" sz="1800" b="1" dirty="0"/>
              <a:t>改進</a:t>
            </a:r>
            <a:r>
              <a:rPr lang="en-US" altLang="zh-TW" sz="1800" b="1" dirty="0"/>
              <a:t>ORCID</a:t>
            </a:r>
            <a:r>
              <a:rPr lang="zh-TW" altLang="en-US" sz="1800" b="1" dirty="0"/>
              <a:t>對</a:t>
            </a:r>
            <a:r>
              <a:rPr lang="en-US" altLang="zh-TW" sz="1800" b="1" dirty="0"/>
              <a:t>Web of Science</a:t>
            </a:r>
            <a:r>
              <a:rPr lang="zh-TW" altLang="en-US" sz="1800" b="1" dirty="0"/>
              <a:t>文件和作者的索引</a:t>
            </a:r>
            <a:endParaRPr lang="en-US" altLang="zh-TW" sz="1800" b="1" dirty="0"/>
          </a:p>
          <a:p>
            <a:pPr marL="180975" indent="0">
              <a:buNone/>
            </a:pPr>
            <a:r>
              <a:rPr lang="en-US" altLang="zh-TW" dirty="0"/>
              <a:t>Web of Science </a:t>
            </a:r>
            <a:r>
              <a:rPr lang="zh-TW" altLang="en-US" dirty="0"/>
              <a:t>每日採集 </a:t>
            </a:r>
            <a:r>
              <a:rPr lang="en-US" altLang="zh-TW" dirty="0"/>
              <a:t>ORCID </a:t>
            </a:r>
            <a:r>
              <a:rPr lang="zh-TW" altLang="en-US" dirty="0"/>
              <a:t>數據，將 </a:t>
            </a:r>
            <a:r>
              <a:rPr lang="en-US" altLang="zh-TW" dirty="0"/>
              <a:t>ORCID </a:t>
            </a:r>
            <a:r>
              <a:rPr lang="zh-TW" altLang="en-US" dirty="0"/>
              <a:t>與 </a:t>
            </a:r>
            <a:r>
              <a:rPr lang="en-US" altLang="zh-TW" dirty="0"/>
              <a:t>Web of Science </a:t>
            </a:r>
            <a:r>
              <a:rPr lang="zh-TW" altLang="en-US" dirty="0"/>
              <a:t>文獻及其特定作者進行匹配，從而協助文獻檢索和文獻資料消歧。</a:t>
            </a:r>
            <a:endParaRPr lang="en-US" altLang="zh-TW" dirty="0"/>
          </a:p>
          <a:p>
            <a:pPr marL="0" indent="0">
              <a:buNone/>
            </a:pPr>
            <a:endParaRPr lang="en-US" altLang="zh-TW" sz="600" dirty="0"/>
          </a:p>
          <a:p>
            <a:r>
              <a:rPr lang="zh-TW" altLang="en-US" sz="1800" b="1" dirty="0"/>
              <a:t>統一</a:t>
            </a:r>
            <a:r>
              <a:rPr lang="en-US" altLang="zh-TW" sz="1800" b="1" dirty="0"/>
              <a:t>Web of Science</a:t>
            </a:r>
            <a:r>
              <a:rPr lang="zh-TW" altLang="en-US" sz="1800" b="1" dirty="0"/>
              <a:t>登入和個人資料同步</a:t>
            </a:r>
            <a:endParaRPr lang="en-US" altLang="zh-TW" sz="1800" b="1" dirty="0"/>
          </a:p>
          <a:p>
            <a:pPr marL="180975" indent="0">
              <a:buNone/>
            </a:pPr>
            <a:r>
              <a:rPr lang="zh-TW" altLang="en-US" dirty="0"/>
              <a:t>我們是</a:t>
            </a:r>
            <a:r>
              <a:rPr lang="zh-TW" altLang="en-US" b="1" dirty="0">
                <a:solidFill>
                  <a:schemeClr val="accent4"/>
                </a:solidFill>
              </a:rPr>
              <a:t>市場上唯一提供個人檔案與 </a:t>
            </a:r>
            <a:r>
              <a:rPr lang="en-US" altLang="zh-TW" b="1" dirty="0">
                <a:solidFill>
                  <a:schemeClr val="accent4"/>
                </a:solidFill>
              </a:rPr>
              <a:t>ORCID </a:t>
            </a:r>
            <a:r>
              <a:rPr lang="zh-TW" altLang="en-US" b="1" dirty="0">
                <a:solidFill>
                  <a:schemeClr val="accent4"/>
                </a:solidFill>
              </a:rPr>
              <a:t>雙向自動同步</a:t>
            </a:r>
            <a:r>
              <a:rPr lang="zh-TW" altLang="en-US" dirty="0">
                <a:solidFill>
                  <a:schemeClr val="accent4"/>
                </a:solidFill>
              </a:rPr>
              <a:t> </a:t>
            </a:r>
            <a:r>
              <a:rPr lang="zh-TW" altLang="en-US" dirty="0"/>
              <a:t>的平台，並支援使用 </a:t>
            </a:r>
            <a:r>
              <a:rPr lang="en-US" altLang="zh-TW" dirty="0"/>
              <a:t>ORCID </a:t>
            </a:r>
            <a:r>
              <a:rPr lang="zh-TW" altLang="en-US" dirty="0"/>
              <a:t>登入 </a:t>
            </a:r>
            <a:r>
              <a:rPr lang="en-US" altLang="zh-TW" dirty="0"/>
              <a:t>Web of Science</a:t>
            </a:r>
            <a:r>
              <a:rPr lang="zh-TW" altLang="en-US" dirty="0"/>
              <a:t>。過去這兩項功能各自獨立，導致部分用戶雖已用 </a:t>
            </a:r>
            <a:r>
              <a:rPr lang="en-US" altLang="zh-TW" dirty="0"/>
              <a:t>ORCID </a:t>
            </a:r>
            <a:r>
              <a:rPr lang="zh-TW" altLang="en-US" dirty="0"/>
              <a:t>登入，卻未啟用同步功能。我們正計劃整合這兩項流程，未來用戶使用 </a:t>
            </a:r>
            <a:r>
              <a:rPr lang="en-US" altLang="zh-TW" dirty="0"/>
              <a:t>ORCID </a:t>
            </a:r>
            <a:r>
              <a:rPr lang="zh-TW" altLang="en-US" dirty="0"/>
              <a:t>登入時，將會自動收到同步提示。</a:t>
            </a:r>
          </a:p>
          <a:p>
            <a:endParaRPr lang="zh-TW" altLang="en-US" dirty="0"/>
          </a:p>
        </p:txBody>
      </p:sp>
      <p:pic>
        <p:nvPicPr>
          <p:cNvPr id="67" name="Picture 2" descr="A screenshot of a computer&#10;&#10;AI-generated content may be incorrect.">
            <a:extLst>
              <a:ext uri="{FF2B5EF4-FFF2-40B4-BE49-F238E27FC236}">
                <a16:creationId xmlns:a16="http://schemas.microsoft.com/office/drawing/2014/main" id="{0C8E79EA-F2C1-6692-48F5-9486062B9F64}"/>
              </a:ext>
            </a:extLst>
          </p:cNvPr>
          <p:cNvPicPr>
            <a:picLocks noChangeAspect="1"/>
          </p:cNvPicPr>
          <p:nvPr/>
        </p:nvPicPr>
        <p:blipFill>
          <a:blip r:embed="rId4"/>
          <a:stretch>
            <a:fillRect/>
          </a:stretch>
        </p:blipFill>
        <p:spPr>
          <a:xfrm>
            <a:off x="6321826" y="2568564"/>
            <a:ext cx="5671229" cy="1987575"/>
          </a:xfrm>
          <a:prstGeom prst="rect">
            <a:avLst/>
          </a:prstGeom>
        </p:spPr>
      </p:pic>
      <p:sp>
        <p:nvSpPr>
          <p:cNvPr id="74" name="矩形 73">
            <a:extLst>
              <a:ext uri="{FF2B5EF4-FFF2-40B4-BE49-F238E27FC236}">
                <a16:creationId xmlns:a16="http://schemas.microsoft.com/office/drawing/2014/main" id="{C7B2FFC1-AC7E-9F96-72C8-C21C37215D94}"/>
              </a:ext>
            </a:extLst>
          </p:cNvPr>
          <p:cNvSpPr/>
          <p:nvPr/>
        </p:nvSpPr>
        <p:spPr>
          <a:xfrm>
            <a:off x="6312301" y="5876749"/>
            <a:ext cx="2333625" cy="283412"/>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6" name="圖片 75">
            <a:extLst>
              <a:ext uri="{FF2B5EF4-FFF2-40B4-BE49-F238E27FC236}">
                <a16:creationId xmlns:a16="http://schemas.microsoft.com/office/drawing/2014/main" id="{FB9153F2-87D4-C6DF-2000-1BDC295A1BA5}"/>
              </a:ext>
            </a:extLst>
          </p:cNvPr>
          <p:cNvPicPr>
            <a:picLocks noChangeAspect="1"/>
          </p:cNvPicPr>
          <p:nvPr/>
        </p:nvPicPr>
        <p:blipFill>
          <a:blip r:embed="rId5"/>
          <a:stretch>
            <a:fillRect/>
          </a:stretch>
        </p:blipFill>
        <p:spPr>
          <a:xfrm>
            <a:off x="6321826" y="230248"/>
            <a:ext cx="5671229" cy="1994999"/>
          </a:xfrm>
          <a:prstGeom prst="rect">
            <a:avLst/>
          </a:prstGeom>
        </p:spPr>
      </p:pic>
      <p:sp>
        <p:nvSpPr>
          <p:cNvPr id="77" name="矩形 76">
            <a:extLst>
              <a:ext uri="{FF2B5EF4-FFF2-40B4-BE49-F238E27FC236}">
                <a16:creationId xmlns:a16="http://schemas.microsoft.com/office/drawing/2014/main" id="{46D92D0F-1F71-653E-35B1-872D3DB003CA}"/>
              </a:ext>
            </a:extLst>
          </p:cNvPr>
          <p:cNvSpPr/>
          <p:nvPr/>
        </p:nvSpPr>
        <p:spPr>
          <a:xfrm>
            <a:off x="10915650" y="612145"/>
            <a:ext cx="698550" cy="311779"/>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94516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A4763-00B1-8717-B0B4-E81B4AE7D589}"/>
            </a:ext>
          </a:extLst>
        </p:cNvPr>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E9FBAA4C-FFD9-1CB2-EF80-9B0A77144230}"/>
              </a:ext>
            </a:extLst>
          </p:cNvPr>
          <p:cNvSpPr>
            <a:spLocks noGrp="1"/>
          </p:cNvSpPr>
          <p:nvPr>
            <p:ph type="sldNum" sz="quarter" idx="11"/>
          </p:nvPr>
        </p:nvSpPr>
        <p:spPr/>
        <p:txBody>
          <a:bodyPr/>
          <a:lstStyle/>
          <a:p>
            <a:fld id="{F59CD943-D024-467A-B36E-F11E1285ED75}" type="slidenum">
              <a:rPr lang="en-GB" smtClean="0"/>
              <a:pPr/>
              <a:t>16</a:t>
            </a:fld>
            <a:endParaRPr lang="en-GB"/>
          </a:p>
        </p:txBody>
      </p:sp>
      <p:sp>
        <p:nvSpPr>
          <p:cNvPr id="4" name="文字版面配置區 3">
            <a:extLst>
              <a:ext uri="{FF2B5EF4-FFF2-40B4-BE49-F238E27FC236}">
                <a16:creationId xmlns:a16="http://schemas.microsoft.com/office/drawing/2014/main" id="{9EDC3104-2D11-C9B1-16C1-38B27040834B}"/>
              </a:ext>
            </a:extLst>
          </p:cNvPr>
          <p:cNvSpPr>
            <a:spLocks noGrp="1"/>
          </p:cNvSpPr>
          <p:nvPr>
            <p:ph type="body" sz="quarter" idx="28"/>
          </p:nvPr>
        </p:nvSpPr>
        <p:spPr/>
        <p:txBody>
          <a:bodyPr/>
          <a:lstStyle/>
          <a:p>
            <a:endParaRPr lang="zh-TW" altLang="en-US" dirty="0"/>
          </a:p>
        </p:txBody>
      </p:sp>
      <p:sp>
        <p:nvSpPr>
          <p:cNvPr id="5" name="文字版面配置區 4">
            <a:extLst>
              <a:ext uri="{FF2B5EF4-FFF2-40B4-BE49-F238E27FC236}">
                <a16:creationId xmlns:a16="http://schemas.microsoft.com/office/drawing/2014/main" id="{E2032536-66FE-2DE8-A8AD-2647053C1EE3}"/>
              </a:ext>
            </a:extLst>
          </p:cNvPr>
          <p:cNvSpPr>
            <a:spLocks noGrp="1"/>
          </p:cNvSpPr>
          <p:nvPr>
            <p:ph type="body" sz="quarter" idx="29"/>
          </p:nvPr>
        </p:nvSpPr>
        <p:spPr/>
        <p:txBody>
          <a:bodyPr/>
          <a:lstStyle/>
          <a:p>
            <a:endParaRPr lang="zh-TW" altLang="en-US"/>
          </a:p>
        </p:txBody>
      </p:sp>
      <p:sp>
        <p:nvSpPr>
          <p:cNvPr id="6" name="文字版面配置區 5">
            <a:extLst>
              <a:ext uri="{FF2B5EF4-FFF2-40B4-BE49-F238E27FC236}">
                <a16:creationId xmlns:a16="http://schemas.microsoft.com/office/drawing/2014/main" id="{B391DD75-69C6-EB9C-93D5-F0F38DA65422}"/>
              </a:ext>
            </a:extLst>
          </p:cNvPr>
          <p:cNvSpPr>
            <a:spLocks noGrp="1"/>
          </p:cNvSpPr>
          <p:nvPr>
            <p:ph type="body" sz="quarter" idx="26"/>
          </p:nvPr>
        </p:nvSpPr>
        <p:spPr>
          <a:xfrm>
            <a:off x="1487488" y="2864397"/>
            <a:ext cx="8280400" cy="1223412"/>
          </a:xfrm>
        </p:spPr>
        <p:txBody>
          <a:bodyPr/>
          <a:lstStyle/>
          <a:p>
            <a:r>
              <a:rPr lang="zh-TW" altLang="en-US" b="1" dirty="0"/>
              <a:t>建立機構人才地圖</a:t>
            </a:r>
            <a:endParaRPr lang="en-US" altLang="zh-TW" b="1" dirty="0"/>
          </a:p>
          <a:p>
            <a:r>
              <a:rPr lang="en-US" altLang="zh-TW" b="1" dirty="0" err="1"/>
              <a:t>ORCiD</a:t>
            </a:r>
            <a:r>
              <a:rPr lang="en-US" altLang="zh-TW" b="1" dirty="0"/>
              <a:t> + Esploro</a:t>
            </a:r>
            <a:endParaRPr lang="zh-TW" altLang="en-US" dirty="0"/>
          </a:p>
        </p:txBody>
      </p:sp>
    </p:spTree>
    <p:extLst>
      <p:ext uri="{BB962C8B-B14F-4D97-AF65-F5344CB8AC3E}">
        <p14:creationId xmlns:p14="http://schemas.microsoft.com/office/powerpoint/2010/main" val="31483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7EB48F6-C27E-A958-DECF-5A95DF65B598}"/>
              </a:ext>
            </a:extLst>
          </p:cNvPr>
          <p:cNvSpPr>
            <a:spLocks noGrp="1"/>
          </p:cNvSpPr>
          <p:nvPr>
            <p:ph type="title"/>
          </p:nvPr>
        </p:nvSpPr>
        <p:spPr/>
        <p:txBody>
          <a:bodyPr/>
          <a:lstStyle/>
          <a:p>
            <a:r>
              <a:rPr lang="zh-CN" altLang="en-US" b="1" dirty="0">
                <a:solidFill>
                  <a:schemeClr val="tx1"/>
                </a:solidFill>
              </a:rPr>
              <a:t>傳統學者庫的諸多挑戰</a:t>
            </a:r>
            <a:endParaRPr lang="zh-TW" altLang="en-US" b="1" dirty="0">
              <a:solidFill>
                <a:schemeClr val="tx1"/>
              </a:solidFill>
            </a:endParaRPr>
          </a:p>
        </p:txBody>
      </p:sp>
      <p:sp>
        <p:nvSpPr>
          <p:cNvPr id="4" name="投影片編號版面配置區 3">
            <a:extLst>
              <a:ext uri="{FF2B5EF4-FFF2-40B4-BE49-F238E27FC236}">
                <a16:creationId xmlns:a16="http://schemas.microsoft.com/office/drawing/2014/main" id="{C2866E8C-A830-6D8F-94AD-6918C55266E6}"/>
              </a:ext>
            </a:extLst>
          </p:cNvPr>
          <p:cNvSpPr>
            <a:spLocks noGrp="1"/>
          </p:cNvSpPr>
          <p:nvPr>
            <p:ph type="sldNum" sz="quarter" idx="11"/>
          </p:nvPr>
        </p:nvSpPr>
        <p:spPr/>
        <p:txBody>
          <a:bodyPr/>
          <a:lstStyle/>
          <a:p>
            <a:fld id="{F59CD943-D024-467A-B36E-F11E1285ED75}" type="slidenum">
              <a:rPr lang="en-GB" smtClean="0"/>
              <a:pPr/>
              <a:t>17</a:t>
            </a:fld>
            <a:endParaRPr lang="en-GB"/>
          </a:p>
        </p:txBody>
      </p:sp>
      <p:sp>
        <p:nvSpPr>
          <p:cNvPr id="19" name="文字版面配置區 18">
            <a:extLst>
              <a:ext uri="{FF2B5EF4-FFF2-40B4-BE49-F238E27FC236}">
                <a16:creationId xmlns:a16="http://schemas.microsoft.com/office/drawing/2014/main" id="{8CCA0A30-8BEA-A070-3697-0A81A41640F8}"/>
              </a:ext>
            </a:extLst>
          </p:cNvPr>
          <p:cNvSpPr>
            <a:spLocks noGrp="1"/>
          </p:cNvSpPr>
          <p:nvPr>
            <p:ph type="body" sz="quarter" idx="13"/>
          </p:nvPr>
        </p:nvSpPr>
        <p:spPr/>
        <p:txBody>
          <a:bodyPr/>
          <a:lstStyle/>
          <a:p>
            <a:r>
              <a:rPr lang="zh-TW" altLang="en-US" dirty="0"/>
              <a:t>機構典藏維護大不易</a:t>
            </a:r>
          </a:p>
        </p:txBody>
      </p:sp>
      <p:sp>
        <p:nvSpPr>
          <p:cNvPr id="6" name="文字版面配置區 5">
            <a:extLst>
              <a:ext uri="{FF2B5EF4-FFF2-40B4-BE49-F238E27FC236}">
                <a16:creationId xmlns:a16="http://schemas.microsoft.com/office/drawing/2014/main" id="{54AB6AAC-BBA9-702E-6E6E-0000B8BBD2B0}"/>
              </a:ext>
            </a:extLst>
          </p:cNvPr>
          <p:cNvSpPr>
            <a:spLocks noGrp="1"/>
          </p:cNvSpPr>
          <p:nvPr>
            <p:ph type="body" sz="quarter" idx="14"/>
          </p:nvPr>
        </p:nvSpPr>
        <p:spPr>
          <a:xfrm>
            <a:off x="550864" y="1647825"/>
            <a:ext cx="6828439" cy="4481513"/>
          </a:xfrm>
        </p:spPr>
        <p:txBody>
          <a:bodyPr/>
          <a:lstStyle/>
          <a:p>
            <a:pPr>
              <a:defRPr/>
            </a:pPr>
            <a:r>
              <a:rPr lang="zh-CN" altLang="en-US" sz="2000" b="1" dirty="0">
                <a:solidFill>
                  <a:srgbClr val="000000">
                    <a:lumMod val="85000"/>
                    <a:lumOff val="15000"/>
                  </a:srgbClr>
                </a:solidFill>
                <a:latin typeface="Microsoft JhengHei UI" panose="020B0604030504040204" pitchFamily="34" charset="-120"/>
                <a:ea typeface="Microsoft JhengHei UI" panose="020B0604030504040204" pitchFamily="34" charset="-120"/>
              </a:rPr>
              <a:t>數據不關聯，大量重複和手動工作</a:t>
            </a:r>
            <a:endParaRPr lang="en-US" altLang="zh-CN" sz="2000" b="1" dirty="0">
              <a:solidFill>
                <a:srgbClr val="000000">
                  <a:lumMod val="85000"/>
                  <a:lumOff val="15000"/>
                </a:srgbClr>
              </a:solidFill>
              <a:latin typeface="Microsoft JhengHei UI" panose="020B0604030504040204" pitchFamily="34" charset="-120"/>
              <a:ea typeface="Microsoft JhengHei UI" panose="020B0604030504040204" pitchFamily="34" charset="-120"/>
            </a:endParaRPr>
          </a:p>
          <a:p>
            <a:pPr lvl="1">
              <a:defRPr/>
            </a:pPr>
            <a:r>
              <a:rPr lang="zh-TW" altLang="en-US" sz="1800" dirty="0">
                <a:latin typeface="Microsoft JhengHei UI" panose="020B0604030504040204" pitchFamily="34" charset="-120"/>
                <a:ea typeface="Microsoft JhengHei UI" panose="020B0604030504040204" pitchFamily="34" charset="-120"/>
              </a:rPr>
              <a:t>系統間缺乏連結，導致資訊分散</a:t>
            </a:r>
            <a:endParaRPr lang="en-US" altLang="zh-CN" sz="1800" dirty="0">
              <a:solidFill>
                <a:srgbClr val="000000">
                  <a:lumMod val="85000"/>
                  <a:lumOff val="15000"/>
                </a:srgbClr>
              </a:solidFill>
              <a:latin typeface="Microsoft JhengHei UI" panose="020B0604030504040204" pitchFamily="34" charset="-120"/>
              <a:ea typeface="Microsoft JhengHei UI" panose="020B0604030504040204" pitchFamily="34" charset="-120"/>
              <a:cs typeface="Calibri"/>
            </a:endParaRPr>
          </a:p>
          <a:p>
            <a:pPr>
              <a:defRPr/>
            </a:pPr>
            <a:r>
              <a:rPr lang="zh-CN" altLang="en-US" sz="2000" b="1" dirty="0">
                <a:solidFill>
                  <a:srgbClr val="000000">
                    <a:lumMod val="85000"/>
                    <a:lumOff val="15000"/>
                  </a:srgbClr>
                </a:solidFill>
                <a:latin typeface="Microsoft JhengHei UI" panose="020B0604030504040204" pitchFamily="34" charset="-120"/>
                <a:ea typeface="Microsoft JhengHei UI" panose="020B0604030504040204" pitchFamily="34" charset="-120"/>
              </a:rPr>
              <a:t>以</a:t>
            </a:r>
            <a:r>
              <a:rPr lang="en-US" altLang="zh-CN" sz="2000" b="1" dirty="0">
                <a:solidFill>
                  <a:srgbClr val="000000">
                    <a:lumMod val="85000"/>
                    <a:lumOff val="15000"/>
                  </a:srgbClr>
                </a:solidFill>
                <a:latin typeface="Microsoft JhengHei UI" panose="020B0604030504040204" pitchFamily="34" charset="-120"/>
                <a:ea typeface="Microsoft JhengHei UI" panose="020B0604030504040204" pitchFamily="34" charset="-120"/>
              </a:rPr>
              <a:t>STEM</a:t>
            </a:r>
            <a:r>
              <a:rPr lang="zh-CN" altLang="en-US" sz="2000" b="1" dirty="0">
                <a:solidFill>
                  <a:srgbClr val="000000">
                    <a:lumMod val="85000"/>
                    <a:lumOff val="15000"/>
                  </a:srgbClr>
                </a:solidFill>
                <a:latin typeface="Microsoft JhengHei UI" panose="020B0604030504040204" pitchFamily="34" charset="-120"/>
                <a:ea typeface="Microsoft JhengHei UI" panose="020B0604030504040204" pitchFamily="34" charset="-120"/>
              </a:rPr>
              <a:t>學科為重點</a:t>
            </a:r>
            <a:endParaRPr lang="en-US" altLang="zh-CN" sz="2000" b="1" dirty="0">
              <a:solidFill>
                <a:srgbClr val="000000">
                  <a:lumMod val="85000"/>
                  <a:lumOff val="15000"/>
                </a:srgbClr>
              </a:solidFill>
              <a:latin typeface="Microsoft JhengHei UI" panose="020B0604030504040204" pitchFamily="34" charset="-120"/>
              <a:ea typeface="Microsoft JhengHei UI" panose="020B0604030504040204" pitchFamily="34" charset="-120"/>
            </a:endParaRPr>
          </a:p>
          <a:p>
            <a:pPr lvl="1">
              <a:defRPr/>
            </a:pPr>
            <a:r>
              <a:rPr lang="zh-TW" altLang="en-US" sz="1800" dirty="0">
                <a:latin typeface="Microsoft JhengHei UI" panose="020B0604030504040204" pitchFamily="34" charset="-120"/>
                <a:ea typeface="Microsoft JhengHei UI" panose="020B0604030504040204" pitchFamily="34" charset="-120"/>
              </a:rPr>
              <a:t>現有系統多聚焦在理工領域，忽略人文社科等學科的作品</a:t>
            </a:r>
            <a:endParaRPr lang="en-US" altLang="zh-CN" sz="1800" dirty="0">
              <a:solidFill>
                <a:srgbClr val="000000">
                  <a:lumMod val="85000"/>
                  <a:lumOff val="15000"/>
                </a:srgbClr>
              </a:solidFill>
              <a:latin typeface="Microsoft JhengHei UI" panose="020B0604030504040204" pitchFamily="34" charset="-120"/>
              <a:ea typeface="Microsoft JhengHei UI" panose="020B0604030504040204" pitchFamily="34" charset="-120"/>
              <a:cs typeface="Calibri"/>
            </a:endParaRPr>
          </a:p>
          <a:p>
            <a:pPr>
              <a:defRPr/>
            </a:pPr>
            <a:r>
              <a:rPr lang="zh-CN" altLang="en-US" sz="2000" b="1" dirty="0">
                <a:solidFill>
                  <a:srgbClr val="000000">
                    <a:lumMod val="85000"/>
                    <a:lumOff val="15000"/>
                  </a:srgbClr>
                </a:solidFill>
                <a:latin typeface="Microsoft JhengHei UI" panose="020B0604030504040204" pitchFamily="34" charset="-120"/>
                <a:ea typeface="Microsoft JhengHei UI" panose="020B0604030504040204" pitchFamily="34" charset="-120"/>
              </a:rPr>
              <a:t>依賴研究人員上傳數據和手動工作</a:t>
            </a:r>
            <a:endParaRPr lang="en-US" altLang="zh-CN" sz="2000" b="1" dirty="0">
              <a:solidFill>
                <a:srgbClr val="000000">
                  <a:lumMod val="85000"/>
                  <a:lumOff val="15000"/>
                </a:srgbClr>
              </a:solidFill>
              <a:latin typeface="Microsoft JhengHei UI" panose="020B0604030504040204" pitchFamily="34" charset="-120"/>
              <a:ea typeface="Microsoft JhengHei UI" panose="020B0604030504040204" pitchFamily="34" charset="-120"/>
            </a:endParaRPr>
          </a:p>
          <a:p>
            <a:pPr lvl="1">
              <a:defRPr/>
            </a:pPr>
            <a:r>
              <a:rPr lang="zh-TW" altLang="en-US" sz="1800" dirty="0">
                <a:latin typeface="Microsoft JhengHei UI" panose="020B0604030504040204" pitchFamily="34" charset="-120"/>
                <a:ea typeface="Microsoft JhengHei UI" panose="020B0604030504040204" pitchFamily="34" charset="-120"/>
              </a:rPr>
              <a:t>研究者需自行維護資料，增加負擔，降低資料完整性</a:t>
            </a:r>
            <a:endParaRPr lang="en-US" altLang="zh-CN" sz="1800" dirty="0">
              <a:solidFill>
                <a:srgbClr val="000000">
                  <a:lumMod val="85000"/>
                  <a:lumOff val="15000"/>
                </a:srgbClr>
              </a:solidFill>
              <a:latin typeface="Microsoft JhengHei UI" panose="020B0604030504040204" pitchFamily="34" charset="-120"/>
              <a:ea typeface="Microsoft JhengHei UI" panose="020B0604030504040204" pitchFamily="34" charset="-120"/>
              <a:cs typeface="Calibri"/>
            </a:endParaRPr>
          </a:p>
          <a:p>
            <a:pPr>
              <a:defRPr/>
            </a:pPr>
            <a:r>
              <a:rPr lang="zh-CN" altLang="en-US" sz="2000" b="1" dirty="0">
                <a:solidFill>
                  <a:srgbClr val="000000"/>
                </a:solidFill>
                <a:latin typeface="Microsoft JhengHei UI" panose="020B0604030504040204" pitchFamily="34" charset="-120"/>
                <a:ea typeface="Microsoft JhengHei UI" panose="020B0604030504040204" pitchFamily="34" charset="-120"/>
              </a:rPr>
              <a:t>缺乏與圖書館工作流程的整合</a:t>
            </a:r>
            <a:endParaRPr lang="en-US" altLang="zh-CN" sz="2000" b="1" dirty="0">
              <a:solidFill>
                <a:srgbClr val="000000"/>
              </a:solidFill>
              <a:latin typeface="Microsoft JhengHei UI" panose="020B0604030504040204" pitchFamily="34" charset="-120"/>
              <a:ea typeface="Microsoft JhengHei UI" panose="020B0604030504040204" pitchFamily="34" charset="-120"/>
            </a:endParaRPr>
          </a:p>
          <a:p>
            <a:pPr lvl="1">
              <a:defRPr/>
            </a:pPr>
            <a:r>
              <a:rPr lang="zh-TW" altLang="en-US" sz="1800" dirty="0">
                <a:latin typeface="Microsoft JhengHei UI" panose="020B0604030504040204" pitchFamily="34" charset="-120"/>
                <a:ea typeface="Microsoft JhengHei UI" panose="020B0604030504040204" pitchFamily="34" charset="-120"/>
              </a:rPr>
              <a:t>與館員管理的流程脫節，無法發揮圖書館在推廣與治理上的角色</a:t>
            </a:r>
            <a:endParaRPr lang="en-US" altLang="zh-TW" sz="1800" dirty="0">
              <a:solidFill>
                <a:srgbClr val="000000"/>
              </a:solidFill>
              <a:latin typeface="Microsoft JhengHei UI" panose="020B0604030504040204" pitchFamily="34" charset="-120"/>
              <a:ea typeface="Microsoft JhengHei UI" panose="020B0604030504040204" pitchFamily="34" charset="-120"/>
              <a:cs typeface="Calibri"/>
            </a:endParaRPr>
          </a:p>
          <a:p>
            <a:pPr>
              <a:defRPr/>
            </a:pPr>
            <a:r>
              <a:rPr lang="zh-CN" altLang="en-US" sz="2000" b="1" dirty="0">
                <a:solidFill>
                  <a:srgbClr val="000000">
                    <a:lumMod val="85000"/>
                    <a:lumOff val="15000"/>
                  </a:srgbClr>
                </a:solidFill>
                <a:latin typeface="Microsoft JhengHei UI" panose="020B0604030504040204" pitchFamily="34" charset="-120"/>
                <a:ea typeface="Microsoft JhengHei UI" panose="020B0604030504040204" pitchFamily="34" charset="-120"/>
              </a:rPr>
              <a:t>不完整的研究人員個人檔案和分析</a:t>
            </a:r>
            <a:endParaRPr lang="en-US" altLang="zh-CN" sz="2000" b="1" dirty="0">
              <a:solidFill>
                <a:srgbClr val="000000">
                  <a:lumMod val="85000"/>
                  <a:lumOff val="15000"/>
                </a:srgbClr>
              </a:solidFill>
              <a:latin typeface="Microsoft JhengHei UI" panose="020B0604030504040204" pitchFamily="34" charset="-120"/>
              <a:ea typeface="Microsoft JhengHei UI" panose="020B0604030504040204" pitchFamily="34" charset="-120"/>
            </a:endParaRPr>
          </a:p>
          <a:p>
            <a:pPr lvl="1">
              <a:defRPr/>
            </a:pPr>
            <a:r>
              <a:rPr lang="zh-TW" altLang="en-US" sz="1800" dirty="0">
                <a:latin typeface="Microsoft JhengHei UI" panose="020B0604030504040204" pitchFamily="34" charset="-120"/>
                <a:ea typeface="Microsoft JhengHei UI" panose="020B0604030504040204" pitchFamily="34" charset="-120"/>
              </a:rPr>
              <a:t>缺乏系統性收錄與更新，導致研究成果與影響力無法被全面呈現與評估。</a:t>
            </a:r>
            <a:endParaRPr lang="en-US" altLang="zh-TW" sz="1800" dirty="0">
              <a:solidFill>
                <a:srgbClr val="000000">
                  <a:lumMod val="85000"/>
                  <a:lumOff val="15000"/>
                </a:srgbClr>
              </a:solidFill>
              <a:latin typeface="Microsoft JhengHei UI" panose="020B0604030504040204" pitchFamily="34" charset="-120"/>
              <a:ea typeface="Microsoft JhengHei UI" panose="020B0604030504040204" pitchFamily="34" charset="-120"/>
              <a:cs typeface="Calibri"/>
            </a:endParaRPr>
          </a:p>
          <a:p>
            <a:pPr>
              <a:lnSpc>
                <a:spcPct val="200000"/>
              </a:lnSpc>
            </a:pPr>
            <a:endParaRPr lang="zh-TW" altLang="en-US" dirty="0">
              <a:latin typeface="Microsoft JhengHei UI" panose="020B0604030504040204" pitchFamily="34" charset="-120"/>
              <a:ea typeface="Microsoft JhengHei UI" panose="020B0604030504040204" pitchFamily="34" charset="-120"/>
            </a:endParaRPr>
          </a:p>
        </p:txBody>
      </p:sp>
      <p:grpSp>
        <p:nvGrpSpPr>
          <p:cNvPr id="10" name="Group 5">
            <a:extLst>
              <a:ext uri="{FF2B5EF4-FFF2-40B4-BE49-F238E27FC236}">
                <a16:creationId xmlns:a16="http://schemas.microsoft.com/office/drawing/2014/main" id="{C9CD07C3-86AA-2037-EF54-CBABCF48A0A3}"/>
              </a:ext>
            </a:extLst>
          </p:cNvPr>
          <p:cNvGrpSpPr/>
          <p:nvPr/>
        </p:nvGrpSpPr>
        <p:grpSpPr>
          <a:xfrm>
            <a:off x="7807275" y="1989138"/>
            <a:ext cx="3806925" cy="3316287"/>
            <a:chOff x="2984639" y="742695"/>
            <a:chExt cx="3571861" cy="2934700"/>
          </a:xfrm>
        </p:grpSpPr>
        <p:sp>
          <p:nvSpPr>
            <p:cNvPr id="11" name="Oval 6">
              <a:extLst>
                <a:ext uri="{FF2B5EF4-FFF2-40B4-BE49-F238E27FC236}">
                  <a16:creationId xmlns:a16="http://schemas.microsoft.com/office/drawing/2014/main" id="{22338896-697E-2CEE-49BF-C8177C14BAB3}"/>
                </a:ext>
              </a:extLst>
            </p:cNvPr>
            <p:cNvSpPr/>
            <p:nvPr/>
          </p:nvSpPr>
          <p:spPr>
            <a:xfrm>
              <a:off x="2984639" y="1728949"/>
              <a:ext cx="1948445" cy="1948446"/>
            </a:xfrm>
            <a:prstGeom prst="ellipse">
              <a:avLst/>
            </a:prstGeom>
            <a:solidFill>
              <a:srgbClr val="9DCA5C">
                <a:alpha val="85000"/>
              </a:srgbClr>
            </a:solidFill>
            <a:ln w="25400" cap="flat" cmpd="sng" algn="ctr">
              <a:noFill/>
              <a:prstDash val="solid"/>
            </a:ln>
            <a:effectLst/>
          </p:spPr>
          <p:txBody>
            <a:bodyPr rtlCol="0" anchor="ctr"/>
            <a:lstStyle/>
            <a:p>
              <a:pPr algn="ctr" defTabSz="1219170">
                <a:defRPr/>
              </a:pPr>
              <a:endParaRPr lang="en-US" sz="1400" kern="0">
                <a:solidFill>
                  <a:srgbClr val="FFFFFF"/>
                </a:solidFill>
                <a:latin typeface="Calibri"/>
              </a:endParaRPr>
            </a:p>
          </p:txBody>
        </p:sp>
        <p:sp>
          <p:nvSpPr>
            <p:cNvPr id="12" name="TextBox 7">
              <a:extLst>
                <a:ext uri="{FF2B5EF4-FFF2-40B4-BE49-F238E27FC236}">
                  <a16:creationId xmlns:a16="http://schemas.microsoft.com/office/drawing/2014/main" id="{226E3F2E-C5B4-A77D-B87B-87B7B6E75FED}"/>
                </a:ext>
              </a:extLst>
            </p:cNvPr>
            <p:cNvSpPr txBox="1"/>
            <p:nvPr/>
          </p:nvSpPr>
          <p:spPr>
            <a:xfrm>
              <a:off x="3131884" y="2621630"/>
              <a:ext cx="1305166" cy="463016"/>
            </a:xfrm>
            <a:prstGeom prst="rect">
              <a:avLst/>
            </a:prstGeom>
            <a:noFill/>
          </p:spPr>
          <p:txBody>
            <a:bodyPr wrap="square" rtlCol="0">
              <a:spAutoFit/>
            </a:bodyPr>
            <a:lstStyle/>
            <a:p>
              <a:pPr algn="ctr" defTabSz="1219170">
                <a:defRPr/>
              </a:pPr>
              <a:r>
                <a:rPr lang="zh-CN" altLang="en-US" sz="2800" b="1" kern="0" dirty="0">
                  <a:solidFill>
                    <a:srgbClr val="FFFFFF"/>
                  </a:solidFill>
                  <a:latin typeface="Calibri" panose="020F0502020204030204"/>
                </a:rPr>
                <a:t>學者庫</a:t>
              </a:r>
              <a:endParaRPr lang="en-US" sz="2800" b="1" kern="0" dirty="0">
                <a:solidFill>
                  <a:srgbClr val="FFFFFF"/>
                </a:solidFill>
                <a:latin typeface="Calibri" panose="020F0502020204030204"/>
              </a:endParaRPr>
            </a:p>
          </p:txBody>
        </p:sp>
        <p:sp>
          <p:nvSpPr>
            <p:cNvPr id="13" name="Oval 8">
              <a:extLst>
                <a:ext uri="{FF2B5EF4-FFF2-40B4-BE49-F238E27FC236}">
                  <a16:creationId xmlns:a16="http://schemas.microsoft.com/office/drawing/2014/main" id="{594BFD46-B5E9-9066-86D1-FBD57E127129}"/>
                </a:ext>
              </a:extLst>
            </p:cNvPr>
            <p:cNvSpPr/>
            <p:nvPr/>
          </p:nvSpPr>
          <p:spPr>
            <a:xfrm>
              <a:off x="4608055" y="1704888"/>
              <a:ext cx="1948445" cy="1948446"/>
            </a:xfrm>
            <a:prstGeom prst="ellipse">
              <a:avLst/>
            </a:prstGeom>
            <a:solidFill>
              <a:srgbClr val="79DBE3">
                <a:alpha val="85000"/>
              </a:srgbClr>
            </a:solidFill>
            <a:ln w="25400" cap="flat" cmpd="sng" algn="ctr">
              <a:noFill/>
              <a:prstDash val="solid"/>
            </a:ln>
            <a:effectLst/>
          </p:spPr>
          <p:txBody>
            <a:bodyPr rtlCol="0" anchor="ctr"/>
            <a:lstStyle/>
            <a:p>
              <a:pPr algn="ctr" defTabSz="1219170">
                <a:defRPr/>
              </a:pPr>
              <a:endParaRPr lang="en-US" sz="1400" kern="0">
                <a:solidFill>
                  <a:srgbClr val="FFFFFF"/>
                </a:solidFill>
                <a:latin typeface="Calibri"/>
              </a:endParaRPr>
            </a:p>
          </p:txBody>
        </p:sp>
        <p:sp>
          <p:nvSpPr>
            <p:cNvPr id="14" name="TextBox 9">
              <a:extLst>
                <a:ext uri="{FF2B5EF4-FFF2-40B4-BE49-F238E27FC236}">
                  <a16:creationId xmlns:a16="http://schemas.microsoft.com/office/drawing/2014/main" id="{DB039915-D0EE-B408-591B-FCB7608E58B8}"/>
                </a:ext>
              </a:extLst>
            </p:cNvPr>
            <p:cNvSpPr txBox="1"/>
            <p:nvPr/>
          </p:nvSpPr>
          <p:spPr>
            <a:xfrm>
              <a:off x="4981090" y="2534400"/>
              <a:ext cx="1404405" cy="735379"/>
            </a:xfrm>
            <a:prstGeom prst="rect">
              <a:avLst/>
            </a:prstGeom>
            <a:noFill/>
          </p:spPr>
          <p:txBody>
            <a:bodyPr wrap="square" rtlCol="0">
              <a:spAutoFit/>
            </a:bodyPr>
            <a:lstStyle/>
            <a:p>
              <a:pPr algn="ctr" defTabSz="1219170">
                <a:defRPr/>
              </a:pPr>
              <a:r>
                <a:rPr lang="zh-CN" altLang="en-US" sz="2400" b="1" kern="0" dirty="0">
                  <a:solidFill>
                    <a:srgbClr val="FFFFFF"/>
                  </a:solidFill>
                  <a:latin typeface="Calibri" panose="020F0502020204030204"/>
                </a:rPr>
                <a:t>研究數據管理</a:t>
              </a:r>
              <a:endParaRPr lang="en-US" sz="2400" b="1" kern="0" dirty="0">
                <a:solidFill>
                  <a:srgbClr val="FFFFFF"/>
                </a:solidFill>
                <a:latin typeface="Calibri" panose="020F0502020204030204"/>
              </a:endParaRPr>
            </a:p>
          </p:txBody>
        </p:sp>
        <p:sp>
          <p:nvSpPr>
            <p:cNvPr id="15" name="Oval 10">
              <a:extLst>
                <a:ext uri="{FF2B5EF4-FFF2-40B4-BE49-F238E27FC236}">
                  <a16:creationId xmlns:a16="http://schemas.microsoft.com/office/drawing/2014/main" id="{B1F669A0-EBAB-DE67-0418-041669E930E6}"/>
                </a:ext>
              </a:extLst>
            </p:cNvPr>
            <p:cNvSpPr/>
            <p:nvPr/>
          </p:nvSpPr>
          <p:spPr>
            <a:xfrm>
              <a:off x="3734848" y="742695"/>
              <a:ext cx="1948445" cy="1948446"/>
            </a:xfrm>
            <a:prstGeom prst="ellipse">
              <a:avLst/>
            </a:prstGeom>
            <a:solidFill>
              <a:srgbClr val="003466">
                <a:alpha val="85000"/>
              </a:srgbClr>
            </a:solidFill>
            <a:ln w="25400" cap="flat" cmpd="sng" algn="ctr">
              <a:noFill/>
              <a:prstDash val="solid"/>
            </a:ln>
            <a:effectLst/>
          </p:spPr>
          <p:txBody>
            <a:bodyPr rtlCol="0" anchor="ctr"/>
            <a:lstStyle/>
            <a:p>
              <a:pPr algn="ctr" defTabSz="1219170">
                <a:defRPr/>
              </a:pPr>
              <a:endParaRPr lang="en-US" sz="1400" kern="0">
                <a:solidFill>
                  <a:srgbClr val="FFFFFF"/>
                </a:solidFill>
                <a:latin typeface="Calibri"/>
              </a:endParaRPr>
            </a:p>
          </p:txBody>
        </p:sp>
        <p:sp>
          <p:nvSpPr>
            <p:cNvPr id="16" name="TextBox 11">
              <a:extLst>
                <a:ext uri="{FF2B5EF4-FFF2-40B4-BE49-F238E27FC236}">
                  <a16:creationId xmlns:a16="http://schemas.microsoft.com/office/drawing/2014/main" id="{E9264DA5-908D-788D-A65D-FB4B06825826}"/>
                </a:ext>
              </a:extLst>
            </p:cNvPr>
            <p:cNvSpPr txBox="1"/>
            <p:nvPr/>
          </p:nvSpPr>
          <p:spPr>
            <a:xfrm>
              <a:off x="3982179" y="1540394"/>
              <a:ext cx="1453782" cy="415246"/>
            </a:xfrm>
            <a:prstGeom prst="rect">
              <a:avLst/>
            </a:prstGeom>
            <a:noFill/>
          </p:spPr>
          <p:txBody>
            <a:bodyPr wrap="square" rtlCol="0">
              <a:spAutoFit/>
            </a:bodyPr>
            <a:lstStyle/>
            <a:p>
              <a:pPr algn="ctr" defTabSz="1219170">
                <a:defRPr/>
              </a:pPr>
              <a:r>
                <a:rPr lang="zh-CN" altLang="en-US" sz="2400" b="1" kern="0" dirty="0">
                  <a:solidFill>
                    <a:srgbClr val="FFFFFF"/>
                  </a:solidFill>
                  <a:latin typeface="Calibri" panose="020F0502020204030204"/>
                </a:rPr>
                <a:t>機構典藏</a:t>
              </a:r>
              <a:endParaRPr lang="en-US" sz="2400" b="1" kern="0" dirty="0">
                <a:solidFill>
                  <a:srgbClr val="FFFFFF"/>
                </a:solidFill>
                <a:latin typeface="Calibri" panose="020F0502020204030204"/>
              </a:endParaRPr>
            </a:p>
          </p:txBody>
        </p:sp>
      </p:grpSp>
    </p:spTree>
    <p:extLst>
      <p:ext uri="{BB962C8B-B14F-4D97-AF65-F5344CB8AC3E}">
        <p14:creationId xmlns:p14="http://schemas.microsoft.com/office/powerpoint/2010/main" val="2943311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Rectangle 162">
            <a:extLst>
              <a:ext uri="{FF2B5EF4-FFF2-40B4-BE49-F238E27FC236}">
                <a16:creationId xmlns:a16="http://schemas.microsoft.com/office/drawing/2014/main" id="{42C18BF6-9448-1E9E-19BD-063C4E272BE1}"/>
              </a:ext>
            </a:extLst>
          </p:cNvPr>
          <p:cNvSpPr/>
          <p:nvPr/>
        </p:nvSpPr>
        <p:spPr>
          <a:xfrm>
            <a:off x="550863" y="1466129"/>
            <a:ext cx="5659437" cy="4748933"/>
          </a:xfrm>
          <a:prstGeom prst="rect">
            <a:avLst/>
          </a:prstGeom>
          <a:solidFill>
            <a:schemeClr val="bg1">
              <a:lumMod val="95000"/>
            </a:schemeClr>
          </a:solidFill>
          <a:ln>
            <a:noFill/>
          </a:ln>
        </p:spPr>
        <p:txBody>
          <a:bodyPr wrap="square" tIns="108000" bIns="108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 name="Rectangle 3">
            <a:extLst>
              <a:ext uri="{FF2B5EF4-FFF2-40B4-BE49-F238E27FC236}">
                <a16:creationId xmlns:a16="http://schemas.microsoft.com/office/drawing/2014/main" id="{3E9A99A4-BB9C-4DF6-9385-EE66DED16381}"/>
              </a:ext>
            </a:extLst>
          </p:cNvPr>
          <p:cNvSpPr/>
          <p:nvPr/>
        </p:nvSpPr>
        <p:spPr>
          <a:xfrm>
            <a:off x="6375400" y="346529"/>
            <a:ext cx="5277338" cy="582295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err="1">
              <a:ln>
                <a:noFill/>
              </a:ln>
              <a:solidFill>
                <a:prstClr val="white"/>
              </a:solidFill>
              <a:effectLst/>
              <a:uLnTx/>
              <a:uFillTx/>
              <a:latin typeface="Avenir Next LT Pro"/>
              <a:ea typeface="+mn-ea"/>
              <a:cs typeface="+mn-cs"/>
            </a:endParaRPr>
          </a:p>
        </p:txBody>
      </p:sp>
      <p:cxnSp>
        <p:nvCxnSpPr>
          <p:cNvPr id="8" name="Straight Connector 7">
            <a:extLst>
              <a:ext uri="{FF2B5EF4-FFF2-40B4-BE49-F238E27FC236}">
                <a16:creationId xmlns:a16="http://schemas.microsoft.com/office/drawing/2014/main" id="{CD641801-3610-F609-9414-096EFC4F79D8}"/>
              </a:ext>
            </a:extLst>
          </p:cNvPr>
          <p:cNvCxnSpPr>
            <a:cxnSpLocks/>
          </p:cNvCxnSpPr>
          <p:nvPr/>
        </p:nvCxnSpPr>
        <p:spPr>
          <a:xfrm>
            <a:off x="7937937" y="2316570"/>
            <a:ext cx="3301564"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78B27D3-BBE1-C45B-735C-2839FF924D88}"/>
              </a:ext>
            </a:extLst>
          </p:cNvPr>
          <p:cNvCxnSpPr>
            <a:cxnSpLocks/>
          </p:cNvCxnSpPr>
          <p:nvPr/>
        </p:nvCxnSpPr>
        <p:spPr>
          <a:xfrm>
            <a:off x="7937937" y="3293373"/>
            <a:ext cx="3301564"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3441B4A-B0FE-B63E-FFCB-CACFAAB91752}"/>
              </a:ext>
            </a:extLst>
          </p:cNvPr>
          <p:cNvCxnSpPr>
            <a:cxnSpLocks/>
          </p:cNvCxnSpPr>
          <p:nvPr/>
        </p:nvCxnSpPr>
        <p:spPr>
          <a:xfrm>
            <a:off x="7937937" y="4302841"/>
            <a:ext cx="3301564"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302ABEA-30F3-FAE6-95FF-207D7E91B526}"/>
              </a:ext>
            </a:extLst>
          </p:cNvPr>
          <p:cNvSpPr/>
          <p:nvPr/>
        </p:nvSpPr>
        <p:spPr>
          <a:xfrm>
            <a:off x="550863" y="368301"/>
            <a:ext cx="5659437" cy="5822950"/>
          </a:xfrm>
          <a:prstGeom prst="rect">
            <a:avLst/>
          </a:prstGeom>
          <a:noFill/>
          <a:ln>
            <a:solidFill>
              <a:schemeClr val="bg1">
                <a:lumMod val="85000"/>
              </a:schemeClr>
            </a:solidFill>
          </a:ln>
        </p:spPr>
        <p:txBody>
          <a:bodyPr wrap="square" tIns="108000" bIns="108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err="1">
              <a:ln>
                <a:noFill/>
              </a:ln>
              <a:solidFill>
                <a:prstClr val="black"/>
              </a:solidFill>
              <a:effectLst/>
              <a:uLnTx/>
              <a:uFillTx/>
              <a:latin typeface="Avenir Next LT Pro"/>
              <a:ea typeface="+mn-ea"/>
              <a:cs typeface="+mn-cs"/>
            </a:endParaRPr>
          </a:p>
        </p:txBody>
      </p:sp>
      <p:sp>
        <p:nvSpPr>
          <p:cNvPr id="164" name="Rectangle 163">
            <a:extLst>
              <a:ext uri="{FF2B5EF4-FFF2-40B4-BE49-F238E27FC236}">
                <a16:creationId xmlns:a16="http://schemas.microsoft.com/office/drawing/2014/main" id="{C3754405-06BE-FC79-9041-2202F88F0EE6}"/>
              </a:ext>
            </a:extLst>
          </p:cNvPr>
          <p:cNvSpPr/>
          <p:nvPr/>
        </p:nvSpPr>
        <p:spPr>
          <a:xfrm>
            <a:off x="1534545" y="6158647"/>
            <a:ext cx="3601468" cy="45719"/>
          </a:xfrm>
          <a:prstGeom prst="rect">
            <a:avLst/>
          </a:prstGeom>
          <a:solidFill>
            <a:schemeClr val="bg2"/>
          </a:solidFill>
          <a:ln>
            <a:noFill/>
          </a:ln>
        </p:spPr>
        <p:txBody>
          <a:bodyPr wrap="square" tIns="108000" bIns="108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err="1">
              <a:ln>
                <a:noFill/>
              </a:ln>
              <a:solidFill>
                <a:prstClr val="black"/>
              </a:solidFill>
              <a:effectLst/>
              <a:uLnTx/>
              <a:uFillTx/>
              <a:latin typeface="Avenir Next LT Pro"/>
              <a:ea typeface="+mn-ea"/>
              <a:cs typeface="+mn-cs"/>
            </a:endParaRPr>
          </a:p>
        </p:txBody>
      </p:sp>
      <p:sp>
        <p:nvSpPr>
          <p:cNvPr id="165" name="Rectangle 164">
            <a:extLst>
              <a:ext uri="{FF2B5EF4-FFF2-40B4-BE49-F238E27FC236}">
                <a16:creationId xmlns:a16="http://schemas.microsoft.com/office/drawing/2014/main" id="{FA6B8A6E-B307-C29C-454B-6F410FB1D43E}"/>
              </a:ext>
            </a:extLst>
          </p:cNvPr>
          <p:cNvSpPr/>
          <p:nvPr/>
        </p:nvSpPr>
        <p:spPr>
          <a:xfrm>
            <a:off x="2252565" y="356801"/>
            <a:ext cx="2377440" cy="45719"/>
          </a:xfrm>
          <a:prstGeom prst="rect">
            <a:avLst/>
          </a:prstGeom>
          <a:solidFill>
            <a:schemeClr val="bg2"/>
          </a:solidFill>
          <a:ln>
            <a:noFill/>
          </a:ln>
        </p:spPr>
        <p:txBody>
          <a:bodyPr wrap="square" tIns="108000" bIns="108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err="1">
              <a:ln>
                <a:noFill/>
              </a:ln>
              <a:solidFill>
                <a:prstClr val="black"/>
              </a:solidFill>
              <a:effectLst/>
              <a:uLnTx/>
              <a:uFillTx/>
              <a:latin typeface="Avenir Next LT Pro"/>
              <a:ea typeface="+mn-ea"/>
              <a:cs typeface="+mn-cs"/>
            </a:endParaRPr>
          </a:p>
        </p:txBody>
      </p:sp>
      <p:sp>
        <p:nvSpPr>
          <p:cNvPr id="191" name="Rectangle 190">
            <a:extLst>
              <a:ext uri="{FF2B5EF4-FFF2-40B4-BE49-F238E27FC236}">
                <a16:creationId xmlns:a16="http://schemas.microsoft.com/office/drawing/2014/main" id="{67B054A7-8C1B-85BF-B3E2-DAD72707973F}"/>
              </a:ext>
            </a:extLst>
          </p:cNvPr>
          <p:cNvSpPr/>
          <p:nvPr/>
        </p:nvSpPr>
        <p:spPr>
          <a:xfrm>
            <a:off x="7027472" y="368301"/>
            <a:ext cx="45720" cy="5822950"/>
          </a:xfrm>
          <a:prstGeom prst="rect">
            <a:avLst/>
          </a:prstGeom>
          <a:solidFill>
            <a:schemeClr val="bg1">
              <a:lumMod val="95000"/>
            </a:schemeClr>
          </a:solidFill>
          <a:ln>
            <a:noFill/>
          </a:ln>
        </p:spPr>
        <p:txBody>
          <a:bodyPr wrap="square" tIns="108000" bIns="108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err="1">
              <a:ln>
                <a:noFill/>
              </a:ln>
              <a:solidFill>
                <a:prstClr val="black"/>
              </a:solidFill>
              <a:effectLst/>
              <a:uLnTx/>
              <a:uFillTx/>
              <a:latin typeface="Avenir Next LT Pro"/>
              <a:ea typeface="+mn-ea"/>
              <a:cs typeface="+mn-cs"/>
            </a:endParaRPr>
          </a:p>
        </p:txBody>
      </p:sp>
      <p:sp>
        <p:nvSpPr>
          <p:cNvPr id="142" name="Content Placeholder 2">
            <a:extLst>
              <a:ext uri="{FF2B5EF4-FFF2-40B4-BE49-F238E27FC236}">
                <a16:creationId xmlns:a16="http://schemas.microsoft.com/office/drawing/2014/main" id="{1BE6846A-ABA3-C449-99EA-4BDAED3731D3}"/>
              </a:ext>
            </a:extLst>
          </p:cNvPr>
          <p:cNvSpPr txBox="1">
            <a:spLocks/>
          </p:cNvSpPr>
          <p:nvPr/>
        </p:nvSpPr>
        <p:spPr>
          <a:xfrm>
            <a:off x="7937936" y="4504658"/>
            <a:ext cx="3522544" cy="553998"/>
          </a:xfrm>
          <a:prstGeom prst="rect">
            <a:avLst/>
          </a:prstGeom>
          <a:noFill/>
        </p:spPr>
        <p:txBody>
          <a:bodyPr vert="horz" wrap="square" lIns="0" tIns="0" rIns="0" bIns="0" rtlCol="0" anchor="t">
            <a:spAutoFit/>
          </a:bodyPr>
          <a:lstStyle>
            <a:lvl1pPr marL="342900" indent="-342900" algn="l" defTabSz="914400" rtl="0" eaLnBrk="1" latinLnBrk="0" hangingPunct="1">
              <a:lnSpc>
                <a:spcPct val="100000"/>
              </a:lnSpc>
              <a:spcBef>
                <a:spcPts val="0"/>
              </a:spcBef>
              <a:spcAft>
                <a:spcPts val="0"/>
              </a:spcAft>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lnSpc>
                <a:spcPct val="100000"/>
              </a:lnSpc>
              <a:spcBef>
                <a:spcPts val="0"/>
              </a:spcBef>
              <a:spcAft>
                <a:spcPts val="0"/>
              </a:spcAft>
              <a:buFont typeface="Arial" panose="020B06040202020202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zh-CN" altLang="en-US" sz="1800" b="1" dirty="0">
                <a:solidFill>
                  <a:prstClr val="white"/>
                </a:solidFill>
                <a:latin typeface="Avenir Next LT Pro Demi"/>
              </a:rPr>
              <a:t>與</a:t>
            </a:r>
            <a:r>
              <a:rPr lang="en-US" altLang="zh-CN" sz="1800" b="1" dirty="0">
                <a:solidFill>
                  <a:prstClr val="white"/>
                </a:solidFill>
                <a:latin typeface="Avenir Next LT Pro Demi"/>
              </a:rPr>
              <a:t>Web of Science</a:t>
            </a:r>
            <a:r>
              <a:rPr lang="zh-CN" altLang="en-US" sz="1800" b="1" dirty="0">
                <a:solidFill>
                  <a:prstClr val="white"/>
                </a:solidFill>
                <a:latin typeface="Avenir Next LT Pro Demi"/>
              </a:rPr>
              <a:t>和</a:t>
            </a:r>
            <a:r>
              <a:rPr lang="en-US" altLang="zh-CN" sz="1800" b="1" dirty="0">
                <a:solidFill>
                  <a:prstClr val="white"/>
                </a:solidFill>
                <a:latin typeface="Avenir Next LT Pro Demi"/>
              </a:rPr>
              <a:t>InCites</a:t>
            </a:r>
            <a:r>
              <a:rPr lang="zh-CN" altLang="en-US" sz="1800" b="1" dirty="0">
                <a:solidFill>
                  <a:prstClr val="white"/>
                </a:solidFill>
                <a:latin typeface="Avenir Next LT Pro Demi"/>
              </a:rPr>
              <a:t>的無縫</a:t>
            </a:r>
            <a:r>
              <a:rPr lang="zh-TW" altLang="en-US" sz="1800" b="1" dirty="0">
                <a:solidFill>
                  <a:prstClr val="white"/>
                </a:solidFill>
                <a:latin typeface="Avenir Next LT Pro Demi"/>
              </a:rPr>
              <a:t>整合</a:t>
            </a:r>
            <a:r>
              <a:rPr lang="zh-CN" altLang="en-US" sz="1800" b="1" dirty="0">
                <a:solidFill>
                  <a:prstClr val="white"/>
                </a:solidFill>
                <a:latin typeface="Avenir Next LT Pro Demi"/>
              </a:rPr>
              <a:t>增強個人檔案的豐富性</a:t>
            </a:r>
            <a:endParaRPr kumimoji="0" lang="en-US" sz="1800" b="1" i="0" u="none" strike="noStrike" kern="1200" cap="none" spc="0" normalizeH="0" baseline="0" noProof="0" dirty="0">
              <a:ln>
                <a:noFill/>
              </a:ln>
              <a:solidFill>
                <a:prstClr val="white"/>
              </a:solidFill>
              <a:effectLst/>
              <a:uLnTx/>
              <a:uFillTx/>
              <a:latin typeface="Avenir Next LT Pro Demi"/>
              <a:ea typeface="+mn-ea"/>
              <a:cs typeface="+mn-cs"/>
            </a:endParaRPr>
          </a:p>
        </p:txBody>
      </p:sp>
      <p:grpSp>
        <p:nvGrpSpPr>
          <p:cNvPr id="169" name="Group 168">
            <a:extLst>
              <a:ext uri="{FF2B5EF4-FFF2-40B4-BE49-F238E27FC236}">
                <a16:creationId xmlns:a16="http://schemas.microsoft.com/office/drawing/2014/main" id="{29C2D08F-7741-3D7A-4193-1A6EA4387820}"/>
              </a:ext>
            </a:extLst>
          </p:cNvPr>
          <p:cNvGrpSpPr>
            <a:grpSpLocks/>
          </p:cNvGrpSpPr>
          <p:nvPr/>
        </p:nvGrpSpPr>
        <p:grpSpPr>
          <a:xfrm>
            <a:off x="6699569" y="4364360"/>
            <a:ext cx="701525" cy="701527"/>
            <a:chOff x="129625" y="1523937"/>
            <a:chExt cx="510550" cy="510550"/>
          </a:xfrm>
        </p:grpSpPr>
        <p:sp>
          <p:nvSpPr>
            <p:cNvPr id="170" name="Oval 169">
              <a:extLst>
                <a:ext uri="{FF2B5EF4-FFF2-40B4-BE49-F238E27FC236}">
                  <a16:creationId xmlns:a16="http://schemas.microsoft.com/office/drawing/2014/main" id="{DCBF31BE-4B1F-1D87-ADA3-E60EE4D22275}"/>
                </a:ext>
              </a:extLst>
            </p:cNvPr>
            <p:cNvSpPr/>
            <p:nvPr/>
          </p:nvSpPr>
          <p:spPr>
            <a:xfrm>
              <a:off x="129625" y="1523937"/>
              <a:ext cx="510550" cy="510550"/>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1" name="Oval 170">
              <a:extLst>
                <a:ext uri="{FF2B5EF4-FFF2-40B4-BE49-F238E27FC236}">
                  <a16:creationId xmlns:a16="http://schemas.microsoft.com/office/drawing/2014/main" id="{C28D4B8E-3182-5770-C801-4F7A2195EB9D}"/>
                </a:ext>
              </a:extLst>
            </p:cNvPr>
            <p:cNvSpPr/>
            <p:nvPr/>
          </p:nvSpPr>
          <p:spPr>
            <a:xfrm>
              <a:off x="174487" y="1552949"/>
              <a:ext cx="420826" cy="42082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140" name="Content Placeholder 2">
            <a:extLst>
              <a:ext uri="{FF2B5EF4-FFF2-40B4-BE49-F238E27FC236}">
                <a16:creationId xmlns:a16="http://schemas.microsoft.com/office/drawing/2014/main" id="{4EC1786F-739A-2E4D-9A31-98C1E2DF0961}"/>
              </a:ext>
            </a:extLst>
          </p:cNvPr>
          <p:cNvSpPr txBox="1">
            <a:spLocks/>
          </p:cNvSpPr>
          <p:nvPr/>
        </p:nvSpPr>
        <p:spPr>
          <a:xfrm>
            <a:off x="7937936" y="2560632"/>
            <a:ext cx="3301564" cy="553998"/>
          </a:xfrm>
          <a:prstGeom prst="rect">
            <a:avLst/>
          </a:prstGeom>
          <a:noFill/>
        </p:spPr>
        <p:txBody>
          <a:bodyPr vert="horz" wrap="square" lIns="0" tIns="0" rIns="0" bIns="0" rtlCol="0" anchor="t">
            <a:spAutoFit/>
          </a:bodyPr>
          <a:lstStyle>
            <a:lvl1pPr marL="342900" indent="-342900" algn="l" defTabSz="914400" rtl="0" eaLnBrk="1" latinLnBrk="0" hangingPunct="1">
              <a:lnSpc>
                <a:spcPct val="100000"/>
              </a:lnSpc>
              <a:spcBef>
                <a:spcPts val="0"/>
              </a:spcBef>
              <a:spcAft>
                <a:spcPts val="0"/>
              </a:spcAft>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lnSpc>
                <a:spcPct val="100000"/>
              </a:lnSpc>
              <a:spcBef>
                <a:spcPts val="0"/>
              </a:spcBef>
              <a:spcAft>
                <a:spcPts val="0"/>
              </a:spcAft>
              <a:buFont typeface="Arial" panose="020B06040202020202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800" b="1" i="0" u="none" strike="noStrike" kern="1200" cap="none" spc="0" normalizeH="0" baseline="0" noProof="0">
                <a:ln>
                  <a:noFill/>
                </a:ln>
                <a:solidFill>
                  <a:prstClr val="white"/>
                </a:solidFill>
                <a:effectLst/>
                <a:uLnTx/>
                <a:uFillTx/>
                <a:latin typeface="Avenir Next LT Pro Demi"/>
                <a:ea typeface="+mn-ea"/>
                <a:cs typeface="+mn-cs"/>
              </a:rPr>
              <a:t>支援全球發現和</a:t>
            </a:r>
            <a:r>
              <a:rPr kumimoji="0" lang="en-US" altLang="zh-CN" sz="1800" b="1" i="0" u="none" strike="noStrike" kern="1200" cap="none" spc="0" normalizeH="0" baseline="0" noProof="0">
                <a:ln>
                  <a:noFill/>
                </a:ln>
                <a:solidFill>
                  <a:prstClr val="white"/>
                </a:solidFill>
                <a:effectLst/>
                <a:uLnTx/>
                <a:uFillTx/>
                <a:latin typeface="Avenir Next LT Pro Demi"/>
                <a:ea typeface="+mn-ea"/>
                <a:cs typeface="+mn-cs"/>
              </a:rPr>
              <a:t>OA</a:t>
            </a:r>
            <a:r>
              <a:rPr kumimoji="0" lang="zh-CN" altLang="en-US" sz="1800" b="1" i="0" u="none" strike="noStrike" kern="1200" cap="none" spc="0" normalizeH="0" baseline="0" noProof="0">
                <a:ln>
                  <a:noFill/>
                </a:ln>
                <a:solidFill>
                  <a:prstClr val="white"/>
                </a:solidFill>
                <a:effectLst/>
                <a:uLnTx/>
                <a:uFillTx/>
                <a:latin typeface="Avenir Next LT Pro Demi"/>
                <a:ea typeface="+mn-ea"/>
                <a:cs typeface="+mn-cs"/>
              </a:rPr>
              <a:t>舉措，提升研究可見度</a:t>
            </a:r>
            <a:endParaRPr kumimoji="0" lang="en-US" sz="1800" b="1" i="0" u="none" strike="noStrike" kern="1200" cap="none" spc="0" normalizeH="0" baseline="0" noProof="0">
              <a:ln>
                <a:noFill/>
              </a:ln>
              <a:solidFill>
                <a:prstClr val="white"/>
              </a:solidFill>
              <a:effectLst/>
              <a:uLnTx/>
              <a:uFillTx/>
              <a:latin typeface="Avenir Next LT Pro Demi"/>
              <a:ea typeface="+mn-ea"/>
              <a:cs typeface="+mn-cs"/>
            </a:endParaRPr>
          </a:p>
        </p:txBody>
      </p:sp>
      <p:grpSp>
        <p:nvGrpSpPr>
          <p:cNvPr id="172" name="Group 171">
            <a:extLst>
              <a:ext uri="{FF2B5EF4-FFF2-40B4-BE49-F238E27FC236}">
                <a16:creationId xmlns:a16="http://schemas.microsoft.com/office/drawing/2014/main" id="{70476B06-03F5-9C12-B10D-50D3B06F9181}"/>
              </a:ext>
            </a:extLst>
          </p:cNvPr>
          <p:cNvGrpSpPr>
            <a:grpSpLocks/>
          </p:cNvGrpSpPr>
          <p:nvPr/>
        </p:nvGrpSpPr>
        <p:grpSpPr>
          <a:xfrm>
            <a:off x="6699569" y="2410668"/>
            <a:ext cx="701525" cy="701523"/>
            <a:chOff x="129625" y="1658616"/>
            <a:chExt cx="510550" cy="510550"/>
          </a:xfrm>
        </p:grpSpPr>
        <p:sp>
          <p:nvSpPr>
            <p:cNvPr id="173" name="Oval 172">
              <a:extLst>
                <a:ext uri="{FF2B5EF4-FFF2-40B4-BE49-F238E27FC236}">
                  <a16:creationId xmlns:a16="http://schemas.microsoft.com/office/drawing/2014/main" id="{A4186B26-EB27-4535-C622-ED504787D44F}"/>
                </a:ext>
              </a:extLst>
            </p:cNvPr>
            <p:cNvSpPr/>
            <p:nvPr/>
          </p:nvSpPr>
          <p:spPr>
            <a:xfrm>
              <a:off x="129625" y="1658616"/>
              <a:ext cx="510550" cy="510550"/>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4" name="Oval 173">
              <a:extLst>
                <a:ext uri="{FF2B5EF4-FFF2-40B4-BE49-F238E27FC236}">
                  <a16:creationId xmlns:a16="http://schemas.microsoft.com/office/drawing/2014/main" id="{B20ACC7D-0176-C4FA-0964-32369655A7E3}"/>
                </a:ext>
              </a:extLst>
            </p:cNvPr>
            <p:cNvSpPr/>
            <p:nvPr/>
          </p:nvSpPr>
          <p:spPr>
            <a:xfrm>
              <a:off x="174487" y="1663864"/>
              <a:ext cx="420826" cy="42082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139" name="Content Placeholder 2">
            <a:extLst>
              <a:ext uri="{FF2B5EF4-FFF2-40B4-BE49-F238E27FC236}">
                <a16:creationId xmlns:a16="http://schemas.microsoft.com/office/drawing/2014/main" id="{CF3F7A26-46C5-D24D-9E8D-F5143124640B}"/>
              </a:ext>
            </a:extLst>
          </p:cNvPr>
          <p:cNvSpPr txBox="1">
            <a:spLocks/>
          </p:cNvSpPr>
          <p:nvPr/>
        </p:nvSpPr>
        <p:spPr>
          <a:xfrm>
            <a:off x="7937936" y="1570807"/>
            <a:ext cx="3568264" cy="553998"/>
          </a:xfrm>
          <a:prstGeom prst="rect">
            <a:avLst/>
          </a:prstGeom>
          <a:noFill/>
        </p:spPr>
        <p:txBody>
          <a:bodyPr vert="horz" wrap="square" lIns="0" tIns="0" rIns="0" bIns="0" rtlCol="0" anchor="t">
            <a:spAutoFit/>
          </a:bodyPr>
          <a:lstStyle>
            <a:lvl1pPr marL="342900" indent="-342900" algn="l" defTabSz="914400" rtl="0" eaLnBrk="1" latinLnBrk="0" hangingPunct="1">
              <a:lnSpc>
                <a:spcPct val="100000"/>
              </a:lnSpc>
              <a:spcBef>
                <a:spcPts val="0"/>
              </a:spcBef>
              <a:spcAft>
                <a:spcPts val="0"/>
              </a:spcAft>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lnSpc>
                <a:spcPct val="100000"/>
              </a:lnSpc>
              <a:spcBef>
                <a:spcPts val="0"/>
              </a:spcBef>
              <a:spcAft>
                <a:spcPts val="0"/>
              </a:spcAft>
              <a:buFont typeface="Arial" panose="020B06040202020202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800" b="1" i="0" u="none" strike="noStrike" kern="1200" cap="none" spc="0" normalizeH="0" baseline="0" noProof="0">
                <a:ln>
                  <a:noFill/>
                </a:ln>
                <a:solidFill>
                  <a:prstClr val="white"/>
                </a:solidFill>
                <a:effectLst/>
                <a:uLnTx/>
                <a:uFillTx/>
                <a:latin typeface="Avenir Next LT Pro Demi"/>
                <a:ea typeface="+mn-ea"/>
                <a:cs typeface="+mn-cs"/>
              </a:rPr>
              <a:t>透過</a:t>
            </a:r>
            <a:r>
              <a:rPr kumimoji="0" lang="en-US" altLang="zh-CN" sz="1800" b="1" i="0" u="none" strike="noStrike" kern="1200" cap="none" spc="0" normalizeH="0" baseline="0" noProof="0">
                <a:ln>
                  <a:noFill/>
                </a:ln>
                <a:solidFill>
                  <a:prstClr val="white"/>
                </a:solidFill>
                <a:effectLst/>
                <a:uLnTx/>
                <a:uFillTx/>
                <a:latin typeface="Avenir Next LT Pro Demi"/>
                <a:ea typeface="+mn-ea"/>
                <a:cs typeface="+mn-cs"/>
              </a:rPr>
              <a:t>Smart Harvesting AI</a:t>
            </a:r>
            <a:r>
              <a:rPr kumimoji="0" lang="zh-CN" altLang="en-US" sz="1800" b="1" i="0" u="none" strike="noStrike" kern="1200" cap="none" spc="0" normalizeH="0" baseline="0" noProof="0">
                <a:ln>
                  <a:noFill/>
                </a:ln>
                <a:solidFill>
                  <a:prstClr val="white"/>
                </a:solidFill>
                <a:effectLst/>
                <a:uLnTx/>
                <a:uFillTx/>
                <a:latin typeface="Avenir Next LT Pro Demi"/>
                <a:ea typeface="+mn-ea"/>
                <a:cs typeface="+mn-cs"/>
              </a:rPr>
              <a:t>減少研究人員和管理員人工管理和維護工作</a:t>
            </a:r>
            <a:endParaRPr kumimoji="0" lang="en-US" sz="1800" b="1" i="0" u="none" strike="noStrike" kern="1200" cap="none" spc="0" normalizeH="0" baseline="0" noProof="0">
              <a:ln>
                <a:noFill/>
              </a:ln>
              <a:solidFill>
                <a:prstClr val="white"/>
              </a:solidFill>
              <a:effectLst/>
              <a:uLnTx/>
              <a:uFillTx/>
              <a:latin typeface="Avenir Next LT Pro Demi"/>
              <a:ea typeface="+mn-ea"/>
              <a:cs typeface="+mn-cs"/>
            </a:endParaRPr>
          </a:p>
        </p:txBody>
      </p:sp>
      <p:grpSp>
        <p:nvGrpSpPr>
          <p:cNvPr id="175" name="Group 174">
            <a:extLst>
              <a:ext uri="{FF2B5EF4-FFF2-40B4-BE49-F238E27FC236}">
                <a16:creationId xmlns:a16="http://schemas.microsoft.com/office/drawing/2014/main" id="{2B0CF27F-6275-73C9-71CC-734768AF8C93}"/>
              </a:ext>
            </a:extLst>
          </p:cNvPr>
          <p:cNvGrpSpPr>
            <a:grpSpLocks/>
          </p:cNvGrpSpPr>
          <p:nvPr/>
        </p:nvGrpSpPr>
        <p:grpSpPr>
          <a:xfrm>
            <a:off x="6714476" y="1509380"/>
            <a:ext cx="701525" cy="701523"/>
            <a:chOff x="129625" y="1658616"/>
            <a:chExt cx="510550" cy="510550"/>
          </a:xfrm>
        </p:grpSpPr>
        <p:sp>
          <p:nvSpPr>
            <p:cNvPr id="176" name="Oval 175">
              <a:extLst>
                <a:ext uri="{FF2B5EF4-FFF2-40B4-BE49-F238E27FC236}">
                  <a16:creationId xmlns:a16="http://schemas.microsoft.com/office/drawing/2014/main" id="{CFB59361-DBBA-BAAF-21D4-FAAE11681E61}"/>
                </a:ext>
              </a:extLst>
            </p:cNvPr>
            <p:cNvSpPr/>
            <p:nvPr/>
          </p:nvSpPr>
          <p:spPr>
            <a:xfrm>
              <a:off x="129625" y="1658616"/>
              <a:ext cx="510550" cy="510550"/>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77" name="Oval 176">
              <a:extLst>
                <a:ext uri="{FF2B5EF4-FFF2-40B4-BE49-F238E27FC236}">
                  <a16:creationId xmlns:a16="http://schemas.microsoft.com/office/drawing/2014/main" id="{1606CE52-A88C-E9D2-D058-5322F631ABD7}"/>
                </a:ext>
              </a:extLst>
            </p:cNvPr>
            <p:cNvSpPr/>
            <p:nvPr/>
          </p:nvSpPr>
          <p:spPr>
            <a:xfrm>
              <a:off x="174487" y="1703478"/>
              <a:ext cx="420826" cy="42082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138" name="Content Placeholder 2">
            <a:extLst>
              <a:ext uri="{FF2B5EF4-FFF2-40B4-BE49-F238E27FC236}">
                <a16:creationId xmlns:a16="http://schemas.microsoft.com/office/drawing/2014/main" id="{0700D00C-B645-7F42-9993-C7D625FC05ED}"/>
              </a:ext>
            </a:extLst>
          </p:cNvPr>
          <p:cNvSpPr txBox="1">
            <a:spLocks/>
          </p:cNvSpPr>
          <p:nvPr/>
        </p:nvSpPr>
        <p:spPr>
          <a:xfrm>
            <a:off x="7937936" y="652573"/>
            <a:ext cx="3301564" cy="553998"/>
          </a:xfrm>
          <a:prstGeom prst="rect">
            <a:avLst/>
          </a:prstGeom>
          <a:noFill/>
        </p:spPr>
        <p:txBody>
          <a:bodyPr vert="horz" wrap="square" lIns="0" tIns="0" rIns="0" bIns="0" rtlCol="0" anchor="t">
            <a:spAutoFit/>
          </a:bodyPr>
          <a:lstStyle>
            <a:lvl1pPr marL="342900" indent="-342900" algn="l" defTabSz="914400" rtl="0" eaLnBrk="1" latinLnBrk="0" hangingPunct="1">
              <a:lnSpc>
                <a:spcPct val="100000"/>
              </a:lnSpc>
              <a:spcBef>
                <a:spcPts val="0"/>
              </a:spcBef>
              <a:spcAft>
                <a:spcPts val="0"/>
              </a:spcAft>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lnSpc>
                <a:spcPct val="100000"/>
              </a:lnSpc>
              <a:spcBef>
                <a:spcPts val="0"/>
              </a:spcBef>
              <a:spcAft>
                <a:spcPts val="0"/>
              </a:spcAft>
              <a:buFont typeface="Arial" panose="020B06040202020202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800" b="1" i="0" u="none" strike="noStrike" kern="1200" cap="none" spc="0" normalizeH="0" baseline="0" noProof="0">
                <a:ln>
                  <a:noFill/>
                </a:ln>
                <a:solidFill>
                  <a:prstClr val="white"/>
                </a:solidFill>
                <a:effectLst/>
                <a:uLnTx/>
                <a:uFillTx/>
                <a:latin typeface="Avenir Next LT Pro Demi"/>
                <a:ea typeface="+mn-ea"/>
                <a:cs typeface="+mn-cs"/>
              </a:rPr>
              <a:t>研究產出覆蓋廣泛（</a:t>
            </a:r>
            <a:r>
              <a:rPr kumimoji="0" lang="en-US" altLang="zh-CN" sz="1800" b="1" i="0" u="none" strike="noStrike" kern="1200" cap="none" spc="0" normalizeH="0" baseline="0" noProof="0">
                <a:ln>
                  <a:noFill/>
                </a:ln>
                <a:solidFill>
                  <a:prstClr val="white"/>
                </a:solidFill>
                <a:effectLst/>
                <a:uLnTx/>
                <a:uFillTx/>
                <a:latin typeface="Avenir Next LT Pro Demi"/>
                <a:ea typeface="+mn-ea"/>
                <a:cs typeface="+mn-cs"/>
              </a:rPr>
              <a:t>CDI</a:t>
            </a:r>
            <a:r>
              <a:rPr kumimoji="0" lang="zh-CN" altLang="en-US" sz="1800" b="1" i="0" u="none" strike="noStrike" kern="1200" cap="none" spc="0" normalizeH="0" baseline="0" noProof="0">
                <a:ln>
                  <a:noFill/>
                </a:ln>
                <a:solidFill>
                  <a:prstClr val="white"/>
                </a:solidFill>
                <a:effectLst/>
                <a:uLnTx/>
                <a:uFillTx/>
                <a:latin typeface="Avenir Next LT Pro Demi"/>
                <a:ea typeface="+mn-ea"/>
                <a:cs typeface="+mn-cs"/>
              </a:rPr>
              <a:t>），且包含全科學研究資產</a:t>
            </a:r>
            <a:endParaRPr kumimoji="0" lang="en-US" sz="1800" b="1" i="0" u="none" strike="noStrike" kern="1200" cap="none" spc="0" normalizeH="0" baseline="0" noProof="0">
              <a:ln>
                <a:noFill/>
              </a:ln>
              <a:solidFill>
                <a:prstClr val="white"/>
              </a:solidFill>
              <a:effectLst/>
              <a:uLnTx/>
              <a:uFillTx/>
              <a:latin typeface="Avenir Next LT Pro Demi"/>
              <a:ea typeface="+mn-ea"/>
              <a:cs typeface="+mn-cs"/>
            </a:endParaRPr>
          </a:p>
        </p:txBody>
      </p:sp>
      <p:cxnSp>
        <p:nvCxnSpPr>
          <p:cNvPr id="6" name="Straight Connector 5">
            <a:extLst>
              <a:ext uri="{FF2B5EF4-FFF2-40B4-BE49-F238E27FC236}">
                <a16:creationId xmlns:a16="http://schemas.microsoft.com/office/drawing/2014/main" id="{8E80FE70-EA3F-D615-2F9A-089D2DA16BA0}"/>
              </a:ext>
            </a:extLst>
          </p:cNvPr>
          <p:cNvCxnSpPr>
            <a:cxnSpLocks/>
          </p:cNvCxnSpPr>
          <p:nvPr/>
        </p:nvCxnSpPr>
        <p:spPr>
          <a:xfrm>
            <a:off x="7937937" y="1339767"/>
            <a:ext cx="3301564"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8" name="Group 177">
            <a:extLst>
              <a:ext uri="{FF2B5EF4-FFF2-40B4-BE49-F238E27FC236}">
                <a16:creationId xmlns:a16="http://schemas.microsoft.com/office/drawing/2014/main" id="{ABBF83F1-D37E-5206-90EA-DD47FFF352E3}"/>
              </a:ext>
            </a:extLst>
          </p:cNvPr>
          <p:cNvGrpSpPr>
            <a:grpSpLocks/>
          </p:cNvGrpSpPr>
          <p:nvPr/>
        </p:nvGrpSpPr>
        <p:grpSpPr>
          <a:xfrm>
            <a:off x="6699569" y="582143"/>
            <a:ext cx="701525" cy="701523"/>
            <a:chOff x="129625" y="1658616"/>
            <a:chExt cx="510550" cy="510550"/>
          </a:xfrm>
        </p:grpSpPr>
        <p:sp>
          <p:nvSpPr>
            <p:cNvPr id="179" name="Oval 178">
              <a:extLst>
                <a:ext uri="{FF2B5EF4-FFF2-40B4-BE49-F238E27FC236}">
                  <a16:creationId xmlns:a16="http://schemas.microsoft.com/office/drawing/2014/main" id="{94495A95-9D37-78CE-DBC0-DE7EC9A0A928}"/>
                </a:ext>
              </a:extLst>
            </p:cNvPr>
            <p:cNvSpPr/>
            <p:nvPr/>
          </p:nvSpPr>
          <p:spPr>
            <a:xfrm>
              <a:off x="129625" y="1658616"/>
              <a:ext cx="510550" cy="510550"/>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0" name="Oval 179">
              <a:extLst>
                <a:ext uri="{FF2B5EF4-FFF2-40B4-BE49-F238E27FC236}">
                  <a16:creationId xmlns:a16="http://schemas.microsoft.com/office/drawing/2014/main" id="{526F3DEF-541D-256C-46A6-97AF8F38980D}"/>
                </a:ext>
              </a:extLst>
            </p:cNvPr>
            <p:cNvSpPr/>
            <p:nvPr/>
          </p:nvSpPr>
          <p:spPr>
            <a:xfrm>
              <a:off x="174487" y="1703478"/>
              <a:ext cx="420826" cy="42082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141" name="Content Placeholder 2">
            <a:extLst>
              <a:ext uri="{FF2B5EF4-FFF2-40B4-BE49-F238E27FC236}">
                <a16:creationId xmlns:a16="http://schemas.microsoft.com/office/drawing/2014/main" id="{E6876FCC-2C49-A946-B44F-751FCBB64829}"/>
              </a:ext>
            </a:extLst>
          </p:cNvPr>
          <p:cNvSpPr txBox="1">
            <a:spLocks/>
          </p:cNvSpPr>
          <p:nvPr/>
        </p:nvSpPr>
        <p:spPr>
          <a:xfrm>
            <a:off x="7937936" y="3550681"/>
            <a:ext cx="3568264" cy="553998"/>
          </a:xfrm>
          <a:prstGeom prst="rect">
            <a:avLst/>
          </a:prstGeom>
          <a:noFill/>
        </p:spPr>
        <p:txBody>
          <a:bodyPr vert="horz" wrap="square" lIns="0" tIns="0" rIns="0" bIns="0" rtlCol="0" anchor="t">
            <a:spAutoFit/>
          </a:bodyPr>
          <a:lstStyle>
            <a:lvl1pPr marL="342900" indent="-342900" algn="l" defTabSz="914400" rtl="0" eaLnBrk="1" latinLnBrk="0" hangingPunct="1">
              <a:lnSpc>
                <a:spcPct val="100000"/>
              </a:lnSpc>
              <a:spcBef>
                <a:spcPts val="0"/>
              </a:spcBef>
              <a:spcAft>
                <a:spcPts val="0"/>
              </a:spcAft>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lnSpc>
                <a:spcPct val="100000"/>
              </a:lnSpc>
              <a:spcBef>
                <a:spcPts val="0"/>
              </a:spcBef>
              <a:spcAft>
                <a:spcPts val="0"/>
              </a:spcAft>
              <a:buFont typeface="Arial" panose="020B06040202020202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zh-CN" altLang="en-US" sz="1800" b="1" i="0" u="none" strike="noStrike" kern="1200" cap="none" spc="0" normalizeH="0" baseline="0" noProof="0" dirty="0">
                <a:ln>
                  <a:noFill/>
                </a:ln>
                <a:solidFill>
                  <a:prstClr val="white"/>
                </a:solidFill>
                <a:effectLst/>
                <a:uLnTx/>
                <a:uFillTx/>
                <a:latin typeface="Avenir Next LT Pro Demi"/>
                <a:ea typeface="+mn-ea"/>
                <a:cs typeface="+mn-cs"/>
              </a:rPr>
              <a:t>強大的分析功能</a:t>
            </a:r>
            <a:r>
              <a:rPr kumimoji="0" lang="zh-TW" altLang="en-US" sz="1800" b="1" i="0" u="none" strike="noStrike" kern="1200" cap="none" spc="0" normalizeH="0" baseline="0" noProof="0" dirty="0">
                <a:ln>
                  <a:noFill/>
                </a:ln>
                <a:solidFill>
                  <a:prstClr val="white"/>
                </a:solidFill>
                <a:effectLst/>
                <a:uLnTx/>
                <a:uFillTx/>
                <a:latin typeface="Avenir Next LT Pro Demi"/>
                <a:ea typeface="+mn-ea"/>
                <a:cs typeface="+mn-cs"/>
              </a:rPr>
              <a:t>協</a:t>
            </a:r>
            <a:r>
              <a:rPr kumimoji="0" lang="zh-CN" altLang="en-US" sz="1800" b="1" i="0" u="none" strike="noStrike" kern="1200" cap="none" spc="0" normalizeH="0" baseline="0" noProof="0" dirty="0">
                <a:ln>
                  <a:noFill/>
                </a:ln>
                <a:solidFill>
                  <a:prstClr val="white"/>
                </a:solidFill>
                <a:effectLst/>
                <a:uLnTx/>
                <a:uFillTx/>
                <a:latin typeface="Avenir Next LT Pro Demi"/>
                <a:ea typeface="+mn-ea"/>
                <a:cs typeface="+mn-cs"/>
              </a:rPr>
              <a:t>助用量和學術能量的報告</a:t>
            </a:r>
            <a:endParaRPr kumimoji="0" lang="en-US" sz="1800" b="1" i="0" u="none" strike="noStrike" kern="1200" cap="none" spc="0" normalizeH="0" baseline="0" noProof="0" dirty="0">
              <a:ln>
                <a:noFill/>
              </a:ln>
              <a:solidFill>
                <a:prstClr val="white"/>
              </a:solidFill>
              <a:effectLst/>
              <a:uLnTx/>
              <a:uFillTx/>
              <a:latin typeface="Avenir Next LT Pro Demi"/>
              <a:ea typeface="+mn-ea"/>
              <a:cs typeface="+mn-cs"/>
            </a:endParaRPr>
          </a:p>
        </p:txBody>
      </p:sp>
      <p:grpSp>
        <p:nvGrpSpPr>
          <p:cNvPr id="181" name="Group 180">
            <a:extLst>
              <a:ext uri="{FF2B5EF4-FFF2-40B4-BE49-F238E27FC236}">
                <a16:creationId xmlns:a16="http://schemas.microsoft.com/office/drawing/2014/main" id="{73CCE396-3E24-B2EC-B19B-E558140EA8E5}"/>
              </a:ext>
            </a:extLst>
          </p:cNvPr>
          <p:cNvGrpSpPr>
            <a:grpSpLocks/>
          </p:cNvGrpSpPr>
          <p:nvPr/>
        </p:nvGrpSpPr>
        <p:grpSpPr>
          <a:xfrm>
            <a:off x="6699569" y="3387467"/>
            <a:ext cx="701525" cy="701523"/>
            <a:chOff x="129625" y="1603157"/>
            <a:chExt cx="510550" cy="510550"/>
          </a:xfrm>
        </p:grpSpPr>
        <p:sp>
          <p:nvSpPr>
            <p:cNvPr id="182" name="Oval 181">
              <a:extLst>
                <a:ext uri="{FF2B5EF4-FFF2-40B4-BE49-F238E27FC236}">
                  <a16:creationId xmlns:a16="http://schemas.microsoft.com/office/drawing/2014/main" id="{424E0A15-2D12-E56C-8534-26A37EC0096A}"/>
                </a:ext>
              </a:extLst>
            </p:cNvPr>
            <p:cNvSpPr/>
            <p:nvPr/>
          </p:nvSpPr>
          <p:spPr>
            <a:xfrm>
              <a:off x="129625" y="1603157"/>
              <a:ext cx="510550" cy="510550"/>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3" name="Oval 182">
              <a:extLst>
                <a:ext uri="{FF2B5EF4-FFF2-40B4-BE49-F238E27FC236}">
                  <a16:creationId xmlns:a16="http://schemas.microsoft.com/office/drawing/2014/main" id="{E14F6013-83AB-3448-BF6B-C1C8A8A05A0F}"/>
                </a:ext>
              </a:extLst>
            </p:cNvPr>
            <p:cNvSpPr/>
            <p:nvPr/>
          </p:nvSpPr>
          <p:spPr>
            <a:xfrm>
              <a:off x="174487" y="1632177"/>
              <a:ext cx="420826" cy="42082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venir Next LT Pro"/>
                <a:ea typeface="+mn-ea"/>
                <a:cs typeface="+mn-cs"/>
              </a:endParaRPr>
            </a:p>
          </p:txBody>
        </p:sp>
      </p:grpSp>
      <p:pic>
        <p:nvPicPr>
          <p:cNvPr id="192" name="Graphic 191">
            <a:extLst>
              <a:ext uri="{FF2B5EF4-FFF2-40B4-BE49-F238E27FC236}">
                <a16:creationId xmlns:a16="http://schemas.microsoft.com/office/drawing/2014/main" id="{062A49D4-37BD-EF58-28EE-B208CC13A934}"/>
              </a:ext>
            </a:extLst>
          </p:cNvPr>
          <p:cNvPicPr>
            <a:picLocks/>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21533" y="3662780"/>
            <a:ext cx="303318" cy="303318"/>
          </a:xfrm>
          <a:prstGeom prst="rect">
            <a:avLst/>
          </a:prstGeom>
        </p:spPr>
      </p:pic>
      <p:pic>
        <p:nvPicPr>
          <p:cNvPr id="193" name="Graphic 192">
            <a:extLst>
              <a:ext uri="{FF2B5EF4-FFF2-40B4-BE49-F238E27FC236}">
                <a16:creationId xmlns:a16="http://schemas.microsoft.com/office/drawing/2014/main" id="{E6A682E1-0E1F-0205-C82F-B1320A28466F}"/>
              </a:ext>
            </a:extLst>
          </p:cNvPr>
          <p:cNvPicPr>
            <a:picLocks/>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898673" y="2620655"/>
            <a:ext cx="303318" cy="303318"/>
          </a:xfrm>
          <a:prstGeom prst="rect">
            <a:avLst/>
          </a:prstGeom>
        </p:spPr>
      </p:pic>
      <p:pic>
        <p:nvPicPr>
          <p:cNvPr id="194" name="Graphic 193">
            <a:extLst>
              <a:ext uri="{FF2B5EF4-FFF2-40B4-BE49-F238E27FC236}">
                <a16:creationId xmlns:a16="http://schemas.microsoft.com/office/drawing/2014/main" id="{B132F1D5-DB75-705B-7784-5F8678DDD76B}"/>
              </a:ext>
            </a:extLst>
          </p:cNvPr>
          <p:cNvPicPr>
            <a:picLocks/>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5296" y="4606990"/>
            <a:ext cx="303318" cy="303318"/>
          </a:xfrm>
          <a:prstGeom prst="rect">
            <a:avLst/>
          </a:prstGeom>
        </p:spPr>
      </p:pic>
      <p:pic>
        <p:nvPicPr>
          <p:cNvPr id="195" name="Graphic 194">
            <a:extLst>
              <a:ext uri="{FF2B5EF4-FFF2-40B4-BE49-F238E27FC236}">
                <a16:creationId xmlns:a16="http://schemas.microsoft.com/office/drawing/2014/main" id="{C610C511-21EB-B9A7-4B48-F708071AE5B0}"/>
              </a:ext>
            </a:extLst>
          </p:cNvPr>
          <p:cNvPicPr>
            <a:picLocks/>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898673" y="1687396"/>
            <a:ext cx="303318" cy="303318"/>
          </a:xfrm>
          <a:prstGeom prst="rect">
            <a:avLst/>
          </a:prstGeom>
        </p:spPr>
      </p:pic>
      <p:pic>
        <p:nvPicPr>
          <p:cNvPr id="196" name="Graphic 195">
            <a:extLst>
              <a:ext uri="{FF2B5EF4-FFF2-40B4-BE49-F238E27FC236}">
                <a16:creationId xmlns:a16="http://schemas.microsoft.com/office/drawing/2014/main" id="{F7D5FE55-CA7E-6969-3F50-3F20441792CB}"/>
              </a:ext>
            </a:extLst>
          </p:cNvPr>
          <p:cNvPicPr>
            <a:picLocks/>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898673" y="781245"/>
            <a:ext cx="303318" cy="303318"/>
          </a:xfrm>
          <a:prstGeom prst="rect">
            <a:avLst/>
          </a:prstGeom>
        </p:spPr>
      </p:pic>
      <p:sp>
        <p:nvSpPr>
          <p:cNvPr id="198" name="Slide Number Placeholder 197">
            <a:extLst>
              <a:ext uri="{FF2B5EF4-FFF2-40B4-BE49-F238E27FC236}">
                <a16:creationId xmlns:a16="http://schemas.microsoft.com/office/drawing/2014/main" id="{0F67D635-AFF8-5233-7906-29A24879D71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 name="TextBox 4">
            <a:extLst>
              <a:ext uri="{FF2B5EF4-FFF2-40B4-BE49-F238E27FC236}">
                <a16:creationId xmlns:a16="http://schemas.microsoft.com/office/drawing/2014/main" id="{AAB9A72C-ADAE-42A5-5EA5-1B6E5070DFE1}"/>
              </a:ext>
            </a:extLst>
          </p:cNvPr>
          <p:cNvSpPr txBox="1"/>
          <p:nvPr/>
        </p:nvSpPr>
        <p:spPr>
          <a:xfrm>
            <a:off x="550863" y="1027623"/>
            <a:ext cx="5659438"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Showcase research and expertise.</a:t>
            </a:r>
          </a:p>
        </p:txBody>
      </p:sp>
      <p:pic>
        <p:nvPicPr>
          <p:cNvPr id="16" name="Picture 11" descr="Graphical user interface, application&#10;&#10;Description automatically generated">
            <a:extLst>
              <a:ext uri="{FF2B5EF4-FFF2-40B4-BE49-F238E27FC236}">
                <a16:creationId xmlns:a16="http://schemas.microsoft.com/office/drawing/2014/main" id="{B278CAEB-E511-647B-6514-1EB81D63C6D5}"/>
              </a:ext>
            </a:extLst>
          </p:cNvPr>
          <p:cNvPicPr>
            <a:picLocks noChangeAspect="1"/>
          </p:cNvPicPr>
          <p:nvPr/>
        </p:nvPicPr>
        <p:blipFill rotWithShape="1">
          <a:blip r:embed="rId13"/>
          <a:srcRect l="-181" t="7258" b="7258"/>
          <a:stretch/>
        </p:blipFill>
        <p:spPr>
          <a:xfrm>
            <a:off x="1030836" y="2819555"/>
            <a:ext cx="4820897" cy="2989776"/>
          </a:xfrm>
          <a:prstGeom prst="rect">
            <a:avLst/>
          </a:prstGeom>
          <a:ln>
            <a:solidFill>
              <a:schemeClr val="tx2">
                <a:lumMod val="25000"/>
                <a:lumOff val="75000"/>
              </a:schemeClr>
            </a:solidFill>
          </a:ln>
          <a:effectLst/>
        </p:spPr>
      </p:pic>
      <p:pic>
        <p:nvPicPr>
          <p:cNvPr id="17" name="Picture 16" descr="Graphical user interface, application&#10;&#10;Description automatically generated">
            <a:extLst>
              <a:ext uri="{FF2B5EF4-FFF2-40B4-BE49-F238E27FC236}">
                <a16:creationId xmlns:a16="http://schemas.microsoft.com/office/drawing/2014/main" id="{F5E6C26A-5CF4-2B29-0D35-74DA4A9E35BF}"/>
              </a:ext>
            </a:extLst>
          </p:cNvPr>
          <p:cNvPicPr>
            <a:picLocks noChangeAspect="1"/>
          </p:cNvPicPr>
          <p:nvPr/>
        </p:nvPicPr>
        <p:blipFill>
          <a:blip r:embed="rId14"/>
          <a:stretch>
            <a:fillRect/>
          </a:stretch>
        </p:blipFill>
        <p:spPr>
          <a:xfrm>
            <a:off x="3240315" y="1664180"/>
            <a:ext cx="2669534" cy="2289281"/>
          </a:xfrm>
          <a:prstGeom prst="rect">
            <a:avLst/>
          </a:prstGeom>
          <a:ln>
            <a:noFill/>
          </a:ln>
          <a:effectLst>
            <a:outerShdw blurRad="190500" algn="tl" rotWithShape="0">
              <a:srgbClr val="000000">
                <a:alpha val="70000"/>
              </a:srgbClr>
            </a:outerShdw>
          </a:effectLst>
        </p:spPr>
      </p:pic>
      <p:pic>
        <p:nvPicPr>
          <p:cNvPr id="21" name="Picture 20" descr="A close-up of a logo&#10;&#10;Description automatically generated">
            <a:extLst>
              <a:ext uri="{FF2B5EF4-FFF2-40B4-BE49-F238E27FC236}">
                <a16:creationId xmlns:a16="http://schemas.microsoft.com/office/drawing/2014/main" id="{EF14C15F-7A0D-36DF-125A-4949B1D9D649}"/>
              </a:ext>
            </a:extLst>
          </p:cNvPr>
          <p:cNvPicPr>
            <a:picLocks noChangeAspect="1"/>
          </p:cNvPicPr>
          <p:nvPr/>
        </p:nvPicPr>
        <p:blipFill rotWithShape="1">
          <a:blip r:embed="rId15"/>
          <a:srcRect l="5066" t="15190" r="61674" b="56030"/>
          <a:stretch/>
        </p:blipFill>
        <p:spPr>
          <a:xfrm>
            <a:off x="2446075" y="495838"/>
            <a:ext cx="1913944" cy="577515"/>
          </a:xfrm>
          <a:prstGeom prst="rect">
            <a:avLst/>
          </a:prstGeom>
          <a:ln>
            <a:noFill/>
          </a:ln>
        </p:spPr>
      </p:pic>
      <p:sp>
        <p:nvSpPr>
          <p:cNvPr id="2" name="Content Placeholder 2">
            <a:extLst>
              <a:ext uri="{FF2B5EF4-FFF2-40B4-BE49-F238E27FC236}">
                <a16:creationId xmlns:a16="http://schemas.microsoft.com/office/drawing/2014/main" id="{841F0D46-B304-942D-7502-C787E9FA67F9}"/>
              </a:ext>
            </a:extLst>
          </p:cNvPr>
          <p:cNvSpPr txBox="1">
            <a:spLocks/>
          </p:cNvSpPr>
          <p:nvPr/>
        </p:nvSpPr>
        <p:spPr>
          <a:xfrm>
            <a:off x="7925652" y="5398743"/>
            <a:ext cx="3522544" cy="553998"/>
          </a:xfrm>
          <a:prstGeom prst="rect">
            <a:avLst/>
          </a:prstGeom>
          <a:noFill/>
        </p:spPr>
        <p:txBody>
          <a:bodyPr vert="horz" wrap="square" lIns="0" tIns="0" rIns="0" bIns="0" rtlCol="0" anchor="t">
            <a:spAutoFit/>
          </a:bodyPr>
          <a:lstStyle>
            <a:lvl1pPr marL="342900" indent="-342900" algn="l" defTabSz="914400" rtl="0" eaLnBrk="1" latinLnBrk="0" hangingPunct="1">
              <a:lnSpc>
                <a:spcPct val="100000"/>
              </a:lnSpc>
              <a:spcBef>
                <a:spcPts val="0"/>
              </a:spcBef>
              <a:spcAft>
                <a:spcPts val="0"/>
              </a:spcAft>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lnSpc>
                <a:spcPct val="100000"/>
              </a:lnSpc>
              <a:spcBef>
                <a:spcPts val="0"/>
              </a:spcBef>
              <a:spcAft>
                <a:spcPts val="0"/>
              </a:spcAft>
              <a:buFont typeface="Arial" panose="020B06040202020202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zh-CN" altLang="en-US" sz="1800" b="1">
                <a:solidFill>
                  <a:prstClr val="white"/>
                </a:solidFill>
                <a:latin typeface="Avenir Next LT Pro Demi"/>
              </a:rPr>
              <a:t>與</a:t>
            </a:r>
            <a:r>
              <a:rPr lang="en-US" altLang="zh-CN" sz="1800" b="1">
                <a:solidFill>
                  <a:prstClr val="white"/>
                </a:solidFill>
                <a:latin typeface="Avenir Next LT Pro Demi"/>
              </a:rPr>
              <a:t>Alma</a:t>
            </a:r>
            <a:r>
              <a:rPr lang="zh-CN" altLang="en-US" sz="1800" b="1">
                <a:solidFill>
                  <a:prstClr val="white"/>
                </a:solidFill>
                <a:latin typeface="Avenir Next LT Pro Demi"/>
              </a:rPr>
              <a:t>屬</a:t>
            </a:r>
            <a:r>
              <a:rPr kumimoji="0" lang="en-US" altLang="zh-CN" sz="1800" b="1" i="0" u="none" strike="noStrike" kern="1200" cap="none" spc="0" normalizeH="0" baseline="0" noProof="0">
                <a:ln>
                  <a:noFill/>
                </a:ln>
                <a:solidFill>
                  <a:prstClr val="white"/>
                </a:solidFill>
                <a:effectLst/>
                <a:uLnTx/>
                <a:uFillTx/>
                <a:latin typeface="Avenir Next LT Pro Demi"/>
                <a:ea typeface="+mn-ea"/>
                <a:cs typeface="+mn-cs"/>
              </a:rPr>
              <a:t>Ex Libris</a:t>
            </a:r>
            <a:r>
              <a:rPr kumimoji="0" lang="zh-CN" altLang="en-US" sz="1800" b="1" i="0" u="none" strike="noStrike" kern="1200" cap="none" spc="0" normalizeH="0" baseline="0" noProof="0">
                <a:ln>
                  <a:noFill/>
                </a:ln>
                <a:solidFill>
                  <a:prstClr val="white"/>
                </a:solidFill>
                <a:effectLst/>
                <a:uLnTx/>
                <a:uFillTx/>
                <a:latin typeface="Avenir Next LT Pro Demi"/>
                <a:ea typeface="+mn-ea"/>
                <a:cs typeface="+mn-cs"/>
              </a:rPr>
              <a:t>雲平台</a:t>
            </a:r>
            <a:r>
              <a:rPr lang="zh-CN" altLang="en-US" sz="1800" b="1">
                <a:solidFill>
                  <a:prstClr val="white"/>
                </a:solidFill>
                <a:latin typeface="Avenir Next LT Pro Demi"/>
              </a:rPr>
              <a:t>，</a:t>
            </a:r>
            <a:r>
              <a:rPr kumimoji="0" lang="zh-CN" altLang="en-US" sz="1800" b="1" i="0" u="none" strike="noStrike" kern="1200" cap="none" spc="0" normalizeH="0" baseline="0" noProof="0">
                <a:ln>
                  <a:noFill/>
                </a:ln>
                <a:solidFill>
                  <a:prstClr val="white"/>
                </a:solidFill>
                <a:effectLst/>
                <a:uLnTx/>
                <a:uFillTx/>
                <a:latin typeface="Avenir Next LT Pro Demi"/>
                <a:ea typeface="+mn-ea"/>
                <a:cs typeface="+mn-cs"/>
              </a:rPr>
              <a:t>加速館員管理工作</a:t>
            </a:r>
            <a:endParaRPr kumimoji="0" lang="en-US" sz="1800" b="1" i="0" u="none" strike="noStrike" kern="1200" cap="none" spc="0" normalizeH="0" baseline="0" noProof="0">
              <a:ln>
                <a:noFill/>
              </a:ln>
              <a:solidFill>
                <a:prstClr val="white"/>
              </a:solidFill>
              <a:effectLst/>
              <a:uLnTx/>
              <a:uFillTx/>
              <a:latin typeface="Avenir Next LT Pro Demi"/>
              <a:ea typeface="+mn-ea"/>
              <a:cs typeface="+mn-cs"/>
            </a:endParaRPr>
          </a:p>
        </p:txBody>
      </p:sp>
      <p:grpSp>
        <p:nvGrpSpPr>
          <p:cNvPr id="7" name="Group 6">
            <a:extLst>
              <a:ext uri="{FF2B5EF4-FFF2-40B4-BE49-F238E27FC236}">
                <a16:creationId xmlns:a16="http://schemas.microsoft.com/office/drawing/2014/main" id="{FDBE9750-5B31-92CF-88AE-B7D1CA74A4B3}"/>
              </a:ext>
            </a:extLst>
          </p:cNvPr>
          <p:cNvGrpSpPr>
            <a:grpSpLocks/>
          </p:cNvGrpSpPr>
          <p:nvPr/>
        </p:nvGrpSpPr>
        <p:grpSpPr>
          <a:xfrm>
            <a:off x="6699569" y="5272863"/>
            <a:ext cx="701525" cy="701523"/>
            <a:chOff x="129625" y="1658616"/>
            <a:chExt cx="510550" cy="510550"/>
          </a:xfrm>
        </p:grpSpPr>
        <p:sp>
          <p:nvSpPr>
            <p:cNvPr id="11" name="Oval 10">
              <a:extLst>
                <a:ext uri="{FF2B5EF4-FFF2-40B4-BE49-F238E27FC236}">
                  <a16:creationId xmlns:a16="http://schemas.microsoft.com/office/drawing/2014/main" id="{7B88327E-CFD4-7ACA-F91D-6C20A51EA55E}"/>
                </a:ext>
              </a:extLst>
            </p:cNvPr>
            <p:cNvSpPr/>
            <p:nvPr/>
          </p:nvSpPr>
          <p:spPr>
            <a:xfrm>
              <a:off x="129625" y="1658616"/>
              <a:ext cx="510550" cy="510550"/>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Oval 11">
              <a:extLst>
                <a:ext uri="{FF2B5EF4-FFF2-40B4-BE49-F238E27FC236}">
                  <a16:creationId xmlns:a16="http://schemas.microsoft.com/office/drawing/2014/main" id="{6D8B44F1-1C7D-BCF7-46A2-F429037C28D7}"/>
                </a:ext>
              </a:extLst>
            </p:cNvPr>
            <p:cNvSpPr/>
            <p:nvPr/>
          </p:nvSpPr>
          <p:spPr>
            <a:xfrm>
              <a:off x="174487" y="1703478"/>
              <a:ext cx="420826" cy="42082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venir Next LT Pro"/>
                <a:ea typeface="+mn-ea"/>
                <a:cs typeface="+mn-cs"/>
              </a:endParaRPr>
            </a:p>
          </p:txBody>
        </p:sp>
      </p:grpSp>
      <p:cxnSp>
        <p:nvCxnSpPr>
          <p:cNvPr id="14" name="Straight Connector 13">
            <a:extLst>
              <a:ext uri="{FF2B5EF4-FFF2-40B4-BE49-F238E27FC236}">
                <a16:creationId xmlns:a16="http://schemas.microsoft.com/office/drawing/2014/main" id="{5900A8FB-C97E-C9FC-DAC8-9B23FA501C0F}"/>
              </a:ext>
            </a:extLst>
          </p:cNvPr>
          <p:cNvCxnSpPr>
            <a:cxnSpLocks/>
          </p:cNvCxnSpPr>
          <p:nvPr/>
        </p:nvCxnSpPr>
        <p:spPr>
          <a:xfrm>
            <a:off x="7925652" y="5229319"/>
            <a:ext cx="3301564"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093334D6-85EA-D57E-1548-8E985887D4F6}"/>
              </a:ext>
            </a:extLst>
          </p:cNvPr>
          <p:cNvPicPr>
            <a:picLocks/>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910754" y="5488588"/>
            <a:ext cx="303318" cy="303318"/>
          </a:xfrm>
          <a:prstGeom prst="rect">
            <a:avLst/>
          </a:prstGeom>
        </p:spPr>
      </p:pic>
    </p:spTree>
    <p:extLst>
      <p:ext uri="{BB962C8B-B14F-4D97-AF65-F5344CB8AC3E}">
        <p14:creationId xmlns:p14="http://schemas.microsoft.com/office/powerpoint/2010/main" val="395565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0CDCD38-32A3-B22D-C355-B1244812ED15}"/>
              </a:ext>
            </a:extLst>
          </p:cNvPr>
          <p:cNvSpPr>
            <a:spLocks noGrp="1"/>
          </p:cNvSpPr>
          <p:nvPr>
            <p:ph type="title"/>
          </p:nvPr>
        </p:nvSpPr>
        <p:spPr/>
        <p:txBody>
          <a:bodyPr/>
          <a:lstStyle/>
          <a:p>
            <a:r>
              <a:rPr lang="zh-CN" altLang="en-US" b="1" dirty="0">
                <a:solidFill>
                  <a:schemeClr val="tx1"/>
                </a:solidFill>
              </a:rPr>
              <a:t>超越傳統的機構典藏</a:t>
            </a:r>
            <a:endParaRPr lang="zh-TW" altLang="en-US" b="1" dirty="0">
              <a:solidFill>
                <a:schemeClr val="tx1"/>
              </a:solidFill>
            </a:endParaRPr>
          </a:p>
        </p:txBody>
      </p:sp>
      <p:sp>
        <p:nvSpPr>
          <p:cNvPr id="4" name="投影片編號版面配置區 3">
            <a:extLst>
              <a:ext uri="{FF2B5EF4-FFF2-40B4-BE49-F238E27FC236}">
                <a16:creationId xmlns:a16="http://schemas.microsoft.com/office/drawing/2014/main" id="{70886BC7-BA56-0251-F935-D9E4155273C9}"/>
              </a:ext>
            </a:extLst>
          </p:cNvPr>
          <p:cNvSpPr>
            <a:spLocks noGrp="1"/>
          </p:cNvSpPr>
          <p:nvPr>
            <p:ph type="sldNum" sz="quarter" idx="11"/>
          </p:nvPr>
        </p:nvSpPr>
        <p:spPr/>
        <p:txBody>
          <a:bodyPr/>
          <a:lstStyle/>
          <a:p>
            <a:fld id="{F59CD943-D024-467A-B36E-F11E1285ED75}" type="slidenum">
              <a:rPr lang="en-GB" smtClean="0"/>
              <a:pPr/>
              <a:t>19</a:t>
            </a:fld>
            <a:endParaRPr lang="en-GB"/>
          </a:p>
        </p:txBody>
      </p:sp>
      <p:sp>
        <p:nvSpPr>
          <p:cNvPr id="5" name="Freeform: Shape 163">
            <a:extLst>
              <a:ext uri="{FF2B5EF4-FFF2-40B4-BE49-F238E27FC236}">
                <a16:creationId xmlns:a16="http://schemas.microsoft.com/office/drawing/2014/main" id="{A943B476-3AF4-0D1F-5077-45F3BA796D99}"/>
              </a:ext>
            </a:extLst>
          </p:cNvPr>
          <p:cNvSpPr/>
          <p:nvPr/>
        </p:nvSpPr>
        <p:spPr>
          <a:xfrm>
            <a:off x="2" y="1279152"/>
            <a:ext cx="12191998" cy="4600290"/>
          </a:xfrm>
          <a:custGeom>
            <a:avLst/>
            <a:gdLst>
              <a:gd name="connsiteX0" fmla="*/ 0 w 12191998"/>
              <a:gd name="connsiteY0" fmla="*/ 0 h 4600290"/>
              <a:gd name="connsiteX1" fmla="*/ 5153964 w 12191998"/>
              <a:gd name="connsiteY1" fmla="*/ 0 h 4600290"/>
              <a:gd name="connsiteX2" fmla="*/ 5919099 w 12191998"/>
              <a:gd name="connsiteY2" fmla="*/ 0 h 4600290"/>
              <a:gd name="connsiteX3" fmla="*/ 6068364 w 12191998"/>
              <a:gd name="connsiteY3" fmla="*/ 0 h 4600290"/>
              <a:gd name="connsiteX4" fmla="*/ 6068364 w 12191998"/>
              <a:gd name="connsiteY4" fmla="*/ 914400 h 4600290"/>
              <a:gd name="connsiteX5" fmla="*/ 6067505 w 12191998"/>
              <a:gd name="connsiteY5" fmla="*/ 914400 h 4600290"/>
              <a:gd name="connsiteX6" fmla="*/ 6067505 w 12191998"/>
              <a:gd name="connsiteY6" fmla="*/ 1980887 h 4600290"/>
              <a:gd name="connsiteX7" fmla="*/ 6076884 w 12191998"/>
              <a:gd name="connsiteY7" fmla="*/ 2015126 h 4600290"/>
              <a:gd name="connsiteX8" fmla="*/ 6182994 w 12191998"/>
              <a:gd name="connsiteY8" fmla="*/ 2042597 h 4600290"/>
              <a:gd name="connsiteX9" fmla="*/ 6900544 w 12191998"/>
              <a:gd name="connsiteY9" fmla="*/ 1628613 h 4600290"/>
              <a:gd name="connsiteX10" fmla="*/ 7154862 w 12191998"/>
              <a:gd name="connsiteY10" fmla="*/ 1628613 h 4600290"/>
              <a:gd name="connsiteX11" fmla="*/ 7916608 w 12191998"/>
              <a:gd name="connsiteY11" fmla="*/ 2068039 h 4600290"/>
              <a:gd name="connsiteX12" fmla="*/ 8022729 w 12191998"/>
              <a:gd name="connsiteY12" fmla="*/ 2040595 h 4600290"/>
              <a:gd name="connsiteX13" fmla="*/ 8031414 w 12191998"/>
              <a:gd name="connsiteY13" fmla="*/ 2008835 h 4600290"/>
              <a:gd name="connsiteX14" fmla="*/ 8031414 w 12191998"/>
              <a:gd name="connsiteY14" fmla="*/ 914629 h 4600290"/>
              <a:gd name="connsiteX15" fmla="*/ 8027095 w 12191998"/>
              <a:gd name="connsiteY15" fmla="*/ 914629 h 4600290"/>
              <a:gd name="connsiteX16" fmla="*/ 8027095 w 12191998"/>
              <a:gd name="connsiteY16" fmla="*/ 229 h 4600290"/>
              <a:gd name="connsiteX17" fmla="*/ 8150633 w 12191998"/>
              <a:gd name="connsiteY17" fmla="*/ 229 h 4600290"/>
              <a:gd name="connsiteX18" fmla="*/ 8151767 w 12191998"/>
              <a:gd name="connsiteY18" fmla="*/ 0 h 4600290"/>
              <a:gd name="connsiteX19" fmla="*/ 12191998 w 12191998"/>
              <a:gd name="connsiteY19" fmla="*/ 0 h 4600290"/>
              <a:gd name="connsiteX20" fmla="*/ 12191998 w 12191998"/>
              <a:gd name="connsiteY20" fmla="*/ 3785865 h 4600290"/>
              <a:gd name="connsiteX21" fmla="*/ 12188951 w 12191998"/>
              <a:gd name="connsiteY21" fmla="*/ 3785865 h 4600290"/>
              <a:gd name="connsiteX22" fmla="*/ 12188951 w 12191998"/>
              <a:gd name="connsiteY22" fmla="*/ 4600290 h 4600290"/>
              <a:gd name="connsiteX23" fmla="*/ 8941495 w 12191998"/>
              <a:gd name="connsiteY23" fmla="*/ 4600290 h 4600290"/>
              <a:gd name="connsiteX24" fmla="*/ 8111743 w 12191998"/>
              <a:gd name="connsiteY24" fmla="*/ 4600290 h 4600290"/>
              <a:gd name="connsiteX25" fmla="*/ 8027095 w 12191998"/>
              <a:gd name="connsiteY25" fmla="*/ 4600290 h 4600290"/>
              <a:gd name="connsiteX26" fmla="*/ 8027095 w 12191998"/>
              <a:gd name="connsiteY26" fmla="*/ 3685890 h 4600290"/>
              <a:gd name="connsiteX27" fmla="*/ 8033702 w 12191998"/>
              <a:gd name="connsiteY27" fmla="*/ 3685890 h 4600290"/>
              <a:gd name="connsiteX28" fmla="*/ 8033702 w 12191998"/>
              <a:gd name="connsiteY28" fmla="*/ 3676845 h 4600290"/>
              <a:gd name="connsiteX29" fmla="*/ 8031414 w 12191998"/>
              <a:gd name="connsiteY29" fmla="*/ 3665512 h 4600290"/>
              <a:gd name="connsiteX30" fmla="*/ 8031414 w 12191998"/>
              <a:gd name="connsiteY30" fmla="*/ 3008766 h 4600290"/>
              <a:gd name="connsiteX31" fmla="*/ 8022729 w 12191998"/>
              <a:gd name="connsiteY31" fmla="*/ 2977027 h 4600290"/>
              <a:gd name="connsiteX32" fmla="*/ 7916608 w 12191998"/>
              <a:gd name="connsiteY32" fmla="*/ 2949556 h 4600290"/>
              <a:gd name="connsiteX33" fmla="*/ 7154925 w 12191998"/>
              <a:gd name="connsiteY33" fmla="*/ 3388918 h 4600290"/>
              <a:gd name="connsiteX34" fmla="*/ 7027735 w 12191998"/>
              <a:gd name="connsiteY34" fmla="*/ 3422798 h 4600290"/>
              <a:gd name="connsiteX35" fmla="*/ 6900608 w 12191998"/>
              <a:gd name="connsiteY35" fmla="*/ 3388918 h 4600290"/>
              <a:gd name="connsiteX36" fmla="*/ 6182994 w 12191998"/>
              <a:gd name="connsiteY36" fmla="*/ 2974934 h 4600290"/>
              <a:gd name="connsiteX37" fmla="*/ 6076875 w 12191998"/>
              <a:gd name="connsiteY37" fmla="*/ 3002378 h 4600290"/>
              <a:gd name="connsiteX38" fmla="*/ 6067505 w 12191998"/>
              <a:gd name="connsiteY38" fmla="*/ 3036635 h 4600290"/>
              <a:gd name="connsiteX39" fmla="*/ 6067505 w 12191998"/>
              <a:gd name="connsiteY39" fmla="*/ 3637459 h 4600290"/>
              <a:gd name="connsiteX40" fmla="*/ 6065900 w 12191998"/>
              <a:gd name="connsiteY40" fmla="*/ 3645409 h 4600290"/>
              <a:gd name="connsiteX41" fmla="*/ 6065900 w 12191998"/>
              <a:gd name="connsiteY41" fmla="*/ 3685890 h 4600290"/>
              <a:gd name="connsiteX42" fmla="*/ 6068364 w 12191998"/>
              <a:gd name="connsiteY42" fmla="*/ 3685890 h 4600290"/>
              <a:gd name="connsiteX43" fmla="*/ 6068364 w 12191998"/>
              <a:gd name="connsiteY43" fmla="*/ 4600290 h 4600290"/>
              <a:gd name="connsiteX44" fmla="*/ 5987860 w 12191998"/>
              <a:gd name="connsiteY44" fmla="*/ 4600290 h 4600290"/>
              <a:gd name="connsiteX45" fmla="*/ 5153964 w 12191998"/>
              <a:gd name="connsiteY45" fmla="*/ 4600290 h 4600290"/>
              <a:gd name="connsiteX46" fmla="*/ 0 w 12191998"/>
              <a:gd name="connsiteY46" fmla="*/ 4600290 h 4600290"/>
              <a:gd name="connsiteX47" fmla="*/ 0 w 12191998"/>
              <a:gd name="connsiteY47" fmla="*/ 3785865 h 460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8" h="4600290">
                <a:moveTo>
                  <a:pt x="0" y="0"/>
                </a:moveTo>
                <a:lnTo>
                  <a:pt x="5153964" y="0"/>
                </a:lnTo>
                <a:lnTo>
                  <a:pt x="5919099" y="0"/>
                </a:lnTo>
                <a:lnTo>
                  <a:pt x="6068364" y="0"/>
                </a:lnTo>
                <a:lnTo>
                  <a:pt x="6068364" y="914400"/>
                </a:lnTo>
                <a:lnTo>
                  <a:pt x="6067505" y="914400"/>
                </a:lnTo>
                <a:lnTo>
                  <a:pt x="6067505" y="1980887"/>
                </a:lnTo>
                <a:lnTo>
                  <a:pt x="6076884" y="2015126"/>
                </a:lnTo>
                <a:cubicBezTo>
                  <a:pt x="6097627" y="2049604"/>
                  <a:pt x="6143990" y="2065105"/>
                  <a:pt x="6182994" y="2042597"/>
                </a:cubicBezTo>
                <a:lnTo>
                  <a:pt x="6900544" y="1628613"/>
                </a:lnTo>
                <a:cubicBezTo>
                  <a:pt x="6979093" y="1583439"/>
                  <a:pt x="7076503" y="1583502"/>
                  <a:pt x="7154862" y="1628613"/>
                </a:cubicBezTo>
                <a:lnTo>
                  <a:pt x="7916608" y="2068039"/>
                </a:lnTo>
                <a:cubicBezTo>
                  <a:pt x="7955661" y="2090547"/>
                  <a:pt x="8002000" y="2075082"/>
                  <a:pt x="8022729" y="2040595"/>
                </a:cubicBezTo>
                <a:lnTo>
                  <a:pt x="8031414" y="2008835"/>
                </a:lnTo>
                <a:lnTo>
                  <a:pt x="8031414" y="914629"/>
                </a:lnTo>
                <a:lnTo>
                  <a:pt x="8027095" y="914629"/>
                </a:lnTo>
                <a:lnTo>
                  <a:pt x="8027095" y="229"/>
                </a:lnTo>
                <a:lnTo>
                  <a:pt x="8150633" y="229"/>
                </a:lnTo>
                <a:lnTo>
                  <a:pt x="8151767" y="0"/>
                </a:lnTo>
                <a:lnTo>
                  <a:pt x="12191998" y="0"/>
                </a:lnTo>
                <a:lnTo>
                  <a:pt x="12191998" y="3785865"/>
                </a:lnTo>
                <a:lnTo>
                  <a:pt x="12188951" y="3785865"/>
                </a:lnTo>
                <a:lnTo>
                  <a:pt x="12188951" y="4600290"/>
                </a:lnTo>
                <a:lnTo>
                  <a:pt x="8941495" y="4600290"/>
                </a:lnTo>
                <a:lnTo>
                  <a:pt x="8111743" y="4600290"/>
                </a:lnTo>
                <a:lnTo>
                  <a:pt x="8027095" y="4600290"/>
                </a:lnTo>
                <a:lnTo>
                  <a:pt x="8027095" y="3685890"/>
                </a:lnTo>
                <a:lnTo>
                  <a:pt x="8033702" y="3685890"/>
                </a:lnTo>
                <a:lnTo>
                  <a:pt x="8033702" y="3676845"/>
                </a:lnTo>
                <a:lnTo>
                  <a:pt x="8031414" y="3665512"/>
                </a:lnTo>
                <a:lnTo>
                  <a:pt x="8031414" y="3008766"/>
                </a:lnTo>
                <a:lnTo>
                  <a:pt x="8022729" y="2977027"/>
                </a:lnTo>
                <a:cubicBezTo>
                  <a:pt x="8002000" y="2942549"/>
                  <a:pt x="7955661" y="2927049"/>
                  <a:pt x="7916608" y="2949556"/>
                </a:cubicBezTo>
                <a:lnTo>
                  <a:pt x="7154925" y="3388918"/>
                </a:lnTo>
                <a:cubicBezTo>
                  <a:pt x="7115746" y="3411568"/>
                  <a:pt x="7071740" y="3422798"/>
                  <a:pt x="7027735" y="3422798"/>
                </a:cubicBezTo>
                <a:cubicBezTo>
                  <a:pt x="6983730" y="3422798"/>
                  <a:pt x="6939851" y="3411568"/>
                  <a:pt x="6900608" y="3388918"/>
                </a:cubicBezTo>
                <a:lnTo>
                  <a:pt x="6182994" y="2974934"/>
                </a:lnTo>
                <a:cubicBezTo>
                  <a:pt x="6143942" y="2952427"/>
                  <a:pt x="6097604" y="2967891"/>
                  <a:pt x="6076875" y="3002378"/>
                </a:cubicBezTo>
                <a:lnTo>
                  <a:pt x="6067505" y="3036635"/>
                </a:lnTo>
                <a:lnTo>
                  <a:pt x="6067505" y="3637459"/>
                </a:lnTo>
                <a:lnTo>
                  <a:pt x="6065900" y="3645409"/>
                </a:lnTo>
                <a:lnTo>
                  <a:pt x="6065900" y="3685890"/>
                </a:lnTo>
                <a:lnTo>
                  <a:pt x="6068364" y="3685890"/>
                </a:lnTo>
                <a:lnTo>
                  <a:pt x="6068364" y="4600290"/>
                </a:lnTo>
                <a:lnTo>
                  <a:pt x="5987860" y="4600290"/>
                </a:lnTo>
                <a:lnTo>
                  <a:pt x="5153964" y="4600290"/>
                </a:lnTo>
                <a:lnTo>
                  <a:pt x="0" y="4600290"/>
                </a:lnTo>
                <a:lnTo>
                  <a:pt x="0" y="3785865"/>
                </a:lnTo>
                <a:close/>
              </a:path>
            </a:pathLst>
          </a:custGeom>
          <a:solidFill>
            <a:schemeClr val="bg1">
              <a:lumMod val="95000"/>
            </a:schemeClr>
          </a:solidFill>
          <a:ln w="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grpSp>
        <p:nvGrpSpPr>
          <p:cNvPr id="6" name="Graphic 95">
            <a:extLst>
              <a:ext uri="{FF2B5EF4-FFF2-40B4-BE49-F238E27FC236}">
                <a16:creationId xmlns:a16="http://schemas.microsoft.com/office/drawing/2014/main" id="{03C802ED-CFA4-A890-97EA-0EAD67011E36}"/>
              </a:ext>
            </a:extLst>
          </p:cNvPr>
          <p:cNvGrpSpPr/>
          <p:nvPr/>
        </p:nvGrpSpPr>
        <p:grpSpPr>
          <a:xfrm>
            <a:off x="563630" y="2023444"/>
            <a:ext cx="4420864" cy="3313984"/>
            <a:chOff x="211892" y="2356322"/>
            <a:chExt cx="4420864" cy="3313984"/>
          </a:xfrm>
          <a:noFill/>
        </p:grpSpPr>
        <p:sp>
          <p:nvSpPr>
            <p:cNvPr id="7" name="Freeform 97">
              <a:extLst>
                <a:ext uri="{FF2B5EF4-FFF2-40B4-BE49-F238E27FC236}">
                  <a16:creationId xmlns:a16="http://schemas.microsoft.com/office/drawing/2014/main" id="{C9571153-F5F2-3FF9-B1B5-B06307AC30A8}"/>
                </a:ext>
              </a:extLst>
            </p:cNvPr>
            <p:cNvSpPr/>
            <p:nvPr/>
          </p:nvSpPr>
          <p:spPr>
            <a:xfrm>
              <a:off x="2359899" y="2669704"/>
              <a:ext cx="907411" cy="595160"/>
            </a:xfrm>
            <a:custGeom>
              <a:avLst/>
              <a:gdLst>
                <a:gd name="connsiteX0" fmla="*/ 0 w 907411"/>
                <a:gd name="connsiteY0" fmla="*/ 0 h 595160"/>
                <a:gd name="connsiteX1" fmla="*/ 128500 w 907411"/>
                <a:gd name="connsiteY1" fmla="*/ 0 h 595160"/>
                <a:gd name="connsiteX2" fmla="*/ 203509 w 907411"/>
                <a:gd name="connsiteY2" fmla="*/ 75021 h 595160"/>
                <a:gd name="connsiteX3" fmla="*/ 203509 w 907411"/>
                <a:gd name="connsiteY3" fmla="*/ 403494 h 595160"/>
                <a:gd name="connsiteX4" fmla="*/ 278519 w 907411"/>
                <a:gd name="connsiteY4" fmla="*/ 478515 h 595160"/>
                <a:gd name="connsiteX5" fmla="*/ 832402 w 907411"/>
                <a:gd name="connsiteY5" fmla="*/ 478515 h 595160"/>
                <a:gd name="connsiteX6" fmla="*/ 907412 w 907411"/>
                <a:gd name="connsiteY6" fmla="*/ 553537 h 595160"/>
                <a:gd name="connsiteX7" fmla="*/ 907412 w 907411"/>
                <a:gd name="connsiteY7" fmla="*/ 595160 h 59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411" h="595160">
                  <a:moveTo>
                    <a:pt x="0" y="0"/>
                  </a:moveTo>
                  <a:lnTo>
                    <a:pt x="128500" y="0"/>
                  </a:lnTo>
                  <a:cubicBezTo>
                    <a:pt x="169931" y="0"/>
                    <a:pt x="203509" y="33583"/>
                    <a:pt x="203509" y="75021"/>
                  </a:cubicBezTo>
                  <a:lnTo>
                    <a:pt x="203509" y="403494"/>
                  </a:lnTo>
                  <a:cubicBezTo>
                    <a:pt x="203509" y="444932"/>
                    <a:pt x="237087" y="478515"/>
                    <a:pt x="278519" y="478515"/>
                  </a:cubicBezTo>
                  <a:lnTo>
                    <a:pt x="832402" y="478515"/>
                  </a:lnTo>
                  <a:cubicBezTo>
                    <a:pt x="873834" y="478515"/>
                    <a:pt x="907412" y="512099"/>
                    <a:pt x="907412" y="553537"/>
                  </a:cubicBezTo>
                  <a:lnTo>
                    <a:pt x="907412" y="595160"/>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 name="Freeform 98">
              <a:extLst>
                <a:ext uri="{FF2B5EF4-FFF2-40B4-BE49-F238E27FC236}">
                  <a16:creationId xmlns:a16="http://schemas.microsoft.com/office/drawing/2014/main" id="{16D574B1-B7B5-694E-D1F0-421EF72F24DA}"/>
                </a:ext>
              </a:extLst>
            </p:cNvPr>
            <p:cNvSpPr/>
            <p:nvPr/>
          </p:nvSpPr>
          <p:spPr>
            <a:xfrm>
              <a:off x="2359899" y="2506674"/>
              <a:ext cx="2272857" cy="1745898"/>
            </a:xfrm>
            <a:custGeom>
              <a:avLst/>
              <a:gdLst>
                <a:gd name="connsiteX0" fmla="*/ 0 w 2272857"/>
                <a:gd name="connsiteY0" fmla="*/ 0 h 1745898"/>
                <a:gd name="connsiteX1" fmla="*/ 237705 w 2272857"/>
                <a:gd name="connsiteY1" fmla="*/ 0 h 1745898"/>
                <a:gd name="connsiteX2" fmla="*/ 312715 w 2272857"/>
                <a:gd name="connsiteY2" fmla="*/ 75021 h 1745898"/>
                <a:gd name="connsiteX3" fmla="*/ 312715 w 2272857"/>
                <a:gd name="connsiteY3" fmla="*/ 385620 h 1745898"/>
                <a:gd name="connsiteX4" fmla="*/ 387725 w 2272857"/>
                <a:gd name="connsiteY4" fmla="*/ 460642 h 1745898"/>
                <a:gd name="connsiteX5" fmla="*/ 2197848 w 2272857"/>
                <a:gd name="connsiteY5" fmla="*/ 460642 h 1745898"/>
                <a:gd name="connsiteX6" fmla="*/ 2272857 w 2272857"/>
                <a:gd name="connsiteY6" fmla="*/ 535663 h 1745898"/>
                <a:gd name="connsiteX7" fmla="*/ 2272857 w 2272857"/>
                <a:gd name="connsiteY7" fmla="*/ 1745898 h 174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2857" h="1745898">
                  <a:moveTo>
                    <a:pt x="0" y="0"/>
                  </a:moveTo>
                  <a:lnTo>
                    <a:pt x="237705" y="0"/>
                  </a:lnTo>
                  <a:cubicBezTo>
                    <a:pt x="279137" y="0"/>
                    <a:pt x="312715" y="33583"/>
                    <a:pt x="312715" y="75021"/>
                  </a:cubicBezTo>
                  <a:lnTo>
                    <a:pt x="312715" y="385620"/>
                  </a:lnTo>
                  <a:cubicBezTo>
                    <a:pt x="312715" y="427058"/>
                    <a:pt x="346293" y="460642"/>
                    <a:pt x="387725" y="460642"/>
                  </a:cubicBezTo>
                  <a:lnTo>
                    <a:pt x="2197848" y="460642"/>
                  </a:lnTo>
                  <a:cubicBezTo>
                    <a:pt x="2239279" y="460642"/>
                    <a:pt x="2272857" y="494225"/>
                    <a:pt x="2272857" y="535663"/>
                  </a:cubicBezTo>
                  <a:lnTo>
                    <a:pt x="2272857" y="1745898"/>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 name="Freeform 99">
              <a:extLst>
                <a:ext uri="{FF2B5EF4-FFF2-40B4-BE49-F238E27FC236}">
                  <a16:creationId xmlns:a16="http://schemas.microsoft.com/office/drawing/2014/main" id="{196237D5-3480-7E17-6AF2-B2A74801AB78}"/>
                </a:ext>
              </a:extLst>
            </p:cNvPr>
            <p:cNvSpPr/>
            <p:nvPr/>
          </p:nvSpPr>
          <p:spPr>
            <a:xfrm>
              <a:off x="2359899" y="2356322"/>
              <a:ext cx="579731" cy="6184"/>
            </a:xfrm>
            <a:custGeom>
              <a:avLst/>
              <a:gdLst>
                <a:gd name="connsiteX0" fmla="*/ 0 w 579731"/>
                <a:gd name="connsiteY0" fmla="*/ 0 h 6184"/>
                <a:gd name="connsiteX1" fmla="*/ 579732 w 579731"/>
                <a:gd name="connsiteY1" fmla="*/ 0 h 6184"/>
              </a:gdLst>
              <a:ahLst/>
              <a:cxnLst>
                <a:cxn ang="0">
                  <a:pos x="connsiteX0" y="connsiteY0"/>
                </a:cxn>
                <a:cxn ang="0">
                  <a:pos x="connsiteX1" y="connsiteY1"/>
                </a:cxn>
              </a:cxnLst>
              <a:rect l="l" t="t" r="r" b="b"/>
              <a:pathLst>
                <a:path w="579731" h="6184">
                  <a:moveTo>
                    <a:pt x="0" y="0"/>
                  </a:moveTo>
                  <a:lnTo>
                    <a:pt x="579732" y="0"/>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0" name="Freeform 100">
              <a:extLst>
                <a:ext uri="{FF2B5EF4-FFF2-40B4-BE49-F238E27FC236}">
                  <a16:creationId xmlns:a16="http://schemas.microsoft.com/office/drawing/2014/main" id="{164DE830-67D5-1583-D05B-5A86F6225C7D}"/>
                </a:ext>
              </a:extLst>
            </p:cNvPr>
            <p:cNvSpPr/>
            <p:nvPr/>
          </p:nvSpPr>
          <p:spPr>
            <a:xfrm>
              <a:off x="3504892" y="2831684"/>
              <a:ext cx="227934" cy="433242"/>
            </a:xfrm>
            <a:custGeom>
              <a:avLst/>
              <a:gdLst>
                <a:gd name="connsiteX0" fmla="*/ 227935 w 227934"/>
                <a:gd name="connsiteY0" fmla="*/ 0 h 433242"/>
                <a:gd name="connsiteX1" fmla="*/ 227935 w 227934"/>
                <a:gd name="connsiteY1" fmla="*/ 237186 h 433242"/>
                <a:gd name="connsiteX2" fmla="*/ 152925 w 227934"/>
                <a:gd name="connsiteY2" fmla="*/ 312207 h 433242"/>
                <a:gd name="connsiteX3" fmla="*/ 75010 w 227934"/>
                <a:gd name="connsiteY3" fmla="*/ 312207 h 433242"/>
                <a:gd name="connsiteX4" fmla="*/ 0 w 227934"/>
                <a:gd name="connsiteY4" fmla="*/ 387228 h 433242"/>
                <a:gd name="connsiteX5" fmla="*/ 0 w 227934"/>
                <a:gd name="connsiteY5" fmla="*/ 433243 h 43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34" h="433242">
                  <a:moveTo>
                    <a:pt x="227935" y="0"/>
                  </a:moveTo>
                  <a:lnTo>
                    <a:pt x="227935" y="237186"/>
                  </a:lnTo>
                  <a:cubicBezTo>
                    <a:pt x="227935" y="278624"/>
                    <a:pt x="194357" y="312207"/>
                    <a:pt x="152925" y="312207"/>
                  </a:cubicBezTo>
                  <a:lnTo>
                    <a:pt x="75010" y="312207"/>
                  </a:lnTo>
                  <a:cubicBezTo>
                    <a:pt x="33578" y="312207"/>
                    <a:pt x="0" y="345790"/>
                    <a:pt x="0" y="387228"/>
                  </a:cubicBezTo>
                  <a:lnTo>
                    <a:pt x="0" y="433243"/>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 name="Freeform 101">
              <a:extLst>
                <a:ext uri="{FF2B5EF4-FFF2-40B4-BE49-F238E27FC236}">
                  <a16:creationId xmlns:a16="http://schemas.microsoft.com/office/drawing/2014/main" id="{28358687-C75F-0499-0874-D6B367EFD0FD}"/>
                </a:ext>
              </a:extLst>
            </p:cNvPr>
            <p:cNvSpPr/>
            <p:nvPr/>
          </p:nvSpPr>
          <p:spPr>
            <a:xfrm>
              <a:off x="1906845" y="3589936"/>
              <a:ext cx="662532" cy="6184"/>
            </a:xfrm>
            <a:custGeom>
              <a:avLst/>
              <a:gdLst>
                <a:gd name="connsiteX0" fmla="*/ 662533 w 662532"/>
                <a:gd name="connsiteY0" fmla="*/ 0 h 6184"/>
                <a:gd name="connsiteX1" fmla="*/ 0 w 662532"/>
                <a:gd name="connsiteY1" fmla="*/ 0 h 6184"/>
              </a:gdLst>
              <a:ahLst/>
              <a:cxnLst>
                <a:cxn ang="0">
                  <a:pos x="connsiteX0" y="connsiteY0"/>
                </a:cxn>
                <a:cxn ang="0">
                  <a:pos x="connsiteX1" y="connsiteY1"/>
                </a:cxn>
              </a:cxnLst>
              <a:rect l="l" t="t" r="r" b="b"/>
              <a:pathLst>
                <a:path w="662532" h="6184">
                  <a:moveTo>
                    <a:pt x="662533" y="0"/>
                  </a:moveTo>
                  <a:lnTo>
                    <a:pt x="0" y="0"/>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 name="Freeform 102">
              <a:extLst>
                <a:ext uri="{FF2B5EF4-FFF2-40B4-BE49-F238E27FC236}">
                  <a16:creationId xmlns:a16="http://schemas.microsoft.com/office/drawing/2014/main" id="{A107E91C-3AC0-EF8D-9DD5-9B51FE8397BE}"/>
                </a:ext>
              </a:extLst>
            </p:cNvPr>
            <p:cNvSpPr/>
            <p:nvPr/>
          </p:nvSpPr>
          <p:spPr>
            <a:xfrm>
              <a:off x="1091910" y="2831684"/>
              <a:ext cx="6183" cy="433242"/>
            </a:xfrm>
            <a:custGeom>
              <a:avLst/>
              <a:gdLst>
                <a:gd name="connsiteX0" fmla="*/ 0 w 6183"/>
                <a:gd name="connsiteY0" fmla="*/ 0 h 433242"/>
                <a:gd name="connsiteX1" fmla="*/ 0 w 6183"/>
                <a:gd name="connsiteY1" fmla="*/ 433243 h 433242"/>
              </a:gdLst>
              <a:ahLst/>
              <a:cxnLst>
                <a:cxn ang="0">
                  <a:pos x="connsiteX0" y="connsiteY0"/>
                </a:cxn>
                <a:cxn ang="0">
                  <a:pos x="connsiteX1" y="connsiteY1"/>
                </a:cxn>
              </a:cxnLst>
              <a:rect l="l" t="t" r="r" b="b"/>
              <a:pathLst>
                <a:path w="6183" h="433242">
                  <a:moveTo>
                    <a:pt x="0" y="0"/>
                  </a:moveTo>
                  <a:lnTo>
                    <a:pt x="0" y="433243"/>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 name="Freeform 103">
              <a:extLst>
                <a:ext uri="{FF2B5EF4-FFF2-40B4-BE49-F238E27FC236}">
                  <a16:creationId xmlns:a16="http://schemas.microsoft.com/office/drawing/2014/main" id="{410B0D80-31CD-4F55-A142-77A1952E8FD6}"/>
                </a:ext>
              </a:extLst>
            </p:cNvPr>
            <p:cNvSpPr/>
            <p:nvPr/>
          </p:nvSpPr>
          <p:spPr>
            <a:xfrm>
              <a:off x="2333308" y="3729835"/>
              <a:ext cx="255947" cy="522736"/>
            </a:xfrm>
            <a:custGeom>
              <a:avLst/>
              <a:gdLst>
                <a:gd name="connsiteX0" fmla="*/ 255948 w 255947"/>
                <a:gd name="connsiteY0" fmla="*/ 0 h 522736"/>
                <a:gd name="connsiteX1" fmla="*/ 75010 w 255947"/>
                <a:gd name="connsiteY1" fmla="*/ 0 h 522736"/>
                <a:gd name="connsiteX2" fmla="*/ 0 w 255947"/>
                <a:gd name="connsiteY2" fmla="*/ 75021 h 522736"/>
                <a:gd name="connsiteX3" fmla="*/ 0 w 255947"/>
                <a:gd name="connsiteY3" fmla="*/ 522737 h 522736"/>
              </a:gdLst>
              <a:ahLst/>
              <a:cxnLst>
                <a:cxn ang="0">
                  <a:pos x="connsiteX0" y="connsiteY0"/>
                </a:cxn>
                <a:cxn ang="0">
                  <a:pos x="connsiteX1" y="connsiteY1"/>
                </a:cxn>
                <a:cxn ang="0">
                  <a:pos x="connsiteX2" y="connsiteY2"/>
                </a:cxn>
                <a:cxn ang="0">
                  <a:pos x="connsiteX3" y="connsiteY3"/>
                </a:cxn>
              </a:cxnLst>
              <a:rect l="l" t="t" r="r" b="b"/>
              <a:pathLst>
                <a:path w="255947" h="522736">
                  <a:moveTo>
                    <a:pt x="255948" y="0"/>
                  </a:moveTo>
                  <a:lnTo>
                    <a:pt x="75010" y="0"/>
                  </a:lnTo>
                  <a:cubicBezTo>
                    <a:pt x="33578" y="0"/>
                    <a:pt x="0" y="33583"/>
                    <a:pt x="0" y="75021"/>
                  </a:cubicBezTo>
                  <a:lnTo>
                    <a:pt x="0" y="522737"/>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4" name="Freeform 104">
              <a:extLst>
                <a:ext uri="{FF2B5EF4-FFF2-40B4-BE49-F238E27FC236}">
                  <a16:creationId xmlns:a16="http://schemas.microsoft.com/office/drawing/2014/main" id="{DD2D6964-8FF1-5EFE-C183-588BCE18CC23}"/>
                </a:ext>
              </a:extLst>
            </p:cNvPr>
            <p:cNvSpPr/>
            <p:nvPr/>
          </p:nvSpPr>
          <p:spPr>
            <a:xfrm>
              <a:off x="1926723" y="3724455"/>
              <a:ext cx="1652127" cy="528055"/>
            </a:xfrm>
            <a:custGeom>
              <a:avLst/>
              <a:gdLst>
                <a:gd name="connsiteX0" fmla="*/ 0 w 1652127"/>
                <a:gd name="connsiteY0" fmla="*/ 0 h 528055"/>
                <a:gd name="connsiteX1" fmla="*/ 138270 w 1652127"/>
                <a:gd name="connsiteY1" fmla="*/ 0 h 528055"/>
                <a:gd name="connsiteX2" fmla="*/ 213279 w 1652127"/>
                <a:gd name="connsiteY2" fmla="*/ 75021 h 528055"/>
                <a:gd name="connsiteX3" fmla="*/ 213279 w 1652127"/>
                <a:gd name="connsiteY3" fmla="*/ 259265 h 528055"/>
                <a:gd name="connsiteX4" fmla="*/ 288289 w 1652127"/>
                <a:gd name="connsiteY4" fmla="*/ 334287 h 528055"/>
                <a:gd name="connsiteX5" fmla="*/ 1577117 w 1652127"/>
                <a:gd name="connsiteY5" fmla="*/ 334287 h 528055"/>
                <a:gd name="connsiteX6" fmla="*/ 1652127 w 1652127"/>
                <a:gd name="connsiteY6" fmla="*/ 409308 h 528055"/>
                <a:gd name="connsiteX7" fmla="*/ 1652127 w 1652127"/>
                <a:gd name="connsiteY7" fmla="*/ 528055 h 52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127" h="528055">
                  <a:moveTo>
                    <a:pt x="0" y="0"/>
                  </a:moveTo>
                  <a:lnTo>
                    <a:pt x="138270" y="0"/>
                  </a:lnTo>
                  <a:cubicBezTo>
                    <a:pt x="179701" y="0"/>
                    <a:pt x="213279" y="33583"/>
                    <a:pt x="213279" y="75021"/>
                  </a:cubicBezTo>
                  <a:lnTo>
                    <a:pt x="213279" y="259265"/>
                  </a:lnTo>
                  <a:cubicBezTo>
                    <a:pt x="213279" y="300703"/>
                    <a:pt x="246858" y="334287"/>
                    <a:pt x="288289" y="334287"/>
                  </a:cubicBezTo>
                  <a:lnTo>
                    <a:pt x="1577117" y="334287"/>
                  </a:lnTo>
                  <a:cubicBezTo>
                    <a:pt x="1618549" y="334287"/>
                    <a:pt x="1652127" y="367870"/>
                    <a:pt x="1652127" y="409308"/>
                  </a:cubicBezTo>
                  <a:lnTo>
                    <a:pt x="1652127" y="528055"/>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 name="Freeform 105">
              <a:extLst>
                <a:ext uri="{FF2B5EF4-FFF2-40B4-BE49-F238E27FC236}">
                  <a16:creationId xmlns:a16="http://schemas.microsoft.com/office/drawing/2014/main" id="{1365BD15-D5CD-2818-4ABA-0EFA3365F432}"/>
                </a:ext>
              </a:extLst>
            </p:cNvPr>
            <p:cNvSpPr/>
            <p:nvPr/>
          </p:nvSpPr>
          <p:spPr>
            <a:xfrm>
              <a:off x="2022325" y="3914884"/>
              <a:ext cx="1091441" cy="1755422"/>
            </a:xfrm>
            <a:custGeom>
              <a:avLst/>
              <a:gdLst>
                <a:gd name="connsiteX0" fmla="*/ 1091442 w 1091441"/>
                <a:gd name="connsiteY0" fmla="*/ 0 h 1755422"/>
                <a:gd name="connsiteX1" fmla="*/ 1091442 w 1091441"/>
                <a:gd name="connsiteY1" fmla="*/ 1104600 h 1755422"/>
                <a:gd name="connsiteX2" fmla="*/ 1016432 w 1091441"/>
                <a:gd name="connsiteY2" fmla="*/ 1179621 h 1755422"/>
                <a:gd name="connsiteX3" fmla="*/ 513998 w 1091441"/>
                <a:gd name="connsiteY3" fmla="*/ 1179621 h 1755422"/>
                <a:gd name="connsiteX4" fmla="*/ 438988 w 1091441"/>
                <a:gd name="connsiteY4" fmla="*/ 1254642 h 1755422"/>
                <a:gd name="connsiteX5" fmla="*/ 438988 w 1091441"/>
                <a:gd name="connsiteY5" fmla="*/ 1680402 h 1755422"/>
                <a:gd name="connsiteX6" fmla="*/ 363979 w 1091441"/>
                <a:gd name="connsiteY6" fmla="*/ 1755423 h 1755422"/>
                <a:gd name="connsiteX7" fmla="*/ 0 w 1091441"/>
                <a:gd name="connsiteY7" fmla="*/ 1755423 h 175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441" h="1755422">
                  <a:moveTo>
                    <a:pt x="1091442" y="0"/>
                  </a:moveTo>
                  <a:lnTo>
                    <a:pt x="1091442" y="1104600"/>
                  </a:lnTo>
                  <a:cubicBezTo>
                    <a:pt x="1091442" y="1146037"/>
                    <a:pt x="1057864" y="1179621"/>
                    <a:pt x="1016432" y="1179621"/>
                  </a:cubicBezTo>
                  <a:lnTo>
                    <a:pt x="513998" y="1179621"/>
                  </a:lnTo>
                  <a:cubicBezTo>
                    <a:pt x="472566" y="1179621"/>
                    <a:pt x="438988" y="1213204"/>
                    <a:pt x="438988" y="1254642"/>
                  </a:cubicBezTo>
                  <a:lnTo>
                    <a:pt x="438988" y="1680402"/>
                  </a:lnTo>
                  <a:cubicBezTo>
                    <a:pt x="438988" y="1721840"/>
                    <a:pt x="405410" y="1755423"/>
                    <a:pt x="363979" y="1755423"/>
                  </a:cubicBezTo>
                  <a:lnTo>
                    <a:pt x="0" y="1755423"/>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 name="Freeform 106">
              <a:extLst>
                <a:ext uri="{FF2B5EF4-FFF2-40B4-BE49-F238E27FC236}">
                  <a16:creationId xmlns:a16="http://schemas.microsoft.com/office/drawing/2014/main" id="{61C2D0E9-CA19-C4A8-F356-C2C874138B85}"/>
                </a:ext>
              </a:extLst>
            </p:cNvPr>
            <p:cNvSpPr/>
            <p:nvPr/>
          </p:nvSpPr>
          <p:spPr>
            <a:xfrm>
              <a:off x="672833" y="3914884"/>
              <a:ext cx="6183" cy="1433629"/>
            </a:xfrm>
            <a:custGeom>
              <a:avLst/>
              <a:gdLst>
                <a:gd name="connsiteX0" fmla="*/ 0 w 6183"/>
                <a:gd name="connsiteY0" fmla="*/ 0 h 1433629"/>
                <a:gd name="connsiteX1" fmla="*/ 0 w 6183"/>
                <a:gd name="connsiteY1" fmla="*/ 1433629 h 1433629"/>
              </a:gdLst>
              <a:ahLst/>
              <a:cxnLst>
                <a:cxn ang="0">
                  <a:pos x="connsiteX0" y="connsiteY0"/>
                </a:cxn>
                <a:cxn ang="0">
                  <a:pos x="connsiteX1" y="connsiteY1"/>
                </a:cxn>
              </a:cxnLst>
              <a:rect l="l" t="t" r="r" b="b"/>
              <a:pathLst>
                <a:path w="6183" h="1433629">
                  <a:moveTo>
                    <a:pt x="0" y="0"/>
                  </a:moveTo>
                  <a:lnTo>
                    <a:pt x="0" y="1433629"/>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7" name="Freeform 107">
              <a:extLst>
                <a:ext uri="{FF2B5EF4-FFF2-40B4-BE49-F238E27FC236}">
                  <a16:creationId xmlns:a16="http://schemas.microsoft.com/office/drawing/2014/main" id="{0341FBAF-17C9-208F-F14C-18392EC6F9EB}"/>
                </a:ext>
              </a:extLst>
            </p:cNvPr>
            <p:cNvSpPr/>
            <p:nvPr/>
          </p:nvSpPr>
          <p:spPr>
            <a:xfrm>
              <a:off x="1091910" y="4580736"/>
              <a:ext cx="204065" cy="767776"/>
            </a:xfrm>
            <a:custGeom>
              <a:avLst/>
              <a:gdLst>
                <a:gd name="connsiteX0" fmla="*/ 204066 w 204065"/>
                <a:gd name="connsiteY0" fmla="*/ 0 h 767776"/>
                <a:gd name="connsiteX1" fmla="*/ 75010 w 204065"/>
                <a:gd name="connsiteY1" fmla="*/ 0 h 767776"/>
                <a:gd name="connsiteX2" fmla="*/ 0 w 204065"/>
                <a:gd name="connsiteY2" fmla="*/ 75021 h 767776"/>
                <a:gd name="connsiteX3" fmla="*/ 0 w 204065"/>
                <a:gd name="connsiteY3" fmla="*/ 767777 h 767776"/>
              </a:gdLst>
              <a:ahLst/>
              <a:cxnLst>
                <a:cxn ang="0">
                  <a:pos x="connsiteX0" y="connsiteY0"/>
                </a:cxn>
                <a:cxn ang="0">
                  <a:pos x="connsiteX1" y="connsiteY1"/>
                </a:cxn>
                <a:cxn ang="0">
                  <a:pos x="connsiteX2" y="connsiteY2"/>
                </a:cxn>
                <a:cxn ang="0">
                  <a:pos x="connsiteX3" y="connsiteY3"/>
                </a:cxn>
              </a:cxnLst>
              <a:rect l="l" t="t" r="r" b="b"/>
              <a:pathLst>
                <a:path w="204065" h="767776">
                  <a:moveTo>
                    <a:pt x="204066" y="0"/>
                  </a:moveTo>
                  <a:lnTo>
                    <a:pt x="75010" y="0"/>
                  </a:lnTo>
                  <a:cubicBezTo>
                    <a:pt x="33578" y="0"/>
                    <a:pt x="0" y="33583"/>
                    <a:pt x="0" y="75021"/>
                  </a:cubicBezTo>
                  <a:lnTo>
                    <a:pt x="0" y="767777"/>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8" name="Freeform 108">
              <a:extLst>
                <a:ext uri="{FF2B5EF4-FFF2-40B4-BE49-F238E27FC236}">
                  <a16:creationId xmlns:a16="http://schemas.microsoft.com/office/drawing/2014/main" id="{C832D4B3-4B7B-7CD4-8413-EA95A09EFA3F}"/>
                </a:ext>
              </a:extLst>
            </p:cNvPr>
            <p:cNvSpPr/>
            <p:nvPr/>
          </p:nvSpPr>
          <p:spPr>
            <a:xfrm>
              <a:off x="211892" y="2506674"/>
              <a:ext cx="561674" cy="3163570"/>
            </a:xfrm>
            <a:custGeom>
              <a:avLst/>
              <a:gdLst>
                <a:gd name="connsiteX0" fmla="*/ 561675 w 561674"/>
                <a:gd name="connsiteY0" fmla="*/ 0 h 3163570"/>
                <a:gd name="connsiteX1" fmla="*/ 75010 w 561674"/>
                <a:gd name="connsiteY1" fmla="*/ 0 h 3163570"/>
                <a:gd name="connsiteX2" fmla="*/ 0 w 561674"/>
                <a:gd name="connsiteY2" fmla="*/ 75021 h 3163570"/>
                <a:gd name="connsiteX3" fmla="*/ 0 w 561674"/>
                <a:gd name="connsiteY3" fmla="*/ 3088549 h 3163570"/>
                <a:gd name="connsiteX4" fmla="*/ 75010 w 561674"/>
                <a:gd name="connsiteY4" fmla="*/ 3163571 h 3163570"/>
                <a:gd name="connsiteX5" fmla="*/ 217670 w 561674"/>
                <a:gd name="connsiteY5" fmla="*/ 3163571 h 316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674" h="3163570">
                  <a:moveTo>
                    <a:pt x="561675" y="0"/>
                  </a:moveTo>
                  <a:lnTo>
                    <a:pt x="75010" y="0"/>
                  </a:lnTo>
                  <a:cubicBezTo>
                    <a:pt x="33578" y="0"/>
                    <a:pt x="0" y="33583"/>
                    <a:pt x="0" y="75021"/>
                  </a:cubicBezTo>
                  <a:lnTo>
                    <a:pt x="0" y="3088549"/>
                  </a:lnTo>
                  <a:cubicBezTo>
                    <a:pt x="0" y="3129987"/>
                    <a:pt x="33578" y="3163571"/>
                    <a:pt x="75010" y="3163571"/>
                  </a:cubicBezTo>
                  <a:lnTo>
                    <a:pt x="217670" y="3163571"/>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9" name="Freeform 109">
              <a:extLst>
                <a:ext uri="{FF2B5EF4-FFF2-40B4-BE49-F238E27FC236}">
                  <a16:creationId xmlns:a16="http://schemas.microsoft.com/office/drawing/2014/main" id="{EFA8E788-2080-87C0-70B9-A25D96E5368A}"/>
                </a:ext>
              </a:extLst>
            </p:cNvPr>
            <p:cNvSpPr/>
            <p:nvPr/>
          </p:nvSpPr>
          <p:spPr>
            <a:xfrm>
              <a:off x="1998270" y="2831684"/>
              <a:ext cx="6183" cy="1420888"/>
            </a:xfrm>
            <a:custGeom>
              <a:avLst/>
              <a:gdLst>
                <a:gd name="connsiteX0" fmla="*/ 0 w 6183"/>
                <a:gd name="connsiteY0" fmla="*/ 0 h 1420888"/>
                <a:gd name="connsiteX1" fmla="*/ 0 w 6183"/>
                <a:gd name="connsiteY1" fmla="*/ 1420889 h 1420888"/>
              </a:gdLst>
              <a:ahLst/>
              <a:cxnLst>
                <a:cxn ang="0">
                  <a:pos x="connsiteX0" y="connsiteY0"/>
                </a:cxn>
                <a:cxn ang="0">
                  <a:pos x="connsiteX1" y="connsiteY1"/>
                </a:cxn>
              </a:cxnLst>
              <a:rect l="l" t="t" r="r" b="b"/>
              <a:pathLst>
                <a:path w="6183" h="1420888">
                  <a:moveTo>
                    <a:pt x="0" y="0"/>
                  </a:moveTo>
                  <a:lnTo>
                    <a:pt x="0" y="1420889"/>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0" name="Freeform 110">
              <a:extLst>
                <a:ext uri="{FF2B5EF4-FFF2-40B4-BE49-F238E27FC236}">
                  <a16:creationId xmlns:a16="http://schemas.microsoft.com/office/drawing/2014/main" id="{67889FA4-6A7A-BBDD-D795-72BB9500BB61}"/>
                </a:ext>
              </a:extLst>
            </p:cNvPr>
            <p:cNvSpPr/>
            <p:nvPr/>
          </p:nvSpPr>
          <p:spPr>
            <a:xfrm>
              <a:off x="4341746" y="2831684"/>
              <a:ext cx="6183" cy="1420888"/>
            </a:xfrm>
            <a:custGeom>
              <a:avLst/>
              <a:gdLst>
                <a:gd name="connsiteX0" fmla="*/ 0 w 6183"/>
                <a:gd name="connsiteY0" fmla="*/ 0 h 1420888"/>
                <a:gd name="connsiteX1" fmla="*/ 0 w 6183"/>
                <a:gd name="connsiteY1" fmla="*/ 1420889 h 1420888"/>
              </a:gdLst>
              <a:ahLst/>
              <a:cxnLst>
                <a:cxn ang="0">
                  <a:pos x="connsiteX0" y="connsiteY0"/>
                </a:cxn>
                <a:cxn ang="0">
                  <a:pos x="connsiteX1" y="connsiteY1"/>
                </a:cxn>
              </a:cxnLst>
              <a:rect l="l" t="t" r="r" b="b"/>
              <a:pathLst>
                <a:path w="6183" h="1420888">
                  <a:moveTo>
                    <a:pt x="0" y="0"/>
                  </a:moveTo>
                  <a:lnTo>
                    <a:pt x="0" y="1420889"/>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1" name="Freeform 111">
              <a:extLst>
                <a:ext uri="{FF2B5EF4-FFF2-40B4-BE49-F238E27FC236}">
                  <a16:creationId xmlns:a16="http://schemas.microsoft.com/office/drawing/2014/main" id="{497C65D2-4166-15C2-D95C-6CE98ED01E5F}"/>
                </a:ext>
              </a:extLst>
            </p:cNvPr>
            <p:cNvSpPr/>
            <p:nvPr/>
          </p:nvSpPr>
          <p:spPr>
            <a:xfrm>
              <a:off x="2882307" y="4580736"/>
              <a:ext cx="324897" cy="1079984"/>
            </a:xfrm>
            <a:custGeom>
              <a:avLst/>
              <a:gdLst>
                <a:gd name="connsiteX0" fmla="*/ 0 w 324897"/>
                <a:gd name="connsiteY0" fmla="*/ 0 h 1079984"/>
                <a:gd name="connsiteX1" fmla="*/ 67403 w 324897"/>
                <a:gd name="connsiteY1" fmla="*/ 0 h 1079984"/>
                <a:gd name="connsiteX2" fmla="*/ 142413 w 324897"/>
                <a:gd name="connsiteY2" fmla="*/ 75021 h 1079984"/>
                <a:gd name="connsiteX3" fmla="*/ 142413 w 324897"/>
                <a:gd name="connsiteY3" fmla="*/ 1004963 h 1079984"/>
                <a:gd name="connsiteX4" fmla="*/ 217423 w 324897"/>
                <a:gd name="connsiteY4" fmla="*/ 1079984 h 1079984"/>
                <a:gd name="connsiteX5" fmla="*/ 324897 w 324897"/>
                <a:gd name="connsiteY5" fmla="*/ 1079984 h 107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897" h="1079984">
                  <a:moveTo>
                    <a:pt x="0" y="0"/>
                  </a:moveTo>
                  <a:lnTo>
                    <a:pt x="67403" y="0"/>
                  </a:lnTo>
                  <a:cubicBezTo>
                    <a:pt x="108835" y="0"/>
                    <a:pt x="142413" y="33583"/>
                    <a:pt x="142413" y="75021"/>
                  </a:cubicBezTo>
                  <a:lnTo>
                    <a:pt x="142413" y="1004963"/>
                  </a:lnTo>
                  <a:cubicBezTo>
                    <a:pt x="142413" y="1046401"/>
                    <a:pt x="175991" y="1079984"/>
                    <a:pt x="217423" y="1079984"/>
                  </a:cubicBezTo>
                  <a:lnTo>
                    <a:pt x="324897" y="1079984"/>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2" name="Freeform 112">
              <a:extLst>
                <a:ext uri="{FF2B5EF4-FFF2-40B4-BE49-F238E27FC236}">
                  <a16:creationId xmlns:a16="http://schemas.microsoft.com/office/drawing/2014/main" id="{4E58F70D-7254-3436-A806-BA8CD8CA2BEF}"/>
                </a:ext>
              </a:extLst>
            </p:cNvPr>
            <p:cNvSpPr/>
            <p:nvPr/>
          </p:nvSpPr>
          <p:spPr>
            <a:xfrm>
              <a:off x="4102309" y="4914343"/>
              <a:ext cx="6183" cy="426872"/>
            </a:xfrm>
            <a:custGeom>
              <a:avLst/>
              <a:gdLst>
                <a:gd name="connsiteX0" fmla="*/ 0 w 6183"/>
                <a:gd name="connsiteY0" fmla="*/ 0 h 426872"/>
                <a:gd name="connsiteX1" fmla="*/ 0 w 6183"/>
                <a:gd name="connsiteY1" fmla="*/ 426873 h 426872"/>
              </a:gdLst>
              <a:ahLst/>
              <a:cxnLst>
                <a:cxn ang="0">
                  <a:pos x="connsiteX0" y="connsiteY0"/>
                </a:cxn>
                <a:cxn ang="0">
                  <a:pos x="connsiteX1" y="connsiteY1"/>
                </a:cxn>
              </a:cxnLst>
              <a:rect l="l" t="t" r="r" b="b"/>
              <a:pathLst>
                <a:path w="6183" h="426872">
                  <a:moveTo>
                    <a:pt x="0" y="0"/>
                  </a:moveTo>
                  <a:lnTo>
                    <a:pt x="0" y="426873"/>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3" name="Freeform 113">
              <a:extLst>
                <a:ext uri="{FF2B5EF4-FFF2-40B4-BE49-F238E27FC236}">
                  <a16:creationId xmlns:a16="http://schemas.microsoft.com/office/drawing/2014/main" id="{2BF9E2B8-A9B2-59AD-1AD7-9BA4B21279E0}"/>
                </a:ext>
              </a:extLst>
            </p:cNvPr>
            <p:cNvSpPr/>
            <p:nvPr/>
          </p:nvSpPr>
          <p:spPr>
            <a:xfrm>
              <a:off x="3941345" y="3914884"/>
              <a:ext cx="6183" cy="337688"/>
            </a:xfrm>
            <a:custGeom>
              <a:avLst/>
              <a:gdLst>
                <a:gd name="connsiteX0" fmla="*/ 0 w 6183"/>
                <a:gd name="connsiteY0" fmla="*/ 0 h 337688"/>
                <a:gd name="connsiteX1" fmla="*/ 0 w 6183"/>
                <a:gd name="connsiteY1" fmla="*/ 337688 h 337688"/>
              </a:gdLst>
              <a:ahLst/>
              <a:cxnLst>
                <a:cxn ang="0">
                  <a:pos x="connsiteX0" y="connsiteY0"/>
                </a:cxn>
                <a:cxn ang="0">
                  <a:pos x="connsiteX1" y="connsiteY1"/>
                </a:cxn>
              </a:cxnLst>
              <a:rect l="l" t="t" r="r" b="b"/>
              <a:pathLst>
                <a:path w="6183" h="337688">
                  <a:moveTo>
                    <a:pt x="0" y="0"/>
                  </a:moveTo>
                  <a:lnTo>
                    <a:pt x="0" y="337688"/>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grpSp>
      <p:sp>
        <p:nvSpPr>
          <p:cNvPr id="24" name="object 4">
            <a:extLst>
              <a:ext uri="{FF2B5EF4-FFF2-40B4-BE49-F238E27FC236}">
                <a16:creationId xmlns:a16="http://schemas.microsoft.com/office/drawing/2014/main" id="{F8BE6956-D98C-557B-7CB6-4712A68AF9E0}"/>
              </a:ext>
            </a:extLst>
          </p:cNvPr>
          <p:cNvSpPr txBox="1">
            <a:spLocks/>
          </p:cNvSpPr>
          <p:nvPr/>
        </p:nvSpPr>
        <p:spPr>
          <a:xfrm>
            <a:off x="1729947" y="1409195"/>
            <a:ext cx="2576817"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defPPr>
              <a:defRPr lang="en-US"/>
            </a:defPPr>
            <a:lvl1pPr marR="0" lvl="0" indent="0" algn="ctr" defTabSz="914400"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Avenir Next LT Pro"/>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6510">
              <a:spcBef>
                <a:spcPts val="120"/>
              </a:spcBef>
            </a:pPr>
            <a:r>
              <a:rPr lang="zh-CN" altLang="en-US" sz="2000" b="1">
                <a:solidFill>
                  <a:srgbClr val="5E33BF"/>
                </a:solidFill>
                <a:latin typeface="Avenir Next LT Pro Demi"/>
                <a:ea typeface="+mj-ea"/>
                <a:cs typeface="Calibri Light"/>
              </a:rPr>
              <a:t>數據整合</a:t>
            </a:r>
            <a:endParaRPr lang="en-US" sz="2000" b="1">
              <a:solidFill>
                <a:srgbClr val="5E33BF"/>
              </a:solidFill>
              <a:latin typeface="Avenir Next LT Pro Demi"/>
              <a:ea typeface="+mj-ea"/>
              <a:cs typeface="Calibri Light"/>
            </a:endParaRPr>
          </a:p>
        </p:txBody>
      </p:sp>
      <p:sp>
        <p:nvSpPr>
          <p:cNvPr id="25" name="object 4">
            <a:extLst>
              <a:ext uri="{FF2B5EF4-FFF2-40B4-BE49-F238E27FC236}">
                <a16:creationId xmlns:a16="http://schemas.microsoft.com/office/drawing/2014/main" id="{8E70E18D-F1E3-5427-F254-851D0AA5B50F}"/>
              </a:ext>
            </a:extLst>
          </p:cNvPr>
          <p:cNvSpPr txBox="1">
            <a:spLocks/>
          </p:cNvSpPr>
          <p:nvPr/>
        </p:nvSpPr>
        <p:spPr>
          <a:xfrm>
            <a:off x="8807746" y="1402783"/>
            <a:ext cx="2351080" cy="628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en-US"/>
            </a:defPPr>
            <a:lvl1pPr marR="0" lvl="0" indent="0" algn="ctr" defTabSz="914400"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Avenir Next LT Pro"/>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6510">
              <a:spcBef>
                <a:spcPts val="120"/>
              </a:spcBef>
            </a:pPr>
            <a:r>
              <a:rPr lang="zh-CN" altLang="en-US" sz="2000" b="1">
                <a:solidFill>
                  <a:srgbClr val="5E33BF"/>
                </a:solidFill>
                <a:latin typeface="Avenir Next LT Pro Demi"/>
                <a:ea typeface="+mj-ea"/>
                <a:cs typeface="Calibri Light"/>
              </a:rPr>
              <a:t>展示</a:t>
            </a:r>
            <a:endParaRPr lang="en-US" altLang="zh-CN" sz="2000" b="1">
              <a:solidFill>
                <a:srgbClr val="5E33BF"/>
              </a:solidFill>
              <a:latin typeface="Avenir Next LT Pro Demi"/>
              <a:ea typeface="+mj-ea"/>
              <a:cs typeface="Calibri Light"/>
            </a:endParaRPr>
          </a:p>
          <a:p>
            <a:pPr marL="16510">
              <a:spcBef>
                <a:spcPts val="120"/>
              </a:spcBef>
            </a:pPr>
            <a:r>
              <a:rPr lang="zh-CN" altLang="en-US" sz="2000" b="1">
                <a:solidFill>
                  <a:srgbClr val="5E33BF"/>
                </a:solidFill>
                <a:latin typeface="Avenir Next LT Pro Demi"/>
                <a:ea typeface="+mj-ea"/>
                <a:cs typeface="Calibri Light"/>
              </a:rPr>
              <a:t>整合</a:t>
            </a:r>
            <a:endParaRPr lang="en-US" sz="2000" b="1">
              <a:solidFill>
                <a:srgbClr val="5E33BF"/>
              </a:solidFill>
              <a:latin typeface="Avenir Next LT Pro Demi"/>
              <a:ea typeface="+mj-ea"/>
              <a:cs typeface="Calibri Light"/>
            </a:endParaRPr>
          </a:p>
        </p:txBody>
      </p:sp>
      <p:sp>
        <p:nvSpPr>
          <p:cNvPr id="26" name="TextBox 127">
            <a:extLst>
              <a:ext uri="{FF2B5EF4-FFF2-40B4-BE49-F238E27FC236}">
                <a16:creationId xmlns:a16="http://schemas.microsoft.com/office/drawing/2014/main" id="{C54506DC-53BD-CF5D-598B-9102615B569C}"/>
              </a:ext>
            </a:extLst>
          </p:cNvPr>
          <p:cNvSpPr txBox="1"/>
          <p:nvPr/>
        </p:nvSpPr>
        <p:spPr>
          <a:xfrm>
            <a:off x="1132509" y="1852479"/>
            <a:ext cx="1584000" cy="648000"/>
          </a:xfrm>
          <a:prstGeom prst="rect">
            <a:avLst/>
          </a:prstGeom>
          <a:solidFill>
            <a:schemeClr val="accent2">
              <a:lumMod val="20000"/>
              <a:lumOff val="80000"/>
            </a:schemeClr>
          </a:solidFill>
          <a:ln>
            <a:noFill/>
          </a:ln>
        </p:spPr>
        <p:txBody>
          <a:bodyPr wrap="square" rtl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prstClr val="black"/>
                </a:solidFill>
                <a:effectLst/>
                <a:uLnTx/>
                <a:uFillTx/>
                <a:latin typeface="Avenir Next LT Pro"/>
                <a:ea typeface="+mn-ea"/>
                <a:cs typeface="+mn-cs"/>
              </a:rPr>
              <a:t>研究人員</a:t>
            </a:r>
            <a:endParaRPr kumimoji="0" lang="en-US" sz="16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7" name="TextBox 128">
            <a:extLst>
              <a:ext uri="{FF2B5EF4-FFF2-40B4-BE49-F238E27FC236}">
                <a16:creationId xmlns:a16="http://schemas.microsoft.com/office/drawing/2014/main" id="{72647077-F740-3BEF-A45E-B9E3ED519844}"/>
              </a:ext>
            </a:extLst>
          </p:cNvPr>
          <p:cNvSpPr txBox="1"/>
          <p:nvPr/>
        </p:nvSpPr>
        <p:spPr>
          <a:xfrm>
            <a:off x="3653734" y="3922236"/>
            <a:ext cx="1584000" cy="646986"/>
          </a:xfrm>
          <a:prstGeom prst="rect">
            <a:avLst/>
          </a:prstGeom>
          <a:solidFill>
            <a:schemeClr val="accent3"/>
          </a:solidFill>
          <a:ln>
            <a:noFill/>
          </a:ln>
        </p:spPr>
        <p:txBody>
          <a:bodyPr wrap="square" rtl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prstClr val="black"/>
                </a:solidFill>
                <a:effectLst/>
                <a:uLnTx/>
                <a:uFillTx/>
                <a:latin typeface="Avenir Next LT Pro"/>
                <a:ea typeface="+mn-ea"/>
                <a:cs typeface="+mn-cs"/>
              </a:rPr>
              <a:t>媒體提及</a:t>
            </a:r>
            <a:endParaRPr kumimoji="0" lang="en-US" sz="16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8" name="TextBox 129">
            <a:extLst>
              <a:ext uri="{FF2B5EF4-FFF2-40B4-BE49-F238E27FC236}">
                <a16:creationId xmlns:a16="http://schemas.microsoft.com/office/drawing/2014/main" id="{D335853A-4DDC-3FC2-633A-819585360282}"/>
              </a:ext>
            </a:extLst>
          </p:cNvPr>
          <p:cNvSpPr txBox="1"/>
          <p:nvPr/>
        </p:nvSpPr>
        <p:spPr>
          <a:xfrm>
            <a:off x="2933592" y="2935361"/>
            <a:ext cx="1584000" cy="648000"/>
          </a:xfrm>
          <a:prstGeom prst="rect">
            <a:avLst/>
          </a:prstGeom>
          <a:solidFill>
            <a:schemeClr val="accent5"/>
          </a:solidFill>
          <a:ln>
            <a:noFill/>
          </a:ln>
        </p:spPr>
        <p:txBody>
          <a:bodyPr wrap="square" rtl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a:solidFill>
                  <a:prstClr val="white"/>
                </a:solidFill>
                <a:latin typeface="Avenir Next LT Pro"/>
              </a:rPr>
              <a:t>出版物</a:t>
            </a:r>
            <a:endParaRPr kumimoji="0" lang="en-US" sz="2133"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9" name="TextBox 130">
            <a:extLst>
              <a:ext uri="{FF2B5EF4-FFF2-40B4-BE49-F238E27FC236}">
                <a16:creationId xmlns:a16="http://schemas.microsoft.com/office/drawing/2014/main" id="{98555F4C-7CA3-134E-9BC0-9A3600026E9A}"/>
              </a:ext>
            </a:extLst>
          </p:cNvPr>
          <p:cNvSpPr txBox="1"/>
          <p:nvPr/>
        </p:nvSpPr>
        <p:spPr>
          <a:xfrm>
            <a:off x="690278" y="2928245"/>
            <a:ext cx="1584000" cy="648000"/>
          </a:xfrm>
          <a:prstGeom prst="rect">
            <a:avLst/>
          </a:prstGeom>
          <a:solidFill>
            <a:srgbClr val="79CBC1"/>
          </a:solidFill>
          <a:ln>
            <a:noFill/>
          </a:ln>
        </p:spPr>
        <p:txBody>
          <a:bodyPr wrap="square" rtl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prstClr val="black"/>
                </a:solidFill>
                <a:effectLst/>
                <a:uLnTx/>
                <a:uFillTx/>
                <a:latin typeface="Avenir Next LT Pro"/>
                <a:ea typeface="+mn-ea"/>
                <a:cs typeface="+mn-cs"/>
              </a:rPr>
              <a:t>資助</a:t>
            </a:r>
            <a:endParaRPr kumimoji="0" lang="en-US" sz="2133"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0" name="TextBox 131">
            <a:extLst>
              <a:ext uri="{FF2B5EF4-FFF2-40B4-BE49-F238E27FC236}">
                <a16:creationId xmlns:a16="http://schemas.microsoft.com/office/drawing/2014/main" id="{06615EAC-7709-7BDE-C41C-D6364E8EF111}"/>
              </a:ext>
            </a:extLst>
          </p:cNvPr>
          <p:cNvSpPr txBox="1"/>
          <p:nvPr/>
        </p:nvSpPr>
        <p:spPr>
          <a:xfrm>
            <a:off x="784814" y="5029205"/>
            <a:ext cx="1584000" cy="646986"/>
          </a:xfrm>
          <a:prstGeom prst="rect">
            <a:avLst/>
          </a:prstGeom>
          <a:solidFill>
            <a:schemeClr val="accent1"/>
          </a:solidFill>
          <a:ln>
            <a:noFill/>
          </a:ln>
        </p:spPr>
        <p:txBody>
          <a:bodyPr wrap="square" rtl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600">
                <a:solidFill>
                  <a:prstClr val="black"/>
                </a:solidFill>
                <a:latin typeface="Avenir Next LT Pro"/>
              </a:rPr>
              <a:t>數據集</a:t>
            </a:r>
            <a:endParaRPr kumimoji="0" lang="en-US" sz="2133"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1" name="TextBox 132">
            <a:extLst>
              <a:ext uri="{FF2B5EF4-FFF2-40B4-BE49-F238E27FC236}">
                <a16:creationId xmlns:a16="http://schemas.microsoft.com/office/drawing/2014/main" id="{29C890A6-1B65-9EE9-725D-FE55226ADF60}"/>
              </a:ext>
            </a:extLst>
          </p:cNvPr>
          <p:cNvSpPr txBox="1"/>
          <p:nvPr/>
        </p:nvSpPr>
        <p:spPr>
          <a:xfrm>
            <a:off x="1646309" y="3894236"/>
            <a:ext cx="1584000" cy="648000"/>
          </a:xfrm>
          <a:prstGeom prst="rect">
            <a:avLst/>
          </a:prstGeom>
          <a:solidFill>
            <a:srgbClr val="3A98EF"/>
          </a:solidFill>
          <a:ln>
            <a:noFill/>
          </a:ln>
        </p:spPr>
        <p:txBody>
          <a:bodyPr wrap="square" rtl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prstClr val="white"/>
                </a:solidFill>
                <a:effectLst/>
                <a:uLnTx/>
                <a:uFillTx/>
                <a:latin typeface="Avenir Next LT Pro"/>
                <a:ea typeface="+mn-ea"/>
                <a:cs typeface="+mn-cs"/>
              </a:rPr>
              <a:t>機構</a:t>
            </a:r>
            <a:endParaRPr kumimoji="0" lang="en-US" sz="16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2" name="Rounded Rectangle 114">
            <a:extLst>
              <a:ext uri="{FF2B5EF4-FFF2-40B4-BE49-F238E27FC236}">
                <a16:creationId xmlns:a16="http://schemas.microsoft.com/office/drawing/2014/main" id="{09427FEB-B072-D122-4C59-38595671CFC5}"/>
              </a:ext>
            </a:extLst>
          </p:cNvPr>
          <p:cNvSpPr/>
          <p:nvPr/>
        </p:nvSpPr>
        <p:spPr>
          <a:xfrm>
            <a:off x="4146904" y="2173796"/>
            <a:ext cx="1406606" cy="1009537"/>
          </a:xfrm>
          <a:custGeom>
            <a:avLst/>
            <a:gdLst>
              <a:gd name="connsiteX0" fmla="*/ 0 w 1468946"/>
              <a:gd name="connsiteY0" fmla="*/ 62340 h 1071877"/>
              <a:gd name="connsiteX1" fmla="*/ 62340 w 1468946"/>
              <a:gd name="connsiteY1" fmla="*/ 0 h 1071877"/>
              <a:gd name="connsiteX2" fmla="*/ 1406606 w 1468946"/>
              <a:gd name="connsiteY2" fmla="*/ 0 h 1071877"/>
              <a:gd name="connsiteX3" fmla="*/ 1468946 w 1468946"/>
              <a:gd name="connsiteY3" fmla="*/ 62340 h 1071877"/>
              <a:gd name="connsiteX4" fmla="*/ 1468946 w 1468946"/>
              <a:gd name="connsiteY4" fmla="*/ 1009537 h 1071877"/>
              <a:gd name="connsiteX5" fmla="*/ 1406606 w 1468946"/>
              <a:gd name="connsiteY5" fmla="*/ 1071877 h 1071877"/>
              <a:gd name="connsiteX6" fmla="*/ 62340 w 1468946"/>
              <a:gd name="connsiteY6" fmla="*/ 1071877 h 1071877"/>
              <a:gd name="connsiteX7" fmla="*/ 0 w 1468946"/>
              <a:gd name="connsiteY7" fmla="*/ 1009537 h 1071877"/>
              <a:gd name="connsiteX8" fmla="*/ 0 w 1468946"/>
              <a:gd name="connsiteY8" fmla="*/ 62340 h 1071877"/>
              <a:gd name="connsiteX0" fmla="*/ 62340 w 1468946"/>
              <a:gd name="connsiteY0" fmla="*/ 1071877 h 1163317"/>
              <a:gd name="connsiteX1" fmla="*/ 0 w 1468946"/>
              <a:gd name="connsiteY1" fmla="*/ 1009537 h 1163317"/>
              <a:gd name="connsiteX2" fmla="*/ 0 w 1468946"/>
              <a:gd name="connsiteY2" fmla="*/ 62340 h 1163317"/>
              <a:gd name="connsiteX3" fmla="*/ 62340 w 1468946"/>
              <a:gd name="connsiteY3" fmla="*/ 0 h 1163317"/>
              <a:gd name="connsiteX4" fmla="*/ 1406606 w 1468946"/>
              <a:gd name="connsiteY4" fmla="*/ 0 h 1163317"/>
              <a:gd name="connsiteX5" fmla="*/ 1468946 w 1468946"/>
              <a:gd name="connsiteY5" fmla="*/ 62340 h 1163317"/>
              <a:gd name="connsiteX6" fmla="*/ 1468946 w 1468946"/>
              <a:gd name="connsiteY6" fmla="*/ 1009537 h 1163317"/>
              <a:gd name="connsiteX7" fmla="*/ 1406606 w 1468946"/>
              <a:gd name="connsiteY7" fmla="*/ 1071877 h 1163317"/>
              <a:gd name="connsiteX8" fmla="*/ 153780 w 1468946"/>
              <a:gd name="connsiteY8" fmla="*/ 1163317 h 1163317"/>
              <a:gd name="connsiteX0" fmla="*/ 62340 w 1468946"/>
              <a:gd name="connsiteY0" fmla="*/ 1071877 h 1071877"/>
              <a:gd name="connsiteX1" fmla="*/ 0 w 1468946"/>
              <a:gd name="connsiteY1" fmla="*/ 1009537 h 1071877"/>
              <a:gd name="connsiteX2" fmla="*/ 0 w 1468946"/>
              <a:gd name="connsiteY2" fmla="*/ 62340 h 1071877"/>
              <a:gd name="connsiteX3" fmla="*/ 62340 w 1468946"/>
              <a:gd name="connsiteY3" fmla="*/ 0 h 1071877"/>
              <a:gd name="connsiteX4" fmla="*/ 1406606 w 1468946"/>
              <a:gd name="connsiteY4" fmla="*/ 0 h 1071877"/>
              <a:gd name="connsiteX5" fmla="*/ 1468946 w 1468946"/>
              <a:gd name="connsiteY5" fmla="*/ 62340 h 1071877"/>
              <a:gd name="connsiteX6" fmla="*/ 1468946 w 1468946"/>
              <a:gd name="connsiteY6" fmla="*/ 1009537 h 1071877"/>
              <a:gd name="connsiteX7" fmla="*/ 1406606 w 1468946"/>
              <a:gd name="connsiteY7" fmla="*/ 1071877 h 1071877"/>
              <a:gd name="connsiteX0" fmla="*/ 0 w 1468946"/>
              <a:gd name="connsiteY0" fmla="*/ 1009537 h 1071877"/>
              <a:gd name="connsiteX1" fmla="*/ 0 w 1468946"/>
              <a:gd name="connsiteY1" fmla="*/ 62340 h 1071877"/>
              <a:gd name="connsiteX2" fmla="*/ 62340 w 1468946"/>
              <a:gd name="connsiteY2" fmla="*/ 0 h 1071877"/>
              <a:gd name="connsiteX3" fmla="*/ 1406606 w 1468946"/>
              <a:gd name="connsiteY3" fmla="*/ 0 h 1071877"/>
              <a:gd name="connsiteX4" fmla="*/ 1468946 w 1468946"/>
              <a:gd name="connsiteY4" fmla="*/ 62340 h 1071877"/>
              <a:gd name="connsiteX5" fmla="*/ 1468946 w 1468946"/>
              <a:gd name="connsiteY5" fmla="*/ 1009537 h 1071877"/>
              <a:gd name="connsiteX6" fmla="*/ 1406606 w 1468946"/>
              <a:gd name="connsiteY6" fmla="*/ 1071877 h 1071877"/>
              <a:gd name="connsiteX0" fmla="*/ 0 w 1468946"/>
              <a:gd name="connsiteY0" fmla="*/ 62340 h 1071877"/>
              <a:gd name="connsiteX1" fmla="*/ 62340 w 1468946"/>
              <a:gd name="connsiteY1" fmla="*/ 0 h 1071877"/>
              <a:gd name="connsiteX2" fmla="*/ 1406606 w 1468946"/>
              <a:gd name="connsiteY2" fmla="*/ 0 h 1071877"/>
              <a:gd name="connsiteX3" fmla="*/ 1468946 w 1468946"/>
              <a:gd name="connsiteY3" fmla="*/ 62340 h 1071877"/>
              <a:gd name="connsiteX4" fmla="*/ 1468946 w 1468946"/>
              <a:gd name="connsiteY4" fmla="*/ 1009537 h 1071877"/>
              <a:gd name="connsiteX5" fmla="*/ 1406606 w 1468946"/>
              <a:gd name="connsiteY5" fmla="*/ 1071877 h 1071877"/>
              <a:gd name="connsiteX0" fmla="*/ 0 w 1406606"/>
              <a:gd name="connsiteY0" fmla="*/ 0 h 1071877"/>
              <a:gd name="connsiteX1" fmla="*/ 1344266 w 1406606"/>
              <a:gd name="connsiteY1" fmla="*/ 0 h 1071877"/>
              <a:gd name="connsiteX2" fmla="*/ 1406606 w 1406606"/>
              <a:gd name="connsiteY2" fmla="*/ 62340 h 1071877"/>
              <a:gd name="connsiteX3" fmla="*/ 1406606 w 1406606"/>
              <a:gd name="connsiteY3" fmla="*/ 1009537 h 1071877"/>
              <a:gd name="connsiteX4" fmla="*/ 1344266 w 1406606"/>
              <a:gd name="connsiteY4" fmla="*/ 1071877 h 1071877"/>
              <a:gd name="connsiteX0" fmla="*/ 0 w 1406606"/>
              <a:gd name="connsiteY0" fmla="*/ 0 h 1009537"/>
              <a:gd name="connsiteX1" fmla="*/ 1344266 w 1406606"/>
              <a:gd name="connsiteY1" fmla="*/ 0 h 1009537"/>
              <a:gd name="connsiteX2" fmla="*/ 1406606 w 1406606"/>
              <a:gd name="connsiteY2" fmla="*/ 62340 h 1009537"/>
              <a:gd name="connsiteX3" fmla="*/ 1406606 w 1406606"/>
              <a:gd name="connsiteY3" fmla="*/ 1009537 h 1009537"/>
            </a:gdLst>
            <a:ahLst/>
            <a:cxnLst>
              <a:cxn ang="0">
                <a:pos x="connsiteX0" y="connsiteY0"/>
              </a:cxn>
              <a:cxn ang="0">
                <a:pos x="connsiteX1" y="connsiteY1"/>
              </a:cxn>
              <a:cxn ang="0">
                <a:pos x="connsiteX2" y="connsiteY2"/>
              </a:cxn>
              <a:cxn ang="0">
                <a:pos x="connsiteX3" y="connsiteY3"/>
              </a:cxn>
            </a:cxnLst>
            <a:rect l="l" t="t" r="r" b="b"/>
            <a:pathLst>
              <a:path w="1406606" h="1009537">
                <a:moveTo>
                  <a:pt x="0" y="0"/>
                </a:moveTo>
                <a:lnTo>
                  <a:pt x="1344266" y="0"/>
                </a:lnTo>
                <a:cubicBezTo>
                  <a:pt x="1378695" y="0"/>
                  <a:pt x="1406606" y="27911"/>
                  <a:pt x="1406606" y="62340"/>
                </a:cubicBezTo>
                <a:lnTo>
                  <a:pt x="1406606" y="1009537"/>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3" name="Graphic 86">
            <a:extLst>
              <a:ext uri="{FF2B5EF4-FFF2-40B4-BE49-F238E27FC236}">
                <a16:creationId xmlns:a16="http://schemas.microsoft.com/office/drawing/2014/main" id="{44530972-69CC-465A-6095-A16F57D00DF5}"/>
              </a:ext>
            </a:extLst>
          </p:cNvPr>
          <p:cNvSpPr/>
          <p:nvPr/>
        </p:nvSpPr>
        <p:spPr>
          <a:xfrm>
            <a:off x="5865050" y="3097651"/>
            <a:ext cx="2376268" cy="1423536"/>
          </a:xfrm>
          <a:custGeom>
            <a:avLst/>
            <a:gdLst>
              <a:gd name="connsiteX0" fmla="*/ 1188134 w 2376268"/>
              <a:gd name="connsiteY0" fmla="*/ 1423536 h 1423536"/>
              <a:gd name="connsiteX1" fmla="*/ 1089531 w 2376268"/>
              <a:gd name="connsiteY1" fmla="*/ 1397134 h 1423536"/>
              <a:gd name="connsiteX2" fmla="*/ 47036 w 2376268"/>
              <a:gd name="connsiteY2" fmla="*/ 793487 h 1423536"/>
              <a:gd name="connsiteX3" fmla="*/ 0 w 2376268"/>
              <a:gd name="connsiteY3" fmla="*/ 711827 h 1423536"/>
              <a:gd name="connsiteX4" fmla="*/ 47036 w 2376268"/>
              <a:gd name="connsiteY4" fmla="*/ 630095 h 1423536"/>
              <a:gd name="connsiteX5" fmla="*/ 1089459 w 2376268"/>
              <a:gd name="connsiteY5" fmla="*/ 26375 h 1423536"/>
              <a:gd name="connsiteX6" fmla="*/ 1286738 w 2376268"/>
              <a:gd name="connsiteY6" fmla="*/ 26375 h 1423536"/>
              <a:gd name="connsiteX7" fmla="*/ 2329232 w 2376268"/>
              <a:gd name="connsiteY7" fmla="*/ 630095 h 1423536"/>
              <a:gd name="connsiteX8" fmla="*/ 2376269 w 2376268"/>
              <a:gd name="connsiteY8" fmla="*/ 711755 h 1423536"/>
              <a:gd name="connsiteX9" fmla="*/ 2329232 w 2376268"/>
              <a:gd name="connsiteY9" fmla="*/ 793487 h 1423536"/>
              <a:gd name="connsiteX10" fmla="*/ 1286738 w 2376268"/>
              <a:gd name="connsiteY10" fmla="*/ 1397134 h 1423536"/>
              <a:gd name="connsiteX11" fmla="*/ 1188134 w 2376268"/>
              <a:gd name="connsiteY11" fmla="*/ 1423536 h 1423536"/>
              <a:gd name="connsiteX12" fmla="*/ 1188134 w 2376268"/>
              <a:gd name="connsiteY12" fmla="*/ 1423536 h 142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6268" h="1423536">
                <a:moveTo>
                  <a:pt x="1188134" y="1423536"/>
                </a:moveTo>
                <a:cubicBezTo>
                  <a:pt x="1154044" y="1423536"/>
                  <a:pt x="1119953" y="1414808"/>
                  <a:pt x="1089531" y="1397134"/>
                </a:cubicBezTo>
                <a:lnTo>
                  <a:pt x="47036" y="793487"/>
                </a:lnTo>
                <a:cubicBezTo>
                  <a:pt x="17549" y="776390"/>
                  <a:pt x="0" y="745876"/>
                  <a:pt x="0" y="711827"/>
                </a:cubicBezTo>
                <a:cubicBezTo>
                  <a:pt x="0" y="677778"/>
                  <a:pt x="17621" y="647192"/>
                  <a:pt x="47036" y="630095"/>
                </a:cubicBezTo>
                <a:lnTo>
                  <a:pt x="1089459" y="26375"/>
                </a:lnTo>
                <a:cubicBezTo>
                  <a:pt x="1150376" y="-8828"/>
                  <a:pt x="1225965" y="-8756"/>
                  <a:pt x="1286738" y="26375"/>
                </a:cubicBezTo>
                <a:lnTo>
                  <a:pt x="2329232" y="630095"/>
                </a:lnTo>
                <a:cubicBezTo>
                  <a:pt x="2358648" y="647192"/>
                  <a:pt x="2376269" y="677706"/>
                  <a:pt x="2376269" y="711755"/>
                </a:cubicBezTo>
                <a:cubicBezTo>
                  <a:pt x="2376269" y="745804"/>
                  <a:pt x="2358648" y="776390"/>
                  <a:pt x="2329232" y="793487"/>
                </a:cubicBezTo>
                <a:lnTo>
                  <a:pt x="1286738" y="1397134"/>
                </a:lnTo>
                <a:cubicBezTo>
                  <a:pt x="1256387" y="1414808"/>
                  <a:pt x="1222225" y="1423536"/>
                  <a:pt x="1188134" y="1423536"/>
                </a:cubicBezTo>
                <a:lnTo>
                  <a:pt x="1188134" y="1423536"/>
                </a:lnTo>
                <a:close/>
              </a:path>
            </a:pathLst>
          </a:custGeom>
          <a:noFill/>
          <a:ln w="21539"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34" name="Graphic 135">
            <a:extLst>
              <a:ext uri="{FF2B5EF4-FFF2-40B4-BE49-F238E27FC236}">
                <a16:creationId xmlns:a16="http://schemas.microsoft.com/office/drawing/2014/main" id="{A0077B34-9890-BA63-E3A4-FE9D2A844B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06794" y="1520035"/>
            <a:ext cx="1681875" cy="2824687"/>
          </a:xfrm>
          <a:prstGeom prst="rect">
            <a:avLst/>
          </a:prstGeom>
        </p:spPr>
      </p:pic>
      <p:sp>
        <p:nvSpPr>
          <p:cNvPr id="35" name="TextBox 136">
            <a:extLst>
              <a:ext uri="{FF2B5EF4-FFF2-40B4-BE49-F238E27FC236}">
                <a16:creationId xmlns:a16="http://schemas.microsoft.com/office/drawing/2014/main" id="{74B64CC4-6832-74E0-2E40-1BF0C5C2BEBA}"/>
              </a:ext>
            </a:extLst>
          </p:cNvPr>
          <p:cNvSpPr txBox="1"/>
          <p:nvPr/>
        </p:nvSpPr>
        <p:spPr>
          <a:xfrm>
            <a:off x="3282483" y="1852479"/>
            <a:ext cx="1584000" cy="648000"/>
          </a:xfrm>
          <a:prstGeom prst="rect">
            <a:avLst/>
          </a:prstGeom>
          <a:solidFill>
            <a:srgbClr val="7886E8"/>
          </a:solidFill>
          <a:ln>
            <a:noFill/>
          </a:ln>
        </p:spPr>
        <p:txBody>
          <a:bodyPr wrap="square" rtl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prstClr val="white"/>
                </a:solidFill>
                <a:effectLst/>
                <a:uLnTx/>
                <a:uFillTx/>
                <a:latin typeface="Avenir Next LT Pro"/>
                <a:ea typeface="+mn-ea"/>
                <a:cs typeface="+mn-cs"/>
              </a:rPr>
              <a:t>專案</a:t>
            </a:r>
            <a:endParaRPr kumimoji="0" lang="en-US" sz="2133"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6" name="Rounded Rectangle 114">
            <a:extLst>
              <a:ext uri="{FF2B5EF4-FFF2-40B4-BE49-F238E27FC236}">
                <a16:creationId xmlns:a16="http://schemas.microsoft.com/office/drawing/2014/main" id="{5BC56FE8-820C-B694-2DF7-F1D3C897EEF0}"/>
              </a:ext>
            </a:extLst>
          </p:cNvPr>
          <p:cNvSpPr/>
          <p:nvPr/>
        </p:nvSpPr>
        <p:spPr>
          <a:xfrm flipV="1">
            <a:off x="4146904" y="4364276"/>
            <a:ext cx="1406606" cy="1009537"/>
          </a:xfrm>
          <a:custGeom>
            <a:avLst/>
            <a:gdLst>
              <a:gd name="connsiteX0" fmla="*/ 0 w 1468946"/>
              <a:gd name="connsiteY0" fmla="*/ 62340 h 1071877"/>
              <a:gd name="connsiteX1" fmla="*/ 62340 w 1468946"/>
              <a:gd name="connsiteY1" fmla="*/ 0 h 1071877"/>
              <a:gd name="connsiteX2" fmla="*/ 1406606 w 1468946"/>
              <a:gd name="connsiteY2" fmla="*/ 0 h 1071877"/>
              <a:gd name="connsiteX3" fmla="*/ 1468946 w 1468946"/>
              <a:gd name="connsiteY3" fmla="*/ 62340 h 1071877"/>
              <a:gd name="connsiteX4" fmla="*/ 1468946 w 1468946"/>
              <a:gd name="connsiteY4" fmla="*/ 1009537 h 1071877"/>
              <a:gd name="connsiteX5" fmla="*/ 1406606 w 1468946"/>
              <a:gd name="connsiteY5" fmla="*/ 1071877 h 1071877"/>
              <a:gd name="connsiteX6" fmla="*/ 62340 w 1468946"/>
              <a:gd name="connsiteY6" fmla="*/ 1071877 h 1071877"/>
              <a:gd name="connsiteX7" fmla="*/ 0 w 1468946"/>
              <a:gd name="connsiteY7" fmla="*/ 1009537 h 1071877"/>
              <a:gd name="connsiteX8" fmla="*/ 0 w 1468946"/>
              <a:gd name="connsiteY8" fmla="*/ 62340 h 1071877"/>
              <a:gd name="connsiteX0" fmla="*/ 62340 w 1468946"/>
              <a:gd name="connsiteY0" fmla="*/ 1071877 h 1163317"/>
              <a:gd name="connsiteX1" fmla="*/ 0 w 1468946"/>
              <a:gd name="connsiteY1" fmla="*/ 1009537 h 1163317"/>
              <a:gd name="connsiteX2" fmla="*/ 0 w 1468946"/>
              <a:gd name="connsiteY2" fmla="*/ 62340 h 1163317"/>
              <a:gd name="connsiteX3" fmla="*/ 62340 w 1468946"/>
              <a:gd name="connsiteY3" fmla="*/ 0 h 1163317"/>
              <a:gd name="connsiteX4" fmla="*/ 1406606 w 1468946"/>
              <a:gd name="connsiteY4" fmla="*/ 0 h 1163317"/>
              <a:gd name="connsiteX5" fmla="*/ 1468946 w 1468946"/>
              <a:gd name="connsiteY5" fmla="*/ 62340 h 1163317"/>
              <a:gd name="connsiteX6" fmla="*/ 1468946 w 1468946"/>
              <a:gd name="connsiteY6" fmla="*/ 1009537 h 1163317"/>
              <a:gd name="connsiteX7" fmla="*/ 1406606 w 1468946"/>
              <a:gd name="connsiteY7" fmla="*/ 1071877 h 1163317"/>
              <a:gd name="connsiteX8" fmla="*/ 153780 w 1468946"/>
              <a:gd name="connsiteY8" fmla="*/ 1163317 h 1163317"/>
              <a:gd name="connsiteX0" fmla="*/ 62340 w 1468946"/>
              <a:gd name="connsiteY0" fmla="*/ 1071877 h 1071877"/>
              <a:gd name="connsiteX1" fmla="*/ 0 w 1468946"/>
              <a:gd name="connsiteY1" fmla="*/ 1009537 h 1071877"/>
              <a:gd name="connsiteX2" fmla="*/ 0 w 1468946"/>
              <a:gd name="connsiteY2" fmla="*/ 62340 h 1071877"/>
              <a:gd name="connsiteX3" fmla="*/ 62340 w 1468946"/>
              <a:gd name="connsiteY3" fmla="*/ 0 h 1071877"/>
              <a:gd name="connsiteX4" fmla="*/ 1406606 w 1468946"/>
              <a:gd name="connsiteY4" fmla="*/ 0 h 1071877"/>
              <a:gd name="connsiteX5" fmla="*/ 1468946 w 1468946"/>
              <a:gd name="connsiteY5" fmla="*/ 62340 h 1071877"/>
              <a:gd name="connsiteX6" fmla="*/ 1468946 w 1468946"/>
              <a:gd name="connsiteY6" fmla="*/ 1009537 h 1071877"/>
              <a:gd name="connsiteX7" fmla="*/ 1406606 w 1468946"/>
              <a:gd name="connsiteY7" fmla="*/ 1071877 h 1071877"/>
              <a:gd name="connsiteX0" fmla="*/ 0 w 1468946"/>
              <a:gd name="connsiteY0" fmla="*/ 1009537 h 1071877"/>
              <a:gd name="connsiteX1" fmla="*/ 0 w 1468946"/>
              <a:gd name="connsiteY1" fmla="*/ 62340 h 1071877"/>
              <a:gd name="connsiteX2" fmla="*/ 62340 w 1468946"/>
              <a:gd name="connsiteY2" fmla="*/ 0 h 1071877"/>
              <a:gd name="connsiteX3" fmla="*/ 1406606 w 1468946"/>
              <a:gd name="connsiteY3" fmla="*/ 0 h 1071877"/>
              <a:gd name="connsiteX4" fmla="*/ 1468946 w 1468946"/>
              <a:gd name="connsiteY4" fmla="*/ 62340 h 1071877"/>
              <a:gd name="connsiteX5" fmla="*/ 1468946 w 1468946"/>
              <a:gd name="connsiteY5" fmla="*/ 1009537 h 1071877"/>
              <a:gd name="connsiteX6" fmla="*/ 1406606 w 1468946"/>
              <a:gd name="connsiteY6" fmla="*/ 1071877 h 1071877"/>
              <a:gd name="connsiteX0" fmla="*/ 0 w 1468946"/>
              <a:gd name="connsiteY0" fmla="*/ 62340 h 1071877"/>
              <a:gd name="connsiteX1" fmla="*/ 62340 w 1468946"/>
              <a:gd name="connsiteY1" fmla="*/ 0 h 1071877"/>
              <a:gd name="connsiteX2" fmla="*/ 1406606 w 1468946"/>
              <a:gd name="connsiteY2" fmla="*/ 0 h 1071877"/>
              <a:gd name="connsiteX3" fmla="*/ 1468946 w 1468946"/>
              <a:gd name="connsiteY3" fmla="*/ 62340 h 1071877"/>
              <a:gd name="connsiteX4" fmla="*/ 1468946 w 1468946"/>
              <a:gd name="connsiteY4" fmla="*/ 1009537 h 1071877"/>
              <a:gd name="connsiteX5" fmla="*/ 1406606 w 1468946"/>
              <a:gd name="connsiteY5" fmla="*/ 1071877 h 1071877"/>
              <a:gd name="connsiteX0" fmla="*/ 0 w 1406606"/>
              <a:gd name="connsiteY0" fmla="*/ 0 h 1071877"/>
              <a:gd name="connsiteX1" fmla="*/ 1344266 w 1406606"/>
              <a:gd name="connsiteY1" fmla="*/ 0 h 1071877"/>
              <a:gd name="connsiteX2" fmla="*/ 1406606 w 1406606"/>
              <a:gd name="connsiteY2" fmla="*/ 62340 h 1071877"/>
              <a:gd name="connsiteX3" fmla="*/ 1406606 w 1406606"/>
              <a:gd name="connsiteY3" fmla="*/ 1009537 h 1071877"/>
              <a:gd name="connsiteX4" fmla="*/ 1344266 w 1406606"/>
              <a:gd name="connsiteY4" fmla="*/ 1071877 h 1071877"/>
              <a:gd name="connsiteX0" fmla="*/ 0 w 1406606"/>
              <a:gd name="connsiteY0" fmla="*/ 0 h 1009537"/>
              <a:gd name="connsiteX1" fmla="*/ 1344266 w 1406606"/>
              <a:gd name="connsiteY1" fmla="*/ 0 h 1009537"/>
              <a:gd name="connsiteX2" fmla="*/ 1406606 w 1406606"/>
              <a:gd name="connsiteY2" fmla="*/ 62340 h 1009537"/>
              <a:gd name="connsiteX3" fmla="*/ 1406606 w 1406606"/>
              <a:gd name="connsiteY3" fmla="*/ 1009537 h 1009537"/>
            </a:gdLst>
            <a:ahLst/>
            <a:cxnLst>
              <a:cxn ang="0">
                <a:pos x="connsiteX0" y="connsiteY0"/>
              </a:cxn>
              <a:cxn ang="0">
                <a:pos x="connsiteX1" y="connsiteY1"/>
              </a:cxn>
              <a:cxn ang="0">
                <a:pos x="connsiteX2" y="connsiteY2"/>
              </a:cxn>
              <a:cxn ang="0">
                <a:pos x="connsiteX3" y="connsiteY3"/>
              </a:cxn>
            </a:cxnLst>
            <a:rect l="l" t="t" r="r" b="b"/>
            <a:pathLst>
              <a:path w="1406606" h="1009537">
                <a:moveTo>
                  <a:pt x="0" y="0"/>
                </a:moveTo>
                <a:lnTo>
                  <a:pt x="1344266" y="0"/>
                </a:lnTo>
                <a:cubicBezTo>
                  <a:pt x="1378695" y="0"/>
                  <a:pt x="1406606" y="27911"/>
                  <a:pt x="1406606" y="62340"/>
                </a:cubicBezTo>
                <a:lnTo>
                  <a:pt x="1406606" y="1009537"/>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grpSp>
        <p:nvGrpSpPr>
          <p:cNvPr id="37" name="Group 138">
            <a:extLst>
              <a:ext uri="{FF2B5EF4-FFF2-40B4-BE49-F238E27FC236}">
                <a16:creationId xmlns:a16="http://schemas.microsoft.com/office/drawing/2014/main" id="{08AD9EB6-8E88-7765-FFB4-42F66D2CD5A6}"/>
              </a:ext>
            </a:extLst>
          </p:cNvPr>
          <p:cNvGrpSpPr/>
          <p:nvPr/>
        </p:nvGrpSpPr>
        <p:grpSpPr>
          <a:xfrm>
            <a:off x="5554380" y="2919893"/>
            <a:ext cx="299766" cy="1762777"/>
            <a:chOff x="5554380" y="3252771"/>
            <a:chExt cx="299766" cy="1762777"/>
          </a:xfrm>
        </p:grpSpPr>
        <p:sp>
          <p:nvSpPr>
            <p:cNvPr id="38" name="Freeform 118">
              <a:extLst>
                <a:ext uri="{FF2B5EF4-FFF2-40B4-BE49-F238E27FC236}">
                  <a16:creationId xmlns:a16="http://schemas.microsoft.com/office/drawing/2014/main" id="{F7D8215E-33B7-99E1-2CC6-798EA0A15E98}"/>
                </a:ext>
              </a:extLst>
            </p:cNvPr>
            <p:cNvSpPr/>
            <p:nvPr/>
          </p:nvSpPr>
          <p:spPr>
            <a:xfrm>
              <a:off x="5554380" y="3252771"/>
              <a:ext cx="299766" cy="881555"/>
            </a:xfrm>
            <a:custGeom>
              <a:avLst/>
              <a:gdLst>
                <a:gd name="connsiteX0" fmla="*/ 54437 w 299766"/>
                <a:gd name="connsiteY0" fmla="*/ 0 h 935992"/>
                <a:gd name="connsiteX1" fmla="*/ 299766 w 299766"/>
                <a:gd name="connsiteY1" fmla="*/ 0 h 935992"/>
                <a:gd name="connsiteX2" fmla="*/ 299766 w 299766"/>
                <a:gd name="connsiteY2" fmla="*/ 935992 h 935992"/>
                <a:gd name="connsiteX3" fmla="*/ 54437 w 299766"/>
                <a:gd name="connsiteY3" fmla="*/ 935992 h 935992"/>
                <a:gd name="connsiteX4" fmla="*/ 0 w 299766"/>
                <a:gd name="connsiteY4" fmla="*/ 881555 h 935992"/>
                <a:gd name="connsiteX5" fmla="*/ 0 w 299766"/>
                <a:gd name="connsiteY5" fmla="*/ 54437 h 935992"/>
                <a:gd name="connsiteX6" fmla="*/ 54437 w 299766"/>
                <a:gd name="connsiteY6" fmla="*/ 0 h 935992"/>
                <a:gd name="connsiteX0" fmla="*/ 299766 w 391206"/>
                <a:gd name="connsiteY0" fmla="*/ 0 h 935992"/>
                <a:gd name="connsiteX1" fmla="*/ 299766 w 391206"/>
                <a:gd name="connsiteY1" fmla="*/ 935992 h 935992"/>
                <a:gd name="connsiteX2" fmla="*/ 54437 w 391206"/>
                <a:gd name="connsiteY2" fmla="*/ 935992 h 935992"/>
                <a:gd name="connsiteX3" fmla="*/ 0 w 391206"/>
                <a:gd name="connsiteY3" fmla="*/ 881555 h 935992"/>
                <a:gd name="connsiteX4" fmla="*/ 0 w 391206"/>
                <a:gd name="connsiteY4" fmla="*/ 54437 h 935992"/>
                <a:gd name="connsiteX5" fmla="*/ 54437 w 391206"/>
                <a:gd name="connsiteY5" fmla="*/ 0 h 935992"/>
                <a:gd name="connsiteX6" fmla="*/ 391206 w 391206"/>
                <a:gd name="connsiteY6" fmla="*/ 91440 h 935992"/>
                <a:gd name="connsiteX0" fmla="*/ 299766 w 299766"/>
                <a:gd name="connsiteY0" fmla="*/ 0 h 935992"/>
                <a:gd name="connsiteX1" fmla="*/ 299766 w 299766"/>
                <a:gd name="connsiteY1" fmla="*/ 935992 h 935992"/>
                <a:gd name="connsiteX2" fmla="*/ 54437 w 299766"/>
                <a:gd name="connsiteY2" fmla="*/ 935992 h 935992"/>
                <a:gd name="connsiteX3" fmla="*/ 0 w 299766"/>
                <a:gd name="connsiteY3" fmla="*/ 881555 h 935992"/>
                <a:gd name="connsiteX4" fmla="*/ 0 w 299766"/>
                <a:gd name="connsiteY4" fmla="*/ 54437 h 935992"/>
                <a:gd name="connsiteX5" fmla="*/ 54437 w 299766"/>
                <a:gd name="connsiteY5" fmla="*/ 0 h 935992"/>
                <a:gd name="connsiteX0" fmla="*/ 299766 w 299766"/>
                <a:gd name="connsiteY0" fmla="*/ 935992 h 935992"/>
                <a:gd name="connsiteX1" fmla="*/ 54437 w 299766"/>
                <a:gd name="connsiteY1" fmla="*/ 935992 h 935992"/>
                <a:gd name="connsiteX2" fmla="*/ 0 w 299766"/>
                <a:gd name="connsiteY2" fmla="*/ 881555 h 935992"/>
                <a:gd name="connsiteX3" fmla="*/ 0 w 299766"/>
                <a:gd name="connsiteY3" fmla="*/ 54437 h 935992"/>
                <a:gd name="connsiteX4" fmla="*/ 54437 w 299766"/>
                <a:gd name="connsiteY4" fmla="*/ 0 h 935992"/>
                <a:gd name="connsiteX0" fmla="*/ 299766 w 299766"/>
                <a:gd name="connsiteY0" fmla="*/ 881555 h 881555"/>
                <a:gd name="connsiteX1" fmla="*/ 54437 w 299766"/>
                <a:gd name="connsiteY1" fmla="*/ 881555 h 881555"/>
                <a:gd name="connsiteX2" fmla="*/ 0 w 299766"/>
                <a:gd name="connsiteY2" fmla="*/ 827118 h 881555"/>
                <a:gd name="connsiteX3" fmla="*/ 0 w 299766"/>
                <a:gd name="connsiteY3" fmla="*/ 0 h 881555"/>
              </a:gdLst>
              <a:ahLst/>
              <a:cxnLst>
                <a:cxn ang="0">
                  <a:pos x="connsiteX0" y="connsiteY0"/>
                </a:cxn>
                <a:cxn ang="0">
                  <a:pos x="connsiteX1" y="connsiteY1"/>
                </a:cxn>
                <a:cxn ang="0">
                  <a:pos x="connsiteX2" y="connsiteY2"/>
                </a:cxn>
                <a:cxn ang="0">
                  <a:pos x="connsiteX3" y="connsiteY3"/>
                </a:cxn>
              </a:cxnLst>
              <a:rect l="l" t="t" r="r" b="b"/>
              <a:pathLst>
                <a:path w="299766" h="881555">
                  <a:moveTo>
                    <a:pt x="299766" y="881555"/>
                  </a:moveTo>
                  <a:lnTo>
                    <a:pt x="54437" y="881555"/>
                  </a:lnTo>
                  <a:cubicBezTo>
                    <a:pt x="24372" y="881555"/>
                    <a:pt x="0" y="857183"/>
                    <a:pt x="0" y="827118"/>
                  </a:cubicBezTo>
                  <a:lnTo>
                    <a:pt x="0" y="0"/>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9" name="Freeform 122">
              <a:extLst>
                <a:ext uri="{FF2B5EF4-FFF2-40B4-BE49-F238E27FC236}">
                  <a16:creationId xmlns:a16="http://schemas.microsoft.com/office/drawing/2014/main" id="{B28AEA0F-6357-8A14-BF5E-72FDE2DA6436}"/>
                </a:ext>
              </a:extLst>
            </p:cNvPr>
            <p:cNvSpPr/>
            <p:nvPr/>
          </p:nvSpPr>
          <p:spPr>
            <a:xfrm flipV="1">
              <a:off x="5554380" y="4133993"/>
              <a:ext cx="299766" cy="881555"/>
            </a:xfrm>
            <a:custGeom>
              <a:avLst/>
              <a:gdLst>
                <a:gd name="connsiteX0" fmla="*/ 54437 w 299766"/>
                <a:gd name="connsiteY0" fmla="*/ 0 h 935992"/>
                <a:gd name="connsiteX1" fmla="*/ 299766 w 299766"/>
                <a:gd name="connsiteY1" fmla="*/ 0 h 935992"/>
                <a:gd name="connsiteX2" fmla="*/ 299766 w 299766"/>
                <a:gd name="connsiteY2" fmla="*/ 935992 h 935992"/>
                <a:gd name="connsiteX3" fmla="*/ 54437 w 299766"/>
                <a:gd name="connsiteY3" fmla="*/ 935992 h 935992"/>
                <a:gd name="connsiteX4" fmla="*/ 0 w 299766"/>
                <a:gd name="connsiteY4" fmla="*/ 881555 h 935992"/>
                <a:gd name="connsiteX5" fmla="*/ 0 w 299766"/>
                <a:gd name="connsiteY5" fmla="*/ 54437 h 935992"/>
                <a:gd name="connsiteX6" fmla="*/ 54437 w 299766"/>
                <a:gd name="connsiteY6" fmla="*/ 0 h 935992"/>
                <a:gd name="connsiteX0" fmla="*/ 299766 w 391206"/>
                <a:gd name="connsiteY0" fmla="*/ 0 h 935992"/>
                <a:gd name="connsiteX1" fmla="*/ 299766 w 391206"/>
                <a:gd name="connsiteY1" fmla="*/ 935992 h 935992"/>
                <a:gd name="connsiteX2" fmla="*/ 54437 w 391206"/>
                <a:gd name="connsiteY2" fmla="*/ 935992 h 935992"/>
                <a:gd name="connsiteX3" fmla="*/ 0 w 391206"/>
                <a:gd name="connsiteY3" fmla="*/ 881555 h 935992"/>
                <a:gd name="connsiteX4" fmla="*/ 0 w 391206"/>
                <a:gd name="connsiteY4" fmla="*/ 54437 h 935992"/>
                <a:gd name="connsiteX5" fmla="*/ 54437 w 391206"/>
                <a:gd name="connsiteY5" fmla="*/ 0 h 935992"/>
                <a:gd name="connsiteX6" fmla="*/ 391206 w 391206"/>
                <a:gd name="connsiteY6" fmla="*/ 91440 h 935992"/>
                <a:gd name="connsiteX0" fmla="*/ 299766 w 299766"/>
                <a:gd name="connsiteY0" fmla="*/ 0 h 935992"/>
                <a:gd name="connsiteX1" fmla="*/ 299766 w 299766"/>
                <a:gd name="connsiteY1" fmla="*/ 935992 h 935992"/>
                <a:gd name="connsiteX2" fmla="*/ 54437 w 299766"/>
                <a:gd name="connsiteY2" fmla="*/ 935992 h 935992"/>
                <a:gd name="connsiteX3" fmla="*/ 0 w 299766"/>
                <a:gd name="connsiteY3" fmla="*/ 881555 h 935992"/>
                <a:gd name="connsiteX4" fmla="*/ 0 w 299766"/>
                <a:gd name="connsiteY4" fmla="*/ 54437 h 935992"/>
                <a:gd name="connsiteX5" fmla="*/ 54437 w 299766"/>
                <a:gd name="connsiteY5" fmla="*/ 0 h 935992"/>
                <a:gd name="connsiteX0" fmla="*/ 299766 w 299766"/>
                <a:gd name="connsiteY0" fmla="*/ 935992 h 935992"/>
                <a:gd name="connsiteX1" fmla="*/ 54437 w 299766"/>
                <a:gd name="connsiteY1" fmla="*/ 935992 h 935992"/>
                <a:gd name="connsiteX2" fmla="*/ 0 w 299766"/>
                <a:gd name="connsiteY2" fmla="*/ 881555 h 935992"/>
                <a:gd name="connsiteX3" fmla="*/ 0 w 299766"/>
                <a:gd name="connsiteY3" fmla="*/ 54437 h 935992"/>
                <a:gd name="connsiteX4" fmla="*/ 54437 w 299766"/>
                <a:gd name="connsiteY4" fmla="*/ 0 h 935992"/>
                <a:gd name="connsiteX0" fmla="*/ 299766 w 299766"/>
                <a:gd name="connsiteY0" fmla="*/ 881555 h 881555"/>
                <a:gd name="connsiteX1" fmla="*/ 54437 w 299766"/>
                <a:gd name="connsiteY1" fmla="*/ 881555 h 881555"/>
                <a:gd name="connsiteX2" fmla="*/ 0 w 299766"/>
                <a:gd name="connsiteY2" fmla="*/ 827118 h 881555"/>
                <a:gd name="connsiteX3" fmla="*/ 0 w 299766"/>
                <a:gd name="connsiteY3" fmla="*/ 0 h 881555"/>
              </a:gdLst>
              <a:ahLst/>
              <a:cxnLst>
                <a:cxn ang="0">
                  <a:pos x="connsiteX0" y="connsiteY0"/>
                </a:cxn>
                <a:cxn ang="0">
                  <a:pos x="connsiteX1" y="connsiteY1"/>
                </a:cxn>
                <a:cxn ang="0">
                  <a:pos x="connsiteX2" y="connsiteY2"/>
                </a:cxn>
                <a:cxn ang="0">
                  <a:pos x="connsiteX3" y="connsiteY3"/>
                </a:cxn>
              </a:cxnLst>
              <a:rect l="l" t="t" r="r" b="b"/>
              <a:pathLst>
                <a:path w="299766" h="881555">
                  <a:moveTo>
                    <a:pt x="299766" y="881555"/>
                  </a:moveTo>
                  <a:lnTo>
                    <a:pt x="54437" y="881555"/>
                  </a:lnTo>
                  <a:cubicBezTo>
                    <a:pt x="24372" y="881555"/>
                    <a:pt x="0" y="857183"/>
                    <a:pt x="0" y="827118"/>
                  </a:cubicBezTo>
                  <a:lnTo>
                    <a:pt x="0" y="0"/>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grpSp>
      <p:sp>
        <p:nvSpPr>
          <p:cNvPr id="40" name="TextBox 141">
            <a:extLst>
              <a:ext uri="{FF2B5EF4-FFF2-40B4-BE49-F238E27FC236}">
                <a16:creationId xmlns:a16="http://schemas.microsoft.com/office/drawing/2014/main" id="{54E28667-E12D-872F-3BBB-C40053B1BA2D}"/>
              </a:ext>
            </a:extLst>
          </p:cNvPr>
          <p:cNvSpPr txBox="1"/>
          <p:nvPr/>
        </p:nvSpPr>
        <p:spPr>
          <a:xfrm>
            <a:off x="3553297" y="5019718"/>
            <a:ext cx="1584000" cy="648000"/>
          </a:xfrm>
          <a:prstGeom prst="rect">
            <a:avLst/>
          </a:prstGeom>
          <a:solidFill>
            <a:schemeClr val="accent2"/>
          </a:solidFill>
          <a:ln>
            <a:noFill/>
          </a:ln>
        </p:spPr>
        <p:txBody>
          <a:bodyPr wrap="square" rtl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prstClr val="white"/>
                </a:solidFill>
                <a:effectLst/>
                <a:uLnTx/>
                <a:uFillTx/>
                <a:latin typeface="Avenir Next LT Pro"/>
                <a:ea typeface="+mn-ea"/>
                <a:cs typeface="+mn-cs"/>
              </a:rPr>
              <a:t>研究人員活動</a:t>
            </a:r>
            <a:endParaRPr kumimoji="0" lang="en-US" sz="1600" b="0" i="0" u="none" strike="noStrike" kern="1200" cap="none" spc="0" normalizeH="0" baseline="0" noProof="0">
              <a:ln>
                <a:noFill/>
              </a:ln>
              <a:solidFill>
                <a:prstClr val="white"/>
              </a:solidFill>
              <a:effectLst/>
              <a:uLnTx/>
              <a:uFillTx/>
              <a:latin typeface="Avenir Next LT Pro"/>
              <a:ea typeface="+mn-ea"/>
              <a:cs typeface="+mn-cs"/>
            </a:endParaRPr>
          </a:p>
        </p:txBody>
      </p:sp>
      <p:grpSp>
        <p:nvGrpSpPr>
          <p:cNvPr id="41" name="Group 142">
            <a:extLst>
              <a:ext uri="{FF2B5EF4-FFF2-40B4-BE49-F238E27FC236}">
                <a16:creationId xmlns:a16="http://schemas.microsoft.com/office/drawing/2014/main" id="{FDE11A62-F216-276B-18D0-CE40208FB23A}"/>
              </a:ext>
            </a:extLst>
          </p:cNvPr>
          <p:cNvGrpSpPr/>
          <p:nvPr/>
        </p:nvGrpSpPr>
        <p:grpSpPr>
          <a:xfrm flipH="1">
            <a:off x="8242187" y="2919893"/>
            <a:ext cx="299766" cy="1762777"/>
            <a:chOff x="5554380" y="3252771"/>
            <a:chExt cx="299766" cy="1762777"/>
          </a:xfrm>
        </p:grpSpPr>
        <p:sp>
          <p:nvSpPr>
            <p:cNvPr id="42" name="Freeform 128">
              <a:extLst>
                <a:ext uri="{FF2B5EF4-FFF2-40B4-BE49-F238E27FC236}">
                  <a16:creationId xmlns:a16="http://schemas.microsoft.com/office/drawing/2014/main" id="{1C86AE32-1B52-B354-1B97-B20B198698B9}"/>
                </a:ext>
              </a:extLst>
            </p:cNvPr>
            <p:cNvSpPr/>
            <p:nvPr/>
          </p:nvSpPr>
          <p:spPr>
            <a:xfrm>
              <a:off x="5554380" y="3252771"/>
              <a:ext cx="299766" cy="881555"/>
            </a:xfrm>
            <a:custGeom>
              <a:avLst/>
              <a:gdLst>
                <a:gd name="connsiteX0" fmla="*/ 54437 w 299766"/>
                <a:gd name="connsiteY0" fmla="*/ 0 h 935992"/>
                <a:gd name="connsiteX1" fmla="*/ 299766 w 299766"/>
                <a:gd name="connsiteY1" fmla="*/ 0 h 935992"/>
                <a:gd name="connsiteX2" fmla="*/ 299766 w 299766"/>
                <a:gd name="connsiteY2" fmla="*/ 935992 h 935992"/>
                <a:gd name="connsiteX3" fmla="*/ 54437 w 299766"/>
                <a:gd name="connsiteY3" fmla="*/ 935992 h 935992"/>
                <a:gd name="connsiteX4" fmla="*/ 0 w 299766"/>
                <a:gd name="connsiteY4" fmla="*/ 881555 h 935992"/>
                <a:gd name="connsiteX5" fmla="*/ 0 w 299766"/>
                <a:gd name="connsiteY5" fmla="*/ 54437 h 935992"/>
                <a:gd name="connsiteX6" fmla="*/ 54437 w 299766"/>
                <a:gd name="connsiteY6" fmla="*/ 0 h 935992"/>
                <a:gd name="connsiteX0" fmla="*/ 299766 w 391206"/>
                <a:gd name="connsiteY0" fmla="*/ 0 h 935992"/>
                <a:gd name="connsiteX1" fmla="*/ 299766 w 391206"/>
                <a:gd name="connsiteY1" fmla="*/ 935992 h 935992"/>
                <a:gd name="connsiteX2" fmla="*/ 54437 w 391206"/>
                <a:gd name="connsiteY2" fmla="*/ 935992 h 935992"/>
                <a:gd name="connsiteX3" fmla="*/ 0 w 391206"/>
                <a:gd name="connsiteY3" fmla="*/ 881555 h 935992"/>
                <a:gd name="connsiteX4" fmla="*/ 0 w 391206"/>
                <a:gd name="connsiteY4" fmla="*/ 54437 h 935992"/>
                <a:gd name="connsiteX5" fmla="*/ 54437 w 391206"/>
                <a:gd name="connsiteY5" fmla="*/ 0 h 935992"/>
                <a:gd name="connsiteX6" fmla="*/ 391206 w 391206"/>
                <a:gd name="connsiteY6" fmla="*/ 91440 h 935992"/>
                <a:gd name="connsiteX0" fmla="*/ 299766 w 299766"/>
                <a:gd name="connsiteY0" fmla="*/ 0 h 935992"/>
                <a:gd name="connsiteX1" fmla="*/ 299766 w 299766"/>
                <a:gd name="connsiteY1" fmla="*/ 935992 h 935992"/>
                <a:gd name="connsiteX2" fmla="*/ 54437 w 299766"/>
                <a:gd name="connsiteY2" fmla="*/ 935992 h 935992"/>
                <a:gd name="connsiteX3" fmla="*/ 0 w 299766"/>
                <a:gd name="connsiteY3" fmla="*/ 881555 h 935992"/>
                <a:gd name="connsiteX4" fmla="*/ 0 w 299766"/>
                <a:gd name="connsiteY4" fmla="*/ 54437 h 935992"/>
                <a:gd name="connsiteX5" fmla="*/ 54437 w 299766"/>
                <a:gd name="connsiteY5" fmla="*/ 0 h 935992"/>
                <a:gd name="connsiteX0" fmla="*/ 299766 w 299766"/>
                <a:gd name="connsiteY0" fmla="*/ 935992 h 935992"/>
                <a:gd name="connsiteX1" fmla="*/ 54437 w 299766"/>
                <a:gd name="connsiteY1" fmla="*/ 935992 h 935992"/>
                <a:gd name="connsiteX2" fmla="*/ 0 w 299766"/>
                <a:gd name="connsiteY2" fmla="*/ 881555 h 935992"/>
                <a:gd name="connsiteX3" fmla="*/ 0 w 299766"/>
                <a:gd name="connsiteY3" fmla="*/ 54437 h 935992"/>
                <a:gd name="connsiteX4" fmla="*/ 54437 w 299766"/>
                <a:gd name="connsiteY4" fmla="*/ 0 h 935992"/>
                <a:gd name="connsiteX0" fmla="*/ 299766 w 299766"/>
                <a:gd name="connsiteY0" fmla="*/ 881555 h 881555"/>
                <a:gd name="connsiteX1" fmla="*/ 54437 w 299766"/>
                <a:gd name="connsiteY1" fmla="*/ 881555 h 881555"/>
                <a:gd name="connsiteX2" fmla="*/ 0 w 299766"/>
                <a:gd name="connsiteY2" fmla="*/ 827118 h 881555"/>
                <a:gd name="connsiteX3" fmla="*/ 0 w 299766"/>
                <a:gd name="connsiteY3" fmla="*/ 0 h 881555"/>
              </a:gdLst>
              <a:ahLst/>
              <a:cxnLst>
                <a:cxn ang="0">
                  <a:pos x="connsiteX0" y="connsiteY0"/>
                </a:cxn>
                <a:cxn ang="0">
                  <a:pos x="connsiteX1" y="connsiteY1"/>
                </a:cxn>
                <a:cxn ang="0">
                  <a:pos x="connsiteX2" y="connsiteY2"/>
                </a:cxn>
                <a:cxn ang="0">
                  <a:pos x="connsiteX3" y="connsiteY3"/>
                </a:cxn>
              </a:cxnLst>
              <a:rect l="l" t="t" r="r" b="b"/>
              <a:pathLst>
                <a:path w="299766" h="881555">
                  <a:moveTo>
                    <a:pt x="299766" y="881555"/>
                  </a:moveTo>
                  <a:lnTo>
                    <a:pt x="54437" y="881555"/>
                  </a:lnTo>
                  <a:cubicBezTo>
                    <a:pt x="24372" y="881555"/>
                    <a:pt x="0" y="857183"/>
                    <a:pt x="0" y="827118"/>
                  </a:cubicBezTo>
                  <a:lnTo>
                    <a:pt x="0" y="0"/>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3" name="Freeform 129">
              <a:extLst>
                <a:ext uri="{FF2B5EF4-FFF2-40B4-BE49-F238E27FC236}">
                  <a16:creationId xmlns:a16="http://schemas.microsoft.com/office/drawing/2014/main" id="{6C6EBA5B-044C-BC19-A852-ACDFA1AFCBE7}"/>
                </a:ext>
              </a:extLst>
            </p:cNvPr>
            <p:cNvSpPr/>
            <p:nvPr/>
          </p:nvSpPr>
          <p:spPr>
            <a:xfrm flipV="1">
              <a:off x="5554380" y="4133993"/>
              <a:ext cx="299766" cy="881555"/>
            </a:xfrm>
            <a:custGeom>
              <a:avLst/>
              <a:gdLst>
                <a:gd name="connsiteX0" fmla="*/ 54437 w 299766"/>
                <a:gd name="connsiteY0" fmla="*/ 0 h 935992"/>
                <a:gd name="connsiteX1" fmla="*/ 299766 w 299766"/>
                <a:gd name="connsiteY1" fmla="*/ 0 h 935992"/>
                <a:gd name="connsiteX2" fmla="*/ 299766 w 299766"/>
                <a:gd name="connsiteY2" fmla="*/ 935992 h 935992"/>
                <a:gd name="connsiteX3" fmla="*/ 54437 w 299766"/>
                <a:gd name="connsiteY3" fmla="*/ 935992 h 935992"/>
                <a:gd name="connsiteX4" fmla="*/ 0 w 299766"/>
                <a:gd name="connsiteY4" fmla="*/ 881555 h 935992"/>
                <a:gd name="connsiteX5" fmla="*/ 0 w 299766"/>
                <a:gd name="connsiteY5" fmla="*/ 54437 h 935992"/>
                <a:gd name="connsiteX6" fmla="*/ 54437 w 299766"/>
                <a:gd name="connsiteY6" fmla="*/ 0 h 935992"/>
                <a:gd name="connsiteX0" fmla="*/ 299766 w 391206"/>
                <a:gd name="connsiteY0" fmla="*/ 0 h 935992"/>
                <a:gd name="connsiteX1" fmla="*/ 299766 w 391206"/>
                <a:gd name="connsiteY1" fmla="*/ 935992 h 935992"/>
                <a:gd name="connsiteX2" fmla="*/ 54437 w 391206"/>
                <a:gd name="connsiteY2" fmla="*/ 935992 h 935992"/>
                <a:gd name="connsiteX3" fmla="*/ 0 w 391206"/>
                <a:gd name="connsiteY3" fmla="*/ 881555 h 935992"/>
                <a:gd name="connsiteX4" fmla="*/ 0 w 391206"/>
                <a:gd name="connsiteY4" fmla="*/ 54437 h 935992"/>
                <a:gd name="connsiteX5" fmla="*/ 54437 w 391206"/>
                <a:gd name="connsiteY5" fmla="*/ 0 h 935992"/>
                <a:gd name="connsiteX6" fmla="*/ 391206 w 391206"/>
                <a:gd name="connsiteY6" fmla="*/ 91440 h 935992"/>
                <a:gd name="connsiteX0" fmla="*/ 299766 w 299766"/>
                <a:gd name="connsiteY0" fmla="*/ 0 h 935992"/>
                <a:gd name="connsiteX1" fmla="*/ 299766 w 299766"/>
                <a:gd name="connsiteY1" fmla="*/ 935992 h 935992"/>
                <a:gd name="connsiteX2" fmla="*/ 54437 w 299766"/>
                <a:gd name="connsiteY2" fmla="*/ 935992 h 935992"/>
                <a:gd name="connsiteX3" fmla="*/ 0 w 299766"/>
                <a:gd name="connsiteY3" fmla="*/ 881555 h 935992"/>
                <a:gd name="connsiteX4" fmla="*/ 0 w 299766"/>
                <a:gd name="connsiteY4" fmla="*/ 54437 h 935992"/>
                <a:gd name="connsiteX5" fmla="*/ 54437 w 299766"/>
                <a:gd name="connsiteY5" fmla="*/ 0 h 935992"/>
                <a:gd name="connsiteX0" fmla="*/ 299766 w 299766"/>
                <a:gd name="connsiteY0" fmla="*/ 935992 h 935992"/>
                <a:gd name="connsiteX1" fmla="*/ 54437 w 299766"/>
                <a:gd name="connsiteY1" fmla="*/ 935992 h 935992"/>
                <a:gd name="connsiteX2" fmla="*/ 0 w 299766"/>
                <a:gd name="connsiteY2" fmla="*/ 881555 h 935992"/>
                <a:gd name="connsiteX3" fmla="*/ 0 w 299766"/>
                <a:gd name="connsiteY3" fmla="*/ 54437 h 935992"/>
                <a:gd name="connsiteX4" fmla="*/ 54437 w 299766"/>
                <a:gd name="connsiteY4" fmla="*/ 0 h 935992"/>
                <a:gd name="connsiteX0" fmla="*/ 299766 w 299766"/>
                <a:gd name="connsiteY0" fmla="*/ 881555 h 881555"/>
                <a:gd name="connsiteX1" fmla="*/ 54437 w 299766"/>
                <a:gd name="connsiteY1" fmla="*/ 881555 h 881555"/>
                <a:gd name="connsiteX2" fmla="*/ 0 w 299766"/>
                <a:gd name="connsiteY2" fmla="*/ 827118 h 881555"/>
                <a:gd name="connsiteX3" fmla="*/ 0 w 299766"/>
                <a:gd name="connsiteY3" fmla="*/ 0 h 881555"/>
              </a:gdLst>
              <a:ahLst/>
              <a:cxnLst>
                <a:cxn ang="0">
                  <a:pos x="connsiteX0" y="connsiteY0"/>
                </a:cxn>
                <a:cxn ang="0">
                  <a:pos x="connsiteX1" y="connsiteY1"/>
                </a:cxn>
                <a:cxn ang="0">
                  <a:pos x="connsiteX2" y="connsiteY2"/>
                </a:cxn>
                <a:cxn ang="0">
                  <a:pos x="connsiteX3" y="connsiteY3"/>
                </a:cxn>
              </a:cxnLst>
              <a:rect l="l" t="t" r="r" b="b"/>
              <a:pathLst>
                <a:path w="299766" h="881555">
                  <a:moveTo>
                    <a:pt x="299766" y="881555"/>
                  </a:moveTo>
                  <a:lnTo>
                    <a:pt x="54437" y="881555"/>
                  </a:lnTo>
                  <a:cubicBezTo>
                    <a:pt x="24372" y="881555"/>
                    <a:pt x="0" y="857183"/>
                    <a:pt x="0" y="827118"/>
                  </a:cubicBezTo>
                  <a:lnTo>
                    <a:pt x="0" y="0"/>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grpSp>
      <p:sp>
        <p:nvSpPr>
          <p:cNvPr id="44" name="Rounded Rectangle 114">
            <a:extLst>
              <a:ext uri="{FF2B5EF4-FFF2-40B4-BE49-F238E27FC236}">
                <a16:creationId xmlns:a16="http://schemas.microsoft.com/office/drawing/2014/main" id="{91E6A519-A135-35B0-F03E-1895C38DE246}"/>
              </a:ext>
            </a:extLst>
          </p:cNvPr>
          <p:cNvSpPr/>
          <p:nvPr/>
        </p:nvSpPr>
        <p:spPr>
          <a:xfrm flipH="1" flipV="1">
            <a:off x="8541953" y="4259406"/>
            <a:ext cx="1406606" cy="1009537"/>
          </a:xfrm>
          <a:custGeom>
            <a:avLst/>
            <a:gdLst>
              <a:gd name="connsiteX0" fmla="*/ 0 w 1468946"/>
              <a:gd name="connsiteY0" fmla="*/ 62340 h 1071877"/>
              <a:gd name="connsiteX1" fmla="*/ 62340 w 1468946"/>
              <a:gd name="connsiteY1" fmla="*/ 0 h 1071877"/>
              <a:gd name="connsiteX2" fmla="*/ 1406606 w 1468946"/>
              <a:gd name="connsiteY2" fmla="*/ 0 h 1071877"/>
              <a:gd name="connsiteX3" fmla="*/ 1468946 w 1468946"/>
              <a:gd name="connsiteY3" fmla="*/ 62340 h 1071877"/>
              <a:gd name="connsiteX4" fmla="*/ 1468946 w 1468946"/>
              <a:gd name="connsiteY4" fmla="*/ 1009537 h 1071877"/>
              <a:gd name="connsiteX5" fmla="*/ 1406606 w 1468946"/>
              <a:gd name="connsiteY5" fmla="*/ 1071877 h 1071877"/>
              <a:gd name="connsiteX6" fmla="*/ 62340 w 1468946"/>
              <a:gd name="connsiteY6" fmla="*/ 1071877 h 1071877"/>
              <a:gd name="connsiteX7" fmla="*/ 0 w 1468946"/>
              <a:gd name="connsiteY7" fmla="*/ 1009537 h 1071877"/>
              <a:gd name="connsiteX8" fmla="*/ 0 w 1468946"/>
              <a:gd name="connsiteY8" fmla="*/ 62340 h 1071877"/>
              <a:gd name="connsiteX0" fmla="*/ 62340 w 1468946"/>
              <a:gd name="connsiteY0" fmla="*/ 1071877 h 1163317"/>
              <a:gd name="connsiteX1" fmla="*/ 0 w 1468946"/>
              <a:gd name="connsiteY1" fmla="*/ 1009537 h 1163317"/>
              <a:gd name="connsiteX2" fmla="*/ 0 w 1468946"/>
              <a:gd name="connsiteY2" fmla="*/ 62340 h 1163317"/>
              <a:gd name="connsiteX3" fmla="*/ 62340 w 1468946"/>
              <a:gd name="connsiteY3" fmla="*/ 0 h 1163317"/>
              <a:gd name="connsiteX4" fmla="*/ 1406606 w 1468946"/>
              <a:gd name="connsiteY4" fmla="*/ 0 h 1163317"/>
              <a:gd name="connsiteX5" fmla="*/ 1468946 w 1468946"/>
              <a:gd name="connsiteY5" fmla="*/ 62340 h 1163317"/>
              <a:gd name="connsiteX6" fmla="*/ 1468946 w 1468946"/>
              <a:gd name="connsiteY6" fmla="*/ 1009537 h 1163317"/>
              <a:gd name="connsiteX7" fmla="*/ 1406606 w 1468946"/>
              <a:gd name="connsiteY7" fmla="*/ 1071877 h 1163317"/>
              <a:gd name="connsiteX8" fmla="*/ 153780 w 1468946"/>
              <a:gd name="connsiteY8" fmla="*/ 1163317 h 1163317"/>
              <a:gd name="connsiteX0" fmla="*/ 62340 w 1468946"/>
              <a:gd name="connsiteY0" fmla="*/ 1071877 h 1071877"/>
              <a:gd name="connsiteX1" fmla="*/ 0 w 1468946"/>
              <a:gd name="connsiteY1" fmla="*/ 1009537 h 1071877"/>
              <a:gd name="connsiteX2" fmla="*/ 0 w 1468946"/>
              <a:gd name="connsiteY2" fmla="*/ 62340 h 1071877"/>
              <a:gd name="connsiteX3" fmla="*/ 62340 w 1468946"/>
              <a:gd name="connsiteY3" fmla="*/ 0 h 1071877"/>
              <a:gd name="connsiteX4" fmla="*/ 1406606 w 1468946"/>
              <a:gd name="connsiteY4" fmla="*/ 0 h 1071877"/>
              <a:gd name="connsiteX5" fmla="*/ 1468946 w 1468946"/>
              <a:gd name="connsiteY5" fmla="*/ 62340 h 1071877"/>
              <a:gd name="connsiteX6" fmla="*/ 1468946 w 1468946"/>
              <a:gd name="connsiteY6" fmla="*/ 1009537 h 1071877"/>
              <a:gd name="connsiteX7" fmla="*/ 1406606 w 1468946"/>
              <a:gd name="connsiteY7" fmla="*/ 1071877 h 1071877"/>
              <a:gd name="connsiteX0" fmla="*/ 0 w 1468946"/>
              <a:gd name="connsiteY0" fmla="*/ 1009537 h 1071877"/>
              <a:gd name="connsiteX1" fmla="*/ 0 w 1468946"/>
              <a:gd name="connsiteY1" fmla="*/ 62340 h 1071877"/>
              <a:gd name="connsiteX2" fmla="*/ 62340 w 1468946"/>
              <a:gd name="connsiteY2" fmla="*/ 0 h 1071877"/>
              <a:gd name="connsiteX3" fmla="*/ 1406606 w 1468946"/>
              <a:gd name="connsiteY3" fmla="*/ 0 h 1071877"/>
              <a:gd name="connsiteX4" fmla="*/ 1468946 w 1468946"/>
              <a:gd name="connsiteY4" fmla="*/ 62340 h 1071877"/>
              <a:gd name="connsiteX5" fmla="*/ 1468946 w 1468946"/>
              <a:gd name="connsiteY5" fmla="*/ 1009537 h 1071877"/>
              <a:gd name="connsiteX6" fmla="*/ 1406606 w 1468946"/>
              <a:gd name="connsiteY6" fmla="*/ 1071877 h 1071877"/>
              <a:gd name="connsiteX0" fmla="*/ 0 w 1468946"/>
              <a:gd name="connsiteY0" fmla="*/ 62340 h 1071877"/>
              <a:gd name="connsiteX1" fmla="*/ 62340 w 1468946"/>
              <a:gd name="connsiteY1" fmla="*/ 0 h 1071877"/>
              <a:gd name="connsiteX2" fmla="*/ 1406606 w 1468946"/>
              <a:gd name="connsiteY2" fmla="*/ 0 h 1071877"/>
              <a:gd name="connsiteX3" fmla="*/ 1468946 w 1468946"/>
              <a:gd name="connsiteY3" fmla="*/ 62340 h 1071877"/>
              <a:gd name="connsiteX4" fmla="*/ 1468946 w 1468946"/>
              <a:gd name="connsiteY4" fmla="*/ 1009537 h 1071877"/>
              <a:gd name="connsiteX5" fmla="*/ 1406606 w 1468946"/>
              <a:gd name="connsiteY5" fmla="*/ 1071877 h 1071877"/>
              <a:gd name="connsiteX0" fmla="*/ 0 w 1406606"/>
              <a:gd name="connsiteY0" fmla="*/ 0 h 1071877"/>
              <a:gd name="connsiteX1" fmla="*/ 1344266 w 1406606"/>
              <a:gd name="connsiteY1" fmla="*/ 0 h 1071877"/>
              <a:gd name="connsiteX2" fmla="*/ 1406606 w 1406606"/>
              <a:gd name="connsiteY2" fmla="*/ 62340 h 1071877"/>
              <a:gd name="connsiteX3" fmla="*/ 1406606 w 1406606"/>
              <a:gd name="connsiteY3" fmla="*/ 1009537 h 1071877"/>
              <a:gd name="connsiteX4" fmla="*/ 1344266 w 1406606"/>
              <a:gd name="connsiteY4" fmla="*/ 1071877 h 1071877"/>
              <a:gd name="connsiteX0" fmla="*/ 0 w 1406606"/>
              <a:gd name="connsiteY0" fmla="*/ 0 h 1009537"/>
              <a:gd name="connsiteX1" fmla="*/ 1344266 w 1406606"/>
              <a:gd name="connsiteY1" fmla="*/ 0 h 1009537"/>
              <a:gd name="connsiteX2" fmla="*/ 1406606 w 1406606"/>
              <a:gd name="connsiteY2" fmla="*/ 62340 h 1009537"/>
              <a:gd name="connsiteX3" fmla="*/ 1406606 w 1406606"/>
              <a:gd name="connsiteY3" fmla="*/ 1009537 h 1009537"/>
            </a:gdLst>
            <a:ahLst/>
            <a:cxnLst>
              <a:cxn ang="0">
                <a:pos x="connsiteX0" y="connsiteY0"/>
              </a:cxn>
              <a:cxn ang="0">
                <a:pos x="connsiteX1" y="connsiteY1"/>
              </a:cxn>
              <a:cxn ang="0">
                <a:pos x="connsiteX2" y="connsiteY2"/>
              </a:cxn>
              <a:cxn ang="0">
                <a:pos x="connsiteX3" y="connsiteY3"/>
              </a:cxn>
            </a:cxnLst>
            <a:rect l="l" t="t" r="r" b="b"/>
            <a:pathLst>
              <a:path w="1406606" h="1009537">
                <a:moveTo>
                  <a:pt x="0" y="0"/>
                </a:moveTo>
                <a:lnTo>
                  <a:pt x="1344266" y="0"/>
                </a:lnTo>
                <a:cubicBezTo>
                  <a:pt x="1378695" y="0"/>
                  <a:pt x="1406606" y="27911"/>
                  <a:pt x="1406606" y="62340"/>
                </a:cubicBezTo>
                <a:lnTo>
                  <a:pt x="1406606" y="1009537"/>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5" name="Freeform 135">
            <a:extLst>
              <a:ext uri="{FF2B5EF4-FFF2-40B4-BE49-F238E27FC236}">
                <a16:creationId xmlns:a16="http://schemas.microsoft.com/office/drawing/2014/main" id="{CEC853EB-273A-DBBF-140A-C708FE2646D1}"/>
              </a:ext>
            </a:extLst>
          </p:cNvPr>
          <p:cNvSpPr/>
          <p:nvPr/>
        </p:nvSpPr>
        <p:spPr>
          <a:xfrm flipH="1" flipV="1">
            <a:off x="8541953" y="4241892"/>
            <a:ext cx="1406606" cy="300344"/>
          </a:xfrm>
          <a:custGeom>
            <a:avLst/>
            <a:gdLst>
              <a:gd name="connsiteX0" fmla="*/ 1406606 w 1406606"/>
              <a:gd name="connsiteY0" fmla="*/ 300344 h 300344"/>
              <a:gd name="connsiteX1" fmla="*/ 418475 w 1406606"/>
              <a:gd name="connsiteY1" fmla="*/ 300344 h 300344"/>
              <a:gd name="connsiteX2" fmla="*/ 0 w 1406606"/>
              <a:gd name="connsiteY2" fmla="*/ 0 h 300344"/>
              <a:gd name="connsiteX3" fmla="*/ 1344266 w 1406606"/>
              <a:gd name="connsiteY3" fmla="*/ 0 h 300344"/>
              <a:gd name="connsiteX4" fmla="*/ 1406606 w 1406606"/>
              <a:gd name="connsiteY4" fmla="*/ 62340 h 300344"/>
              <a:gd name="connsiteX0" fmla="*/ 418475 w 1406606"/>
              <a:gd name="connsiteY0" fmla="*/ 300344 h 391784"/>
              <a:gd name="connsiteX1" fmla="*/ 0 w 1406606"/>
              <a:gd name="connsiteY1" fmla="*/ 0 h 391784"/>
              <a:gd name="connsiteX2" fmla="*/ 1344266 w 1406606"/>
              <a:gd name="connsiteY2" fmla="*/ 0 h 391784"/>
              <a:gd name="connsiteX3" fmla="*/ 1406606 w 1406606"/>
              <a:gd name="connsiteY3" fmla="*/ 62340 h 391784"/>
              <a:gd name="connsiteX4" fmla="*/ 1406606 w 1406606"/>
              <a:gd name="connsiteY4" fmla="*/ 300344 h 391784"/>
              <a:gd name="connsiteX5" fmla="*/ 509915 w 1406606"/>
              <a:gd name="connsiteY5" fmla="*/ 391784 h 391784"/>
              <a:gd name="connsiteX0" fmla="*/ 0 w 1406606"/>
              <a:gd name="connsiteY0" fmla="*/ 0 h 391784"/>
              <a:gd name="connsiteX1" fmla="*/ 1344266 w 1406606"/>
              <a:gd name="connsiteY1" fmla="*/ 0 h 391784"/>
              <a:gd name="connsiteX2" fmla="*/ 1406606 w 1406606"/>
              <a:gd name="connsiteY2" fmla="*/ 62340 h 391784"/>
              <a:gd name="connsiteX3" fmla="*/ 1406606 w 1406606"/>
              <a:gd name="connsiteY3" fmla="*/ 300344 h 391784"/>
              <a:gd name="connsiteX4" fmla="*/ 509915 w 1406606"/>
              <a:gd name="connsiteY4" fmla="*/ 391784 h 391784"/>
              <a:gd name="connsiteX0" fmla="*/ 0 w 1406606"/>
              <a:gd name="connsiteY0" fmla="*/ 0 h 300344"/>
              <a:gd name="connsiteX1" fmla="*/ 1344266 w 1406606"/>
              <a:gd name="connsiteY1" fmla="*/ 0 h 300344"/>
              <a:gd name="connsiteX2" fmla="*/ 1406606 w 1406606"/>
              <a:gd name="connsiteY2" fmla="*/ 62340 h 300344"/>
              <a:gd name="connsiteX3" fmla="*/ 1406606 w 1406606"/>
              <a:gd name="connsiteY3" fmla="*/ 300344 h 300344"/>
            </a:gdLst>
            <a:ahLst/>
            <a:cxnLst>
              <a:cxn ang="0">
                <a:pos x="connsiteX0" y="connsiteY0"/>
              </a:cxn>
              <a:cxn ang="0">
                <a:pos x="connsiteX1" y="connsiteY1"/>
              </a:cxn>
              <a:cxn ang="0">
                <a:pos x="connsiteX2" y="connsiteY2"/>
              </a:cxn>
              <a:cxn ang="0">
                <a:pos x="connsiteX3" y="connsiteY3"/>
              </a:cxn>
            </a:cxnLst>
            <a:rect l="l" t="t" r="r" b="b"/>
            <a:pathLst>
              <a:path w="1406606" h="300344">
                <a:moveTo>
                  <a:pt x="0" y="0"/>
                </a:moveTo>
                <a:lnTo>
                  <a:pt x="1344266" y="0"/>
                </a:lnTo>
                <a:cubicBezTo>
                  <a:pt x="1378695" y="0"/>
                  <a:pt x="1406606" y="27911"/>
                  <a:pt x="1406606" y="62340"/>
                </a:cubicBezTo>
                <a:lnTo>
                  <a:pt x="1406606" y="300344"/>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6" name="Freeform 136">
            <a:extLst>
              <a:ext uri="{FF2B5EF4-FFF2-40B4-BE49-F238E27FC236}">
                <a16:creationId xmlns:a16="http://schemas.microsoft.com/office/drawing/2014/main" id="{1F5FF969-0C5D-4A93-95D1-B7157898E7B5}"/>
              </a:ext>
            </a:extLst>
          </p:cNvPr>
          <p:cNvSpPr/>
          <p:nvPr/>
        </p:nvSpPr>
        <p:spPr>
          <a:xfrm flipH="1">
            <a:off x="8541953" y="3102653"/>
            <a:ext cx="1406606" cy="300344"/>
          </a:xfrm>
          <a:custGeom>
            <a:avLst/>
            <a:gdLst>
              <a:gd name="connsiteX0" fmla="*/ 1406606 w 1406606"/>
              <a:gd name="connsiteY0" fmla="*/ 300344 h 300344"/>
              <a:gd name="connsiteX1" fmla="*/ 418475 w 1406606"/>
              <a:gd name="connsiteY1" fmla="*/ 300344 h 300344"/>
              <a:gd name="connsiteX2" fmla="*/ 0 w 1406606"/>
              <a:gd name="connsiteY2" fmla="*/ 0 h 300344"/>
              <a:gd name="connsiteX3" fmla="*/ 1344266 w 1406606"/>
              <a:gd name="connsiteY3" fmla="*/ 0 h 300344"/>
              <a:gd name="connsiteX4" fmla="*/ 1406606 w 1406606"/>
              <a:gd name="connsiteY4" fmla="*/ 62340 h 300344"/>
              <a:gd name="connsiteX0" fmla="*/ 418475 w 1406606"/>
              <a:gd name="connsiteY0" fmla="*/ 300344 h 391784"/>
              <a:gd name="connsiteX1" fmla="*/ 0 w 1406606"/>
              <a:gd name="connsiteY1" fmla="*/ 0 h 391784"/>
              <a:gd name="connsiteX2" fmla="*/ 1344266 w 1406606"/>
              <a:gd name="connsiteY2" fmla="*/ 0 h 391784"/>
              <a:gd name="connsiteX3" fmla="*/ 1406606 w 1406606"/>
              <a:gd name="connsiteY3" fmla="*/ 62340 h 391784"/>
              <a:gd name="connsiteX4" fmla="*/ 1406606 w 1406606"/>
              <a:gd name="connsiteY4" fmla="*/ 300344 h 391784"/>
              <a:gd name="connsiteX5" fmla="*/ 509915 w 1406606"/>
              <a:gd name="connsiteY5" fmla="*/ 391784 h 391784"/>
              <a:gd name="connsiteX0" fmla="*/ 0 w 1406606"/>
              <a:gd name="connsiteY0" fmla="*/ 0 h 391784"/>
              <a:gd name="connsiteX1" fmla="*/ 1344266 w 1406606"/>
              <a:gd name="connsiteY1" fmla="*/ 0 h 391784"/>
              <a:gd name="connsiteX2" fmla="*/ 1406606 w 1406606"/>
              <a:gd name="connsiteY2" fmla="*/ 62340 h 391784"/>
              <a:gd name="connsiteX3" fmla="*/ 1406606 w 1406606"/>
              <a:gd name="connsiteY3" fmla="*/ 300344 h 391784"/>
              <a:gd name="connsiteX4" fmla="*/ 509915 w 1406606"/>
              <a:gd name="connsiteY4" fmla="*/ 391784 h 391784"/>
              <a:gd name="connsiteX0" fmla="*/ 0 w 1406606"/>
              <a:gd name="connsiteY0" fmla="*/ 0 h 300344"/>
              <a:gd name="connsiteX1" fmla="*/ 1344266 w 1406606"/>
              <a:gd name="connsiteY1" fmla="*/ 0 h 300344"/>
              <a:gd name="connsiteX2" fmla="*/ 1406606 w 1406606"/>
              <a:gd name="connsiteY2" fmla="*/ 62340 h 300344"/>
              <a:gd name="connsiteX3" fmla="*/ 1406606 w 1406606"/>
              <a:gd name="connsiteY3" fmla="*/ 300344 h 300344"/>
            </a:gdLst>
            <a:ahLst/>
            <a:cxnLst>
              <a:cxn ang="0">
                <a:pos x="connsiteX0" y="connsiteY0"/>
              </a:cxn>
              <a:cxn ang="0">
                <a:pos x="connsiteX1" y="connsiteY1"/>
              </a:cxn>
              <a:cxn ang="0">
                <a:pos x="connsiteX2" y="connsiteY2"/>
              </a:cxn>
              <a:cxn ang="0">
                <a:pos x="connsiteX3" y="connsiteY3"/>
              </a:cxn>
            </a:cxnLst>
            <a:rect l="l" t="t" r="r" b="b"/>
            <a:pathLst>
              <a:path w="1406606" h="300344">
                <a:moveTo>
                  <a:pt x="0" y="0"/>
                </a:moveTo>
                <a:lnTo>
                  <a:pt x="1344266" y="0"/>
                </a:lnTo>
                <a:cubicBezTo>
                  <a:pt x="1378695" y="0"/>
                  <a:pt x="1406606" y="27911"/>
                  <a:pt x="1406606" y="62340"/>
                </a:cubicBezTo>
                <a:lnTo>
                  <a:pt x="1406606" y="300344"/>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7" name="object 2">
            <a:extLst>
              <a:ext uri="{FF2B5EF4-FFF2-40B4-BE49-F238E27FC236}">
                <a16:creationId xmlns:a16="http://schemas.microsoft.com/office/drawing/2014/main" id="{15837551-B5ED-5F62-2AEB-C583DFAE5BA3}"/>
              </a:ext>
            </a:extLst>
          </p:cNvPr>
          <p:cNvSpPr txBox="1"/>
          <p:nvPr/>
        </p:nvSpPr>
        <p:spPr>
          <a:xfrm>
            <a:off x="8985179" y="4368378"/>
            <a:ext cx="2439442" cy="359061"/>
          </a:xfrm>
          <a:prstGeom prst="rect">
            <a:avLst/>
          </a:prstGeom>
          <a:solidFill>
            <a:schemeClr val="accent3"/>
          </a:solidFill>
        </p:spPr>
        <p:txBody>
          <a:bodyPr vert="horz" wrap="square" lIns="0" tIns="70228" rIns="0" bIns="72000" rtlCol="0" anchor="ctr">
            <a:spAutoFit/>
          </a:bodyPr>
          <a:lstStyle/>
          <a:p>
            <a:pPr marL="9556" marR="3823" lvl="0" indent="-477" algn="ctr" defTabSz="914400" rtl="0" eaLnBrk="1" fontAlgn="auto" latinLnBrk="0" hangingPunct="1">
              <a:lnSpc>
                <a:spcPct val="100000"/>
              </a:lnSpc>
              <a:spcBef>
                <a:spcPts val="1440"/>
              </a:spcBef>
              <a:spcAft>
                <a:spcPts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Avenir Next LT Pro"/>
                <a:ea typeface="+mn-ea"/>
                <a:cs typeface="Almoni DL AAA"/>
              </a:rPr>
              <a:t>開放獲取</a:t>
            </a:r>
            <a:endParaRPr kumimoji="0" lang="en-US" sz="1400" b="0" i="0" u="none" strike="noStrike" kern="1200" cap="none" spc="0" normalizeH="0" baseline="0" noProof="0">
              <a:ln>
                <a:noFill/>
              </a:ln>
              <a:solidFill>
                <a:prstClr val="black"/>
              </a:solidFill>
              <a:effectLst/>
              <a:uLnTx/>
              <a:uFillTx/>
              <a:latin typeface="Avenir Next LT Pro"/>
              <a:ea typeface="+mn-ea"/>
              <a:cs typeface="Almoni DL AAA"/>
            </a:endParaRPr>
          </a:p>
        </p:txBody>
      </p:sp>
      <p:sp>
        <p:nvSpPr>
          <p:cNvPr id="48" name="Rounded Rectangle 114">
            <a:extLst>
              <a:ext uri="{FF2B5EF4-FFF2-40B4-BE49-F238E27FC236}">
                <a16:creationId xmlns:a16="http://schemas.microsoft.com/office/drawing/2014/main" id="{7132A23E-ED5B-802E-12C7-96F228065BD3}"/>
              </a:ext>
            </a:extLst>
          </p:cNvPr>
          <p:cNvSpPr/>
          <p:nvPr/>
        </p:nvSpPr>
        <p:spPr>
          <a:xfrm flipH="1">
            <a:off x="8541953" y="2338320"/>
            <a:ext cx="1406606" cy="1009537"/>
          </a:xfrm>
          <a:custGeom>
            <a:avLst/>
            <a:gdLst>
              <a:gd name="connsiteX0" fmla="*/ 0 w 1468946"/>
              <a:gd name="connsiteY0" fmla="*/ 62340 h 1071877"/>
              <a:gd name="connsiteX1" fmla="*/ 62340 w 1468946"/>
              <a:gd name="connsiteY1" fmla="*/ 0 h 1071877"/>
              <a:gd name="connsiteX2" fmla="*/ 1406606 w 1468946"/>
              <a:gd name="connsiteY2" fmla="*/ 0 h 1071877"/>
              <a:gd name="connsiteX3" fmla="*/ 1468946 w 1468946"/>
              <a:gd name="connsiteY3" fmla="*/ 62340 h 1071877"/>
              <a:gd name="connsiteX4" fmla="*/ 1468946 w 1468946"/>
              <a:gd name="connsiteY4" fmla="*/ 1009537 h 1071877"/>
              <a:gd name="connsiteX5" fmla="*/ 1406606 w 1468946"/>
              <a:gd name="connsiteY5" fmla="*/ 1071877 h 1071877"/>
              <a:gd name="connsiteX6" fmla="*/ 62340 w 1468946"/>
              <a:gd name="connsiteY6" fmla="*/ 1071877 h 1071877"/>
              <a:gd name="connsiteX7" fmla="*/ 0 w 1468946"/>
              <a:gd name="connsiteY7" fmla="*/ 1009537 h 1071877"/>
              <a:gd name="connsiteX8" fmla="*/ 0 w 1468946"/>
              <a:gd name="connsiteY8" fmla="*/ 62340 h 1071877"/>
              <a:gd name="connsiteX0" fmla="*/ 62340 w 1468946"/>
              <a:gd name="connsiteY0" fmla="*/ 1071877 h 1163317"/>
              <a:gd name="connsiteX1" fmla="*/ 0 w 1468946"/>
              <a:gd name="connsiteY1" fmla="*/ 1009537 h 1163317"/>
              <a:gd name="connsiteX2" fmla="*/ 0 w 1468946"/>
              <a:gd name="connsiteY2" fmla="*/ 62340 h 1163317"/>
              <a:gd name="connsiteX3" fmla="*/ 62340 w 1468946"/>
              <a:gd name="connsiteY3" fmla="*/ 0 h 1163317"/>
              <a:gd name="connsiteX4" fmla="*/ 1406606 w 1468946"/>
              <a:gd name="connsiteY4" fmla="*/ 0 h 1163317"/>
              <a:gd name="connsiteX5" fmla="*/ 1468946 w 1468946"/>
              <a:gd name="connsiteY5" fmla="*/ 62340 h 1163317"/>
              <a:gd name="connsiteX6" fmla="*/ 1468946 w 1468946"/>
              <a:gd name="connsiteY6" fmla="*/ 1009537 h 1163317"/>
              <a:gd name="connsiteX7" fmla="*/ 1406606 w 1468946"/>
              <a:gd name="connsiteY7" fmla="*/ 1071877 h 1163317"/>
              <a:gd name="connsiteX8" fmla="*/ 153780 w 1468946"/>
              <a:gd name="connsiteY8" fmla="*/ 1163317 h 1163317"/>
              <a:gd name="connsiteX0" fmla="*/ 62340 w 1468946"/>
              <a:gd name="connsiteY0" fmla="*/ 1071877 h 1071877"/>
              <a:gd name="connsiteX1" fmla="*/ 0 w 1468946"/>
              <a:gd name="connsiteY1" fmla="*/ 1009537 h 1071877"/>
              <a:gd name="connsiteX2" fmla="*/ 0 w 1468946"/>
              <a:gd name="connsiteY2" fmla="*/ 62340 h 1071877"/>
              <a:gd name="connsiteX3" fmla="*/ 62340 w 1468946"/>
              <a:gd name="connsiteY3" fmla="*/ 0 h 1071877"/>
              <a:gd name="connsiteX4" fmla="*/ 1406606 w 1468946"/>
              <a:gd name="connsiteY4" fmla="*/ 0 h 1071877"/>
              <a:gd name="connsiteX5" fmla="*/ 1468946 w 1468946"/>
              <a:gd name="connsiteY5" fmla="*/ 62340 h 1071877"/>
              <a:gd name="connsiteX6" fmla="*/ 1468946 w 1468946"/>
              <a:gd name="connsiteY6" fmla="*/ 1009537 h 1071877"/>
              <a:gd name="connsiteX7" fmla="*/ 1406606 w 1468946"/>
              <a:gd name="connsiteY7" fmla="*/ 1071877 h 1071877"/>
              <a:gd name="connsiteX0" fmla="*/ 0 w 1468946"/>
              <a:gd name="connsiteY0" fmla="*/ 1009537 h 1071877"/>
              <a:gd name="connsiteX1" fmla="*/ 0 w 1468946"/>
              <a:gd name="connsiteY1" fmla="*/ 62340 h 1071877"/>
              <a:gd name="connsiteX2" fmla="*/ 62340 w 1468946"/>
              <a:gd name="connsiteY2" fmla="*/ 0 h 1071877"/>
              <a:gd name="connsiteX3" fmla="*/ 1406606 w 1468946"/>
              <a:gd name="connsiteY3" fmla="*/ 0 h 1071877"/>
              <a:gd name="connsiteX4" fmla="*/ 1468946 w 1468946"/>
              <a:gd name="connsiteY4" fmla="*/ 62340 h 1071877"/>
              <a:gd name="connsiteX5" fmla="*/ 1468946 w 1468946"/>
              <a:gd name="connsiteY5" fmla="*/ 1009537 h 1071877"/>
              <a:gd name="connsiteX6" fmla="*/ 1406606 w 1468946"/>
              <a:gd name="connsiteY6" fmla="*/ 1071877 h 1071877"/>
              <a:gd name="connsiteX0" fmla="*/ 0 w 1468946"/>
              <a:gd name="connsiteY0" fmla="*/ 62340 h 1071877"/>
              <a:gd name="connsiteX1" fmla="*/ 62340 w 1468946"/>
              <a:gd name="connsiteY1" fmla="*/ 0 h 1071877"/>
              <a:gd name="connsiteX2" fmla="*/ 1406606 w 1468946"/>
              <a:gd name="connsiteY2" fmla="*/ 0 h 1071877"/>
              <a:gd name="connsiteX3" fmla="*/ 1468946 w 1468946"/>
              <a:gd name="connsiteY3" fmla="*/ 62340 h 1071877"/>
              <a:gd name="connsiteX4" fmla="*/ 1468946 w 1468946"/>
              <a:gd name="connsiteY4" fmla="*/ 1009537 h 1071877"/>
              <a:gd name="connsiteX5" fmla="*/ 1406606 w 1468946"/>
              <a:gd name="connsiteY5" fmla="*/ 1071877 h 1071877"/>
              <a:gd name="connsiteX0" fmla="*/ 0 w 1406606"/>
              <a:gd name="connsiteY0" fmla="*/ 0 h 1071877"/>
              <a:gd name="connsiteX1" fmla="*/ 1344266 w 1406606"/>
              <a:gd name="connsiteY1" fmla="*/ 0 h 1071877"/>
              <a:gd name="connsiteX2" fmla="*/ 1406606 w 1406606"/>
              <a:gd name="connsiteY2" fmla="*/ 62340 h 1071877"/>
              <a:gd name="connsiteX3" fmla="*/ 1406606 w 1406606"/>
              <a:gd name="connsiteY3" fmla="*/ 1009537 h 1071877"/>
              <a:gd name="connsiteX4" fmla="*/ 1344266 w 1406606"/>
              <a:gd name="connsiteY4" fmla="*/ 1071877 h 1071877"/>
              <a:gd name="connsiteX0" fmla="*/ 0 w 1406606"/>
              <a:gd name="connsiteY0" fmla="*/ 0 h 1009537"/>
              <a:gd name="connsiteX1" fmla="*/ 1344266 w 1406606"/>
              <a:gd name="connsiteY1" fmla="*/ 0 h 1009537"/>
              <a:gd name="connsiteX2" fmla="*/ 1406606 w 1406606"/>
              <a:gd name="connsiteY2" fmla="*/ 62340 h 1009537"/>
              <a:gd name="connsiteX3" fmla="*/ 1406606 w 1406606"/>
              <a:gd name="connsiteY3" fmla="*/ 1009537 h 1009537"/>
            </a:gdLst>
            <a:ahLst/>
            <a:cxnLst>
              <a:cxn ang="0">
                <a:pos x="connsiteX0" y="connsiteY0"/>
              </a:cxn>
              <a:cxn ang="0">
                <a:pos x="connsiteX1" y="connsiteY1"/>
              </a:cxn>
              <a:cxn ang="0">
                <a:pos x="connsiteX2" y="connsiteY2"/>
              </a:cxn>
              <a:cxn ang="0">
                <a:pos x="connsiteX3" y="connsiteY3"/>
              </a:cxn>
            </a:cxnLst>
            <a:rect l="l" t="t" r="r" b="b"/>
            <a:pathLst>
              <a:path w="1406606" h="1009537">
                <a:moveTo>
                  <a:pt x="0" y="0"/>
                </a:moveTo>
                <a:lnTo>
                  <a:pt x="1344266" y="0"/>
                </a:lnTo>
                <a:cubicBezTo>
                  <a:pt x="1378695" y="0"/>
                  <a:pt x="1406606" y="27911"/>
                  <a:pt x="1406606" y="62340"/>
                </a:cubicBezTo>
                <a:lnTo>
                  <a:pt x="1406606" y="1009537"/>
                </a:lnTo>
              </a:path>
            </a:pathLst>
          </a:custGeom>
          <a:noFill/>
          <a:ln w="21539"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9" name="object 2">
            <a:extLst>
              <a:ext uri="{FF2B5EF4-FFF2-40B4-BE49-F238E27FC236}">
                <a16:creationId xmlns:a16="http://schemas.microsoft.com/office/drawing/2014/main" id="{FACC309C-84D2-F847-D09D-651F3EB8D450}"/>
              </a:ext>
            </a:extLst>
          </p:cNvPr>
          <p:cNvSpPr txBox="1"/>
          <p:nvPr/>
        </p:nvSpPr>
        <p:spPr>
          <a:xfrm>
            <a:off x="8985178" y="2191134"/>
            <a:ext cx="2439442" cy="359061"/>
          </a:xfrm>
          <a:prstGeom prst="rect">
            <a:avLst/>
          </a:prstGeom>
          <a:solidFill>
            <a:schemeClr val="accent2"/>
          </a:solidFill>
        </p:spPr>
        <p:txBody>
          <a:bodyPr vert="horz" wrap="square" lIns="0" tIns="70228" rIns="0" bIns="72000" rtlCol="0" anchor="ctr">
            <a:spAutoFit/>
          </a:bodyPr>
          <a:lstStyle/>
          <a:p>
            <a:pPr marL="9556" marR="3823" lvl="0" indent="-477" algn="ctr" defTabSz="914400" rtl="0" eaLnBrk="1" fontAlgn="auto" latinLnBrk="0" hangingPunct="1">
              <a:lnSpc>
                <a:spcPct val="100000"/>
              </a:lnSpc>
              <a:spcBef>
                <a:spcPts val="1440"/>
              </a:spcBef>
              <a:spcAft>
                <a:spcPts val="0"/>
              </a:spcAft>
              <a:buClrTx/>
              <a:buSzTx/>
              <a:buFontTx/>
              <a:buNone/>
              <a:tabLst/>
              <a:defRPr/>
            </a:pPr>
            <a:r>
              <a:rPr kumimoji="0" lang="zh-CN" altLang="en-US" sz="1400" b="0" i="0" u="none" strike="noStrike" kern="1200" cap="none" spc="0" normalizeH="0" baseline="0" noProof="0">
                <a:ln>
                  <a:noFill/>
                </a:ln>
                <a:solidFill>
                  <a:prstClr val="white"/>
                </a:solidFill>
                <a:effectLst/>
                <a:uLnTx/>
                <a:uFillTx/>
                <a:latin typeface="Avenir Next LT Pro"/>
                <a:ea typeface="+mn-ea"/>
                <a:cs typeface="Almoni DL AAA"/>
              </a:rPr>
              <a:t>研究展示</a:t>
            </a:r>
            <a:endParaRPr kumimoji="0" lang="en-US" sz="1400" b="0" i="0" u="none" strike="noStrike" kern="1200" cap="none" spc="0" normalizeH="0" baseline="0" noProof="0">
              <a:ln>
                <a:noFill/>
              </a:ln>
              <a:solidFill>
                <a:prstClr val="white"/>
              </a:solidFill>
              <a:effectLst/>
              <a:uLnTx/>
              <a:uFillTx/>
              <a:latin typeface="Avenir Next LT Pro"/>
              <a:ea typeface="+mn-ea"/>
              <a:cs typeface="Almoni DL AAA"/>
            </a:endParaRPr>
          </a:p>
        </p:txBody>
      </p:sp>
      <p:sp>
        <p:nvSpPr>
          <p:cNvPr id="50" name="object 2">
            <a:extLst>
              <a:ext uri="{FF2B5EF4-FFF2-40B4-BE49-F238E27FC236}">
                <a16:creationId xmlns:a16="http://schemas.microsoft.com/office/drawing/2014/main" id="{8BE83521-90D5-7460-946E-C12C19F717CC}"/>
              </a:ext>
            </a:extLst>
          </p:cNvPr>
          <p:cNvSpPr txBox="1"/>
          <p:nvPr/>
        </p:nvSpPr>
        <p:spPr>
          <a:xfrm>
            <a:off x="8985178" y="2876799"/>
            <a:ext cx="2439442" cy="359061"/>
          </a:xfrm>
          <a:prstGeom prst="rect">
            <a:avLst/>
          </a:prstGeom>
          <a:solidFill>
            <a:schemeClr val="accent5"/>
          </a:solidFill>
        </p:spPr>
        <p:txBody>
          <a:bodyPr vert="horz" wrap="square" lIns="0" tIns="70228" rIns="0" bIns="72000" rtlCol="0" anchor="ctr">
            <a:spAutoFit/>
          </a:bodyPr>
          <a:lstStyle/>
          <a:p>
            <a:pPr marL="9556" marR="3823" lvl="0" indent="-477" algn="ctr" defTabSz="914400" rtl="0" eaLnBrk="1" fontAlgn="auto" latinLnBrk="0" hangingPunct="1">
              <a:lnSpc>
                <a:spcPct val="100000"/>
              </a:lnSpc>
              <a:spcBef>
                <a:spcPts val="1440"/>
              </a:spcBef>
              <a:spcAft>
                <a:spcPts val="0"/>
              </a:spcAft>
              <a:buClrTx/>
              <a:buSzTx/>
              <a:buFontTx/>
              <a:buNone/>
              <a:tabLst/>
              <a:defRPr/>
            </a:pPr>
            <a:r>
              <a:rPr kumimoji="0" lang="zh-CN" altLang="en-US" sz="1400" b="0" i="0" u="none" strike="noStrike" kern="1200" cap="none" spc="0" normalizeH="0" baseline="0" noProof="0">
                <a:ln>
                  <a:noFill/>
                </a:ln>
                <a:solidFill>
                  <a:prstClr val="white"/>
                </a:solidFill>
                <a:effectLst/>
                <a:uLnTx/>
                <a:uFillTx/>
                <a:latin typeface="Avenir Next LT Pro"/>
                <a:ea typeface="+mn-ea"/>
                <a:cs typeface="Almoni DL AAA"/>
              </a:rPr>
              <a:t>專家搜尋</a:t>
            </a:r>
            <a:endParaRPr kumimoji="0" lang="en-US" sz="1400" b="0" i="0" u="none" strike="noStrike" kern="1200" cap="none" spc="0" normalizeH="0" baseline="0" noProof="0">
              <a:ln>
                <a:noFill/>
              </a:ln>
              <a:solidFill>
                <a:prstClr val="white"/>
              </a:solidFill>
              <a:effectLst/>
              <a:uLnTx/>
              <a:uFillTx/>
              <a:latin typeface="Avenir Next LT Pro"/>
              <a:ea typeface="+mn-ea"/>
              <a:cs typeface="Almoni DL AAA"/>
            </a:endParaRPr>
          </a:p>
        </p:txBody>
      </p:sp>
      <p:sp>
        <p:nvSpPr>
          <p:cNvPr id="51" name="object 2">
            <a:extLst>
              <a:ext uri="{FF2B5EF4-FFF2-40B4-BE49-F238E27FC236}">
                <a16:creationId xmlns:a16="http://schemas.microsoft.com/office/drawing/2014/main" id="{9D2700A6-25E2-EF2A-DEF1-D524D64F108A}"/>
              </a:ext>
            </a:extLst>
          </p:cNvPr>
          <p:cNvSpPr txBox="1"/>
          <p:nvPr/>
        </p:nvSpPr>
        <p:spPr>
          <a:xfrm>
            <a:off x="8985179" y="3621585"/>
            <a:ext cx="2439441" cy="359061"/>
          </a:xfrm>
          <a:prstGeom prst="rect">
            <a:avLst/>
          </a:prstGeom>
          <a:solidFill>
            <a:schemeClr val="accent1"/>
          </a:solidFill>
        </p:spPr>
        <p:txBody>
          <a:bodyPr vert="horz" wrap="square" lIns="0" tIns="70228" rIns="0" bIns="72000" rtlCol="0" anchor="ctr">
            <a:spAutoFit/>
          </a:bodyPr>
          <a:lstStyle/>
          <a:p>
            <a:pPr marL="9556" marR="3823" lvl="0" indent="-477" algn="ctr" defTabSz="914400" rtl="0" eaLnBrk="1" fontAlgn="auto" latinLnBrk="0" hangingPunct="1">
              <a:lnSpc>
                <a:spcPct val="100000"/>
              </a:lnSpc>
              <a:spcBef>
                <a:spcPts val="1440"/>
              </a:spcBef>
              <a:spcAft>
                <a:spcPts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Avenir Next LT Pro"/>
                <a:ea typeface="+mn-ea"/>
                <a:cs typeface="Almoni DL AAA"/>
              </a:rPr>
              <a:t>報告之數據</a:t>
            </a:r>
            <a:endParaRPr kumimoji="0" lang="en-US" sz="1400" b="0" i="0" u="none" strike="noStrike" kern="1200" cap="none" spc="0" normalizeH="0" baseline="0" noProof="0">
              <a:ln>
                <a:noFill/>
              </a:ln>
              <a:solidFill>
                <a:prstClr val="black"/>
              </a:solidFill>
              <a:effectLst/>
              <a:uLnTx/>
              <a:uFillTx/>
              <a:latin typeface="Avenir Next LT Pro"/>
              <a:ea typeface="+mn-ea"/>
              <a:cs typeface="Almoni DL AAA"/>
            </a:endParaRPr>
          </a:p>
        </p:txBody>
      </p:sp>
      <p:sp>
        <p:nvSpPr>
          <p:cNvPr id="52" name="object 2">
            <a:extLst>
              <a:ext uri="{FF2B5EF4-FFF2-40B4-BE49-F238E27FC236}">
                <a16:creationId xmlns:a16="http://schemas.microsoft.com/office/drawing/2014/main" id="{3CD1A34E-B5B1-EFFC-F76D-CB41123158CD}"/>
              </a:ext>
            </a:extLst>
          </p:cNvPr>
          <p:cNvSpPr txBox="1"/>
          <p:nvPr/>
        </p:nvSpPr>
        <p:spPr>
          <a:xfrm>
            <a:off x="8985179" y="5094127"/>
            <a:ext cx="2439441" cy="359061"/>
          </a:xfrm>
          <a:prstGeom prst="rect">
            <a:avLst/>
          </a:prstGeom>
          <a:solidFill>
            <a:schemeClr val="accent2">
              <a:lumMod val="20000"/>
              <a:lumOff val="80000"/>
            </a:schemeClr>
          </a:solidFill>
        </p:spPr>
        <p:txBody>
          <a:bodyPr vert="horz" wrap="square" lIns="0" tIns="70228" rIns="0" bIns="72000" rtlCol="0" anchor="ctr">
            <a:spAutoFit/>
          </a:bodyPr>
          <a:lstStyle/>
          <a:p>
            <a:pPr marL="9556" marR="3823" lvl="0" indent="-477" algn="ctr" defTabSz="914400" rtl="0" eaLnBrk="1" fontAlgn="auto" latinLnBrk="0" hangingPunct="1">
              <a:lnSpc>
                <a:spcPct val="100000"/>
              </a:lnSpc>
              <a:spcBef>
                <a:spcPts val="1440"/>
              </a:spcBef>
              <a:spcAft>
                <a:spcPts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Avenir Next LT Pro"/>
                <a:ea typeface="+mn-ea"/>
                <a:cs typeface="Almoni DL AAA"/>
              </a:rPr>
              <a:t>研究評估</a:t>
            </a:r>
            <a:endParaRPr kumimoji="0" lang="en-US" sz="1400" b="0" i="0" u="none" strike="noStrike" kern="1200" cap="none" spc="0" normalizeH="0" baseline="0" noProof="0">
              <a:ln>
                <a:noFill/>
              </a:ln>
              <a:solidFill>
                <a:prstClr val="black"/>
              </a:solidFill>
              <a:effectLst/>
              <a:uLnTx/>
              <a:uFillTx/>
              <a:latin typeface="Avenir Next LT Pro"/>
              <a:ea typeface="+mn-ea"/>
              <a:cs typeface="Almoni DL AAA"/>
            </a:endParaRPr>
          </a:p>
        </p:txBody>
      </p:sp>
      <p:cxnSp>
        <p:nvCxnSpPr>
          <p:cNvPr id="53" name="Straight Connector 154">
            <a:extLst>
              <a:ext uri="{FF2B5EF4-FFF2-40B4-BE49-F238E27FC236}">
                <a16:creationId xmlns:a16="http://schemas.microsoft.com/office/drawing/2014/main" id="{99C335EA-D5C6-9055-E7FE-48EC6DCDEACF}"/>
              </a:ext>
            </a:extLst>
          </p:cNvPr>
          <p:cNvCxnSpPr>
            <a:cxnSpLocks/>
          </p:cNvCxnSpPr>
          <p:nvPr/>
        </p:nvCxnSpPr>
        <p:spPr>
          <a:xfrm>
            <a:off x="8242187" y="3801115"/>
            <a:ext cx="742992" cy="1"/>
          </a:xfrm>
          <a:prstGeom prst="line">
            <a:avLst/>
          </a:prstGeom>
          <a:noFill/>
          <a:ln w="21539" cap="flat">
            <a:solidFill>
              <a:schemeClr val="accent2"/>
            </a:solidFill>
            <a:prstDash val="solid"/>
            <a:miter/>
          </a:ln>
        </p:spPr>
      </p:cxnSp>
      <p:sp>
        <p:nvSpPr>
          <p:cNvPr id="54" name="object 48">
            <a:extLst>
              <a:ext uri="{FF2B5EF4-FFF2-40B4-BE49-F238E27FC236}">
                <a16:creationId xmlns:a16="http://schemas.microsoft.com/office/drawing/2014/main" id="{269DC84C-4012-81D9-8BED-E8827961C202}"/>
              </a:ext>
            </a:extLst>
          </p:cNvPr>
          <p:cNvSpPr/>
          <p:nvPr/>
        </p:nvSpPr>
        <p:spPr>
          <a:xfrm rot="13500000">
            <a:off x="5606883" y="3734682"/>
            <a:ext cx="128283" cy="130691"/>
          </a:xfrm>
          <a:prstGeom prst="corner">
            <a:avLst>
              <a:gd name="adj1" fmla="val 31624"/>
              <a:gd name="adj2" fmla="val 27686"/>
            </a:avLst>
          </a:prstGeom>
          <a:solidFill>
            <a:schemeClr val="accent2"/>
          </a:solidFill>
          <a:ln w="215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5" name="object 48">
            <a:extLst>
              <a:ext uri="{FF2B5EF4-FFF2-40B4-BE49-F238E27FC236}">
                <a16:creationId xmlns:a16="http://schemas.microsoft.com/office/drawing/2014/main" id="{38ED17C7-5CD7-61F7-9FF3-5C0D6A7B04CB}"/>
              </a:ext>
            </a:extLst>
          </p:cNvPr>
          <p:cNvSpPr/>
          <p:nvPr/>
        </p:nvSpPr>
        <p:spPr>
          <a:xfrm rot="13500000">
            <a:off x="8307230" y="3734683"/>
            <a:ext cx="128283" cy="130691"/>
          </a:xfrm>
          <a:prstGeom prst="corner">
            <a:avLst>
              <a:gd name="adj1" fmla="val 31624"/>
              <a:gd name="adj2" fmla="val 27686"/>
            </a:avLst>
          </a:prstGeom>
          <a:solidFill>
            <a:schemeClr val="accent2"/>
          </a:solidFill>
          <a:ln w="215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6" name="object 4">
            <a:extLst>
              <a:ext uri="{FF2B5EF4-FFF2-40B4-BE49-F238E27FC236}">
                <a16:creationId xmlns:a16="http://schemas.microsoft.com/office/drawing/2014/main" id="{D399256B-FC1D-2F29-C7AA-8C278A1274ED}"/>
              </a:ext>
            </a:extLst>
          </p:cNvPr>
          <p:cNvSpPr txBox="1">
            <a:spLocks/>
          </p:cNvSpPr>
          <p:nvPr/>
        </p:nvSpPr>
        <p:spPr>
          <a:xfrm>
            <a:off x="6206795" y="1170137"/>
            <a:ext cx="1638880" cy="643766"/>
          </a:xfrm>
          <a:prstGeom prst="rect">
            <a:avLst/>
          </a:prstGeom>
        </p:spPr>
        <p:txBody>
          <a:bodyPr vert="horz" wrap="square" lIns="0" tIns="15240" rIns="0" bIns="0" rtlCol="0" anchor="ctr">
            <a:spAutoFit/>
          </a:bodyPr>
          <a:lstStyle>
            <a:lvl1pPr algn="l" defTabSz="914400" rtl="0" eaLnBrk="1" latinLnBrk="0" hangingPunct="1">
              <a:spcBef>
                <a:spcPct val="0"/>
              </a:spcBef>
              <a:buNone/>
              <a:defRPr sz="2800" b="1" kern="1200">
                <a:solidFill>
                  <a:schemeClr val="tx1"/>
                </a:solidFill>
                <a:latin typeface="Calibri Light" panose="020F0302020204030204" pitchFamily="34" charset="0"/>
                <a:ea typeface="+mj-ea"/>
                <a:cs typeface="Calibri Light" panose="020F0302020204030204" pitchFamily="34" charset="0"/>
              </a:defRPr>
            </a:lvl1pPr>
          </a:lstStyle>
          <a:p>
            <a:pPr marL="16510" marR="0" lvl="0" indent="0" algn="ctr" defTabSz="914400" rtl="0" eaLnBrk="1" fontAlgn="auto" latinLnBrk="0" hangingPunct="1">
              <a:lnSpc>
                <a:spcPct val="100000"/>
              </a:lnSpc>
              <a:spcBef>
                <a:spcPts val="120"/>
              </a:spcBef>
              <a:spcAft>
                <a:spcPts val="0"/>
              </a:spcAft>
              <a:buClrTx/>
              <a:buSzTx/>
              <a:buFontTx/>
              <a:buNone/>
              <a:tabLst/>
              <a:defRPr/>
            </a:pPr>
            <a:r>
              <a:rPr kumimoji="0" lang="zh-CN" altLang="en-US" sz="2000" b="1" i="0" u="none" strike="noStrike" kern="1200" cap="none" spc="0" normalizeH="0" baseline="0" noProof="0">
                <a:ln>
                  <a:noFill/>
                </a:ln>
                <a:solidFill>
                  <a:srgbClr val="5E33BF"/>
                </a:solidFill>
                <a:effectLst/>
                <a:uLnTx/>
                <a:uFillTx/>
                <a:latin typeface="Avenir Next LT Pro Demi"/>
                <a:ea typeface="+mj-ea"/>
                <a:cs typeface="Calibri Light"/>
              </a:rPr>
              <a:t>統一</a:t>
            </a:r>
            <a:endParaRPr kumimoji="0" lang="en-US" altLang="zh-CN" sz="2000" b="1" i="0" u="none" strike="noStrike" kern="1200" cap="none" spc="0" normalizeH="0" baseline="0" noProof="0">
              <a:ln>
                <a:noFill/>
              </a:ln>
              <a:solidFill>
                <a:srgbClr val="5E33BF"/>
              </a:solidFill>
              <a:effectLst/>
              <a:uLnTx/>
              <a:uFillTx/>
              <a:latin typeface="Avenir Next LT Pro Demi"/>
              <a:ea typeface="+mj-ea"/>
              <a:cs typeface="Calibri Light"/>
            </a:endParaRPr>
          </a:p>
          <a:p>
            <a:pPr marL="16510" marR="0" lvl="0" indent="0" algn="ctr" defTabSz="914400" rtl="0" eaLnBrk="1" fontAlgn="auto" latinLnBrk="0" hangingPunct="1">
              <a:lnSpc>
                <a:spcPct val="100000"/>
              </a:lnSpc>
              <a:spcBef>
                <a:spcPts val="120"/>
              </a:spcBef>
              <a:spcAft>
                <a:spcPts val="0"/>
              </a:spcAft>
              <a:buClrTx/>
              <a:buSzTx/>
              <a:buFontTx/>
              <a:buNone/>
              <a:tabLst/>
              <a:defRPr/>
            </a:pPr>
            <a:r>
              <a:rPr kumimoji="0" lang="zh-CN" altLang="en-US" sz="2000" b="1" i="0" u="none" strike="noStrike" kern="1200" cap="none" spc="0" normalizeH="0" baseline="0" noProof="0">
                <a:ln>
                  <a:noFill/>
                </a:ln>
                <a:solidFill>
                  <a:srgbClr val="5E33BF"/>
                </a:solidFill>
                <a:effectLst/>
                <a:uLnTx/>
                <a:uFillTx/>
                <a:latin typeface="Avenir Next LT Pro Demi"/>
                <a:ea typeface="+mj-ea"/>
                <a:cs typeface="Calibri Light"/>
              </a:rPr>
              <a:t>管理</a:t>
            </a:r>
            <a:endParaRPr kumimoji="0" lang="en-US" sz="2000" b="1" i="0" u="none" strike="noStrike" kern="1200" cap="none" spc="0" normalizeH="0" baseline="0" noProof="0">
              <a:ln>
                <a:noFill/>
              </a:ln>
              <a:solidFill>
                <a:srgbClr val="5E33BF"/>
              </a:solidFill>
              <a:effectLst/>
              <a:uLnTx/>
              <a:uFillTx/>
              <a:latin typeface="Avenir Next LT Pro Demi"/>
              <a:ea typeface="+mj-ea"/>
              <a:cs typeface="Calibri Light"/>
            </a:endParaRPr>
          </a:p>
        </p:txBody>
      </p:sp>
    </p:spTree>
    <p:extLst>
      <p:ext uri="{BB962C8B-B14F-4D97-AF65-F5344CB8AC3E}">
        <p14:creationId xmlns:p14="http://schemas.microsoft.com/office/powerpoint/2010/main" val="2559866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descr="一張含有 個人, 人, 相片, 團體 的圖片&#10;&#10;自動產生的描述">
            <a:extLst>
              <a:ext uri="{FF2B5EF4-FFF2-40B4-BE49-F238E27FC236}">
                <a16:creationId xmlns:a16="http://schemas.microsoft.com/office/drawing/2014/main" id="{6FE7F95A-7002-3D18-9851-443D889AC702}"/>
              </a:ext>
            </a:extLst>
          </p:cNvPr>
          <p:cNvPicPr>
            <a:picLocks noChangeAspect="1"/>
          </p:cNvPicPr>
          <p:nvPr/>
        </p:nvPicPr>
        <p:blipFill rotWithShape="1">
          <a:blip r:embed="rId2"/>
          <a:srcRect r="-2" b="6646"/>
          <a:stretch/>
        </p:blipFill>
        <p:spPr>
          <a:xfrm>
            <a:off x="6216810" y="494770"/>
            <a:ext cx="5674057" cy="5151189"/>
          </a:xfrm>
          <a:prstGeom prst="rect">
            <a:avLst/>
          </a:prstGeom>
          <a:noFill/>
        </p:spPr>
      </p:pic>
      <p:sp>
        <p:nvSpPr>
          <p:cNvPr id="2" name="頁尾版面配置區 1">
            <a:extLst>
              <a:ext uri="{FF2B5EF4-FFF2-40B4-BE49-F238E27FC236}">
                <a16:creationId xmlns:a16="http://schemas.microsoft.com/office/drawing/2014/main" id="{83D28172-BFE1-CDEA-7FC8-CDF264EEB194}"/>
              </a:ext>
            </a:extLst>
          </p:cNvPr>
          <p:cNvSpPr>
            <a:spLocks noGrp="1"/>
          </p:cNvSpPr>
          <p:nvPr>
            <p:ph type="ftr" sz="quarter" idx="10"/>
          </p:nvPr>
        </p:nvSpPr>
        <p:spPr/>
        <p:txBody>
          <a:bodyPr/>
          <a:lstStyle/>
          <a:p>
            <a:r>
              <a:rPr lang="en-US" dirty="0"/>
              <a:t>https://info.orcid.org/wp-content/uploads/2022/11/R2_Orcid-10th-Ann-Booklet-FOR_PRINT_NO_MARKS.pdf</a:t>
            </a:r>
            <a:endParaRPr lang="en-GB" dirty="0"/>
          </a:p>
        </p:txBody>
      </p:sp>
      <p:sp>
        <p:nvSpPr>
          <p:cNvPr id="3" name="投影片編號版面配置區 2">
            <a:extLst>
              <a:ext uri="{FF2B5EF4-FFF2-40B4-BE49-F238E27FC236}">
                <a16:creationId xmlns:a16="http://schemas.microsoft.com/office/drawing/2014/main" id="{D55600FC-CBB8-6891-CC19-E36F68FC3C09}"/>
              </a:ext>
            </a:extLst>
          </p:cNvPr>
          <p:cNvSpPr>
            <a:spLocks noGrp="1"/>
          </p:cNvSpPr>
          <p:nvPr>
            <p:ph type="sldNum" sz="quarter" idx="11"/>
          </p:nvPr>
        </p:nvSpPr>
        <p:spPr/>
        <p:txBody>
          <a:bodyPr/>
          <a:lstStyle/>
          <a:p>
            <a:fld id="{F59CD943-D024-467A-B36E-F11E1285ED75}" type="slidenum">
              <a:rPr lang="en-GB" smtClean="0"/>
              <a:pPr/>
              <a:t>2</a:t>
            </a:fld>
            <a:endParaRPr lang="en-GB"/>
          </a:p>
        </p:txBody>
      </p:sp>
      <p:sp>
        <p:nvSpPr>
          <p:cNvPr id="11" name="標題 10">
            <a:extLst>
              <a:ext uri="{FF2B5EF4-FFF2-40B4-BE49-F238E27FC236}">
                <a16:creationId xmlns:a16="http://schemas.microsoft.com/office/drawing/2014/main" id="{DC6CF4EE-FE53-4934-3F9D-D3C116D88CB7}"/>
              </a:ext>
            </a:extLst>
          </p:cNvPr>
          <p:cNvSpPr>
            <a:spLocks noGrp="1"/>
          </p:cNvSpPr>
          <p:nvPr>
            <p:ph type="title"/>
          </p:nvPr>
        </p:nvSpPr>
        <p:spPr/>
        <p:txBody>
          <a:bodyPr/>
          <a:lstStyle/>
          <a:p>
            <a:r>
              <a:rPr lang="zh-TW" altLang="en-US" b="1" dirty="0">
                <a:solidFill>
                  <a:schemeClr val="tx1"/>
                </a:solidFill>
              </a:rPr>
              <a:t>科睿唯安與</a:t>
            </a:r>
            <a:r>
              <a:rPr lang="en-US" altLang="zh-TW" b="1" dirty="0">
                <a:solidFill>
                  <a:schemeClr val="tx1"/>
                </a:solidFill>
              </a:rPr>
              <a:t>ORCID</a:t>
            </a:r>
            <a:r>
              <a:rPr lang="zh-TW" altLang="en-US" b="1" dirty="0">
                <a:solidFill>
                  <a:schemeClr val="tx1"/>
                </a:solidFill>
              </a:rPr>
              <a:t>的淵源</a:t>
            </a:r>
          </a:p>
        </p:txBody>
      </p:sp>
      <p:sp>
        <p:nvSpPr>
          <p:cNvPr id="12" name="文字版面配置區 11">
            <a:extLst>
              <a:ext uri="{FF2B5EF4-FFF2-40B4-BE49-F238E27FC236}">
                <a16:creationId xmlns:a16="http://schemas.microsoft.com/office/drawing/2014/main" id="{828755C1-7666-752E-99F1-5AE27803F7B4}"/>
              </a:ext>
            </a:extLst>
          </p:cNvPr>
          <p:cNvSpPr>
            <a:spLocks noGrp="1"/>
          </p:cNvSpPr>
          <p:nvPr>
            <p:ph type="body" sz="quarter" idx="13"/>
          </p:nvPr>
        </p:nvSpPr>
        <p:spPr/>
        <p:txBody>
          <a:bodyPr/>
          <a:lstStyle/>
          <a:p>
            <a:r>
              <a:rPr lang="zh-TW" altLang="en-US" dirty="0"/>
              <a:t>科睿唯安是</a:t>
            </a:r>
            <a:r>
              <a:rPr lang="en-US" altLang="zh-TW" dirty="0" err="1"/>
              <a:t>ORCiD</a:t>
            </a:r>
            <a:r>
              <a:rPr lang="zh-TW" altLang="en-US" dirty="0"/>
              <a:t>的創始成員</a:t>
            </a:r>
          </a:p>
        </p:txBody>
      </p:sp>
      <p:pic>
        <p:nvPicPr>
          <p:cNvPr id="10" name="圖片 9">
            <a:extLst>
              <a:ext uri="{FF2B5EF4-FFF2-40B4-BE49-F238E27FC236}">
                <a16:creationId xmlns:a16="http://schemas.microsoft.com/office/drawing/2014/main" id="{C311DF0A-B677-A0D1-6380-163F9D0039D1}"/>
              </a:ext>
            </a:extLst>
          </p:cNvPr>
          <p:cNvPicPr>
            <a:picLocks noChangeAspect="1"/>
          </p:cNvPicPr>
          <p:nvPr/>
        </p:nvPicPr>
        <p:blipFill>
          <a:blip r:embed="rId3"/>
          <a:stretch>
            <a:fillRect/>
          </a:stretch>
        </p:blipFill>
        <p:spPr>
          <a:xfrm>
            <a:off x="10014765" y="4147133"/>
            <a:ext cx="2013753" cy="2125197"/>
          </a:xfrm>
          <a:prstGeom prst="rect">
            <a:avLst/>
          </a:prstGeom>
          <a:ln>
            <a:noFill/>
          </a:ln>
          <a:effectLst>
            <a:outerShdw blurRad="292100" dist="139700" dir="2700000" algn="tl" rotWithShape="0">
              <a:srgbClr val="333333">
                <a:alpha val="65000"/>
              </a:srgbClr>
            </a:outerShdw>
          </a:effectLst>
        </p:spPr>
      </p:pic>
      <p:pic>
        <p:nvPicPr>
          <p:cNvPr id="17" name="圖片 16">
            <a:extLst>
              <a:ext uri="{FF2B5EF4-FFF2-40B4-BE49-F238E27FC236}">
                <a16:creationId xmlns:a16="http://schemas.microsoft.com/office/drawing/2014/main" id="{E9C4CD4B-D96A-B6D7-3C4D-F11091888D05}"/>
              </a:ext>
            </a:extLst>
          </p:cNvPr>
          <p:cNvPicPr>
            <a:picLocks noChangeAspect="1"/>
          </p:cNvPicPr>
          <p:nvPr/>
        </p:nvPicPr>
        <p:blipFill>
          <a:blip r:embed="rId4"/>
          <a:stretch>
            <a:fillRect/>
          </a:stretch>
        </p:blipFill>
        <p:spPr>
          <a:xfrm>
            <a:off x="577800" y="1223964"/>
            <a:ext cx="4992686" cy="50483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7227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A2C1A-A42D-9991-6A6E-684BD772C83F}"/>
              </a:ext>
            </a:extLst>
          </p:cNvPr>
          <p:cNvSpPr>
            <a:spLocks noGrp="1"/>
          </p:cNvSpPr>
          <p:nvPr>
            <p:ph type="title"/>
          </p:nvPr>
        </p:nvSpPr>
        <p:spPr/>
        <p:txBody>
          <a:bodyPr/>
          <a:lstStyle/>
          <a:p>
            <a:r>
              <a:rPr lang="en-US" b="1" dirty="0">
                <a:solidFill>
                  <a:schemeClr val="tx1"/>
                </a:solidFill>
              </a:rPr>
              <a:t>Smart Harvesting AI: </a:t>
            </a:r>
            <a:r>
              <a:rPr lang="zh-CN" altLang="en-US" b="1" dirty="0">
                <a:solidFill>
                  <a:schemeClr val="tx1"/>
                </a:solidFill>
              </a:rPr>
              <a:t>改變建立學者檔案的傳統</a:t>
            </a:r>
            <a:r>
              <a:rPr lang="zh-TW" altLang="en-US" b="1" dirty="0">
                <a:solidFill>
                  <a:schemeClr val="tx1"/>
                </a:solidFill>
              </a:rPr>
              <a:t>方式</a:t>
            </a:r>
            <a:endParaRPr lang="en-US" b="1" dirty="0">
              <a:solidFill>
                <a:schemeClr val="tx1"/>
              </a:solidFill>
            </a:endParaRPr>
          </a:p>
        </p:txBody>
      </p:sp>
      <p:sp>
        <p:nvSpPr>
          <p:cNvPr id="5" name="Oval 51">
            <a:extLst>
              <a:ext uri="{FF2B5EF4-FFF2-40B4-BE49-F238E27FC236}">
                <a16:creationId xmlns:a16="http://schemas.microsoft.com/office/drawing/2014/main" id="{BFD1C8B6-1F31-FABF-80B4-C2553F64DD58}"/>
              </a:ext>
            </a:extLst>
          </p:cNvPr>
          <p:cNvSpPr/>
          <p:nvPr/>
        </p:nvSpPr>
        <p:spPr>
          <a:xfrm>
            <a:off x="-2897501" y="1033747"/>
            <a:ext cx="5271180" cy="5312189"/>
          </a:xfrm>
          <a:prstGeom prst="ellipse">
            <a:avLst/>
          </a:prstGeom>
          <a:solidFill>
            <a:srgbClr val="50CFDA">
              <a:alpha val="19000"/>
            </a:srgbClr>
          </a:solidFill>
          <a:ln w="76200" cap="flat" cmpd="sng" algn="ctr">
            <a:noFill/>
            <a:prstDash val="solid"/>
            <a:miter lim="800000"/>
          </a:ln>
          <a:effectLst/>
        </p:spPr>
        <p:txBody>
          <a:bodyPr lIns="121899" tIns="60949" rIns="121899" bIns="60949"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Helvetica Light"/>
              <a:ea typeface="+mn-ea"/>
              <a:cs typeface="Helvetica Light"/>
            </a:endParaRPr>
          </a:p>
        </p:txBody>
      </p:sp>
      <p:sp>
        <p:nvSpPr>
          <p:cNvPr id="6" name="TextBox 5">
            <a:extLst>
              <a:ext uri="{FF2B5EF4-FFF2-40B4-BE49-F238E27FC236}">
                <a16:creationId xmlns:a16="http://schemas.microsoft.com/office/drawing/2014/main" id="{F94E04DB-A94C-0ADB-5F90-6F587B97BAE2}"/>
              </a:ext>
            </a:extLst>
          </p:cNvPr>
          <p:cNvSpPr txBox="1"/>
          <p:nvPr/>
        </p:nvSpPr>
        <p:spPr>
          <a:xfrm>
            <a:off x="1861689" y="1271602"/>
            <a:ext cx="9742744" cy="2278556"/>
          </a:xfrm>
          <a:custGeom>
            <a:avLst/>
            <a:gdLst/>
            <a:ahLst/>
            <a:cxnLst/>
            <a:rect l="l" t="t" r="r" b="b"/>
            <a:pathLst>
              <a:path w="6051670" h="1708917">
                <a:moveTo>
                  <a:pt x="0" y="0"/>
                </a:moveTo>
                <a:lnTo>
                  <a:pt x="6051670" y="0"/>
                </a:lnTo>
                <a:lnTo>
                  <a:pt x="6051670" y="1708917"/>
                </a:lnTo>
                <a:lnTo>
                  <a:pt x="644760" y="1708917"/>
                </a:lnTo>
                <a:cubicBezTo>
                  <a:pt x="630883" y="1058682"/>
                  <a:pt x="390606" y="464145"/>
                  <a:pt x="0" y="0"/>
                </a:cubicBezTo>
                <a:close/>
              </a:path>
            </a:pathLst>
          </a:custGeom>
          <a:solidFill>
            <a:srgbClr val="FFFFFF">
              <a:lumMod val="95000"/>
            </a:srgbClr>
          </a:solidFill>
        </p:spPr>
        <p:txBody>
          <a:bodyPr wrap="square" lIns="1392000" tIns="45720" rIns="91440" bIns="249600" rtlCol="0" anchor="ctr">
            <a:no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zh-CN" altLang="en-US" sz="3733" b="1" i="0" u="none" strike="noStrike" kern="0" cap="none" spc="0" normalizeH="0" baseline="0" noProof="0">
                <a:ln>
                  <a:noFill/>
                </a:ln>
                <a:solidFill>
                  <a:srgbClr val="FF4E3E"/>
                </a:solidFill>
                <a:effectLst/>
                <a:uLnTx/>
                <a:uFillTx/>
                <a:latin typeface="Calibri" panose="020F0502020204030204"/>
              </a:rPr>
              <a:t>目標</a:t>
            </a:r>
            <a:r>
              <a:rPr kumimoji="0" lang="en-US" sz="3733" b="1" i="0" u="none" strike="noStrike" kern="0" cap="none" spc="0" normalizeH="0" baseline="0" noProof="0">
                <a:ln>
                  <a:noFill/>
                </a:ln>
                <a:solidFill>
                  <a:srgbClr val="FF4E3E"/>
                </a:solidFill>
                <a:effectLst/>
                <a:uLnTx/>
                <a:uFillTx/>
                <a:latin typeface="Calibri" panose="020F0502020204030204"/>
              </a:rPr>
              <a:t> </a:t>
            </a:r>
          </a:p>
          <a:p>
            <a:pPr defTabSz="914377">
              <a:defRPr/>
            </a:pPr>
            <a:r>
              <a:rPr lang="zh-TW" altLang="en-US" sz="2400" kern="0">
                <a:solidFill>
                  <a:srgbClr val="000000"/>
                </a:solidFill>
                <a:latin typeface="Calibri" panose="020F0502020204030204"/>
              </a:rPr>
              <a:t>利用</a:t>
            </a:r>
            <a:r>
              <a:rPr lang="en-US" altLang="zh-TW" sz="2400" kern="0">
                <a:solidFill>
                  <a:schemeClr val="tx2"/>
                </a:solidFill>
                <a:latin typeface="Calibri" panose="020F0502020204030204"/>
              </a:rPr>
              <a:t>Ex Libris Central Discovery Index (</a:t>
            </a:r>
            <a:r>
              <a:rPr lang="en-US" altLang="zh-TW" sz="2400" kern="0" err="1">
                <a:solidFill>
                  <a:schemeClr val="tx2"/>
                </a:solidFill>
                <a:latin typeface="Calibri" panose="020F0502020204030204"/>
              </a:rPr>
              <a:t>中央發現索引庫</a:t>
            </a:r>
            <a:r>
              <a:rPr lang="en-US" altLang="zh-TW" sz="2400" kern="0">
                <a:solidFill>
                  <a:schemeClr val="tx2"/>
                </a:solidFill>
                <a:latin typeface="Calibri" panose="020F0502020204030204"/>
              </a:rPr>
              <a:t>)</a:t>
            </a:r>
            <a:r>
              <a:rPr lang="zh-TW" altLang="en-US" sz="2400" kern="0">
                <a:solidFill>
                  <a:srgbClr val="000000"/>
                </a:solidFill>
                <a:latin typeface="Calibri" panose="020F0502020204030204"/>
              </a:rPr>
              <a:t>，超過</a:t>
            </a:r>
            <a:r>
              <a:rPr lang="en-US" altLang="zh-TW" sz="2400" kern="0">
                <a:solidFill>
                  <a:srgbClr val="000000"/>
                </a:solidFill>
                <a:latin typeface="Calibri" panose="020F0502020204030204"/>
              </a:rPr>
              <a:t>50</a:t>
            </a:r>
            <a:r>
              <a:rPr lang="zh-TW" altLang="en-US" sz="2400" kern="0">
                <a:solidFill>
                  <a:srgbClr val="000000"/>
                </a:solidFill>
                <a:latin typeface="Calibri" panose="020F0502020204030204"/>
              </a:rPr>
              <a:t>億筆紀錄，以及開放存儲庫，為所有</a:t>
            </a:r>
            <a:r>
              <a:rPr lang="zh-CN" altLang="en-US" sz="2400" kern="0">
                <a:solidFill>
                  <a:srgbClr val="000000"/>
                </a:solidFill>
                <a:latin typeface="Calibri" panose="020F0502020204030204"/>
              </a:rPr>
              <a:t>機構所屬</a:t>
            </a:r>
            <a:r>
              <a:rPr lang="zh-TW" altLang="en-US" sz="2400" kern="0">
                <a:solidFill>
                  <a:srgbClr val="000000"/>
                </a:solidFill>
                <a:latin typeface="Calibri" panose="020F0502020204030204"/>
              </a:rPr>
              <a:t>研究人員自動創建準確和完整的研究成果和數據</a:t>
            </a:r>
            <a:r>
              <a:rPr lang="zh-CN" altLang="en-US" sz="2400" kern="0">
                <a:solidFill>
                  <a:srgbClr val="000000"/>
                </a:solidFill>
                <a:latin typeface="Calibri" panose="020F0502020204030204"/>
              </a:rPr>
              <a:t>列表</a:t>
            </a:r>
            <a:endParaRPr kumimoji="0" lang="en-US" sz="2400" b="0" i="0" u="none" strike="noStrike" kern="0" cap="none" spc="0" normalizeH="0" baseline="0" noProof="0">
              <a:ln>
                <a:noFill/>
              </a:ln>
              <a:solidFill>
                <a:srgbClr val="000000"/>
              </a:solidFill>
              <a:effectLst/>
              <a:uLnTx/>
              <a:uFillTx/>
              <a:latin typeface="Calibri" panose="020F0502020204030204"/>
            </a:endParaRPr>
          </a:p>
        </p:txBody>
      </p:sp>
      <p:sp>
        <p:nvSpPr>
          <p:cNvPr id="7" name="TextBox 6">
            <a:extLst>
              <a:ext uri="{FF2B5EF4-FFF2-40B4-BE49-F238E27FC236}">
                <a16:creationId xmlns:a16="http://schemas.microsoft.com/office/drawing/2014/main" id="{50FB9632-CBDE-F2F7-4984-5DB85AF0F28F}"/>
              </a:ext>
            </a:extLst>
          </p:cNvPr>
          <p:cNvSpPr txBox="1"/>
          <p:nvPr/>
        </p:nvSpPr>
        <p:spPr>
          <a:xfrm>
            <a:off x="1771794" y="3934754"/>
            <a:ext cx="9832439" cy="2278556"/>
          </a:xfrm>
          <a:custGeom>
            <a:avLst/>
            <a:gdLst/>
            <a:ahLst/>
            <a:cxnLst/>
            <a:rect l="l" t="t" r="r" b="b"/>
            <a:pathLst>
              <a:path w="6119091" h="1708917">
                <a:moveTo>
                  <a:pt x="704896" y="0"/>
                </a:moveTo>
                <a:lnTo>
                  <a:pt x="6119091" y="0"/>
                </a:lnTo>
                <a:lnTo>
                  <a:pt x="6119091" y="1708917"/>
                </a:lnTo>
                <a:lnTo>
                  <a:pt x="0" y="1708917"/>
                </a:lnTo>
                <a:lnTo>
                  <a:pt x="0" y="1638811"/>
                </a:lnTo>
                <a:cubicBezTo>
                  <a:pt x="400579" y="1199417"/>
                  <a:pt x="658920" y="629210"/>
                  <a:pt x="704896" y="0"/>
                </a:cubicBezTo>
                <a:close/>
              </a:path>
            </a:pathLst>
          </a:custGeom>
          <a:solidFill>
            <a:srgbClr val="FFFFFF">
              <a:lumMod val="95000"/>
            </a:srgbClr>
          </a:solidFill>
        </p:spPr>
        <p:txBody>
          <a:bodyPr wrap="square" lIns="1392000" tIns="45720" rIns="91440" bIns="249600" rtlCol="0" anchor="ctr">
            <a:no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zh-CN" altLang="en-US" sz="3733" b="1" i="0" u="none" strike="noStrike" kern="0" cap="none" spc="0" normalizeH="0" baseline="0" noProof="0">
                <a:ln>
                  <a:noFill/>
                </a:ln>
                <a:solidFill>
                  <a:srgbClr val="53B9CD"/>
                </a:solidFill>
                <a:effectLst/>
                <a:uLnTx/>
                <a:uFillTx/>
                <a:latin typeface="Calibri" panose="020F0502020204030204"/>
              </a:rPr>
              <a:t>方法</a:t>
            </a:r>
            <a:r>
              <a:rPr kumimoji="0" lang="en-US" sz="3733" b="1" i="0" u="none" strike="noStrike" kern="0" cap="none" spc="0" normalizeH="0" baseline="0" noProof="0">
                <a:ln>
                  <a:noFill/>
                </a:ln>
                <a:solidFill>
                  <a:srgbClr val="53B9CD"/>
                </a:solidFill>
                <a:effectLst/>
                <a:uLnTx/>
                <a:uFillTx/>
                <a:latin typeface="Calibri" panose="020F0502020204030204"/>
              </a:rPr>
              <a:t> </a:t>
            </a:r>
          </a:p>
          <a:p>
            <a:pPr marL="0" marR="0" lvl="0" indent="0" defTabSz="914377" eaLnBrk="1" fontAlgn="auto" latinLnBrk="0" hangingPunct="1">
              <a:lnSpc>
                <a:spcPct val="100000"/>
              </a:lnSpc>
              <a:spcBef>
                <a:spcPts val="0"/>
              </a:spcBef>
              <a:spcAft>
                <a:spcPts val="0"/>
              </a:spcAft>
              <a:buClrTx/>
              <a:buSzTx/>
              <a:buFontTx/>
              <a:buNone/>
              <a:tabLst/>
              <a:defRPr/>
            </a:pPr>
            <a:r>
              <a:rPr lang="zh-TW" altLang="en-US" sz="2400" kern="0">
                <a:solidFill>
                  <a:srgbClr val="000000"/>
                </a:solidFill>
                <a:latin typeface="Calibri" panose="020F0502020204030204"/>
              </a:rPr>
              <a:t>使用機器學習演算法來分析元數據和全文，以便將資產與合適的研究人員相匹配並去除重複</a:t>
            </a:r>
            <a:endParaRPr kumimoji="0" lang="en-US" sz="2400" b="0" i="0" u="none" strike="noStrike" kern="0" cap="none" spc="0" normalizeH="0" baseline="0" noProof="0">
              <a:ln>
                <a:noFill/>
              </a:ln>
              <a:solidFill>
                <a:srgbClr val="000000"/>
              </a:solidFill>
              <a:effectLst/>
              <a:uLnTx/>
              <a:uFillTx/>
              <a:latin typeface="Calibri" panose="020F0502020204030204"/>
            </a:endParaRPr>
          </a:p>
        </p:txBody>
      </p:sp>
      <p:grpSp>
        <p:nvGrpSpPr>
          <p:cNvPr id="8" name="Group 7">
            <a:extLst>
              <a:ext uri="{FF2B5EF4-FFF2-40B4-BE49-F238E27FC236}">
                <a16:creationId xmlns:a16="http://schemas.microsoft.com/office/drawing/2014/main" id="{703304EA-DBB5-D254-BB70-4E02E4BFE10D}"/>
              </a:ext>
            </a:extLst>
          </p:cNvPr>
          <p:cNvGrpSpPr/>
          <p:nvPr/>
        </p:nvGrpSpPr>
        <p:grpSpPr>
          <a:xfrm>
            <a:off x="429499" y="4021246"/>
            <a:ext cx="1944180" cy="1785909"/>
            <a:chOff x="586530" y="3095682"/>
            <a:chExt cx="1458135" cy="1339432"/>
          </a:xfrm>
        </p:grpSpPr>
        <p:sp>
          <p:nvSpPr>
            <p:cNvPr id="9" name="Title 4">
              <a:extLst>
                <a:ext uri="{FF2B5EF4-FFF2-40B4-BE49-F238E27FC236}">
                  <a16:creationId xmlns:a16="http://schemas.microsoft.com/office/drawing/2014/main" id="{080F640B-743A-4AEF-F881-D615F48C1D70}"/>
                </a:ext>
              </a:extLst>
            </p:cNvPr>
            <p:cNvSpPr txBox="1">
              <a:spLocks/>
            </p:cNvSpPr>
            <p:nvPr/>
          </p:nvSpPr>
          <p:spPr>
            <a:xfrm>
              <a:off x="586530" y="3500318"/>
              <a:ext cx="1135568" cy="576064"/>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933" b="1" i="0" u="none" strike="noStrike" kern="1200" cap="none" spc="0" normalizeH="0" baseline="0" noProof="0">
                <a:ln>
                  <a:noFill/>
                </a:ln>
                <a:solidFill>
                  <a:srgbClr val="FFFFFF"/>
                </a:solidFill>
                <a:effectLst/>
                <a:uLnTx/>
                <a:uFillTx/>
                <a:latin typeface="Calibri" panose="020F0502020204030204"/>
                <a:ea typeface="+mj-ea"/>
                <a:cs typeface="+mj-cs"/>
              </a:endParaRPr>
            </a:p>
          </p:txBody>
        </p:sp>
        <p:sp>
          <p:nvSpPr>
            <p:cNvPr id="10" name="Oval 9">
              <a:extLst>
                <a:ext uri="{FF2B5EF4-FFF2-40B4-BE49-F238E27FC236}">
                  <a16:creationId xmlns:a16="http://schemas.microsoft.com/office/drawing/2014/main" id="{F9DA5866-2548-A587-B447-267C88387261}"/>
                </a:ext>
              </a:extLst>
            </p:cNvPr>
            <p:cNvSpPr/>
            <p:nvPr/>
          </p:nvSpPr>
          <p:spPr>
            <a:xfrm>
              <a:off x="705231" y="3095682"/>
              <a:ext cx="1339434" cy="1339432"/>
            </a:xfrm>
            <a:prstGeom prst="ellipse">
              <a:avLst/>
            </a:prstGeom>
            <a:solidFill>
              <a:srgbClr val="53B9CD"/>
            </a:solidFill>
            <a:ln w="12700" cap="flat" cmpd="sng" algn="ctr">
              <a:solidFill>
                <a:srgbClr val="FFFFF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grpSp>
          <p:nvGrpSpPr>
            <p:cNvPr id="11" name="קבוצה 39">
              <a:extLst>
                <a:ext uri="{FF2B5EF4-FFF2-40B4-BE49-F238E27FC236}">
                  <a16:creationId xmlns:a16="http://schemas.microsoft.com/office/drawing/2014/main" id="{B1C64DFC-7918-66BF-247F-B7A50F09BC54}"/>
                </a:ext>
              </a:extLst>
            </p:cNvPr>
            <p:cNvGrpSpPr/>
            <p:nvPr/>
          </p:nvGrpSpPr>
          <p:grpSpPr>
            <a:xfrm>
              <a:off x="971445" y="3550720"/>
              <a:ext cx="807003" cy="430971"/>
              <a:chOff x="936852" y="3201493"/>
              <a:chExt cx="910776" cy="486389"/>
            </a:xfrm>
          </p:grpSpPr>
          <p:sp>
            <p:nvSpPr>
              <p:cNvPr id="12" name="Freeform 77">
                <a:extLst>
                  <a:ext uri="{FF2B5EF4-FFF2-40B4-BE49-F238E27FC236}">
                    <a16:creationId xmlns:a16="http://schemas.microsoft.com/office/drawing/2014/main" id="{60B43733-BADB-3050-FA4B-AF183BCFA6D4}"/>
                  </a:ext>
                </a:extLst>
              </p:cNvPr>
              <p:cNvSpPr>
                <a:spLocks noChangeAspect="1" noEditPoints="1"/>
              </p:cNvSpPr>
              <p:nvPr/>
            </p:nvSpPr>
            <p:spPr bwMode="auto">
              <a:xfrm rot="5400000">
                <a:off x="1426061" y="3239359"/>
                <a:ext cx="441533" cy="401601"/>
              </a:xfrm>
              <a:custGeom>
                <a:avLst/>
                <a:gdLst>
                  <a:gd name="T0" fmla="*/ 228 w 568"/>
                  <a:gd name="T1" fmla="*/ 444 h 604"/>
                  <a:gd name="T2" fmla="*/ 126 w 568"/>
                  <a:gd name="T3" fmla="*/ 342 h 604"/>
                  <a:gd name="T4" fmla="*/ 107 w 568"/>
                  <a:gd name="T5" fmla="*/ 342 h 604"/>
                  <a:gd name="T6" fmla="*/ 5 w 568"/>
                  <a:gd name="T7" fmla="*/ 444 h 604"/>
                  <a:gd name="T8" fmla="*/ 5 w 568"/>
                  <a:gd name="T9" fmla="*/ 462 h 604"/>
                  <a:gd name="T10" fmla="*/ 24 w 568"/>
                  <a:gd name="T11" fmla="*/ 462 h 604"/>
                  <a:gd name="T12" fmla="*/ 104 w 568"/>
                  <a:gd name="T13" fmla="*/ 382 h 604"/>
                  <a:gd name="T14" fmla="*/ 104 w 568"/>
                  <a:gd name="T15" fmla="*/ 591 h 604"/>
                  <a:gd name="T16" fmla="*/ 117 w 568"/>
                  <a:gd name="T17" fmla="*/ 604 h 604"/>
                  <a:gd name="T18" fmla="*/ 130 w 568"/>
                  <a:gd name="T19" fmla="*/ 591 h 604"/>
                  <a:gd name="T20" fmla="*/ 130 w 568"/>
                  <a:gd name="T21" fmla="*/ 384 h 604"/>
                  <a:gd name="T22" fmla="*/ 209 w 568"/>
                  <a:gd name="T23" fmla="*/ 462 h 604"/>
                  <a:gd name="T24" fmla="*/ 228 w 568"/>
                  <a:gd name="T25" fmla="*/ 462 h 604"/>
                  <a:gd name="T26" fmla="*/ 232 w 568"/>
                  <a:gd name="T27" fmla="*/ 453 h 604"/>
                  <a:gd name="T28" fmla="*/ 228 w 568"/>
                  <a:gd name="T29" fmla="*/ 444 h 604"/>
                  <a:gd name="T30" fmla="*/ 396 w 568"/>
                  <a:gd name="T31" fmla="*/ 275 h 604"/>
                  <a:gd name="T32" fmla="*/ 294 w 568"/>
                  <a:gd name="T33" fmla="*/ 173 h 604"/>
                  <a:gd name="T34" fmla="*/ 276 w 568"/>
                  <a:gd name="T35" fmla="*/ 173 h 604"/>
                  <a:gd name="T36" fmla="*/ 174 w 568"/>
                  <a:gd name="T37" fmla="*/ 275 h 604"/>
                  <a:gd name="T38" fmla="*/ 174 w 568"/>
                  <a:gd name="T39" fmla="*/ 294 h 604"/>
                  <a:gd name="T40" fmla="*/ 192 w 568"/>
                  <a:gd name="T41" fmla="*/ 294 h 604"/>
                  <a:gd name="T42" fmla="*/ 272 w 568"/>
                  <a:gd name="T43" fmla="*/ 214 h 604"/>
                  <a:gd name="T44" fmla="*/ 272 w 568"/>
                  <a:gd name="T45" fmla="*/ 591 h 604"/>
                  <a:gd name="T46" fmla="*/ 286 w 568"/>
                  <a:gd name="T47" fmla="*/ 604 h 604"/>
                  <a:gd name="T48" fmla="*/ 299 w 568"/>
                  <a:gd name="T49" fmla="*/ 591 h 604"/>
                  <a:gd name="T50" fmla="*/ 299 w 568"/>
                  <a:gd name="T51" fmla="*/ 215 h 604"/>
                  <a:gd name="T52" fmla="*/ 378 w 568"/>
                  <a:gd name="T53" fmla="*/ 294 h 604"/>
                  <a:gd name="T54" fmla="*/ 396 w 568"/>
                  <a:gd name="T55" fmla="*/ 294 h 604"/>
                  <a:gd name="T56" fmla="*/ 400 w 568"/>
                  <a:gd name="T57" fmla="*/ 285 h 604"/>
                  <a:gd name="T58" fmla="*/ 396 w 568"/>
                  <a:gd name="T59" fmla="*/ 275 h 604"/>
                  <a:gd name="T60" fmla="*/ 568 w 568"/>
                  <a:gd name="T61" fmla="*/ 116 h 604"/>
                  <a:gd name="T62" fmla="*/ 565 w 568"/>
                  <a:gd name="T63" fmla="*/ 107 h 604"/>
                  <a:gd name="T64" fmla="*/ 463 w 568"/>
                  <a:gd name="T65" fmla="*/ 5 h 604"/>
                  <a:gd name="T66" fmla="*/ 444 w 568"/>
                  <a:gd name="T67" fmla="*/ 5 h 604"/>
                  <a:gd name="T68" fmla="*/ 342 w 568"/>
                  <a:gd name="T69" fmla="*/ 107 h 604"/>
                  <a:gd name="T70" fmla="*/ 342 w 568"/>
                  <a:gd name="T71" fmla="*/ 126 h 604"/>
                  <a:gd name="T72" fmla="*/ 361 w 568"/>
                  <a:gd name="T73" fmla="*/ 126 h 604"/>
                  <a:gd name="T74" fmla="*/ 441 w 568"/>
                  <a:gd name="T75" fmla="*/ 46 h 604"/>
                  <a:gd name="T76" fmla="*/ 441 w 568"/>
                  <a:gd name="T77" fmla="*/ 591 h 604"/>
                  <a:gd name="T78" fmla="*/ 454 w 568"/>
                  <a:gd name="T79" fmla="*/ 604 h 604"/>
                  <a:gd name="T80" fmla="*/ 467 w 568"/>
                  <a:gd name="T81" fmla="*/ 591 h 604"/>
                  <a:gd name="T82" fmla="*/ 467 w 568"/>
                  <a:gd name="T83" fmla="*/ 47 h 604"/>
                  <a:gd name="T84" fmla="*/ 546 w 568"/>
                  <a:gd name="T85" fmla="*/ 126 h 604"/>
                  <a:gd name="T86" fmla="*/ 565 w 568"/>
                  <a:gd name="T87" fmla="*/ 126 h 604"/>
                  <a:gd name="T88" fmla="*/ 568 w 568"/>
                  <a:gd name="T89" fmla="*/ 116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604">
                    <a:moveTo>
                      <a:pt x="228" y="444"/>
                    </a:moveTo>
                    <a:cubicBezTo>
                      <a:pt x="126" y="342"/>
                      <a:pt x="126" y="342"/>
                      <a:pt x="126" y="342"/>
                    </a:cubicBezTo>
                    <a:cubicBezTo>
                      <a:pt x="121" y="337"/>
                      <a:pt x="113" y="337"/>
                      <a:pt x="107" y="342"/>
                    </a:cubicBezTo>
                    <a:cubicBezTo>
                      <a:pt x="5" y="444"/>
                      <a:pt x="5" y="444"/>
                      <a:pt x="5" y="444"/>
                    </a:cubicBezTo>
                    <a:cubicBezTo>
                      <a:pt x="0" y="449"/>
                      <a:pt x="0" y="457"/>
                      <a:pt x="5" y="462"/>
                    </a:cubicBezTo>
                    <a:cubicBezTo>
                      <a:pt x="11" y="467"/>
                      <a:pt x="19" y="467"/>
                      <a:pt x="24" y="462"/>
                    </a:cubicBezTo>
                    <a:cubicBezTo>
                      <a:pt x="104" y="382"/>
                      <a:pt x="104" y="382"/>
                      <a:pt x="104" y="382"/>
                    </a:cubicBezTo>
                    <a:cubicBezTo>
                      <a:pt x="104" y="591"/>
                      <a:pt x="104" y="591"/>
                      <a:pt x="104" y="591"/>
                    </a:cubicBezTo>
                    <a:cubicBezTo>
                      <a:pt x="104" y="598"/>
                      <a:pt x="110" y="604"/>
                      <a:pt x="117" y="604"/>
                    </a:cubicBezTo>
                    <a:cubicBezTo>
                      <a:pt x="125" y="604"/>
                      <a:pt x="130" y="598"/>
                      <a:pt x="130" y="591"/>
                    </a:cubicBezTo>
                    <a:cubicBezTo>
                      <a:pt x="130" y="384"/>
                      <a:pt x="130" y="384"/>
                      <a:pt x="130" y="384"/>
                    </a:cubicBezTo>
                    <a:cubicBezTo>
                      <a:pt x="209" y="462"/>
                      <a:pt x="209" y="462"/>
                      <a:pt x="209" y="462"/>
                    </a:cubicBezTo>
                    <a:cubicBezTo>
                      <a:pt x="214" y="467"/>
                      <a:pt x="223" y="467"/>
                      <a:pt x="228" y="462"/>
                    </a:cubicBezTo>
                    <a:cubicBezTo>
                      <a:pt x="231" y="460"/>
                      <a:pt x="232" y="456"/>
                      <a:pt x="232" y="453"/>
                    </a:cubicBezTo>
                    <a:cubicBezTo>
                      <a:pt x="232" y="450"/>
                      <a:pt x="231" y="446"/>
                      <a:pt x="228" y="444"/>
                    </a:cubicBezTo>
                    <a:moveTo>
                      <a:pt x="396" y="275"/>
                    </a:moveTo>
                    <a:cubicBezTo>
                      <a:pt x="294" y="173"/>
                      <a:pt x="294" y="173"/>
                      <a:pt x="294" y="173"/>
                    </a:cubicBezTo>
                    <a:cubicBezTo>
                      <a:pt x="289" y="168"/>
                      <a:pt x="281" y="168"/>
                      <a:pt x="276" y="173"/>
                    </a:cubicBezTo>
                    <a:cubicBezTo>
                      <a:pt x="174" y="275"/>
                      <a:pt x="174" y="275"/>
                      <a:pt x="174" y="275"/>
                    </a:cubicBezTo>
                    <a:cubicBezTo>
                      <a:pt x="169" y="280"/>
                      <a:pt x="169" y="289"/>
                      <a:pt x="174" y="294"/>
                    </a:cubicBezTo>
                    <a:cubicBezTo>
                      <a:pt x="179" y="299"/>
                      <a:pt x="187" y="299"/>
                      <a:pt x="192" y="294"/>
                    </a:cubicBezTo>
                    <a:cubicBezTo>
                      <a:pt x="272" y="214"/>
                      <a:pt x="272" y="214"/>
                      <a:pt x="272" y="214"/>
                    </a:cubicBezTo>
                    <a:cubicBezTo>
                      <a:pt x="272" y="591"/>
                      <a:pt x="272" y="591"/>
                      <a:pt x="272" y="591"/>
                    </a:cubicBezTo>
                    <a:cubicBezTo>
                      <a:pt x="272" y="598"/>
                      <a:pt x="278" y="604"/>
                      <a:pt x="286" y="604"/>
                    </a:cubicBezTo>
                    <a:cubicBezTo>
                      <a:pt x="293" y="604"/>
                      <a:pt x="299" y="598"/>
                      <a:pt x="299" y="591"/>
                    </a:cubicBezTo>
                    <a:cubicBezTo>
                      <a:pt x="299" y="215"/>
                      <a:pt x="299" y="215"/>
                      <a:pt x="299" y="215"/>
                    </a:cubicBezTo>
                    <a:cubicBezTo>
                      <a:pt x="378" y="294"/>
                      <a:pt x="378" y="294"/>
                      <a:pt x="378" y="294"/>
                    </a:cubicBezTo>
                    <a:cubicBezTo>
                      <a:pt x="383" y="299"/>
                      <a:pt x="391" y="299"/>
                      <a:pt x="396" y="294"/>
                    </a:cubicBezTo>
                    <a:cubicBezTo>
                      <a:pt x="399" y="291"/>
                      <a:pt x="400" y="288"/>
                      <a:pt x="400" y="285"/>
                    </a:cubicBezTo>
                    <a:cubicBezTo>
                      <a:pt x="400" y="281"/>
                      <a:pt x="399" y="278"/>
                      <a:pt x="396" y="275"/>
                    </a:cubicBezTo>
                    <a:moveTo>
                      <a:pt x="568" y="116"/>
                    </a:moveTo>
                    <a:cubicBezTo>
                      <a:pt x="568" y="113"/>
                      <a:pt x="567" y="110"/>
                      <a:pt x="565" y="107"/>
                    </a:cubicBezTo>
                    <a:cubicBezTo>
                      <a:pt x="463" y="5"/>
                      <a:pt x="463" y="5"/>
                      <a:pt x="463" y="5"/>
                    </a:cubicBezTo>
                    <a:cubicBezTo>
                      <a:pt x="458" y="0"/>
                      <a:pt x="449" y="0"/>
                      <a:pt x="444" y="5"/>
                    </a:cubicBezTo>
                    <a:cubicBezTo>
                      <a:pt x="342" y="107"/>
                      <a:pt x="342" y="107"/>
                      <a:pt x="342" y="107"/>
                    </a:cubicBezTo>
                    <a:cubicBezTo>
                      <a:pt x="337" y="112"/>
                      <a:pt x="337" y="121"/>
                      <a:pt x="342" y="126"/>
                    </a:cubicBezTo>
                    <a:cubicBezTo>
                      <a:pt x="347" y="131"/>
                      <a:pt x="356" y="131"/>
                      <a:pt x="361" y="126"/>
                    </a:cubicBezTo>
                    <a:cubicBezTo>
                      <a:pt x="441" y="46"/>
                      <a:pt x="441" y="46"/>
                      <a:pt x="441" y="46"/>
                    </a:cubicBezTo>
                    <a:cubicBezTo>
                      <a:pt x="441" y="591"/>
                      <a:pt x="441" y="591"/>
                      <a:pt x="441" y="591"/>
                    </a:cubicBezTo>
                    <a:cubicBezTo>
                      <a:pt x="441" y="598"/>
                      <a:pt x="447" y="604"/>
                      <a:pt x="454" y="604"/>
                    </a:cubicBezTo>
                    <a:cubicBezTo>
                      <a:pt x="461" y="604"/>
                      <a:pt x="467" y="598"/>
                      <a:pt x="467" y="591"/>
                    </a:cubicBezTo>
                    <a:cubicBezTo>
                      <a:pt x="467" y="47"/>
                      <a:pt x="467" y="47"/>
                      <a:pt x="467" y="47"/>
                    </a:cubicBezTo>
                    <a:cubicBezTo>
                      <a:pt x="546" y="126"/>
                      <a:pt x="546" y="126"/>
                      <a:pt x="546" y="126"/>
                    </a:cubicBezTo>
                    <a:cubicBezTo>
                      <a:pt x="551" y="131"/>
                      <a:pt x="559" y="131"/>
                      <a:pt x="565" y="126"/>
                    </a:cubicBezTo>
                    <a:cubicBezTo>
                      <a:pt x="567" y="123"/>
                      <a:pt x="568" y="120"/>
                      <a:pt x="568" y="116"/>
                    </a:cubicBezTo>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ndParaRPr>
              </a:p>
            </p:txBody>
          </p:sp>
          <p:grpSp>
            <p:nvGrpSpPr>
              <p:cNvPr id="13" name="Group 4">
                <a:extLst>
                  <a:ext uri="{FF2B5EF4-FFF2-40B4-BE49-F238E27FC236}">
                    <a16:creationId xmlns:a16="http://schemas.microsoft.com/office/drawing/2014/main" id="{7AAC6CDC-7D98-F780-F00E-EEC18E892086}"/>
                  </a:ext>
                </a:extLst>
              </p:cNvPr>
              <p:cNvGrpSpPr>
                <a:grpSpLocks noChangeAspect="1"/>
              </p:cNvGrpSpPr>
              <p:nvPr/>
            </p:nvGrpSpPr>
            <p:grpSpPr bwMode="auto">
              <a:xfrm>
                <a:off x="936852" y="3201493"/>
                <a:ext cx="491792" cy="486389"/>
                <a:chOff x="1841" y="2352"/>
                <a:chExt cx="1092" cy="1080"/>
              </a:xfrm>
              <a:solidFill>
                <a:srgbClr val="FFFFFF"/>
              </a:solidFill>
            </p:grpSpPr>
            <p:sp>
              <p:nvSpPr>
                <p:cNvPr id="14" name="Freeform 5">
                  <a:extLst>
                    <a:ext uri="{FF2B5EF4-FFF2-40B4-BE49-F238E27FC236}">
                      <a16:creationId xmlns:a16="http://schemas.microsoft.com/office/drawing/2014/main" id="{82FC1F0A-AF24-FFA1-80EA-8B3EEDB0D401}"/>
                    </a:ext>
                  </a:extLst>
                </p:cNvPr>
                <p:cNvSpPr>
                  <a:spLocks noEditPoints="1"/>
                </p:cNvSpPr>
                <p:nvPr/>
              </p:nvSpPr>
              <p:spPr bwMode="auto">
                <a:xfrm>
                  <a:off x="1841" y="2352"/>
                  <a:ext cx="1092" cy="1080"/>
                </a:xfrm>
                <a:custGeom>
                  <a:avLst/>
                  <a:gdLst>
                    <a:gd name="T0" fmla="*/ 407 w 459"/>
                    <a:gd name="T1" fmla="*/ 227 h 454"/>
                    <a:gd name="T2" fmla="*/ 454 w 459"/>
                    <a:gd name="T3" fmla="*/ 142 h 454"/>
                    <a:gd name="T4" fmla="*/ 423 w 459"/>
                    <a:gd name="T5" fmla="*/ 112 h 454"/>
                    <a:gd name="T6" fmla="*/ 393 w 459"/>
                    <a:gd name="T7" fmla="*/ 117 h 454"/>
                    <a:gd name="T8" fmla="*/ 343 w 459"/>
                    <a:gd name="T9" fmla="*/ 44 h 454"/>
                    <a:gd name="T10" fmla="*/ 315 w 459"/>
                    <a:gd name="T11" fmla="*/ 2 h 454"/>
                    <a:gd name="T12" fmla="*/ 279 w 459"/>
                    <a:gd name="T13" fmla="*/ 17 h 454"/>
                    <a:gd name="T14" fmla="*/ 181 w 459"/>
                    <a:gd name="T15" fmla="*/ 17 h 454"/>
                    <a:gd name="T16" fmla="*/ 145 w 459"/>
                    <a:gd name="T17" fmla="*/ 2 h 454"/>
                    <a:gd name="T18" fmla="*/ 116 w 459"/>
                    <a:gd name="T19" fmla="*/ 44 h 454"/>
                    <a:gd name="T20" fmla="*/ 67 w 459"/>
                    <a:gd name="T21" fmla="*/ 117 h 454"/>
                    <a:gd name="T22" fmla="*/ 37 w 459"/>
                    <a:gd name="T23" fmla="*/ 112 h 454"/>
                    <a:gd name="T24" fmla="*/ 6 w 459"/>
                    <a:gd name="T25" fmla="*/ 142 h 454"/>
                    <a:gd name="T26" fmla="*/ 53 w 459"/>
                    <a:gd name="T27" fmla="*/ 227 h 454"/>
                    <a:gd name="T28" fmla="*/ 5 w 459"/>
                    <a:gd name="T29" fmla="*/ 312 h 454"/>
                    <a:gd name="T30" fmla="*/ 37 w 459"/>
                    <a:gd name="T31" fmla="*/ 342 h 454"/>
                    <a:gd name="T32" fmla="*/ 67 w 459"/>
                    <a:gd name="T33" fmla="*/ 337 h 454"/>
                    <a:gd name="T34" fmla="*/ 116 w 459"/>
                    <a:gd name="T35" fmla="*/ 410 h 454"/>
                    <a:gd name="T36" fmla="*/ 145 w 459"/>
                    <a:gd name="T37" fmla="*/ 452 h 454"/>
                    <a:gd name="T38" fmla="*/ 181 w 459"/>
                    <a:gd name="T39" fmla="*/ 437 h 454"/>
                    <a:gd name="T40" fmla="*/ 279 w 459"/>
                    <a:gd name="T41" fmla="*/ 437 h 454"/>
                    <a:gd name="T42" fmla="*/ 315 w 459"/>
                    <a:gd name="T43" fmla="*/ 452 h 454"/>
                    <a:gd name="T44" fmla="*/ 343 w 459"/>
                    <a:gd name="T45" fmla="*/ 410 h 454"/>
                    <a:gd name="T46" fmla="*/ 393 w 459"/>
                    <a:gd name="T47" fmla="*/ 337 h 454"/>
                    <a:gd name="T48" fmla="*/ 423 w 459"/>
                    <a:gd name="T49" fmla="*/ 342 h 454"/>
                    <a:gd name="T50" fmla="*/ 454 w 459"/>
                    <a:gd name="T51" fmla="*/ 312 h 454"/>
                    <a:gd name="T52" fmla="*/ 437 w 459"/>
                    <a:gd name="T53" fmla="*/ 305 h 454"/>
                    <a:gd name="T54" fmla="*/ 418 w 459"/>
                    <a:gd name="T55" fmla="*/ 323 h 454"/>
                    <a:gd name="T56" fmla="*/ 342 w 459"/>
                    <a:gd name="T57" fmla="*/ 339 h 454"/>
                    <a:gd name="T58" fmla="*/ 321 w 459"/>
                    <a:gd name="T59" fmla="*/ 429 h 454"/>
                    <a:gd name="T60" fmla="*/ 295 w 459"/>
                    <a:gd name="T61" fmla="*/ 429 h 454"/>
                    <a:gd name="T62" fmla="*/ 165 w 459"/>
                    <a:gd name="T63" fmla="*/ 429 h 454"/>
                    <a:gd name="T64" fmla="*/ 139 w 459"/>
                    <a:gd name="T65" fmla="*/ 429 h 454"/>
                    <a:gd name="T66" fmla="*/ 118 w 459"/>
                    <a:gd name="T67" fmla="*/ 339 h 454"/>
                    <a:gd name="T68" fmla="*/ 42 w 459"/>
                    <a:gd name="T69" fmla="*/ 323 h 454"/>
                    <a:gd name="T70" fmla="*/ 23 w 459"/>
                    <a:gd name="T71" fmla="*/ 305 h 454"/>
                    <a:gd name="T72" fmla="*/ 71 w 459"/>
                    <a:gd name="T73" fmla="*/ 227 h 454"/>
                    <a:gd name="T74" fmla="*/ 23 w 459"/>
                    <a:gd name="T75" fmla="*/ 149 h 454"/>
                    <a:gd name="T76" fmla="*/ 42 w 459"/>
                    <a:gd name="T77" fmla="*/ 131 h 454"/>
                    <a:gd name="T78" fmla="*/ 118 w 459"/>
                    <a:gd name="T79" fmla="*/ 115 h 454"/>
                    <a:gd name="T80" fmla="*/ 139 w 459"/>
                    <a:gd name="T81" fmla="*/ 25 h 454"/>
                    <a:gd name="T82" fmla="*/ 165 w 459"/>
                    <a:gd name="T83" fmla="*/ 25 h 454"/>
                    <a:gd name="T84" fmla="*/ 295 w 459"/>
                    <a:gd name="T85" fmla="*/ 25 h 454"/>
                    <a:gd name="T86" fmla="*/ 321 w 459"/>
                    <a:gd name="T87" fmla="*/ 25 h 454"/>
                    <a:gd name="T88" fmla="*/ 342 w 459"/>
                    <a:gd name="T89" fmla="*/ 115 h 454"/>
                    <a:gd name="T90" fmla="*/ 418 w 459"/>
                    <a:gd name="T91" fmla="*/ 131 h 454"/>
                    <a:gd name="T92" fmla="*/ 437 w 459"/>
                    <a:gd name="T93" fmla="*/ 149 h 454"/>
                    <a:gd name="T94" fmla="*/ 389 w 459"/>
                    <a:gd name="T95" fmla="*/ 227 h 454"/>
                    <a:gd name="T96" fmla="*/ 437 w 459"/>
                    <a:gd name="T97" fmla="*/ 30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9" h="454">
                      <a:moveTo>
                        <a:pt x="438" y="276"/>
                      </a:moveTo>
                      <a:cubicBezTo>
                        <a:pt x="419" y="267"/>
                        <a:pt x="407" y="248"/>
                        <a:pt x="407" y="227"/>
                      </a:cubicBezTo>
                      <a:cubicBezTo>
                        <a:pt x="407" y="206"/>
                        <a:pt x="419" y="187"/>
                        <a:pt x="438" y="178"/>
                      </a:cubicBezTo>
                      <a:cubicBezTo>
                        <a:pt x="453" y="172"/>
                        <a:pt x="459" y="156"/>
                        <a:pt x="454" y="142"/>
                      </a:cubicBezTo>
                      <a:cubicBezTo>
                        <a:pt x="452" y="137"/>
                        <a:pt x="450" y="133"/>
                        <a:pt x="448" y="128"/>
                      </a:cubicBezTo>
                      <a:cubicBezTo>
                        <a:pt x="444" y="118"/>
                        <a:pt x="433" y="112"/>
                        <a:pt x="423" y="112"/>
                      </a:cubicBezTo>
                      <a:cubicBezTo>
                        <a:pt x="419" y="112"/>
                        <a:pt x="415" y="112"/>
                        <a:pt x="412" y="114"/>
                      </a:cubicBezTo>
                      <a:cubicBezTo>
                        <a:pt x="406" y="116"/>
                        <a:pt x="400" y="117"/>
                        <a:pt x="393" y="117"/>
                      </a:cubicBezTo>
                      <a:cubicBezTo>
                        <a:pt x="379" y="117"/>
                        <a:pt x="365" y="111"/>
                        <a:pt x="355" y="101"/>
                      </a:cubicBezTo>
                      <a:cubicBezTo>
                        <a:pt x="340" y="86"/>
                        <a:pt x="335" y="64"/>
                        <a:pt x="343" y="44"/>
                      </a:cubicBezTo>
                      <a:cubicBezTo>
                        <a:pt x="349" y="30"/>
                        <a:pt x="342" y="14"/>
                        <a:pt x="328" y="8"/>
                      </a:cubicBezTo>
                      <a:cubicBezTo>
                        <a:pt x="324" y="5"/>
                        <a:pt x="319" y="4"/>
                        <a:pt x="315" y="2"/>
                      </a:cubicBezTo>
                      <a:cubicBezTo>
                        <a:pt x="311" y="1"/>
                        <a:pt x="308" y="0"/>
                        <a:pt x="305" y="0"/>
                      </a:cubicBezTo>
                      <a:cubicBezTo>
                        <a:pt x="293" y="0"/>
                        <a:pt x="283" y="7"/>
                        <a:pt x="279" y="17"/>
                      </a:cubicBezTo>
                      <a:cubicBezTo>
                        <a:pt x="270" y="36"/>
                        <a:pt x="251" y="49"/>
                        <a:pt x="230" y="49"/>
                      </a:cubicBezTo>
                      <a:cubicBezTo>
                        <a:pt x="209" y="49"/>
                        <a:pt x="190" y="36"/>
                        <a:pt x="181" y="17"/>
                      </a:cubicBezTo>
                      <a:cubicBezTo>
                        <a:pt x="177" y="7"/>
                        <a:pt x="166" y="0"/>
                        <a:pt x="155" y="0"/>
                      </a:cubicBezTo>
                      <a:cubicBezTo>
                        <a:pt x="152" y="0"/>
                        <a:pt x="148" y="1"/>
                        <a:pt x="145" y="2"/>
                      </a:cubicBezTo>
                      <a:cubicBezTo>
                        <a:pt x="140" y="4"/>
                        <a:pt x="136" y="5"/>
                        <a:pt x="131" y="8"/>
                      </a:cubicBezTo>
                      <a:cubicBezTo>
                        <a:pt x="118" y="14"/>
                        <a:pt x="111" y="30"/>
                        <a:pt x="116" y="44"/>
                      </a:cubicBezTo>
                      <a:cubicBezTo>
                        <a:pt x="124" y="64"/>
                        <a:pt x="119" y="86"/>
                        <a:pt x="105" y="101"/>
                      </a:cubicBezTo>
                      <a:cubicBezTo>
                        <a:pt x="94" y="111"/>
                        <a:pt x="81" y="117"/>
                        <a:pt x="67" y="117"/>
                      </a:cubicBezTo>
                      <a:cubicBezTo>
                        <a:pt x="60" y="117"/>
                        <a:pt x="54" y="116"/>
                        <a:pt x="47" y="114"/>
                      </a:cubicBezTo>
                      <a:cubicBezTo>
                        <a:pt x="44" y="112"/>
                        <a:pt x="40" y="112"/>
                        <a:pt x="37" y="112"/>
                      </a:cubicBezTo>
                      <a:cubicBezTo>
                        <a:pt x="26" y="112"/>
                        <a:pt x="16" y="118"/>
                        <a:pt x="12" y="128"/>
                      </a:cubicBezTo>
                      <a:cubicBezTo>
                        <a:pt x="9" y="133"/>
                        <a:pt x="8" y="137"/>
                        <a:pt x="6" y="142"/>
                      </a:cubicBezTo>
                      <a:cubicBezTo>
                        <a:pt x="1" y="156"/>
                        <a:pt x="7" y="172"/>
                        <a:pt x="21" y="178"/>
                      </a:cubicBezTo>
                      <a:cubicBezTo>
                        <a:pt x="40" y="187"/>
                        <a:pt x="53" y="206"/>
                        <a:pt x="53" y="227"/>
                      </a:cubicBezTo>
                      <a:cubicBezTo>
                        <a:pt x="53" y="248"/>
                        <a:pt x="40" y="267"/>
                        <a:pt x="21" y="276"/>
                      </a:cubicBezTo>
                      <a:cubicBezTo>
                        <a:pt x="6" y="282"/>
                        <a:pt x="0" y="298"/>
                        <a:pt x="5" y="312"/>
                      </a:cubicBezTo>
                      <a:cubicBezTo>
                        <a:pt x="7" y="317"/>
                        <a:pt x="9" y="321"/>
                        <a:pt x="11" y="326"/>
                      </a:cubicBezTo>
                      <a:cubicBezTo>
                        <a:pt x="16" y="336"/>
                        <a:pt x="26" y="342"/>
                        <a:pt x="37" y="342"/>
                      </a:cubicBezTo>
                      <a:cubicBezTo>
                        <a:pt x="40" y="342"/>
                        <a:pt x="44" y="341"/>
                        <a:pt x="47" y="340"/>
                      </a:cubicBezTo>
                      <a:cubicBezTo>
                        <a:pt x="54" y="338"/>
                        <a:pt x="60" y="337"/>
                        <a:pt x="67" y="337"/>
                      </a:cubicBezTo>
                      <a:cubicBezTo>
                        <a:pt x="81" y="337"/>
                        <a:pt x="94" y="343"/>
                        <a:pt x="105" y="353"/>
                      </a:cubicBezTo>
                      <a:cubicBezTo>
                        <a:pt x="119" y="368"/>
                        <a:pt x="124" y="390"/>
                        <a:pt x="116" y="410"/>
                      </a:cubicBezTo>
                      <a:cubicBezTo>
                        <a:pt x="111" y="424"/>
                        <a:pt x="118" y="440"/>
                        <a:pt x="131" y="446"/>
                      </a:cubicBezTo>
                      <a:cubicBezTo>
                        <a:pt x="136" y="449"/>
                        <a:pt x="140" y="450"/>
                        <a:pt x="145" y="452"/>
                      </a:cubicBezTo>
                      <a:cubicBezTo>
                        <a:pt x="148" y="453"/>
                        <a:pt x="152" y="454"/>
                        <a:pt x="155" y="454"/>
                      </a:cubicBezTo>
                      <a:cubicBezTo>
                        <a:pt x="166" y="454"/>
                        <a:pt x="177" y="447"/>
                        <a:pt x="181" y="437"/>
                      </a:cubicBezTo>
                      <a:cubicBezTo>
                        <a:pt x="190" y="417"/>
                        <a:pt x="209" y="405"/>
                        <a:pt x="230" y="405"/>
                      </a:cubicBezTo>
                      <a:cubicBezTo>
                        <a:pt x="251" y="405"/>
                        <a:pt x="270" y="417"/>
                        <a:pt x="279" y="437"/>
                      </a:cubicBezTo>
                      <a:cubicBezTo>
                        <a:pt x="283" y="447"/>
                        <a:pt x="293" y="454"/>
                        <a:pt x="305" y="454"/>
                      </a:cubicBezTo>
                      <a:cubicBezTo>
                        <a:pt x="308" y="454"/>
                        <a:pt x="311" y="453"/>
                        <a:pt x="315" y="452"/>
                      </a:cubicBezTo>
                      <a:cubicBezTo>
                        <a:pt x="319" y="450"/>
                        <a:pt x="324" y="449"/>
                        <a:pt x="328" y="446"/>
                      </a:cubicBezTo>
                      <a:cubicBezTo>
                        <a:pt x="342" y="440"/>
                        <a:pt x="348" y="424"/>
                        <a:pt x="343" y="410"/>
                      </a:cubicBezTo>
                      <a:cubicBezTo>
                        <a:pt x="336" y="390"/>
                        <a:pt x="340" y="368"/>
                        <a:pt x="355" y="353"/>
                      </a:cubicBezTo>
                      <a:cubicBezTo>
                        <a:pt x="365" y="343"/>
                        <a:pt x="379" y="337"/>
                        <a:pt x="393" y="337"/>
                      </a:cubicBezTo>
                      <a:cubicBezTo>
                        <a:pt x="400" y="337"/>
                        <a:pt x="406" y="338"/>
                        <a:pt x="412" y="340"/>
                      </a:cubicBezTo>
                      <a:cubicBezTo>
                        <a:pt x="416" y="341"/>
                        <a:pt x="419" y="342"/>
                        <a:pt x="423" y="342"/>
                      </a:cubicBezTo>
                      <a:cubicBezTo>
                        <a:pt x="434" y="342"/>
                        <a:pt x="444" y="336"/>
                        <a:pt x="449" y="326"/>
                      </a:cubicBezTo>
                      <a:cubicBezTo>
                        <a:pt x="451" y="321"/>
                        <a:pt x="453" y="317"/>
                        <a:pt x="454" y="312"/>
                      </a:cubicBezTo>
                      <a:cubicBezTo>
                        <a:pt x="459" y="298"/>
                        <a:pt x="452" y="282"/>
                        <a:pt x="438" y="276"/>
                      </a:cubicBezTo>
                      <a:close/>
                      <a:moveTo>
                        <a:pt x="437" y="305"/>
                      </a:moveTo>
                      <a:cubicBezTo>
                        <a:pt x="435" y="309"/>
                        <a:pt x="433" y="314"/>
                        <a:pt x="432" y="318"/>
                      </a:cubicBezTo>
                      <a:cubicBezTo>
                        <a:pt x="429" y="323"/>
                        <a:pt x="424" y="325"/>
                        <a:pt x="418" y="323"/>
                      </a:cubicBezTo>
                      <a:cubicBezTo>
                        <a:pt x="410" y="319"/>
                        <a:pt x="401" y="318"/>
                        <a:pt x="393" y="318"/>
                      </a:cubicBezTo>
                      <a:cubicBezTo>
                        <a:pt x="373" y="318"/>
                        <a:pt x="356" y="326"/>
                        <a:pt x="342" y="339"/>
                      </a:cubicBezTo>
                      <a:cubicBezTo>
                        <a:pt x="322" y="359"/>
                        <a:pt x="316" y="389"/>
                        <a:pt x="326" y="416"/>
                      </a:cubicBezTo>
                      <a:cubicBezTo>
                        <a:pt x="328" y="421"/>
                        <a:pt x="326" y="427"/>
                        <a:pt x="321" y="429"/>
                      </a:cubicBezTo>
                      <a:cubicBezTo>
                        <a:pt x="317" y="431"/>
                        <a:pt x="312" y="433"/>
                        <a:pt x="308" y="434"/>
                      </a:cubicBezTo>
                      <a:cubicBezTo>
                        <a:pt x="303" y="436"/>
                        <a:pt x="297" y="434"/>
                        <a:pt x="295" y="429"/>
                      </a:cubicBezTo>
                      <a:cubicBezTo>
                        <a:pt x="284" y="403"/>
                        <a:pt x="258" y="386"/>
                        <a:pt x="230" y="386"/>
                      </a:cubicBezTo>
                      <a:cubicBezTo>
                        <a:pt x="202" y="386"/>
                        <a:pt x="176" y="403"/>
                        <a:pt x="165" y="429"/>
                      </a:cubicBezTo>
                      <a:cubicBezTo>
                        <a:pt x="162" y="434"/>
                        <a:pt x="157" y="437"/>
                        <a:pt x="152" y="434"/>
                      </a:cubicBezTo>
                      <a:cubicBezTo>
                        <a:pt x="148" y="433"/>
                        <a:pt x="143" y="431"/>
                        <a:pt x="139" y="429"/>
                      </a:cubicBezTo>
                      <a:cubicBezTo>
                        <a:pt x="134" y="427"/>
                        <a:pt x="132" y="421"/>
                        <a:pt x="134" y="416"/>
                      </a:cubicBezTo>
                      <a:cubicBezTo>
                        <a:pt x="144" y="389"/>
                        <a:pt x="138" y="360"/>
                        <a:pt x="118" y="339"/>
                      </a:cubicBezTo>
                      <a:cubicBezTo>
                        <a:pt x="104" y="326"/>
                        <a:pt x="86" y="318"/>
                        <a:pt x="67" y="318"/>
                      </a:cubicBezTo>
                      <a:cubicBezTo>
                        <a:pt x="58" y="318"/>
                        <a:pt x="50" y="320"/>
                        <a:pt x="42" y="323"/>
                      </a:cubicBezTo>
                      <a:cubicBezTo>
                        <a:pt x="37" y="325"/>
                        <a:pt x="30" y="322"/>
                        <a:pt x="28" y="318"/>
                      </a:cubicBezTo>
                      <a:cubicBezTo>
                        <a:pt x="26" y="314"/>
                        <a:pt x="25" y="309"/>
                        <a:pt x="23" y="305"/>
                      </a:cubicBezTo>
                      <a:cubicBezTo>
                        <a:pt x="21" y="300"/>
                        <a:pt x="23" y="294"/>
                        <a:pt x="29" y="292"/>
                      </a:cubicBezTo>
                      <a:cubicBezTo>
                        <a:pt x="55" y="281"/>
                        <a:pt x="71" y="255"/>
                        <a:pt x="71" y="227"/>
                      </a:cubicBezTo>
                      <a:cubicBezTo>
                        <a:pt x="71" y="199"/>
                        <a:pt x="55" y="173"/>
                        <a:pt x="29" y="162"/>
                      </a:cubicBezTo>
                      <a:cubicBezTo>
                        <a:pt x="23" y="160"/>
                        <a:pt x="21" y="154"/>
                        <a:pt x="23" y="149"/>
                      </a:cubicBezTo>
                      <a:cubicBezTo>
                        <a:pt x="25" y="145"/>
                        <a:pt x="26" y="140"/>
                        <a:pt x="28" y="136"/>
                      </a:cubicBezTo>
                      <a:cubicBezTo>
                        <a:pt x="30" y="131"/>
                        <a:pt x="36" y="129"/>
                        <a:pt x="42" y="131"/>
                      </a:cubicBezTo>
                      <a:cubicBezTo>
                        <a:pt x="50" y="135"/>
                        <a:pt x="59" y="136"/>
                        <a:pt x="67" y="136"/>
                      </a:cubicBezTo>
                      <a:cubicBezTo>
                        <a:pt x="86" y="136"/>
                        <a:pt x="104" y="128"/>
                        <a:pt x="118" y="115"/>
                      </a:cubicBezTo>
                      <a:cubicBezTo>
                        <a:pt x="137" y="95"/>
                        <a:pt x="144" y="65"/>
                        <a:pt x="134" y="38"/>
                      </a:cubicBezTo>
                      <a:cubicBezTo>
                        <a:pt x="132" y="33"/>
                        <a:pt x="134" y="27"/>
                        <a:pt x="139" y="25"/>
                      </a:cubicBezTo>
                      <a:cubicBezTo>
                        <a:pt x="143" y="23"/>
                        <a:pt x="148" y="21"/>
                        <a:pt x="152" y="19"/>
                      </a:cubicBezTo>
                      <a:cubicBezTo>
                        <a:pt x="157" y="18"/>
                        <a:pt x="162" y="20"/>
                        <a:pt x="165" y="25"/>
                      </a:cubicBezTo>
                      <a:cubicBezTo>
                        <a:pt x="176" y="51"/>
                        <a:pt x="202" y="68"/>
                        <a:pt x="230" y="68"/>
                      </a:cubicBezTo>
                      <a:cubicBezTo>
                        <a:pt x="258" y="68"/>
                        <a:pt x="284" y="51"/>
                        <a:pt x="295" y="25"/>
                      </a:cubicBezTo>
                      <a:cubicBezTo>
                        <a:pt x="297" y="20"/>
                        <a:pt x="303" y="17"/>
                        <a:pt x="308" y="19"/>
                      </a:cubicBezTo>
                      <a:cubicBezTo>
                        <a:pt x="312" y="21"/>
                        <a:pt x="317" y="23"/>
                        <a:pt x="321" y="25"/>
                      </a:cubicBezTo>
                      <a:cubicBezTo>
                        <a:pt x="326" y="27"/>
                        <a:pt x="328" y="33"/>
                        <a:pt x="326" y="38"/>
                      </a:cubicBezTo>
                      <a:cubicBezTo>
                        <a:pt x="315" y="65"/>
                        <a:pt x="322" y="94"/>
                        <a:pt x="342" y="115"/>
                      </a:cubicBezTo>
                      <a:cubicBezTo>
                        <a:pt x="356" y="128"/>
                        <a:pt x="374" y="136"/>
                        <a:pt x="393" y="136"/>
                      </a:cubicBezTo>
                      <a:cubicBezTo>
                        <a:pt x="402" y="136"/>
                        <a:pt x="410" y="134"/>
                        <a:pt x="418" y="131"/>
                      </a:cubicBezTo>
                      <a:cubicBezTo>
                        <a:pt x="423" y="129"/>
                        <a:pt x="429" y="132"/>
                        <a:pt x="432" y="136"/>
                      </a:cubicBezTo>
                      <a:cubicBezTo>
                        <a:pt x="433" y="140"/>
                        <a:pt x="435" y="145"/>
                        <a:pt x="437" y="149"/>
                      </a:cubicBezTo>
                      <a:cubicBezTo>
                        <a:pt x="438" y="154"/>
                        <a:pt x="436" y="160"/>
                        <a:pt x="431" y="162"/>
                      </a:cubicBezTo>
                      <a:cubicBezTo>
                        <a:pt x="405" y="173"/>
                        <a:pt x="389" y="199"/>
                        <a:pt x="389" y="227"/>
                      </a:cubicBezTo>
                      <a:cubicBezTo>
                        <a:pt x="389" y="255"/>
                        <a:pt x="405" y="281"/>
                        <a:pt x="431" y="292"/>
                      </a:cubicBezTo>
                      <a:cubicBezTo>
                        <a:pt x="436" y="294"/>
                        <a:pt x="438" y="300"/>
                        <a:pt x="437" y="3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ndParaRPr>
                </a:p>
              </p:txBody>
            </p:sp>
            <p:sp>
              <p:nvSpPr>
                <p:cNvPr id="15" name="Freeform 6">
                  <a:extLst>
                    <a:ext uri="{FF2B5EF4-FFF2-40B4-BE49-F238E27FC236}">
                      <a16:creationId xmlns:a16="http://schemas.microsoft.com/office/drawing/2014/main" id="{345EC45D-4C4D-0AC9-6DC1-6A1681CBC82B}"/>
                    </a:ext>
                  </a:extLst>
                </p:cNvPr>
                <p:cNvSpPr>
                  <a:spLocks noEditPoints="1"/>
                </p:cNvSpPr>
                <p:nvPr/>
              </p:nvSpPr>
              <p:spPr bwMode="auto">
                <a:xfrm>
                  <a:off x="2158" y="2664"/>
                  <a:ext cx="458" cy="456"/>
                </a:xfrm>
                <a:custGeom>
                  <a:avLst/>
                  <a:gdLst>
                    <a:gd name="T0" fmla="*/ 193 w 193"/>
                    <a:gd name="T1" fmla="*/ 96 h 192"/>
                    <a:gd name="T2" fmla="*/ 97 w 193"/>
                    <a:gd name="T3" fmla="*/ 0 h 192"/>
                    <a:gd name="T4" fmla="*/ 0 w 193"/>
                    <a:gd name="T5" fmla="*/ 96 h 192"/>
                    <a:gd name="T6" fmla="*/ 97 w 193"/>
                    <a:gd name="T7" fmla="*/ 192 h 192"/>
                    <a:gd name="T8" fmla="*/ 193 w 193"/>
                    <a:gd name="T9" fmla="*/ 96 h 192"/>
                    <a:gd name="T10" fmla="*/ 18 w 193"/>
                    <a:gd name="T11" fmla="*/ 96 h 192"/>
                    <a:gd name="T12" fmla="*/ 96 w 193"/>
                    <a:gd name="T13" fmla="*/ 17 h 192"/>
                    <a:gd name="T14" fmla="*/ 175 w 193"/>
                    <a:gd name="T15" fmla="*/ 95 h 192"/>
                    <a:gd name="T16" fmla="*/ 96 w 193"/>
                    <a:gd name="T17" fmla="*/ 174 h 192"/>
                    <a:gd name="T18" fmla="*/ 18 w 193"/>
                    <a:gd name="T19" fmla="*/ 9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192">
                      <a:moveTo>
                        <a:pt x="193" y="96"/>
                      </a:moveTo>
                      <a:cubicBezTo>
                        <a:pt x="193" y="43"/>
                        <a:pt x="150" y="0"/>
                        <a:pt x="97" y="0"/>
                      </a:cubicBezTo>
                      <a:cubicBezTo>
                        <a:pt x="44" y="0"/>
                        <a:pt x="0" y="43"/>
                        <a:pt x="0" y="96"/>
                      </a:cubicBezTo>
                      <a:cubicBezTo>
                        <a:pt x="0" y="149"/>
                        <a:pt x="44" y="192"/>
                        <a:pt x="97" y="192"/>
                      </a:cubicBezTo>
                      <a:cubicBezTo>
                        <a:pt x="150" y="192"/>
                        <a:pt x="193" y="149"/>
                        <a:pt x="193" y="96"/>
                      </a:cubicBezTo>
                      <a:close/>
                      <a:moveTo>
                        <a:pt x="18" y="96"/>
                      </a:moveTo>
                      <a:cubicBezTo>
                        <a:pt x="18" y="52"/>
                        <a:pt x="53" y="17"/>
                        <a:pt x="96" y="17"/>
                      </a:cubicBezTo>
                      <a:cubicBezTo>
                        <a:pt x="139" y="17"/>
                        <a:pt x="175" y="52"/>
                        <a:pt x="175" y="95"/>
                      </a:cubicBezTo>
                      <a:cubicBezTo>
                        <a:pt x="175" y="138"/>
                        <a:pt x="139" y="174"/>
                        <a:pt x="96" y="174"/>
                      </a:cubicBezTo>
                      <a:cubicBezTo>
                        <a:pt x="53" y="174"/>
                        <a:pt x="18" y="139"/>
                        <a:pt x="18"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ndParaRPr>
                </a:p>
              </p:txBody>
            </p:sp>
            <p:sp>
              <p:nvSpPr>
                <p:cNvPr id="16" name="Freeform 7">
                  <a:extLst>
                    <a:ext uri="{FF2B5EF4-FFF2-40B4-BE49-F238E27FC236}">
                      <a16:creationId xmlns:a16="http://schemas.microsoft.com/office/drawing/2014/main" id="{6C3BA2E7-923E-39B0-C5C4-6FE3427E0585}"/>
                    </a:ext>
                  </a:extLst>
                </p:cNvPr>
                <p:cNvSpPr>
                  <a:spLocks/>
                </p:cNvSpPr>
                <p:nvPr/>
              </p:nvSpPr>
              <p:spPr bwMode="auto">
                <a:xfrm>
                  <a:off x="2386" y="2892"/>
                  <a:ext cx="304" cy="305"/>
                </a:xfrm>
                <a:custGeom>
                  <a:avLst/>
                  <a:gdLst>
                    <a:gd name="T0" fmla="*/ 0 w 128"/>
                    <a:gd name="T1" fmla="*/ 122 h 128"/>
                    <a:gd name="T2" fmla="*/ 0 w 128"/>
                    <a:gd name="T3" fmla="*/ 128 h 128"/>
                    <a:gd name="T4" fmla="*/ 128 w 128"/>
                    <a:gd name="T5" fmla="*/ 0 h 128"/>
                    <a:gd name="T6" fmla="*/ 122 w 128"/>
                    <a:gd name="T7" fmla="*/ 0 h 128"/>
                    <a:gd name="T8" fmla="*/ 0 w 128"/>
                    <a:gd name="T9" fmla="*/ 122 h 128"/>
                  </a:gdLst>
                  <a:ahLst/>
                  <a:cxnLst>
                    <a:cxn ang="0">
                      <a:pos x="T0" y="T1"/>
                    </a:cxn>
                    <a:cxn ang="0">
                      <a:pos x="T2" y="T3"/>
                    </a:cxn>
                    <a:cxn ang="0">
                      <a:pos x="T4" y="T5"/>
                    </a:cxn>
                    <a:cxn ang="0">
                      <a:pos x="T6" y="T7"/>
                    </a:cxn>
                    <a:cxn ang="0">
                      <a:pos x="T8" y="T9"/>
                    </a:cxn>
                  </a:cxnLst>
                  <a:rect l="0" t="0" r="r" b="b"/>
                  <a:pathLst>
                    <a:path w="128" h="128">
                      <a:moveTo>
                        <a:pt x="0" y="122"/>
                      </a:moveTo>
                      <a:cubicBezTo>
                        <a:pt x="0" y="128"/>
                        <a:pt x="0" y="128"/>
                        <a:pt x="0" y="128"/>
                      </a:cubicBezTo>
                      <a:cubicBezTo>
                        <a:pt x="71" y="128"/>
                        <a:pt x="128" y="71"/>
                        <a:pt x="128" y="0"/>
                      </a:cubicBezTo>
                      <a:cubicBezTo>
                        <a:pt x="122" y="0"/>
                        <a:pt x="122" y="0"/>
                        <a:pt x="122" y="0"/>
                      </a:cubicBezTo>
                      <a:cubicBezTo>
                        <a:pt x="123" y="67"/>
                        <a:pt x="68" y="122"/>
                        <a:pt x="0"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ndParaRPr>
                </a:p>
              </p:txBody>
            </p:sp>
          </p:grpSp>
        </p:grpSp>
      </p:grpSp>
      <p:grpSp>
        <p:nvGrpSpPr>
          <p:cNvPr id="17" name="Group 16">
            <a:extLst>
              <a:ext uri="{FF2B5EF4-FFF2-40B4-BE49-F238E27FC236}">
                <a16:creationId xmlns:a16="http://schemas.microsoft.com/office/drawing/2014/main" id="{0A626D79-F976-D8DD-090A-423226BE16DF}"/>
              </a:ext>
            </a:extLst>
          </p:cNvPr>
          <p:cNvGrpSpPr/>
          <p:nvPr/>
        </p:nvGrpSpPr>
        <p:grpSpPr>
          <a:xfrm>
            <a:off x="587767" y="1488216"/>
            <a:ext cx="1785912" cy="1785909"/>
            <a:chOff x="705231" y="1116162"/>
            <a:chExt cx="1339434" cy="1339432"/>
          </a:xfrm>
        </p:grpSpPr>
        <p:sp>
          <p:nvSpPr>
            <p:cNvPr id="18" name="Oval 17">
              <a:extLst>
                <a:ext uri="{FF2B5EF4-FFF2-40B4-BE49-F238E27FC236}">
                  <a16:creationId xmlns:a16="http://schemas.microsoft.com/office/drawing/2014/main" id="{E7DE1705-0803-2FF2-057E-3E871ADEC945}"/>
                </a:ext>
              </a:extLst>
            </p:cNvPr>
            <p:cNvSpPr/>
            <p:nvPr/>
          </p:nvSpPr>
          <p:spPr>
            <a:xfrm>
              <a:off x="705231" y="1116162"/>
              <a:ext cx="1339434" cy="1339432"/>
            </a:xfrm>
            <a:prstGeom prst="ellipse">
              <a:avLst/>
            </a:prstGeom>
            <a:solidFill>
              <a:srgbClr val="FF4E3E"/>
            </a:solidFill>
            <a:ln w="12700" cap="flat" cmpd="sng" algn="ctr">
              <a:solidFill>
                <a:srgbClr val="FFFFFF"/>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cxnSp>
          <p:nvCxnSpPr>
            <p:cNvPr id="19" name="מחבר ישר 7">
              <a:extLst>
                <a:ext uri="{FF2B5EF4-FFF2-40B4-BE49-F238E27FC236}">
                  <a16:creationId xmlns:a16="http://schemas.microsoft.com/office/drawing/2014/main" id="{2903B270-3638-9D85-9786-3DBCD0764350}"/>
                </a:ext>
              </a:extLst>
            </p:cNvPr>
            <p:cNvCxnSpPr>
              <a:stCxn id="18" idx="4"/>
              <a:endCxn id="18" idx="4"/>
            </p:cNvCxnSpPr>
            <p:nvPr/>
          </p:nvCxnSpPr>
          <p:spPr>
            <a:xfrm>
              <a:off x="1374948" y="2455594"/>
              <a:ext cx="0" cy="0"/>
            </a:xfrm>
            <a:prstGeom prst="line">
              <a:avLst/>
            </a:prstGeom>
            <a:noFill/>
            <a:ln w="6350" cap="flat" cmpd="sng" algn="ctr">
              <a:solidFill>
                <a:srgbClr val="5E33BF"/>
              </a:solidFill>
              <a:prstDash val="solid"/>
              <a:miter lim="800000"/>
            </a:ln>
            <a:effectLst/>
          </p:spPr>
        </p:cxnSp>
        <p:grpSp>
          <p:nvGrpSpPr>
            <p:cNvPr id="20" name="קבוצה 40">
              <a:extLst>
                <a:ext uri="{FF2B5EF4-FFF2-40B4-BE49-F238E27FC236}">
                  <a16:creationId xmlns:a16="http://schemas.microsoft.com/office/drawing/2014/main" id="{10158127-2BDF-D807-FC20-1E7FFABCD359}"/>
                </a:ext>
              </a:extLst>
            </p:cNvPr>
            <p:cNvGrpSpPr/>
            <p:nvPr/>
          </p:nvGrpSpPr>
          <p:grpSpPr>
            <a:xfrm>
              <a:off x="1044512" y="1445987"/>
              <a:ext cx="660866" cy="679751"/>
              <a:chOff x="3081999" y="4337213"/>
              <a:chExt cx="451381" cy="464279"/>
            </a:xfrm>
          </p:grpSpPr>
          <p:sp>
            <p:nvSpPr>
              <p:cNvPr id="21" name="Freeform 2348">
                <a:extLst>
                  <a:ext uri="{FF2B5EF4-FFF2-40B4-BE49-F238E27FC236}">
                    <a16:creationId xmlns:a16="http://schemas.microsoft.com/office/drawing/2014/main" id="{28F6B87C-0A63-7653-2B8A-C70F0D823FB6}"/>
                  </a:ext>
                </a:extLst>
              </p:cNvPr>
              <p:cNvSpPr>
                <a:spLocks/>
              </p:cNvSpPr>
              <p:nvPr/>
            </p:nvSpPr>
            <p:spPr bwMode="auto">
              <a:xfrm>
                <a:off x="3146353" y="4403406"/>
                <a:ext cx="322670" cy="331889"/>
              </a:xfrm>
              <a:custGeom>
                <a:avLst/>
                <a:gdLst>
                  <a:gd name="T0" fmla="*/ 142 w 284"/>
                  <a:gd name="T1" fmla="*/ 267 h 284"/>
                  <a:gd name="T2" fmla="*/ 117 w 284"/>
                  <a:gd name="T3" fmla="*/ 264 h 284"/>
                  <a:gd name="T4" fmla="*/ 94 w 284"/>
                  <a:gd name="T5" fmla="*/ 257 h 284"/>
                  <a:gd name="T6" fmla="*/ 73 w 284"/>
                  <a:gd name="T7" fmla="*/ 246 h 284"/>
                  <a:gd name="T8" fmla="*/ 54 w 284"/>
                  <a:gd name="T9" fmla="*/ 230 h 284"/>
                  <a:gd name="T10" fmla="*/ 39 w 284"/>
                  <a:gd name="T11" fmla="*/ 212 h 284"/>
                  <a:gd name="T12" fmla="*/ 28 w 284"/>
                  <a:gd name="T13" fmla="*/ 191 h 284"/>
                  <a:gd name="T14" fmla="*/ 20 w 284"/>
                  <a:gd name="T15" fmla="*/ 168 h 284"/>
                  <a:gd name="T16" fmla="*/ 18 w 284"/>
                  <a:gd name="T17" fmla="*/ 142 h 284"/>
                  <a:gd name="T18" fmla="*/ 19 w 284"/>
                  <a:gd name="T19" fmla="*/ 130 h 284"/>
                  <a:gd name="T20" fmla="*/ 23 w 284"/>
                  <a:gd name="T21" fmla="*/ 106 h 284"/>
                  <a:gd name="T22" fmla="*/ 33 w 284"/>
                  <a:gd name="T23" fmla="*/ 84 h 284"/>
                  <a:gd name="T24" fmla="*/ 46 w 284"/>
                  <a:gd name="T25" fmla="*/ 64 h 284"/>
                  <a:gd name="T26" fmla="*/ 63 w 284"/>
                  <a:gd name="T27" fmla="*/ 47 h 284"/>
                  <a:gd name="T28" fmla="*/ 83 w 284"/>
                  <a:gd name="T29" fmla="*/ 34 h 284"/>
                  <a:gd name="T30" fmla="*/ 105 w 284"/>
                  <a:gd name="T31" fmla="*/ 24 h 284"/>
                  <a:gd name="T32" fmla="*/ 130 w 284"/>
                  <a:gd name="T33" fmla="*/ 19 h 284"/>
                  <a:gd name="T34" fmla="*/ 142 w 284"/>
                  <a:gd name="T35" fmla="*/ 18 h 284"/>
                  <a:gd name="T36" fmla="*/ 167 w 284"/>
                  <a:gd name="T37" fmla="*/ 20 h 284"/>
                  <a:gd name="T38" fmla="*/ 191 w 284"/>
                  <a:gd name="T39" fmla="*/ 28 h 284"/>
                  <a:gd name="T40" fmla="*/ 212 w 284"/>
                  <a:gd name="T41" fmla="*/ 39 h 284"/>
                  <a:gd name="T42" fmla="*/ 229 w 284"/>
                  <a:gd name="T43" fmla="*/ 55 h 284"/>
                  <a:gd name="T44" fmla="*/ 245 w 284"/>
                  <a:gd name="T45" fmla="*/ 73 h 284"/>
                  <a:gd name="T46" fmla="*/ 256 w 284"/>
                  <a:gd name="T47" fmla="*/ 94 h 284"/>
                  <a:gd name="T48" fmla="*/ 264 w 284"/>
                  <a:gd name="T49" fmla="*/ 117 h 284"/>
                  <a:gd name="T50" fmla="*/ 266 w 284"/>
                  <a:gd name="T51" fmla="*/ 142 h 284"/>
                  <a:gd name="T52" fmla="*/ 267 w 284"/>
                  <a:gd name="T53" fmla="*/ 146 h 284"/>
                  <a:gd name="T54" fmla="*/ 272 w 284"/>
                  <a:gd name="T55" fmla="*/ 150 h 284"/>
                  <a:gd name="T56" fmla="*/ 275 w 284"/>
                  <a:gd name="T57" fmla="*/ 151 h 284"/>
                  <a:gd name="T58" fmla="*/ 282 w 284"/>
                  <a:gd name="T59" fmla="*/ 149 h 284"/>
                  <a:gd name="T60" fmla="*/ 284 w 284"/>
                  <a:gd name="T61" fmla="*/ 142 h 284"/>
                  <a:gd name="T62" fmla="*/ 284 w 284"/>
                  <a:gd name="T63" fmla="*/ 128 h 284"/>
                  <a:gd name="T64" fmla="*/ 277 w 284"/>
                  <a:gd name="T65" fmla="*/ 100 h 284"/>
                  <a:gd name="T66" fmla="*/ 267 w 284"/>
                  <a:gd name="T67" fmla="*/ 75 h 284"/>
                  <a:gd name="T68" fmla="*/ 252 w 284"/>
                  <a:gd name="T69" fmla="*/ 53 h 284"/>
                  <a:gd name="T70" fmla="*/ 233 w 284"/>
                  <a:gd name="T71" fmla="*/ 33 h 284"/>
                  <a:gd name="T72" fmla="*/ 210 w 284"/>
                  <a:gd name="T73" fmla="*/ 17 h 284"/>
                  <a:gd name="T74" fmla="*/ 184 w 284"/>
                  <a:gd name="T75" fmla="*/ 7 h 284"/>
                  <a:gd name="T76" fmla="*/ 156 w 284"/>
                  <a:gd name="T77" fmla="*/ 2 h 284"/>
                  <a:gd name="T78" fmla="*/ 142 w 284"/>
                  <a:gd name="T79" fmla="*/ 0 h 284"/>
                  <a:gd name="T80" fmla="*/ 113 w 284"/>
                  <a:gd name="T81" fmla="*/ 4 h 284"/>
                  <a:gd name="T82" fmla="*/ 86 w 284"/>
                  <a:gd name="T83" fmla="*/ 11 h 284"/>
                  <a:gd name="T84" fmla="*/ 63 w 284"/>
                  <a:gd name="T85" fmla="*/ 25 h 284"/>
                  <a:gd name="T86" fmla="*/ 42 w 284"/>
                  <a:gd name="T87" fmla="*/ 43 h 284"/>
                  <a:gd name="T88" fmla="*/ 24 w 284"/>
                  <a:gd name="T89" fmla="*/ 63 h 284"/>
                  <a:gd name="T90" fmla="*/ 11 w 284"/>
                  <a:gd name="T91" fmla="*/ 87 h 284"/>
                  <a:gd name="T92" fmla="*/ 3 w 284"/>
                  <a:gd name="T93" fmla="*/ 114 h 284"/>
                  <a:gd name="T94" fmla="*/ 0 w 284"/>
                  <a:gd name="T95" fmla="*/ 142 h 284"/>
                  <a:gd name="T96" fmla="*/ 1 w 284"/>
                  <a:gd name="T97" fmla="*/ 157 h 284"/>
                  <a:gd name="T98" fmla="*/ 6 w 284"/>
                  <a:gd name="T99" fmla="*/ 185 h 284"/>
                  <a:gd name="T100" fmla="*/ 18 w 284"/>
                  <a:gd name="T101" fmla="*/ 210 h 284"/>
                  <a:gd name="T102" fmla="*/ 32 w 284"/>
                  <a:gd name="T103" fmla="*/ 232 h 284"/>
                  <a:gd name="T104" fmla="*/ 52 w 284"/>
                  <a:gd name="T105" fmla="*/ 252 h 284"/>
                  <a:gd name="T106" fmla="*/ 74 w 284"/>
                  <a:gd name="T107" fmla="*/ 268 h 284"/>
                  <a:gd name="T108" fmla="*/ 100 w 284"/>
                  <a:gd name="T109" fmla="*/ 278 h 284"/>
                  <a:gd name="T110" fmla="*/ 127 w 284"/>
                  <a:gd name="T111" fmla="*/ 283 h 284"/>
                  <a:gd name="T112" fmla="*/ 142 w 284"/>
                  <a:gd name="T113" fmla="*/ 284 h 284"/>
                  <a:gd name="T114" fmla="*/ 148 w 284"/>
                  <a:gd name="T115" fmla="*/ 282 h 284"/>
                  <a:gd name="T116" fmla="*/ 151 w 284"/>
                  <a:gd name="T117" fmla="*/ 276 h 284"/>
                  <a:gd name="T118" fmla="*/ 151 w 284"/>
                  <a:gd name="T119" fmla="*/ 272 h 284"/>
                  <a:gd name="T120" fmla="*/ 145 w 284"/>
                  <a:gd name="T121" fmla="*/ 268 h 284"/>
                  <a:gd name="T122" fmla="*/ 142 w 284"/>
                  <a:gd name="T123" fmla="*/ 26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284">
                    <a:moveTo>
                      <a:pt x="142" y="267"/>
                    </a:moveTo>
                    <a:lnTo>
                      <a:pt x="142" y="267"/>
                    </a:lnTo>
                    <a:lnTo>
                      <a:pt x="130" y="266"/>
                    </a:lnTo>
                    <a:lnTo>
                      <a:pt x="117" y="264"/>
                    </a:lnTo>
                    <a:lnTo>
                      <a:pt x="105" y="261"/>
                    </a:lnTo>
                    <a:lnTo>
                      <a:pt x="94" y="257"/>
                    </a:lnTo>
                    <a:lnTo>
                      <a:pt x="83" y="251"/>
                    </a:lnTo>
                    <a:lnTo>
                      <a:pt x="73" y="246"/>
                    </a:lnTo>
                    <a:lnTo>
                      <a:pt x="63" y="238"/>
                    </a:lnTo>
                    <a:lnTo>
                      <a:pt x="54" y="230"/>
                    </a:lnTo>
                    <a:lnTo>
                      <a:pt x="46" y="221"/>
                    </a:lnTo>
                    <a:lnTo>
                      <a:pt x="39" y="212"/>
                    </a:lnTo>
                    <a:lnTo>
                      <a:pt x="33" y="201"/>
                    </a:lnTo>
                    <a:lnTo>
                      <a:pt x="28" y="191"/>
                    </a:lnTo>
                    <a:lnTo>
                      <a:pt x="23" y="179"/>
                    </a:lnTo>
                    <a:lnTo>
                      <a:pt x="20" y="168"/>
                    </a:lnTo>
                    <a:lnTo>
                      <a:pt x="19" y="155"/>
                    </a:lnTo>
                    <a:lnTo>
                      <a:pt x="18" y="142"/>
                    </a:lnTo>
                    <a:lnTo>
                      <a:pt x="18" y="142"/>
                    </a:lnTo>
                    <a:lnTo>
                      <a:pt x="19" y="130"/>
                    </a:lnTo>
                    <a:lnTo>
                      <a:pt x="20" y="117"/>
                    </a:lnTo>
                    <a:lnTo>
                      <a:pt x="23" y="106"/>
                    </a:lnTo>
                    <a:lnTo>
                      <a:pt x="28" y="94"/>
                    </a:lnTo>
                    <a:lnTo>
                      <a:pt x="33" y="84"/>
                    </a:lnTo>
                    <a:lnTo>
                      <a:pt x="39" y="73"/>
                    </a:lnTo>
                    <a:lnTo>
                      <a:pt x="46" y="64"/>
                    </a:lnTo>
                    <a:lnTo>
                      <a:pt x="54" y="55"/>
                    </a:lnTo>
                    <a:lnTo>
                      <a:pt x="63" y="47"/>
                    </a:lnTo>
                    <a:lnTo>
                      <a:pt x="73" y="39"/>
                    </a:lnTo>
                    <a:lnTo>
                      <a:pt x="83" y="34"/>
                    </a:lnTo>
                    <a:lnTo>
                      <a:pt x="94" y="28"/>
                    </a:lnTo>
                    <a:lnTo>
                      <a:pt x="105" y="24"/>
                    </a:lnTo>
                    <a:lnTo>
                      <a:pt x="117" y="20"/>
                    </a:lnTo>
                    <a:lnTo>
                      <a:pt x="130" y="19"/>
                    </a:lnTo>
                    <a:lnTo>
                      <a:pt x="142" y="18"/>
                    </a:lnTo>
                    <a:lnTo>
                      <a:pt x="142" y="18"/>
                    </a:lnTo>
                    <a:lnTo>
                      <a:pt x="155" y="19"/>
                    </a:lnTo>
                    <a:lnTo>
                      <a:pt x="167" y="20"/>
                    </a:lnTo>
                    <a:lnTo>
                      <a:pt x="178" y="24"/>
                    </a:lnTo>
                    <a:lnTo>
                      <a:pt x="191" y="28"/>
                    </a:lnTo>
                    <a:lnTo>
                      <a:pt x="202" y="34"/>
                    </a:lnTo>
                    <a:lnTo>
                      <a:pt x="212" y="39"/>
                    </a:lnTo>
                    <a:lnTo>
                      <a:pt x="221" y="47"/>
                    </a:lnTo>
                    <a:lnTo>
                      <a:pt x="229" y="55"/>
                    </a:lnTo>
                    <a:lnTo>
                      <a:pt x="238" y="64"/>
                    </a:lnTo>
                    <a:lnTo>
                      <a:pt x="245" y="73"/>
                    </a:lnTo>
                    <a:lnTo>
                      <a:pt x="252" y="84"/>
                    </a:lnTo>
                    <a:lnTo>
                      <a:pt x="256" y="94"/>
                    </a:lnTo>
                    <a:lnTo>
                      <a:pt x="261" y="106"/>
                    </a:lnTo>
                    <a:lnTo>
                      <a:pt x="264" y="117"/>
                    </a:lnTo>
                    <a:lnTo>
                      <a:pt x="266" y="130"/>
                    </a:lnTo>
                    <a:lnTo>
                      <a:pt x="266" y="142"/>
                    </a:lnTo>
                    <a:lnTo>
                      <a:pt x="266" y="142"/>
                    </a:lnTo>
                    <a:lnTo>
                      <a:pt x="267" y="146"/>
                    </a:lnTo>
                    <a:lnTo>
                      <a:pt x="269" y="149"/>
                    </a:lnTo>
                    <a:lnTo>
                      <a:pt x="272" y="150"/>
                    </a:lnTo>
                    <a:lnTo>
                      <a:pt x="275" y="151"/>
                    </a:lnTo>
                    <a:lnTo>
                      <a:pt x="275" y="151"/>
                    </a:lnTo>
                    <a:lnTo>
                      <a:pt x="278" y="150"/>
                    </a:lnTo>
                    <a:lnTo>
                      <a:pt x="282" y="149"/>
                    </a:lnTo>
                    <a:lnTo>
                      <a:pt x="284" y="146"/>
                    </a:lnTo>
                    <a:lnTo>
                      <a:pt x="284" y="142"/>
                    </a:lnTo>
                    <a:lnTo>
                      <a:pt x="284" y="142"/>
                    </a:lnTo>
                    <a:lnTo>
                      <a:pt x="284" y="128"/>
                    </a:lnTo>
                    <a:lnTo>
                      <a:pt x="282" y="114"/>
                    </a:lnTo>
                    <a:lnTo>
                      <a:pt x="277" y="100"/>
                    </a:lnTo>
                    <a:lnTo>
                      <a:pt x="273" y="87"/>
                    </a:lnTo>
                    <a:lnTo>
                      <a:pt x="267" y="75"/>
                    </a:lnTo>
                    <a:lnTo>
                      <a:pt x="259" y="63"/>
                    </a:lnTo>
                    <a:lnTo>
                      <a:pt x="252" y="53"/>
                    </a:lnTo>
                    <a:lnTo>
                      <a:pt x="243" y="43"/>
                    </a:lnTo>
                    <a:lnTo>
                      <a:pt x="233" y="33"/>
                    </a:lnTo>
                    <a:lnTo>
                      <a:pt x="222" y="25"/>
                    </a:lnTo>
                    <a:lnTo>
                      <a:pt x="210" y="17"/>
                    </a:lnTo>
                    <a:lnTo>
                      <a:pt x="197" y="11"/>
                    </a:lnTo>
                    <a:lnTo>
                      <a:pt x="184" y="7"/>
                    </a:lnTo>
                    <a:lnTo>
                      <a:pt x="171" y="4"/>
                    </a:lnTo>
                    <a:lnTo>
                      <a:pt x="156" y="2"/>
                    </a:lnTo>
                    <a:lnTo>
                      <a:pt x="142" y="0"/>
                    </a:lnTo>
                    <a:lnTo>
                      <a:pt x="142" y="0"/>
                    </a:lnTo>
                    <a:lnTo>
                      <a:pt x="127" y="2"/>
                    </a:lnTo>
                    <a:lnTo>
                      <a:pt x="113" y="4"/>
                    </a:lnTo>
                    <a:lnTo>
                      <a:pt x="100" y="7"/>
                    </a:lnTo>
                    <a:lnTo>
                      <a:pt x="86" y="11"/>
                    </a:lnTo>
                    <a:lnTo>
                      <a:pt x="74" y="17"/>
                    </a:lnTo>
                    <a:lnTo>
                      <a:pt x="63" y="25"/>
                    </a:lnTo>
                    <a:lnTo>
                      <a:pt x="52" y="33"/>
                    </a:lnTo>
                    <a:lnTo>
                      <a:pt x="42" y="43"/>
                    </a:lnTo>
                    <a:lnTo>
                      <a:pt x="32" y="53"/>
                    </a:lnTo>
                    <a:lnTo>
                      <a:pt x="24" y="63"/>
                    </a:lnTo>
                    <a:lnTo>
                      <a:pt x="18" y="75"/>
                    </a:lnTo>
                    <a:lnTo>
                      <a:pt x="11" y="87"/>
                    </a:lnTo>
                    <a:lnTo>
                      <a:pt x="6" y="100"/>
                    </a:lnTo>
                    <a:lnTo>
                      <a:pt x="3" y="114"/>
                    </a:lnTo>
                    <a:lnTo>
                      <a:pt x="1" y="128"/>
                    </a:lnTo>
                    <a:lnTo>
                      <a:pt x="0" y="142"/>
                    </a:lnTo>
                    <a:lnTo>
                      <a:pt x="0" y="142"/>
                    </a:lnTo>
                    <a:lnTo>
                      <a:pt x="1" y="157"/>
                    </a:lnTo>
                    <a:lnTo>
                      <a:pt x="3" y="171"/>
                    </a:lnTo>
                    <a:lnTo>
                      <a:pt x="6" y="185"/>
                    </a:lnTo>
                    <a:lnTo>
                      <a:pt x="11" y="198"/>
                    </a:lnTo>
                    <a:lnTo>
                      <a:pt x="18" y="210"/>
                    </a:lnTo>
                    <a:lnTo>
                      <a:pt x="24" y="222"/>
                    </a:lnTo>
                    <a:lnTo>
                      <a:pt x="32" y="232"/>
                    </a:lnTo>
                    <a:lnTo>
                      <a:pt x="42" y="242"/>
                    </a:lnTo>
                    <a:lnTo>
                      <a:pt x="52" y="252"/>
                    </a:lnTo>
                    <a:lnTo>
                      <a:pt x="63" y="260"/>
                    </a:lnTo>
                    <a:lnTo>
                      <a:pt x="74" y="268"/>
                    </a:lnTo>
                    <a:lnTo>
                      <a:pt x="86" y="273"/>
                    </a:lnTo>
                    <a:lnTo>
                      <a:pt x="100" y="278"/>
                    </a:lnTo>
                    <a:lnTo>
                      <a:pt x="113" y="281"/>
                    </a:lnTo>
                    <a:lnTo>
                      <a:pt x="127" y="283"/>
                    </a:lnTo>
                    <a:lnTo>
                      <a:pt x="142" y="284"/>
                    </a:lnTo>
                    <a:lnTo>
                      <a:pt x="142" y="284"/>
                    </a:lnTo>
                    <a:lnTo>
                      <a:pt x="145" y="283"/>
                    </a:lnTo>
                    <a:lnTo>
                      <a:pt x="148" y="282"/>
                    </a:lnTo>
                    <a:lnTo>
                      <a:pt x="151" y="279"/>
                    </a:lnTo>
                    <a:lnTo>
                      <a:pt x="151" y="276"/>
                    </a:lnTo>
                    <a:lnTo>
                      <a:pt x="151" y="276"/>
                    </a:lnTo>
                    <a:lnTo>
                      <a:pt x="151" y="272"/>
                    </a:lnTo>
                    <a:lnTo>
                      <a:pt x="148" y="269"/>
                    </a:lnTo>
                    <a:lnTo>
                      <a:pt x="145" y="268"/>
                    </a:lnTo>
                    <a:lnTo>
                      <a:pt x="142" y="267"/>
                    </a:lnTo>
                    <a:lnTo>
                      <a:pt x="142" y="2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he-IL" sz="2400" b="0" i="0" u="none" strike="noStrike" kern="0" cap="none" spc="0" normalizeH="0" baseline="0" noProof="0">
                  <a:ln>
                    <a:noFill/>
                  </a:ln>
                  <a:solidFill>
                    <a:srgbClr val="000000"/>
                  </a:solidFill>
                  <a:effectLst/>
                  <a:uLnTx/>
                  <a:uFillTx/>
                  <a:latin typeface="Calibri" panose="020F0502020204030204"/>
                  <a:cs typeface="Arial" panose="020B0604020202020204" pitchFamily="34" charset="0"/>
                </a:endParaRPr>
              </a:p>
            </p:txBody>
          </p:sp>
          <p:sp>
            <p:nvSpPr>
              <p:cNvPr id="22" name="Freeform 2349">
                <a:extLst>
                  <a:ext uri="{FF2B5EF4-FFF2-40B4-BE49-F238E27FC236}">
                    <a16:creationId xmlns:a16="http://schemas.microsoft.com/office/drawing/2014/main" id="{FED2884D-D80B-C614-5108-5CB50BEF9065}"/>
                  </a:ext>
                </a:extLst>
              </p:cNvPr>
              <p:cNvSpPr>
                <a:spLocks/>
              </p:cNvSpPr>
              <p:nvPr/>
            </p:nvSpPr>
            <p:spPr bwMode="auto">
              <a:xfrm>
                <a:off x="3201668" y="4467940"/>
                <a:ext cx="202821" cy="202821"/>
              </a:xfrm>
              <a:custGeom>
                <a:avLst/>
                <a:gdLst>
                  <a:gd name="T0" fmla="*/ 89 w 178"/>
                  <a:gd name="T1" fmla="*/ 159 h 177"/>
                  <a:gd name="T2" fmla="*/ 74 w 178"/>
                  <a:gd name="T3" fmla="*/ 158 h 177"/>
                  <a:gd name="T4" fmla="*/ 61 w 178"/>
                  <a:gd name="T5" fmla="*/ 154 h 177"/>
                  <a:gd name="T6" fmla="*/ 49 w 178"/>
                  <a:gd name="T7" fmla="*/ 147 h 177"/>
                  <a:gd name="T8" fmla="*/ 30 w 178"/>
                  <a:gd name="T9" fmla="*/ 128 h 177"/>
                  <a:gd name="T10" fmla="*/ 23 w 178"/>
                  <a:gd name="T11" fmla="*/ 116 h 177"/>
                  <a:gd name="T12" fmla="*/ 20 w 178"/>
                  <a:gd name="T13" fmla="*/ 103 h 177"/>
                  <a:gd name="T14" fmla="*/ 18 w 178"/>
                  <a:gd name="T15" fmla="*/ 88 h 177"/>
                  <a:gd name="T16" fmla="*/ 19 w 178"/>
                  <a:gd name="T17" fmla="*/ 81 h 177"/>
                  <a:gd name="T18" fmla="*/ 21 w 178"/>
                  <a:gd name="T19" fmla="*/ 67 h 177"/>
                  <a:gd name="T20" fmla="*/ 27 w 178"/>
                  <a:gd name="T21" fmla="*/ 55 h 177"/>
                  <a:gd name="T22" fmla="*/ 39 w 178"/>
                  <a:gd name="T23" fmla="*/ 38 h 177"/>
                  <a:gd name="T24" fmla="*/ 56 w 178"/>
                  <a:gd name="T25" fmla="*/ 26 h 177"/>
                  <a:gd name="T26" fmla="*/ 68 w 178"/>
                  <a:gd name="T27" fmla="*/ 21 h 177"/>
                  <a:gd name="T28" fmla="*/ 82 w 178"/>
                  <a:gd name="T29" fmla="*/ 17 h 177"/>
                  <a:gd name="T30" fmla="*/ 89 w 178"/>
                  <a:gd name="T31" fmla="*/ 17 h 177"/>
                  <a:gd name="T32" fmla="*/ 103 w 178"/>
                  <a:gd name="T33" fmla="*/ 19 h 177"/>
                  <a:gd name="T34" fmla="*/ 117 w 178"/>
                  <a:gd name="T35" fmla="*/ 23 h 177"/>
                  <a:gd name="T36" fmla="*/ 129 w 178"/>
                  <a:gd name="T37" fmla="*/ 30 h 177"/>
                  <a:gd name="T38" fmla="*/ 148 w 178"/>
                  <a:gd name="T39" fmla="*/ 48 h 177"/>
                  <a:gd name="T40" fmla="*/ 154 w 178"/>
                  <a:gd name="T41" fmla="*/ 61 h 177"/>
                  <a:gd name="T42" fmla="*/ 159 w 178"/>
                  <a:gd name="T43" fmla="*/ 74 h 177"/>
                  <a:gd name="T44" fmla="*/ 160 w 178"/>
                  <a:gd name="T45" fmla="*/ 88 h 177"/>
                  <a:gd name="T46" fmla="*/ 161 w 178"/>
                  <a:gd name="T47" fmla="*/ 92 h 177"/>
                  <a:gd name="T48" fmla="*/ 165 w 178"/>
                  <a:gd name="T49" fmla="*/ 96 h 177"/>
                  <a:gd name="T50" fmla="*/ 169 w 178"/>
                  <a:gd name="T51" fmla="*/ 97 h 177"/>
                  <a:gd name="T52" fmla="*/ 175 w 178"/>
                  <a:gd name="T53" fmla="*/ 95 h 177"/>
                  <a:gd name="T54" fmla="*/ 178 w 178"/>
                  <a:gd name="T55" fmla="*/ 88 h 177"/>
                  <a:gd name="T56" fmla="*/ 178 w 178"/>
                  <a:gd name="T57" fmla="*/ 80 h 177"/>
                  <a:gd name="T58" fmla="*/ 174 w 178"/>
                  <a:gd name="T59" fmla="*/ 62 h 177"/>
                  <a:gd name="T60" fmla="*/ 168 w 178"/>
                  <a:gd name="T61" fmla="*/ 46 h 177"/>
                  <a:gd name="T62" fmla="*/ 158 w 178"/>
                  <a:gd name="T63" fmla="*/ 32 h 177"/>
                  <a:gd name="T64" fmla="*/ 145 w 178"/>
                  <a:gd name="T65" fmla="*/ 20 h 177"/>
                  <a:gd name="T66" fmla="*/ 131 w 178"/>
                  <a:gd name="T67" fmla="*/ 11 h 177"/>
                  <a:gd name="T68" fmla="*/ 115 w 178"/>
                  <a:gd name="T69" fmla="*/ 4 h 177"/>
                  <a:gd name="T70" fmla="*/ 98 w 178"/>
                  <a:gd name="T71" fmla="*/ 0 h 177"/>
                  <a:gd name="T72" fmla="*/ 89 w 178"/>
                  <a:gd name="T73" fmla="*/ 0 h 177"/>
                  <a:gd name="T74" fmla="*/ 71 w 178"/>
                  <a:gd name="T75" fmla="*/ 2 h 177"/>
                  <a:gd name="T76" fmla="*/ 54 w 178"/>
                  <a:gd name="T77" fmla="*/ 6 h 177"/>
                  <a:gd name="T78" fmla="*/ 40 w 178"/>
                  <a:gd name="T79" fmla="*/ 15 h 177"/>
                  <a:gd name="T80" fmla="*/ 27 w 178"/>
                  <a:gd name="T81" fmla="*/ 25 h 177"/>
                  <a:gd name="T82" fmla="*/ 16 w 178"/>
                  <a:gd name="T83" fmla="*/ 38 h 177"/>
                  <a:gd name="T84" fmla="*/ 8 w 178"/>
                  <a:gd name="T85" fmla="*/ 54 h 177"/>
                  <a:gd name="T86" fmla="*/ 2 w 178"/>
                  <a:gd name="T87" fmla="*/ 71 h 177"/>
                  <a:gd name="T88" fmla="*/ 0 w 178"/>
                  <a:gd name="T89" fmla="*/ 88 h 177"/>
                  <a:gd name="T90" fmla="*/ 1 w 178"/>
                  <a:gd name="T91" fmla="*/ 97 h 177"/>
                  <a:gd name="T92" fmla="*/ 4 w 178"/>
                  <a:gd name="T93" fmla="*/ 115 h 177"/>
                  <a:gd name="T94" fmla="*/ 11 w 178"/>
                  <a:gd name="T95" fmla="*/ 131 h 177"/>
                  <a:gd name="T96" fmla="*/ 20 w 178"/>
                  <a:gd name="T97" fmla="*/ 145 h 177"/>
                  <a:gd name="T98" fmla="*/ 32 w 178"/>
                  <a:gd name="T99" fmla="*/ 157 h 177"/>
                  <a:gd name="T100" fmla="*/ 47 w 178"/>
                  <a:gd name="T101" fmla="*/ 166 h 177"/>
                  <a:gd name="T102" fmla="*/ 62 w 178"/>
                  <a:gd name="T103" fmla="*/ 173 h 177"/>
                  <a:gd name="T104" fmla="*/ 80 w 178"/>
                  <a:gd name="T105" fmla="*/ 177 h 177"/>
                  <a:gd name="T106" fmla="*/ 89 w 178"/>
                  <a:gd name="T107" fmla="*/ 177 h 177"/>
                  <a:gd name="T108" fmla="*/ 95 w 178"/>
                  <a:gd name="T109" fmla="*/ 175 h 177"/>
                  <a:gd name="T110" fmla="*/ 98 w 178"/>
                  <a:gd name="T111" fmla="*/ 168 h 177"/>
                  <a:gd name="T112" fmla="*/ 98 w 178"/>
                  <a:gd name="T113" fmla="*/ 165 h 177"/>
                  <a:gd name="T114" fmla="*/ 92 w 178"/>
                  <a:gd name="T115" fmla="*/ 161 h 177"/>
                  <a:gd name="T116" fmla="*/ 89 w 178"/>
                  <a:gd name="T117" fmla="*/ 15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8" h="177">
                    <a:moveTo>
                      <a:pt x="89" y="159"/>
                    </a:moveTo>
                    <a:lnTo>
                      <a:pt x="89" y="159"/>
                    </a:lnTo>
                    <a:lnTo>
                      <a:pt x="82" y="159"/>
                    </a:lnTo>
                    <a:lnTo>
                      <a:pt x="74" y="158"/>
                    </a:lnTo>
                    <a:lnTo>
                      <a:pt x="68" y="156"/>
                    </a:lnTo>
                    <a:lnTo>
                      <a:pt x="61" y="154"/>
                    </a:lnTo>
                    <a:lnTo>
                      <a:pt x="56" y="151"/>
                    </a:lnTo>
                    <a:lnTo>
                      <a:pt x="49" y="147"/>
                    </a:lnTo>
                    <a:lnTo>
                      <a:pt x="39" y="138"/>
                    </a:lnTo>
                    <a:lnTo>
                      <a:pt x="30" y="128"/>
                    </a:lnTo>
                    <a:lnTo>
                      <a:pt x="27" y="122"/>
                    </a:lnTo>
                    <a:lnTo>
                      <a:pt x="23" y="116"/>
                    </a:lnTo>
                    <a:lnTo>
                      <a:pt x="21" y="110"/>
                    </a:lnTo>
                    <a:lnTo>
                      <a:pt x="20" y="103"/>
                    </a:lnTo>
                    <a:lnTo>
                      <a:pt x="19" y="96"/>
                    </a:lnTo>
                    <a:lnTo>
                      <a:pt x="18" y="88"/>
                    </a:lnTo>
                    <a:lnTo>
                      <a:pt x="18" y="88"/>
                    </a:lnTo>
                    <a:lnTo>
                      <a:pt x="19" y="81"/>
                    </a:lnTo>
                    <a:lnTo>
                      <a:pt x="20" y="74"/>
                    </a:lnTo>
                    <a:lnTo>
                      <a:pt x="21" y="67"/>
                    </a:lnTo>
                    <a:lnTo>
                      <a:pt x="23" y="61"/>
                    </a:lnTo>
                    <a:lnTo>
                      <a:pt x="27" y="55"/>
                    </a:lnTo>
                    <a:lnTo>
                      <a:pt x="30" y="48"/>
                    </a:lnTo>
                    <a:lnTo>
                      <a:pt x="39" y="38"/>
                    </a:lnTo>
                    <a:lnTo>
                      <a:pt x="49" y="30"/>
                    </a:lnTo>
                    <a:lnTo>
                      <a:pt x="56" y="26"/>
                    </a:lnTo>
                    <a:lnTo>
                      <a:pt x="61" y="23"/>
                    </a:lnTo>
                    <a:lnTo>
                      <a:pt x="68" y="21"/>
                    </a:lnTo>
                    <a:lnTo>
                      <a:pt x="74" y="19"/>
                    </a:lnTo>
                    <a:lnTo>
                      <a:pt x="82" y="17"/>
                    </a:lnTo>
                    <a:lnTo>
                      <a:pt x="89" y="17"/>
                    </a:lnTo>
                    <a:lnTo>
                      <a:pt x="89" y="17"/>
                    </a:lnTo>
                    <a:lnTo>
                      <a:pt x="97" y="17"/>
                    </a:lnTo>
                    <a:lnTo>
                      <a:pt x="103" y="19"/>
                    </a:lnTo>
                    <a:lnTo>
                      <a:pt x="110" y="21"/>
                    </a:lnTo>
                    <a:lnTo>
                      <a:pt x="117" y="23"/>
                    </a:lnTo>
                    <a:lnTo>
                      <a:pt x="123" y="26"/>
                    </a:lnTo>
                    <a:lnTo>
                      <a:pt x="129" y="30"/>
                    </a:lnTo>
                    <a:lnTo>
                      <a:pt x="139" y="38"/>
                    </a:lnTo>
                    <a:lnTo>
                      <a:pt x="148" y="48"/>
                    </a:lnTo>
                    <a:lnTo>
                      <a:pt x="151" y="55"/>
                    </a:lnTo>
                    <a:lnTo>
                      <a:pt x="154" y="61"/>
                    </a:lnTo>
                    <a:lnTo>
                      <a:pt x="157" y="67"/>
                    </a:lnTo>
                    <a:lnTo>
                      <a:pt x="159" y="74"/>
                    </a:lnTo>
                    <a:lnTo>
                      <a:pt x="160" y="81"/>
                    </a:lnTo>
                    <a:lnTo>
                      <a:pt x="160" y="88"/>
                    </a:lnTo>
                    <a:lnTo>
                      <a:pt x="160" y="88"/>
                    </a:lnTo>
                    <a:lnTo>
                      <a:pt x="161" y="92"/>
                    </a:lnTo>
                    <a:lnTo>
                      <a:pt x="163" y="95"/>
                    </a:lnTo>
                    <a:lnTo>
                      <a:pt x="165" y="96"/>
                    </a:lnTo>
                    <a:lnTo>
                      <a:pt x="169" y="97"/>
                    </a:lnTo>
                    <a:lnTo>
                      <a:pt x="169" y="97"/>
                    </a:lnTo>
                    <a:lnTo>
                      <a:pt x="172" y="96"/>
                    </a:lnTo>
                    <a:lnTo>
                      <a:pt x="175" y="95"/>
                    </a:lnTo>
                    <a:lnTo>
                      <a:pt x="178" y="92"/>
                    </a:lnTo>
                    <a:lnTo>
                      <a:pt x="178" y="88"/>
                    </a:lnTo>
                    <a:lnTo>
                      <a:pt x="178" y="88"/>
                    </a:lnTo>
                    <a:lnTo>
                      <a:pt x="178" y="80"/>
                    </a:lnTo>
                    <a:lnTo>
                      <a:pt x="176" y="71"/>
                    </a:lnTo>
                    <a:lnTo>
                      <a:pt x="174" y="62"/>
                    </a:lnTo>
                    <a:lnTo>
                      <a:pt x="171" y="54"/>
                    </a:lnTo>
                    <a:lnTo>
                      <a:pt x="168" y="46"/>
                    </a:lnTo>
                    <a:lnTo>
                      <a:pt x="163" y="38"/>
                    </a:lnTo>
                    <a:lnTo>
                      <a:pt x="158" y="32"/>
                    </a:lnTo>
                    <a:lnTo>
                      <a:pt x="152" y="25"/>
                    </a:lnTo>
                    <a:lnTo>
                      <a:pt x="145" y="20"/>
                    </a:lnTo>
                    <a:lnTo>
                      <a:pt x="139" y="15"/>
                    </a:lnTo>
                    <a:lnTo>
                      <a:pt x="131" y="11"/>
                    </a:lnTo>
                    <a:lnTo>
                      <a:pt x="123" y="6"/>
                    </a:lnTo>
                    <a:lnTo>
                      <a:pt x="115" y="4"/>
                    </a:lnTo>
                    <a:lnTo>
                      <a:pt x="107" y="2"/>
                    </a:lnTo>
                    <a:lnTo>
                      <a:pt x="98" y="0"/>
                    </a:lnTo>
                    <a:lnTo>
                      <a:pt x="89" y="0"/>
                    </a:lnTo>
                    <a:lnTo>
                      <a:pt x="89" y="0"/>
                    </a:lnTo>
                    <a:lnTo>
                      <a:pt x="80" y="0"/>
                    </a:lnTo>
                    <a:lnTo>
                      <a:pt x="71" y="2"/>
                    </a:lnTo>
                    <a:lnTo>
                      <a:pt x="62" y="4"/>
                    </a:lnTo>
                    <a:lnTo>
                      <a:pt x="54" y="6"/>
                    </a:lnTo>
                    <a:lnTo>
                      <a:pt x="47" y="11"/>
                    </a:lnTo>
                    <a:lnTo>
                      <a:pt x="40" y="15"/>
                    </a:lnTo>
                    <a:lnTo>
                      <a:pt x="32" y="20"/>
                    </a:lnTo>
                    <a:lnTo>
                      <a:pt x="27" y="25"/>
                    </a:lnTo>
                    <a:lnTo>
                      <a:pt x="20" y="32"/>
                    </a:lnTo>
                    <a:lnTo>
                      <a:pt x="16" y="38"/>
                    </a:lnTo>
                    <a:lnTo>
                      <a:pt x="11" y="46"/>
                    </a:lnTo>
                    <a:lnTo>
                      <a:pt x="8" y="54"/>
                    </a:lnTo>
                    <a:lnTo>
                      <a:pt x="4" y="62"/>
                    </a:lnTo>
                    <a:lnTo>
                      <a:pt x="2" y="71"/>
                    </a:lnTo>
                    <a:lnTo>
                      <a:pt x="1" y="80"/>
                    </a:lnTo>
                    <a:lnTo>
                      <a:pt x="0" y="88"/>
                    </a:lnTo>
                    <a:lnTo>
                      <a:pt x="0" y="88"/>
                    </a:lnTo>
                    <a:lnTo>
                      <a:pt x="1" y="97"/>
                    </a:lnTo>
                    <a:lnTo>
                      <a:pt x="2" y="106"/>
                    </a:lnTo>
                    <a:lnTo>
                      <a:pt x="4" y="115"/>
                    </a:lnTo>
                    <a:lnTo>
                      <a:pt x="8" y="123"/>
                    </a:lnTo>
                    <a:lnTo>
                      <a:pt x="11" y="131"/>
                    </a:lnTo>
                    <a:lnTo>
                      <a:pt x="16" y="138"/>
                    </a:lnTo>
                    <a:lnTo>
                      <a:pt x="20" y="145"/>
                    </a:lnTo>
                    <a:lnTo>
                      <a:pt x="27" y="152"/>
                    </a:lnTo>
                    <a:lnTo>
                      <a:pt x="32" y="157"/>
                    </a:lnTo>
                    <a:lnTo>
                      <a:pt x="40" y="162"/>
                    </a:lnTo>
                    <a:lnTo>
                      <a:pt x="47" y="166"/>
                    </a:lnTo>
                    <a:lnTo>
                      <a:pt x="54" y="171"/>
                    </a:lnTo>
                    <a:lnTo>
                      <a:pt x="62" y="173"/>
                    </a:lnTo>
                    <a:lnTo>
                      <a:pt x="71" y="175"/>
                    </a:lnTo>
                    <a:lnTo>
                      <a:pt x="80" y="177"/>
                    </a:lnTo>
                    <a:lnTo>
                      <a:pt x="89" y="177"/>
                    </a:lnTo>
                    <a:lnTo>
                      <a:pt x="89" y="177"/>
                    </a:lnTo>
                    <a:lnTo>
                      <a:pt x="92" y="176"/>
                    </a:lnTo>
                    <a:lnTo>
                      <a:pt x="95" y="175"/>
                    </a:lnTo>
                    <a:lnTo>
                      <a:pt x="98" y="172"/>
                    </a:lnTo>
                    <a:lnTo>
                      <a:pt x="98" y="168"/>
                    </a:lnTo>
                    <a:lnTo>
                      <a:pt x="98" y="168"/>
                    </a:lnTo>
                    <a:lnTo>
                      <a:pt x="98" y="165"/>
                    </a:lnTo>
                    <a:lnTo>
                      <a:pt x="95" y="162"/>
                    </a:lnTo>
                    <a:lnTo>
                      <a:pt x="92" y="161"/>
                    </a:lnTo>
                    <a:lnTo>
                      <a:pt x="89" y="159"/>
                    </a:lnTo>
                    <a:lnTo>
                      <a:pt x="89"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he-IL" sz="2400" b="0" i="0" u="none" strike="noStrike" kern="0" cap="none" spc="0" normalizeH="0" baseline="0" noProof="0">
                  <a:ln>
                    <a:noFill/>
                  </a:ln>
                  <a:solidFill>
                    <a:srgbClr val="000000"/>
                  </a:solidFill>
                  <a:effectLst/>
                  <a:uLnTx/>
                  <a:uFillTx/>
                  <a:latin typeface="Calibri" panose="020F0502020204030204"/>
                  <a:cs typeface="Arial" panose="020B0604020202020204" pitchFamily="34" charset="0"/>
                </a:endParaRPr>
              </a:p>
            </p:txBody>
          </p:sp>
          <p:sp>
            <p:nvSpPr>
              <p:cNvPr id="23" name="Freeform 2350">
                <a:extLst>
                  <a:ext uri="{FF2B5EF4-FFF2-40B4-BE49-F238E27FC236}">
                    <a16:creationId xmlns:a16="http://schemas.microsoft.com/office/drawing/2014/main" id="{370C0ADF-0974-17C7-4FAB-B01D9262C40F}"/>
                  </a:ext>
                </a:extLst>
              </p:cNvPr>
              <p:cNvSpPr>
                <a:spLocks noEditPoints="1"/>
              </p:cNvSpPr>
              <p:nvPr/>
            </p:nvSpPr>
            <p:spPr bwMode="auto">
              <a:xfrm>
                <a:off x="3275421" y="4532474"/>
                <a:ext cx="193602" cy="202821"/>
              </a:xfrm>
              <a:custGeom>
                <a:avLst/>
                <a:gdLst>
                  <a:gd name="T0" fmla="*/ 140 w 169"/>
                  <a:gd name="T1" fmla="*/ 91 h 168"/>
                  <a:gd name="T2" fmla="*/ 133 w 169"/>
                  <a:gd name="T3" fmla="*/ 89 h 168"/>
                  <a:gd name="T4" fmla="*/ 51 w 169"/>
                  <a:gd name="T5" fmla="*/ 38 h 168"/>
                  <a:gd name="T6" fmla="*/ 53 w 169"/>
                  <a:gd name="T7" fmla="*/ 32 h 168"/>
                  <a:gd name="T8" fmla="*/ 53 w 169"/>
                  <a:gd name="T9" fmla="*/ 26 h 168"/>
                  <a:gd name="T10" fmla="*/ 51 w 169"/>
                  <a:gd name="T11" fmla="*/ 16 h 168"/>
                  <a:gd name="T12" fmla="*/ 46 w 169"/>
                  <a:gd name="T13" fmla="*/ 8 h 168"/>
                  <a:gd name="T14" fmla="*/ 38 w 169"/>
                  <a:gd name="T15" fmla="*/ 2 h 168"/>
                  <a:gd name="T16" fmla="*/ 27 w 169"/>
                  <a:gd name="T17" fmla="*/ 0 h 168"/>
                  <a:gd name="T18" fmla="*/ 21 w 169"/>
                  <a:gd name="T19" fmla="*/ 0 h 168"/>
                  <a:gd name="T20" fmla="*/ 12 w 169"/>
                  <a:gd name="T21" fmla="*/ 4 h 168"/>
                  <a:gd name="T22" fmla="*/ 5 w 169"/>
                  <a:gd name="T23" fmla="*/ 12 h 168"/>
                  <a:gd name="T24" fmla="*/ 1 w 169"/>
                  <a:gd name="T25" fmla="*/ 21 h 168"/>
                  <a:gd name="T26" fmla="*/ 0 w 169"/>
                  <a:gd name="T27" fmla="*/ 26 h 168"/>
                  <a:gd name="T28" fmla="*/ 2 w 169"/>
                  <a:gd name="T29" fmla="*/ 36 h 168"/>
                  <a:gd name="T30" fmla="*/ 8 w 169"/>
                  <a:gd name="T31" fmla="*/ 45 h 168"/>
                  <a:gd name="T32" fmla="*/ 17 w 169"/>
                  <a:gd name="T33" fmla="*/ 51 h 168"/>
                  <a:gd name="T34" fmla="*/ 27 w 169"/>
                  <a:gd name="T35" fmla="*/ 53 h 168"/>
                  <a:gd name="T36" fmla="*/ 33 w 169"/>
                  <a:gd name="T37" fmla="*/ 52 h 168"/>
                  <a:gd name="T38" fmla="*/ 89 w 169"/>
                  <a:gd name="T39" fmla="*/ 101 h 168"/>
                  <a:gd name="T40" fmla="*/ 89 w 169"/>
                  <a:gd name="T41" fmla="*/ 133 h 168"/>
                  <a:gd name="T42" fmla="*/ 92 w 169"/>
                  <a:gd name="T43" fmla="*/ 140 h 168"/>
                  <a:gd name="T44" fmla="*/ 119 w 169"/>
                  <a:gd name="T45" fmla="*/ 166 h 168"/>
                  <a:gd name="T46" fmla="*/ 124 w 169"/>
                  <a:gd name="T47" fmla="*/ 168 h 168"/>
                  <a:gd name="T48" fmla="*/ 128 w 169"/>
                  <a:gd name="T49" fmla="*/ 167 h 168"/>
                  <a:gd name="T50" fmla="*/ 130 w 169"/>
                  <a:gd name="T51" fmla="*/ 166 h 168"/>
                  <a:gd name="T52" fmla="*/ 133 w 169"/>
                  <a:gd name="T53" fmla="*/ 162 h 168"/>
                  <a:gd name="T54" fmla="*/ 133 w 169"/>
                  <a:gd name="T55" fmla="*/ 133 h 168"/>
                  <a:gd name="T56" fmla="*/ 160 w 169"/>
                  <a:gd name="T57" fmla="*/ 133 h 168"/>
                  <a:gd name="T58" fmla="*/ 166 w 169"/>
                  <a:gd name="T59" fmla="*/ 132 h 168"/>
                  <a:gd name="T60" fmla="*/ 169 w 169"/>
                  <a:gd name="T61" fmla="*/ 127 h 168"/>
                  <a:gd name="T62" fmla="*/ 169 w 169"/>
                  <a:gd name="T63" fmla="*/ 125 h 168"/>
                  <a:gd name="T64" fmla="*/ 168 w 169"/>
                  <a:gd name="T65" fmla="*/ 120 h 168"/>
                  <a:gd name="T66" fmla="*/ 140 w 169"/>
                  <a:gd name="T67" fmla="*/ 91 h 168"/>
                  <a:gd name="T68" fmla="*/ 18 w 169"/>
                  <a:gd name="T69" fmla="*/ 26 h 168"/>
                  <a:gd name="T70" fmla="*/ 21 w 169"/>
                  <a:gd name="T71" fmla="*/ 20 h 168"/>
                  <a:gd name="T72" fmla="*/ 27 w 169"/>
                  <a:gd name="T73" fmla="*/ 18 h 168"/>
                  <a:gd name="T74" fmla="*/ 30 w 169"/>
                  <a:gd name="T75" fmla="*/ 19 h 168"/>
                  <a:gd name="T76" fmla="*/ 36 w 169"/>
                  <a:gd name="T77" fmla="*/ 23 h 168"/>
                  <a:gd name="T78" fmla="*/ 36 w 169"/>
                  <a:gd name="T79" fmla="*/ 26 h 168"/>
                  <a:gd name="T80" fmla="*/ 33 w 169"/>
                  <a:gd name="T81" fmla="*/ 33 h 168"/>
                  <a:gd name="T82" fmla="*/ 27 w 169"/>
                  <a:gd name="T83" fmla="*/ 35 h 168"/>
                  <a:gd name="T84" fmla="*/ 23 w 169"/>
                  <a:gd name="T85" fmla="*/ 34 h 168"/>
                  <a:gd name="T86" fmla="*/ 19 w 169"/>
                  <a:gd name="T87" fmla="*/ 30 h 168"/>
                  <a:gd name="T88" fmla="*/ 18 w 169"/>
                  <a:gd name="T89" fmla="*/ 26 h 168"/>
                  <a:gd name="T90" fmla="*/ 107 w 169"/>
                  <a:gd name="T91" fmla="*/ 119 h 168"/>
                  <a:gd name="T92" fmla="*/ 116 w 169"/>
                  <a:gd name="T93" fmla="*/ 139 h 168"/>
                  <a:gd name="T94" fmla="*/ 129 w 169"/>
                  <a:gd name="T95" fmla="*/ 115 h 168"/>
                  <a:gd name="T96" fmla="*/ 130 w 169"/>
                  <a:gd name="T97" fmla="*/ 106 h 168"/>
                  <a:gd name="T98" fmla="*/ 129 w 169"/>
                  <a:gd name="T99" fmla="*/ 11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9" h="168">
                    <a:moveTo>
                      <a:pt x="140" y="91"/>
                    </a:moveTo>
                    <a:lnTo>
                      <a:pt x="140" y="91"/>
                    </a:lnTo>
                    <a:lnTo>
                      <a:pt x="137" y="90"/>
                    </a:lnTo>
                    <a:lnTo>
                      <a:pt x="133" y="89"/>
                    </a:lnTo>
                    <a:lnTo>
                      <a:pt x="102" y="89"/>
                    </a:lnTo>
                    <a:lnTo>
                      <a:pt x="51" y="38"/>
                    </a:lnTo>
                    <a:lnTo>
                      <a:pt x="51" y="38"/>
                    </a:lnTo>
                    <a:lnTo>
                      <a:pt x="53" y="32"/>
                    </a:lnTo>
                    <a:lnTo>
                      <a:pt x="53" y="26"/>
                    </a:lnTo>
                    <a:lnTo>
                      <a:pt x="53" y="26"/>
                    </a:lnTo>
                    <a:lnTo>
                      <a:pt x="53" y="21"/>
                    </a:lnTo>
                    <a:lnTo>
                      <a:pt x="51" y="16"/>
                    </a:lnTo>
                    <a:lnTo>
                      <a:pt x="49" y="12"/>
                    </a:lnTo>
                    <a:lnTo>
                      <a:pt x="46" y="8"/>
                    </a:lnTo>
                    <a:lnTo>
                      <a:pt x="42" y="4"/>
                    </a:lnTo>
                    <a:lnTo>
                      <a:pt x="38" y="2"/>
                    </a:lnTo>
                    <a:lnTo>
                      <a:pt x="32" y="0"/>
                    </a:lnTo>
                    <a:lnTo>
                      <a:pt x="27" y="0"/>
                    </a:lnTo>
                    <a:lnTo>
                      <a:pt x="27" y="0"/>
                    </a:lnTo>
                    <a:lnTo>
                      <a:pt x="21" y="0"/>
                    </a:lnTo>
                    <a:lnTo>
                      <a:pt x="17" y="2"/>
                    </a:lnTo>
                    <a:lnTo>
                      <a:pt x="12" y="4"/>
                    </a:lnTo>
                    <a:lnTo>
                      <a:pt x="8" y="8"/>
                    </a:lnTo>
                    <a:lnTo>
                      <a:pt x="5" y="12"/>
                    </a:lnTo>
                    <a:lnTo>
                      <a:pt x="2" y="16"/>
                    </a:lnTo>
                    <a:lnTo>
                      <a:pt x="1" y="21"/>
                    </a:lnTo>
                    <a:lnTo>
                      <a:pt x="0" y="26"/>
                    </a:lnTo>
                    <a:lnTo>
                      <a:pt x="0" y="26"/>
                    </a:lnTo>
                    <a:lnTo>
                      <a:pt x="1" y="32"/>
                    </a:lnTo>
                    <a:lnTo>
                      <a:pt x="2" y="36"/>
                    </a:lnTo>
                    <a:lnTo>
                      <a:pt x="5" y="41"/>
                    </a:lnTo>
                    <a:lnTo>
                      <a:pt x="8" y="45"/>
                    </a:lnTo>
                    <a:lnTo>
                      <a:pt x="12" y="49"/>
                    </a:lnTo>
                    <a:lnTo>
                      <a:pt x="17" y="51"/>
                    </a:lnTo>
                    <a:lnTo>
                      <a:pt x="21" y="53"/>
                    </a:lnTo>
                    <a:lnTo>
                      <a:pt x="27" y="53"/>
                    </a:lnTo>
                    <a:lnTo>
                      <a:pt x="27" y="53"/>
                    </a:lnTo>
                    <a:lnTo>
                      <a:pt x="33" y="52"/>
                    </a:lnTo>
                    <a:lnTo>
                      <a:pt x="39" y="51"/>
                    </a:lnTo>
                    <a:lnTo>
                      <a:pt x="89" y="101"/>
                    </a:lnTo>
                    <a:lnTo>
                      <a:pt x="89" y="133"/>
                    </a:lnTo>
                    <a:lnTo>
                      <a:pt x="89" y="133"/>
                    </a:lnTo>
                    <a:lnTo>
                      <a:pt x="90" y="136"/>
                    </a:lnTo>
                    <a:lnTo>
                      <a:pt x="92" y="140"/>
                    </a:lnTo>
                    <a:lnTo>
                      <a:pt x="119" y="166"/>
                    </a:lnTo>
                    <a:lnTo>
                      <a:pt x="119" y="166"/>
                    </a:lnTo>
                    <a:lnTo>
                      <a:pt x="121" y="167"/>
                    </a:lnTo>
                    <a:lnTo>
                      <a:pt x="124" y="168"/>
                    </a:lnTo>
                    <a:lnTo>
                      <a:pt x="124" y="168"/>
                    </a:lnTo>
                    <a:lnTo>
                      <a:pt x="128" y="167"/>
                    </a:lnTo>
                    <a:lnTo>
                      <a:pt x="128" y="167"/>
                    </a:lnTo>
                    <a:lnTo>
                      <a:pt x="130" y="166"/>
                    </a:lnTo>
                    <a:lnTo>
                      <a:pt x="132" y="164"/>
                    </a:lnTo>
                    <a:lnTo>
                      <a:pt x="133" y="162"/>
                    </a:lnTo>
                    <a:lnTo>
                      <a:pt x="133" y="160"/>
                    </a:lnTo>
                    <a:lnTo>
                      <a:pt x="133" y="133"/>
                    </a:lnTo>
                    <a:lnTo>
                      <a:pt x="160" y="133"/>
                    </a:lnTo>
                    <a:lnTo>
                      <a:pt x="160" y="133"/>
                    </a:lnTo>
                    <a:lnTo>
                      <a:pt x="163" y="133"/>
                    </a:lnTo>
                    <a:lnTo>
                      <a:pt x="166" y="132"/>
                    </a:lnTo>
                    <a:lnTo>
                      <a:pt x="167" y="130"/>
                    </a:lnTo>
                    <a:lnTo>
                      <a:pt x="169" y="127"/>
                    </a:lnTo>
                    <a:lnTo>
                      <a:pt x="169" y="127"/>
                    </a:lnTo>
                    <a:lnTo>
                      <a:pt x="169" y="125"/>
                    </a:lnTo>
                    <a:lnTo>
                      <a:pt x="169" y="122"/>
                    </a:lnTo>
                    <a:lnTo>
                      <a:pt x="168" y="120"/>
                    </a:lnTo>
                    <a:lnTo>
                      <a:pt x="167" y="117"/>
                    </a:lnTo>
                    <a:lnTo>
                      <a:pt x="140" y="91"/>
                    </a:lnTo>
                    <a:close/>
                    <a:moveTo>
                      <a:pt x="18" y="26"/>
                    </a:moveTo>
                    <a:lnTo>
                      <a:pt x="18" y="26"/>
                    </a:lnTo>
                    <a:lnTo>
                      <a:pt x="19" y="23"/>
                    </a:lnTo>
                    <a:lnTo>
                      <a:pt x="21" y="20"/>
                    </a:lnTo>
                    <a:lnTo>
                      <a:pt x="23" y="19"/>
                    </a:lnTo>
                    <a:lnTo>
                      <a:pt x="27" y="18"/>
                    </a:lnTo>
                    <a:lnTo>
                      <a:pt x="27" y="18"/>
                    </a:lnTo>
                    <a:lnTo>
                      <a:pt x="30" y="19"/>
                    </a:lnTo>
                    <a:lnTo>
                      <a:pt x="33" y="20"/>
                    </a:lnTo>
                    <a:lnTo>
                      <a:pt x="36" y="23"/>
                    </a:lnTo>
                    <a:lnTo>
                      <a:pt x="36" y="26"/>
                    </a:lnTo>
                    <a:lnTo>
                      <a:pt x="36" y="26"/>
                    </a:lnTo>
                    <a:lnTo>
                      <a:pt x="36" y="30"/>
                    </a:lnTo>
                    <a:lnTo>
                      <a:pt x="33" y="33"/>
                    </a:lnTo>
                    <a:lnTo>
                      <a:pt x="30" y="34"/>
                    </a:lnTo>
                    <a:lnTo>
                      <a:pt x="27" y="35"/>
                    </a:lnTo>
                    <a:lnTo>
                      <a:pt x="27" y="35"/>
                    </a:lnTo>
                    <a:lnTo>
                      <a:pt x="23" y="34"/>
                    </a:lnTo>
                    <a:lnTo>
                      <a:pt x="21" y="33"/>
                    </a:lnTo>
                    <a:lnTo>
                      <a:pt x="19" y="30"/>
                    </a:lnTo>
                    <a:lnTo>
                      <a:pt x="18" y="26"/>
                    </a:lnTo>
                    <a:lnTo>
                      <a:pt x="18" y="26"/>
                    </a:lnTo>
                    <a:close/>
                    <a:moveTo>
                      <a:pt x="107" y="130"/>
                    </a:moveTo>
                    <a:lnTo>
                      <a:pt x="107" y="119"/>
                    </a:lnTo>
                    <a:lnTo>
                      <a:pt x="116" y="127"/>
                    </a:lnTo>
                    <a:lnTo>
                      <a:pt x="116" y="139"/>
                    </a:lnTo>
                    <a:lnTo>
                      <a:pt x="107" y="130"/>
                    </a:lnTo>
                    <a:close/>
                    <a:moveTo>
                      <a:pt x="129" y="115"/>
                    </a:moveTo>
                    <a:lnTo>
                      <a:pt x="120" y="106"/>
                    </a:lnTo>
                    <a:lnTo>
                      <a:pt x="130" y="106"/>
                    </a:lnTo>
                    <a:lnTo>
                      <a:pt x="139" y="115"/>
                    </a:lnTo>
                    <a:lnTo>
                      <a:pt x="129" y="1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he-IL" sz="2400" b="0" i="0" u="none" strike="noStrike" kern="0" cap="none" spc="0" normalizeH="0" baseline="0" noProof="0">
                  <a:ln>
                    <a:noFill/>
                  </a:ln>
                  <a:solidFill>
                    <a:srgbClr val="000000"/>
                  </a:solidFill>
                  <a:effectLst/>
                  <a:uLnTx/>
                  <a:uFillTx/>
                  <a:latin typeface="Calibri" panose="020F0502020204030204"/>
                  <a:cs typeface="Arial" panose="020B0604020202020204" pitchFamily="34" charset="0"/>
                </a:endParaRPr>
              </a:p>
            </p:txBody>
          </p:sp>
          <p:sp>
            <p:nvSpPr>
              <p:cNvPr id="24" name="Freeform 2348">
                <a:extLst>
                  <a:ext uri="{FF2B5EF4-FFF2-40B4-BE49-F238E27FC236}">
                    <a16:creationId xmlns:a16="http://schemas.microsoft.com/office/drawing/2014/main" id="{1F6456CA-A85F-4305-4D80-60A1B17F1DD2}"/>
                  </a:ext>
                </a:extLst>
              </p:cNvPr>
              <p:cNvSpPr>
                <a:spLocks/>
              </p:cNvSpPr>
              <p:nvPr/>
            </p:nvSpPr>
            <p:spPr bwMode="auto">
              <a:xfrm>
                <a:off x="3081999" y="4337213"/>
                <a:ext cx="451381" cy="464279"/>
              </a:xfrm>
              <a:custGeom>
                <a:avLst/>
                <a:gdLst>
                  <a:gd name="T0" fmla="*/ 142 w 284"/>
                  <a:gd name="T1" fmla="*/ 267 h 284"/>
                  <a:gd name="T2" fmla="*/ 117 w 284"/>
                  <a:gd name="T3" fmla="*/ 264 h 284"/>
                  <a:gd name="T4" fmla="*/ 94 w 284"/>
                  <a:gd name="T5" fmla="*/ 257 h 284"/>
                  <a:gd name="T6" fmla="*/ 73 w 284"/>
                  <a:gd name="T7" fmla="*/ 246 h 284"/>
                  <a:gd name="T8" fmla="*/ 54 w 284"/>
                  <a:gd name="T9" fmla="*/ 230 h 284"/>
                  <a:gd name="T10" fmla="*/ 39 w 284"/>
                  <a:gd name="T11" fmla="*/ 212 h 284"/>
                  <a:gd name="T12" fmla="*/ 28 w 284"/>
                  <a:gd name="T13" fmla="*/ 191 h 284"/>
                  <a:gd name="T14" fmla="*/ 20 w 284"/>
                  <a:gd name="T15" fmla="*/ 168 h 284"/>
                  <a:gd name="T16" fmla="*/ 18 w 284"/>
                  <a:gd name="T17" fmla="*/ 142 h 284"/>
                  <a:gd name="T18" fmla="*/ 19 w 284"/>
                  <a:gd name="T19" fmla="*/ 130 h 284"/>
                  <a:gd name="T20" fmla="*/ 23 w 284"/>
                  <a:gd name="T21" fmla="*/ 106 h 284"/>
                  <a:gd name="T22" fmla="*/ 33 w 284"/>
                  <a:gd name="T23" fmla="*/ 84 h 284"/>
                  <a:gd name="T24" fmla="*/ 46 w 284"/>
                  <a:gd name="T25" fmla="*/ 64 h 284"/>
                  <a:gd name="T26" fmla="*/ 63 w 284"/>
                  <a:gd name="T27" fmla="*/ 47 h 284"/>
                  <a:gd name="T28" fmla="*/ 83 w 284"/>
                  <a:gd name="T29" fmla="*/ 34 h 284"/>
                  <a:gd name="T30" fmla="*/ 105 w 284"/>
                  <a:gd name="T31" fmla="*/ 24 h 284"/>
                  <a:gd name="T32" fmla="*/ 130 w 284"/>
                  <a:gd name="T33" fmla="*/ 19 h 284"/>
                  <a:gd name="T34" fmla="*/ 142 w 284"/>
                  <a:gd name="T35" fmla="*/ 18 h 284"/>
                  <a:gd name="T36" fmla="*/ 167 w 284"/>
                  <a:gd name="T37" fmla="*/ 20 h 284"/>
                  <a:gd name="T38" fmla="*/ 191 w 284"/>
                  <a:gd name="T39" fmla="*/ 28 h 284"/>
                  <a:gd name="T40" fmla="*/ 212 w 284"/>
                  <a:gd name="T41" fmla="*/ 39 h 284"/>
                  <a:gd name="T42" fmla="*/ 229 w 284"/>
                  <a:gd name="T43" fmla="*/ 55 h 284"/>
                  <a:gd name="T44" fmla="*/ 245 w 284"/>
                  <a:gd name="T45" fmla="*/ 73 h 284"/>
                  <a:gd name="T46" fmla="*/ 256 w 284"/>
                  <a:gd name="T47" fmla="*/ 94 h 284"/>
                  <a:gd name="T48" fmla="*/ 264 w 284"/>
                  <a:gd name="T49" fmla="*/ 117 h 284"/>
                  <a:gd name="T50" fmla="*/ 266 w 284"/>
                  <a:gd name="T51" fmla="*/ 142 h 284"/>
                  <a:gd name="T52" fmla="*/ 267 w 284"/>
                  <a:gd name="T53" fmla="*/ 146 h 284"/>
                  <a:gd name="T54" fmla="*/ 272 w 284"/>
                  <a:gd name="T55" fmla="*/ 150 h 284"/>
                  <a:gd name="T56" fmla="*/ 275 w 284"/>
                  <a:gd name="T57" fmla="*/ 151 h 284"/>
                  <a:gd name="T58" fmla="*/ 282 w 284"/>
                  <a:gd name="T59" fmla="*/ 149 h 284"/>
                  <a:gd name="T60" fmla="*/ 284 w 284"/>
                  <a:gd name="T61" fmla="*/ 142 h 284"/>
                  <a:gd name="T62" fmla="*/ 284 w 284"/>
                  <a:gd name="T63" fmla="*/ 128 h 284"/>
                  <a:gd name="T64" fmla="*/ 277 w 284"/>
                  <a:gd name="T65" fmla="*/ 100 h 284"/>
                  <a:gd name="T66" fmla="*/ 267 w 284"/>
                  <a:gd name="T67" fmla="*/ 75 h 284"/>
                  <a:gd name="T68" fmla="*/ 252 w 284"/>
                  <a:gd name="T69" fmla="*/ 53 h 284"/>
                  <a:gd name="T70" fmla="*/ 233 w 284"/>
                  <a:gd name="T71" fmla="*/ 33 h 284"/>
                  <a:gd name="T72" fmla="*/ 210 w 284"/>
                  <a:gd name="T73" fmla="*/ 17 h 284"/>
                  <a:gd name="T74" fmla="*/ 184 w 284"/>
                  <a:gd name="T75" fmla="*/ 7 h 284"/>
                  <a:gd name="T76" fmla="*/ 156 w 284"/>
                  <a:gd name="T77" fmla="*/ 2 h 284"/>
                  <a:gd name="T78" fmla="*/ 142 w 284"/>
                  <a:gd name="T79" fmla="*/ 0 h 284"/>
                  <a:gd name="T80" fmla="*/ 113 w 284"/>
                  <a:gd name="T81" fmla="*/ 4 h 284"/>
                  <a:gd name="T82" fmla="*/ 86 w 284"/>
                  <a:gd name="T83" fmla="*/ 11 h 284"/>
                  <a:gd name="T84" fmla="*/ 63 w 284"/>
                  <a:gd name="T85" fmla="*/ 25 h 284"/>
                  <a:gd name="T86" fmla="*/ 42 w 284"/>
                  <a:gd name="T87" fmla="*/ 43 h 284"/>
                  <a:gd name="T88" fmla="*/ 24 w 284"/>
                  <a:gd name="T89" fmla="*/ 63 h 284"/>
                  <a:gd name="T90" fmla="*/ 11 w 284"/>
                  <a:gd name="T91" fmla="*/ 87 h 284"/>
                  <a:gd name="T92" fmla="*/ 3 w 284"/>
                  <a:gd name="T93" fmla="*/ 114 h 284"/>
                  <a:gd name="T94" fmla="*/ 0 w 284"/>
                  <a:gd name="T95" fmla="*/ 142 h 284"/>
                  <a:gd name="T96" fmla="*/ 1 w 284"/>
                  <a:gd name="T97" fmla="*/ 157 h 284"/>
                  <a:gd name="T98" fmla="*/ 6 w 284"/>
                  <a:gd name="T99" fmla="*/ 185 h 284"/>
                  <a:gd name="T100" fmla="*/ 18 w 284"/>
                  <a:gd name="T101" fmla="*/ 210 h 284"/>
                  <a:gd name="T102" fmla="*/ 32 w 284"/>
                  <a:gd name="T103" fmla="*/ 232 h 284"/>
                  <a:gd name="T104" fmla="*/ 52 w 284"/>
                  <a:gd name="T105" fmla="*/ 252 h 284"/>
                  <a:gd name="T106" fmla="*/ 74 w 284"/>
                  <a:gd name="T107" fmla="*/ 268 h 284"/>
                  <a:gd name="T108" fmla="*/ 100 w 284"/>
                  <a:gd name="T109" fmla="*/ 278 h 284"/>
                  <a:gd name="T110" fmla="*/ 127 w 284"/>
                  <a:gd name="T111" fmla="*/ 283 h 284"/>
                  <a:gd name="T112" fmla="*/ 142 w 284"/>
                  <a:gd name="T113" fmla="*/ 284 h 284"/>
                  <a:gd name="T114" fmla="*/ 148 w 284"/>
                  <a:gd name="T115" fmla="*/ 282 h 284"/>
                  <a:gd name="T116" fmla="*/ 151 w 284"/>
                  <a:gd name="T117" fmla="*/ 276 h 284"/>
                  <a:gd name="T118" fmla="*/ 151 w 284"/>
                  <a:gd name="T119" fmla="*/ 272 h 284"/>
                  <a:gd name="T120" fmla="*/ 145 w 284"/>
                  <a:gd name="T121" fmla="*/ 268 h 284"/>
                  <a:gd name="T122" fmla="*/ 142 w 284"/>
                  <a:gd name="T123" fmla="*/ 26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284">
                    <a:moveTo>
                      <a:pt x="142" y="267"/>
                    </a:moveTo>
                    <a:lnTo>
                      <a:pt x="142" y="267"/>
                    </a:lnTo>
                    <a:lnTo>
                      <a:pt x="130" y="266"/>
                    </a:lnTo>
                    <a:lnTo>
                      <a:pt x="117" y="264"/>
                    </a:lnTo>
                    <a:lnTo>
                      <a:pt x="105" y="261"/>
                    </a:lnTo>
                    <a:lnTo>
                      <a:pt x="94" y="257"/>
                    </a:lnTo>
                    <a:lnTo>
                      <a:pt x="83" y="251"/>
                    </a:lnTo>
                    <a:lnTo>
                      <a:pt x="73" y="246"/>
                    </a:lnTo>
                    <a:lnTo>
                      <a:pt x="63" y="238"/>
                    </a:lnTo>
                    <a:lnTo>
                      <a:pt x="54" y="230"/>
                    </a:lnTo>
                    <a:lnTo>
                      <a:pt x="46" y="221"/>
                    </a:lnTo>
                    <a:lnTo>
                      <a:pt x="39" y="212"/>
                    </a:lnTo>
                    <a:lnTo>
                      <a:pt x="33" y="201"/>
                    </a:lnTo>
                    <a:lnTo>
                      <a:pt x="28" y="191"/>
                    </a:lnTo>
                    <a:lnTo>
                      <a:pt x="23" y="179"/>
                    </a:lnTo>
                    <a:lnTo>
                      <a:pt x="20" y="168"/>
                    </a:lnTo>
                    <a:lnTo>
                      <a:pt x="19" y="155"/>
                    </a:lnTo>
                    <a:lnTo>
                      <a:pt x="18" y="142"/>
                    </a:lnTo>
                    <a:lnTo>
                      <a:pt x="18" y="142"/>
                    </a:lnTo>
                    <a:lnTo>
                      <a:pt x="19" y="130"/>
                    </a:lnTo>
                    <a:lnTo>
                      <a:pt x="20" y="117"/>
                    </a:lnTo>
                    <a:lnTo>
                      <a:pt x="23" y="106"/>
                    </a:lnTo>
                    <a:lnTo>
                      <a:pt x="28" y="94"/>
                    </a:lnTo>
                    <a:lnTo>
                      <a:pt x="33" y="84"/>
                    </a:lnTo>
                    <a:lnTo>
                      <a:pt x="39" y="73"/>
                    </a:lnTo>
                    <a:lnTo>
                      <a:pt x="46" y="64"/>
                    </a:lnTo>
                    <a:lnTo>
                      <a:pt x="54" y="55"/>
                    </a:lnTo>
                    <a:lnTo>
                      <a:pt x="63" y="47"/>
                    </a:lnTo>
                    <a:lnTo>
                      <a:pt x="73" y="39"/>
                    </a:lnTo>
                    <a:lnTo>
                      <a:pt x="83" y="34"/>
                    </a:lnTo>
                    <a:lnTo>
                      <a:pt x="94" y="28"/>
                    </a:lnTo>
                    <a:lnTo>
                      <a:pt x="105" y="24"/>
                    </a:lnTo>
                    <a:lnTo>
                      <a:pt x="117" y="20"/>
                    </a:lnTo>
                    <a:lnTo>
                      <a:pt x="130" y="19"/>
                    </a:lnTo>
                    <a:lnTo>
                      <a:pt x="142" y="18"/>
                    </a:lnTo>
                    <a:lnTo>
                      <a:pt x="142" y="18"/>
                    </a:lnTo>
                    <a:lnTo>
                      <a:pt x="155" y="19"/>
                    </a:lnTo>
                    <a:lnTo>
                      <a:pt x="167" y="20"/>
                    </a:lnTo>
                    <a:lnTo>
                      <a:pt x="178" y="24"/>
                    </a:lnTo>
                    <a:lnTo>
                      <a:pt x="191" y="28"/>
                    </a:lnTo>
                    <a:lnTo>
                      <a:pt x="202" y="34"/>
                    </a:lnTo>
                    <a:lnTo>
                      <a:pt x="212" y="39"/>
                    </a:lnTo>
                    <a:lnTo>
                      <a:pt x="221" y="47"/>
                    </a:lnTo>
                    <a:lnTo>
                      <a:pt x="229" y="55"/>
                    </a:lnTo>
                    <a:lnTo>
                      <a:pt x="238" y="64"/>
                    </a:lnTo>
                    <a:lnTo>
                      <a:pt x="245" y="73"/>
                    </a:lnTo>
                    <a:lnTo>
                      <a:pt x="252" y="84"/>
                    </a:lnTo>
                    <a:lnTo>
                      <a:pt x="256" y="94"/>
                    </a:lnTo>
                    <a:lnTo>
                      <a:pt x="261" y="106"/>
                    </a:lnTo>
                    <a:lnTo>
                      <a:pt x="264" y="117"/>
                    </a:lnTo>
                    <a:lnTo>
                      <a:pt x="266" y="130"/>
                    </a:lnTo>
                    <a:lnTo>
                      <a:pt x="266" y="142"/>
                    </a:lnTo>
                    <a:lnTo>
                      <a:pt x="266" y="142"/>
                    </a:lnTo>
                    <a:lnTo>
                      <a:pt x="267" y="146"/>
                    </a:lnTo>
                    <a:lnTo>
                      <a:pt x="269" y="149"/>
                    </a:lnTo>
                    <a:lnTo>
                      <a:pt x="272" y="150"/>
                    </a:lnTo>
                    <a:lnTo>
                      <a:pt x="275" y="151"/>
                    </a:lnTo>
                    <a:lnTo>
                      <a:pt x="275" y="151"/>
                    </a:lnTo>
                    <a:lnTo>
                      <a:pt x="278" y="150"/>
                    </a:lnTo>
                    <a:lnTo>
                      <a:pt x="282" y="149"/>
                    </a:lnTo>
                    <a:lnTo>
                      <a:pt x="284" y="146"/>
                    </a:lnTo>
                    <a:lnTo>
                      <a:pt x="284" y="142"/>
                    </a:lnTo>
                    <a:lnTo>
                      <a:pt x="284" y="142"/>
                    </a:lnTo>
                    <a:lnTo>
                      <a:pt x="284" y="128"/>
                    </a:lnTo>
                    <a:lnTo>
                      <a:pt x="282" y="114"/>
                    </a:lnTo>
                    <a:lnTo>
                      <a:pt x="277" y="100"/>
                    </a:lnTo>
                    <a:lnTo>
                      <a:pt x="273" y="87"/>
                    </a:lnTo>
                    <a:lnTo>
                      <a:pt x="267" y="75"/>
                    </a:lnTo>
                    <a:lnTo>
                      <a:pt x="259" y="63"/>
                    </a:lnTo>
                    <a:lnTo>
                      <a:pt x="252" y="53"/>
                    </a:lnTo>
                    <a:lnTo>
                      <a:pt x="243" y="43"/>
                    </a:lnTo>
                    <a:lnTo>
                      <a:pt x="233" y="33"/>
                    </a:lnTo>
                    <a:lnTo>
                      <a:pt x="222" y="25"/>
                    </a:lnTo>
                    <a:lnTo>
                      <a:pt x="210" y="17"/>
                    </a:lnTo>
                    <a:lnTo>
                      <a:pt x="197" y="11"/>
                    </a:lnTo>
                    <a:lnTo>
                      <a:pt x="184" y="7"/>
                    </a:lnTo>
                    <a:lnTo>
                      <a:pt x="171" y="4"/>
                    </a:lnTo>
                    <a:lnTo>
                      <a:pt x="156" y="2"/>
                    </a:lnTo>
                    <a:lnTo>
                      <a:pt x="142" y="0"/>
                    </a:lnTo>
                    <a:lnTo>
                      <a:pt x="142" y="0"/>
                    </a:lnTo>
                    <a:lnTo>
                      <a:pt x="127" y="2"/>
                    </a:lnTo>
                    <a:lnTo>
                      <a:pt x="113" y="4"/>
                    </a:lnTo>
                    <a:lnTo>
                      <a:pt x="100" y="7"/>
                    </a:lnTo>
                    <a:lnTo>
                      <a:pt x="86" y="11"/>
                    </a:lnTo>
                    <a:lnTo>
                      <a:pt x="74" y="17"/>
                    </a:lnTo>
                    <a:lnTo>
                      <a:pt x="63" y="25"/>
                    </a:lnTo>
                    <a:lnTo>
                      <a:pt x="52" y="33"/>
                    </a:lnTo>
                    <a:lnTo>
                      <a:pt x="42" y="43"/>
                    </a:lnTo>
                    <a:lnTo>
                      <a:pt x="32" y="53"/>
                    </a:lnTo>
                    <a:lnTo>
                      <a:pt x="24" y="63"/>
                    </a:lnTo>
                    <a:lnTo>
                      <a:pt x="18" y="75"/>
                    </a:lnTo>
                    <a:lnTo>
                      <a:pt x="11" y="87"/>
                    </a:lnTo>
                    <a:lnTo>
                      <a:pt x="6" y="100"/>
                    </a:lnTo>
                    <a:lnTo>
                      <a:pt x="3" y="114"/>
                    </a:lnTo>
                    <a:lnTo>
                      <a:pt x="1" y="128"/>
                    </a:lnTo>
                    <a:lnTo>
                      <a:pt x="0" y="142"/>
                    </a:lnTo>
                    <a:lnTo>
                      <a:pt x="0" y="142"/>
                    </a:lnTo>
                    <a:lnTo>
                      <a:pt x="1" y="157"/>
                    </a:lnTo>
                    <a:lnTo>
                      <a:pt x="3" y="171"/>
                    </a:lnTo>
                    <a:lnTo>
                      <a:pt x="6" y="185"/>
                    </a:lnTo>
                    <a:lnTo>
                      <a:pt x="11" y="198"/>
                    </a:lnTo>
                    <a:lnTo>
                      <a:pt x="18" y="210"/>
                    </a:lnTo>
                    <a:lnTo>
                      <a:pt x="24" y="222"/>
                    </a:lnTo>
                    <a:lnTo>
                      <a:pt x="32" y="232"/>
                    </a:lnTo>
                    <a:lnTo>
                      <a:pt x="42" y="242"/>
                    </a:lnTo>
                    <a:lnTo>
                      <a:pt x="52" y="252"/>
                    </a:lnTo>
                    <a:lnTo>
                      <a:pt x="63" y="260"/>
                    </a:lnTo>
                    <a:lnTo>
                      <a:pt x="74" y="268"/>
                    </a:lnTo>
                    <a:lnTo>
                      <a:pt x="86" y="273"/>
                    </a:lnTo>
                    <a:lnTo>
                      <a:pt x="100" y="278"/>
                    </a:lnTo>
                    <a:lnTo>
                      <a:pt x="113" y="281"/>
                    </a:lnTo>
                    <a:lnTo>
                      <a:pt x="127" y="283"/>
                    </a:lnTo>
                    <a:lnTo>
                      <a:pt x="142" y="284"/>
                    </a:lnTo>
                    <a:lnTo>
                      <a:pt x="142" y="284"/>
                    </a:lnTo>
                    <a:lnTo>
                      <a:pt x="145" y="283"/>
                    </a:lnTo>
                    <a:lnTo>
                      <a:pt x="148" y="282"/>
                    </a:lnTo>
                    <a:lnTo>
                      <a:pt x="151" y="279"/>
                    </a:lnTo>
                    <a:lnTo>
                      <a:pt x="151" y="276"/>
                    </a:lnTo>
                    <a:lnTo>
                      <a:pt x="151" y="276"/>
                    </a:lnTo>
                    <a:lnTo>
                      <a:pt x="151" y="272"/>
                    </a:lnTo>
                    <a:lnTo>
                      <a:pt x="148" y="269"/>
                    </a:lnTo>
                    <a:lnTo>
                      <a:pt x="145" y="268"/>
                    </a:lnTo>
                    <a:lnTo>
                      <a:pt x="142" y="267"/>
                    </a:lnTo>
                    <a:lnTo>
                      <a:pt x="142" y="2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he-IL" sz="2400" b="0" i="0" u="none" strike="noStrike" kern="0" cap="none" spc="0" normalizeH="0" baseline="0" noProof="0">
                  <a:ln>
                    <a:noFill/>
                  </a:ln>
                  <a:solidFill>
                    <a:srgbClr val="000000"/>
                  </a:solidFill>
                  <a:effectLst/>
                  <a:uLnTx/>
                  <a:uFillTx/>
                  <a:latin typeface="Calibri" panose="020F0502020204030204"/>
                  <a:cs typeface="Arial" panose="020B0604020202020204" pitchFamily="34" charset="0"/>
                </a:endParaRPr>
              </a:p>
            </p:txBody>
          </p:sp>
        </p:grpSp>
      </p:grpSp>
      <p:sp>
        <p:nvSpPr>
          <p:cNvPr id="27" name="Slide Number Placeholder 3">
            <a:extLst>
              <a:ext uri="{FF2B5EF4-FFF2-40B4-BE49-F238E27FC236}">
                <a16:creationId xmlns:a16="http://schemas.microsoft.com/office/drawing/2014/main" id="{35E95DDF-1C4C-28EF-4146-3C892E2ED22E}"/>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US"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768413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2B814-3C24-0461-DEEA-854873F7644D}"/>
              </a:ext>
            </a:extLst>
          </p:cNvPr>
          <p:cNvSpPr>
            <a:spLocks noGrp="1"/>
          </p:cNvSpPr>
          <p:nvPr>
            <p:ph type="title"/>
          </p:nvPr>
        </p:nvSpPr>
        <p:spPr/>
        <p:txBody>
          <a:bodyPr/>
          <a:lstStyle/>
          <a:p>
            <a:r>
              <a:rPr lang="en-US" altLang="zh-CN" b="1" dirty="0">
                <a:solidFill>
                  <a:schemeClr val="tx1"/>
                </a:solidFill>
              </a:rPr>
              <a:t>Ex Libris Central Discovery Index (CDI)</a:t>
            </a:r>
            <a:endParaRPr lang="en-US" b="1" dirty="0">
              <a:solidFill>
                <a:schemeClr val="tx1"/>
              </a:solidFill>
            </a:endParaRPr>
          </a:p>
        </p:txBody>
      </p:sp>
      <p:sp>
        <p:nvSpPr>
          <p:cNvPr id="5" name="Rectangle: Rounded Corners 4">
            <a:extLst>
              <a:ext uri="{FF2B5EF4-FFF2-40B4-BE49-F238E27FC236}">
                <a16:creationId xmlns:a16="http://schemas.microsoft.com/office/drawing/2014/main" id="{0FA3F1FF-44E3-9176-CF83-925A04F63EB6}"/>
              </a:ext>
            </a:extLst>
          </p:cNvPr>
          <p:cNvSpPr/>
          <p:nvPr/>
        </p:nvSpPr>
        <p:spPr>
          <a:xfrm>
            <a:off x="404300" y="3979551"/>
            <a:ext cx="5331032" cy="2730908"/>
          </a:xfrm>
          <a:prstGeom prst="roundRect">
            <a:avLst>
              <a:gd name="adj" fmla="val 10000"/>
            </a:avLst>
          </a:prstGeom>
          <a:solidFill>
            <a:srgbClr val="FFFFFF"/>
          </a:solidFill>
          <a:ln w="12700" cap="flat" cmpd="sng" algn="ctr">
            <a:noFill/>
            <a:prstDash val="solid"/>
            <a:miter lim="800000"/>
          </a:ln>
          <a:effectLst>
            <a:outerShdw blurRad="50800" dist="38100" dir="2700000" algn="tl" rotWithShape="0">
              <a:prstClr val="black">
                <a:alpha val="40000"/>
              </a:prstClr>
            </a:outerShdw>
          </a:effectLst>
        </p:spPr>
        <p:txBody>
          <a:bodyPr lIns="91440" tIns="45720" rIns="91440" bIns="45720" anchor="t"/>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2267" b="1" i="0" u="none" strike="noStrike" kern="0" cap="none" spc="0" normalizeH="0" baseline="0" noProof="0" dirty="0">
                <a:ln>
                  <a:noFill/>
                </a:ln>
                <a:solidFill>
                  <a:srgbClr val="00863D"/>
                </a:solidFill>
                <a:effectLst/>
                <a:uLnTx/>
                <a:uFillTx/>
                <a:latin typeface="Calibri"/>
                <a:ea typeface="+mn-ea"/>
                <a:cs typeface="+mn-cs"/>
              </a:rPr>
              <a:t>948+ M</a:t>
            </a:r>
            <a:r>
              <a:rPr kumimoji="0" lang="en-US" sz="2267" b="0" i="0" u="none" strike="noStrike" kern="0" cap="none" spc="0" normalizeH="0" baseline="0" noProof="0" dirty="0">
                <a:ln>
                  <a:noFill/>
                </a:ln>
                <a:solidFill>
                  <a:srgbClr val="000000"/>
                </a:solidFill>
                <a:effectLst/>
                <a:uLnTx/>
                <a:uFillTx/>
                <a:latin typeface="Calibri"/>
                <a:ea typeface="+mn-ea"/>
                <a:cs typeface="+mn-cs"/>
              </a:rPr>
              <a:t> </a:t>
            </a:r>
            <a:r>
              <a:rPr kumimoji="0" lang="zh-CN" altLang="en-US" sz="2267" b="0" i="0" u="none" strike="noStrike" kern="0" cap="none" spc="0" normalizeH="0" baseline="0" noProof="0" dirty="0">
                <a:ln>
                  <a:noFill/>
                </a:ln>
                <a:solidFill>
                  <a:srgbClr val="000000"/>
                </a:solidFill>
                <a:effectLst/>
                <a:uLnTx/>
                <a:uFillTx/>
                <a:latin typeface="Calibri"/>
                <a:ea typeface="+mn-ea"/>
                <a:cs typeface="+mn-cs"/>
              </a:rPr>
              <a:t>期刊論文</a:t>
            </a:r>
            <a:endParaRPr kumimoji="0" lang="en-US" sz="2267" b="0" i="0" u="none" strike="noStrike" kern="0" cap="none" spc="0" normalizeH="0" baseline="0" noProof="0" dirty="0">
              <a:ln>
                <a:noFill/>
              </a:ln>
              <a:solidFill>
                <a:srgbClr val="000000"/>
              </a:solidFill>
              <a:effectLst/>
              <a:uLnTx/>
              <a:uFillTx/>
              <a:latin typeface="Calibri"/>
              <a:ea typeface="+mn-ea"/>
              <a:cs typeface="+mn-cs"/>
            </a:endParaRPr>
          </a:p>
          <a:p>
            <a:pPr marL="0" marR="0" lvl="0" indent="0" defTabSz="914377" eaLnBrk="1" fontAlgn="auto" latinLnBrk="0" hangingPunct="1">
              <a:lnSpc>
                <a:spcPct val="100000"/>
              </a:lnSpc>
              <a:spcBef>
                <a:spcPts val="0"/>
              </a:spcBef>
              <a:spcAft>
                <a:spcPts val="0"/>
              </a:spcAft>
              <a:buClrTx/>
              <a:buSzTx/>
              <a:buFontTx/>
              <a:buNone/>
              <a:tabLst/>
              <a:defRPr/>
            </a:pPr>
            <a:r>
              <a:rPr kumimoji="0" lang="en-US" sz="2267" b="1" i="0" u="none" strike="noStrike" kern="0" cap="none" spc="0" normalizeH="0" baseline="0" noProof="0" dirty="0">
                <a:ln>
                  <a:noFill/>
                </a:ln>
                <a:solidFill>
                  <a:srgbClr val="00863D"/>
                </a:solidFill>
                <a:effectLst/>
                <a:uLnTx/>
                <a:uFillTx/>
                <a:latin typeface="Calibri"/>
                <a:ea typeface="+mn-ea"/>
                <a:cs typeface="+mn-cs"/>
              </a:rPr>
              <a:t>794+ M</a:t>
            </a:r>
            <a:r>
              <a:rPr kumimoji="0" lang="en-US" sz="2267" b="0" i="0" u="none" strike="noStrike" kern="0" cap="none" spc="0" normalizeH="0" baseline="0" noProof="0" dirty="0">
                <a:ln>
                  <a:noFill/>
                </a:ln>
                <a:solidFill>
                  <a:srgbClr val="000000"/>
                </a:solidFill>
                <a:effectLst/>
                <a:uLnTx/>
                <a:uFillTx/>
                <a:latin typeface="Calibri"/>
                <a:ea typeface="+mn-ea"/>
                <a:cs typeface="+mn-cs"/>
              </a:rPr>
              <a:t> </a:t>
            </a:r>
            <a:r>
              <a:rPr kumimoji="0" lang="zh-CN" altLang="en-US" sz="2267" b="0" i="0" u="none" strike="noStrike" kern="0" cap="none" spc="0" normalizeH="0" baseline="0" noProof="0" dirty="0">
                <a:ln>
                  <a:noFill/>
                </a:ln>
                <a:solidFill>
                  <a:srgbClr val="000000"/>
                </a:solidFill>
                <a:effectLst/>
                <a:uLnTx/>
                <a:uFillTx/>
                <a:latin typeface="Calibri"/>
                <a:ea typeface="+mn-ea"/>
                <a:cs typeface="+mn-cs"/>
              </a:rPr>
              <a:t>圖書</a:t>
            </a:r>
            <a:endParaRPr kumimoji="0" lang="en-US" sz="2267" b="0" i="0" u="none" strike="noStrike" kern="0" cap="none" spc="0" normalizeH="0" baseline="0" noProof="0" dirty="0">
              <a:ln>
                <a:noFill/>
              </a:ln>
              <a:solidFill>
                <a:srgbClr val="000000"/>
              </a:solidFill>
              <a:effectLst/>
              <a:uLnTx/>
              <a:uFillTx/>
              <a:latin typeface="Calibri"/>
              <a:ea typeface="+mn-ea"/>
              <a:cs typeface="+mn-cs"/>
            </a:endParaRPr>
          </a:p>
          <a:p>
            <a:pPr marL="0" marR="0" lvl="0" indent="0" defTabSz="914377" eaLnBrk="1" fontAlgn="auto" latinLnBrk="0" hangingPunct="1">
              <a:lnSpc>
                <a:spcPct val="100000"/>
              </a:lnSpc>
              <a:spcBef>
                <a:spcPts val="0"/>
              </a:spcBef>
              <a:spcAft>
                <a:spcPts val="0"/>
              </a:spcAft>
              <a:buClrTx/>
              <a:buSzTx/>
              <a:buFontTx/>
              <a:buNone/>
              <a:tabLst/>
              <a:defRPr/>
            </a:pPr>
            <a:r>
              <a:rPr kumimoji="0" lang="en-US" sz="2267" b="1" i="0" u="none" strike="noStrike" kern="0" cap="none" spc="0" normalizeH="0" baseline="0" noProof="0" dirty="0">
                <a:ln>
                  <a:noFill/>
                </a:ln>
                <a:solidFill>
                  <a:srgbClr val="00863D"/>
                </a:solidFill>
                <a:effectLst/>
                <a:uLnTx/>
                <a:uFillTx/>
                <a:latin typeface="Calibri" panose="020F0502020204030204"/>
                <a:ea typeface="+mn-ea"/>
                <a:cs typeface="+mn-cs"/>
              </a:rPr>
              <a:t>34+ M</a:t>
            </a:r>
            <a:r>
              <a:rPr kumimoji="0" lang="en-US" sz="2267" b="0" i="0" u="none" strike="noStrike" kern="0" cap="none" spc="0" normalizeH="0" baseline="0" noProof="0" dirty="0">
                <a:ln>
                  <a:noFill/>
                </a:ln>
                <a:solidFill>
                  <a:srgbClr val="000000"/>
                </a:solidFill>
                <a:effectLst/>
                <a:uLnTx/>
                <a:uFillTx/>
                <a:latin typeface="Calibri" panose="020F0502020204030204"/>
                <a:ea typeface="+mn-ea"/>
                <a:cs typeface="+mn-cs"/>
              </a:rPr>
              <a:t> </a:t>
            </a:r>
            <a:r>
              <a:rPr kumimoji="0" lang="zh-CN" altLang="en-US" sz="2267" b="0" i="0" u="none" strike="noStrike" kern="0" cap="none" spc="0" normalizeH="0" baseline="0" noProof="0" dirty="0">
                <a:ln>
                  <a:noFill/>
                </a:ln>
                <a:solidFill>
                  <a:srgbClr val="000000"/>
                </a:solidFill>
                <a:effectLst/>
                <a:uLnTx/>
                <a:uFillTx/>
                <a:latin typeface="Calibri" panose="020F0502020204030204"/>
                <a:ea typeface="+mn-ea"/>
                <a:cs typeface="+mn-cs"/>
              </a:rPr>
              <a:t>專著</a:t>
            </a:r>
            <a:endParaRPr kumimoji="0" lang="en-US" sz="2267" b="0" i="0" u="none" strike="noStrike" kern="0" cap="none" spc="0" normalizeH="0" baseline="0" noProof="0" dirty="0">
              <a:ln>
                <a:noFill/>
              </a:ln>
              <a:solidFill>
                <a:srgbClr val="000000"/>
              </a:solidFill>
              <a:effectLst/>
              <a:uLnTx/>
              <a:uFillTx/>
              <a:latin typeface="Calibri" panose="020F0502020204030204"/>
              <a:ea typeface="+mn-ea"/>
              <a:cs typeface="+mn-cs"/>
            </a:endParaRPr>
          </a:p>
          <a:p>
            <a:pPr marL="0" marR="0" lvl="0" indent="0" defTabSz="914377" eaLnBrk="1" fontAlgn="auto" latinLnBrk="0" hangingPunct="1">
              <a:lnSpc>
                <a:spcPct val="100000"/>
              </a:lnSpc>
              <a:spcBef>
                <a:spcPts val="0"/>
              </a:spcBef>
              <a:spcAft>
                <a:spcPts val="0"/>
              </a:spcAft>
              <a:buClrTx/>
              <a:buSzTx/>
              <a:buFontTx/>
              <a:buNone/>
              <a:tabLst/>
              <a:defRPr/>
            </a:pPr>
            <a:r>
              <a:rPr kumimoji="0" lang="en-US" sz="2267" b="1" i="0" u="none" strike="noStrike" kern="0" cap="none" spc="0" normalizeH="0" baseline="0" noProof="0" dirty="0">
                <a:ln>
                  <a:noFill/>
                </a:ln>
                <a:solidFill>
                  <a:srgbClr val="00863D"/>
                </a:solidFill>
                <a:effectLst/>
                <a:uLnTx/>
                <a:uFillTx/>
                <a:latin typeface="Calibri" panose="020F0502020204030204"/>
                <a:ea typeface="+mn-ea"/>
                <a:cs typeface="+mn-cs"/>
              </a:rPr>
              <a:t>18+ M</a:t>
            </a:r>
            <a:r>
              <a:rPr kumimoji="0" lang="en-US" sz="2267" b="0" i="0" u="none" strike="noStrike" kern="0" cap="none" spc="0" normalizeH="0" baseline="0" noProof="0" dirty="0">
                <a:ln>
                  <a:noFill/>
                </a:ln>
                <a:solidFill>
                  <a:srgbClr val="FF0000"/>
                </a:solidFill>
                <a:effectLst/>
                <a:uLnTx/>
                <a:uFillTx/>
                <a:latin typeface="Calibri" panose="020F0502020204030204"/>
                <a:ea typeface="+mn-ea"/>
                <a:cs typeface="+mn-cs"/>
              </a:rPr>
              <a:t> </a:t>
            </a:r>
            <a:r>
              <a:rPr lang="zh-TW" altLang="en-US" sz="2267" kern="0" dirty="0">
                <a:solidFill>
                  <a:srgbClr val="000000"/>
                </a:solidFill>
                <a:latin typeface="Calibri" panose="020F0502020204030204"/>
              </a:rPr>
              <a:t>影片</a:t>
            </a:r>
            <a:endParaRPr lang="en-US" sz="2267" kern="0" dirty="0">
              <a:solidFill>
                <a:srgbClr val="000000"/>
              </a:solidFill>
              <a:latin typeface="Calibri" panose="020F0502020204030204"/>
            </a:endParaRPr>
          </a:p>
          <a:p>
            <a:pPr marL="0" marR="0" lvl="0" indent="0" defTabSz="914377" eaLnBrk="1" fontAlgn="auto" latinLnBrk="0" hangingPunct="1">
              <a:lnSpc>
                <a:spcPct val="100000"/>
              </a:lnSpc>
              <a:spcBef>
                <a:spcPts val="0"/>
              </a:spcBef>
              <a:spcAft>
                <a:spcPts val="0"/>
              </a:spcAft>
              <a:buClrTx/>
              <a:buSzTx/>
              <a:buFontTx/>
              <a:buNone/>
              <a:tabLst/>
              <a:defRPr/>
            </a:pPr>
            <a:r>
              <a:rPr kumimoji="0" lang="en-US" sz="2267" b="1" i="0" u="none" strike="noStrike" kern="0" cap="none" spc="0" normalizeH="0" baseline="0" noProof="0" dirty="0">
                <a:ln>
                  <a:noFill/>
                </a:ln>
                <a:solidFill>
                  <a:srgbClr val="00863D"/>
                </a:solidFill>
                <a:effectLst/>
                <a:uLnTx/>
                <a:uFillTx/>
                <a:latin typeface="Calibri"/>
                <a:ea typeface="+mn-ea"/>
                <a:cs typeface="+mn-cs"/>
              </a:rPr>
              <a:t>130+ M</a:t>
            </a:r>
            <a:r>
              <a:rPr kumimoji="0" lang="en-US" sz="2267" b="0" i="0" u="none" strike="noStrike" kern="0" cap="none" spc="0" normalizeH="0" baseline="0" noProof="0" dirty="0">
                <a:ln>
                  <a:noFill/>
                </a:ln>
                <a:solidFill>
                  <a:srgbClr val="000000"/>
                </a:solidFill>
                <a:effectLst/>
                <a:uLnTx/>
                <a:uFillTx/>
                <a:latin typeface="Calibri"/>
                <a:ea typeface="+mn-ea"/>
                <a:cs typeface="+mn-cs"/>
              </a:rPr>
              <a:t> </a:t>
            </a:r>
            <a:r>
              <a:rPr lang="zh-CN" altLang="en-US" sz="2267" kern="0" dirty="0">
                <a:solidFill>
                  <a:srgbClr val="000000"/>
                </a:solidFill>
                <a:latin typeface="Calibri"/>
              </a:rPr>
              <a:t>專利</a:t>
            </a:r>
            <a:endParaRPr kumimoji="0" lang="en-US" sz="2267" b="0" i="0" u="none" strike="noStrike" kern="0" cap="none" spc="0" normalizeH="0" baseline="0" noProof="0" dirty="0">
              <a:ln>
                <a:noFill/>
              </a:ln>
              <a:solidFill>
                <a:srgbClr val="000000"/>
              </a:solidFill>
              <a:effectLst/>
              <a:uLnTx/>
              <a:uFillTx/>
              <a:latin typeface="Calibri"/>
              <a:ea typeface="+mn-ea"/>
              <a:cs typeface="+mn-cs"/>
            </a:endParaRPr>
          </a:p>
          <a:p>
            <a:pPr marL="0" marR="0" lvl="0" indent="0" defTabSz="914377" eaLnBrk="1" fontAlgn="auto" latinLnBrk="0" hangingPunct="1">
              <a:lnSpc>
                <a:spcPct val="100000"/>
              </a:lnSpc>
              <a:spcBef>
                <a:spcPts val="0"/>
              </a:spcBef>
              <a:spcAft>
                <a:spcPts val="0"/>
              </a:spcAft>
              <a:buClrTx/>
              <a:buSzTx/>
              <a:buFontTx/>
              <a:buNone/>
              <a:tabLst/>
              <a:defRPr/>
            </a:pPr>
            <a:r>
              <a:rPr kumimoji="0" lang="en-US" sz="2267" b="1" i="0" u="none" strike="noStrike" kern="0" cap="none" spc="0" normalizeH="0" baseline="0" noProof="0" dirty="0">
                <a:ln>
                  <a:noFill/>
                </a:ln>
                <a:solidFill>
                  <a:srgbClr val="00863D"/>
                </a:solidFill>
                <a:effectLst/>
                <a:uLnTx/>
                <a:uFillTx/>
                <a:latin typeface="Calibri"/>
                <a:ea typeface="+mn-ea"/>
                <a:cs typeface="+mn-cs"/>
              </a:rPr>
              <a:t>23+ M</a:t>
            </a:r>
            <a:r>
              <a:rPr kumimoji="0" lang="en-US" sz="2267" b="0" i="0" u="none" strike="noStrike" kern="0" cap="none" spc="0" normalizeH="0" baseline="0" noProof="0" dirty="0">
                <a:ln>
                  <a:noFill/>
                </a:ln>
                <a:solidFill>
                  <a:srgbClr val="000000"/>
                </a:solidFill>
                <a:effectLst/>
                <a:uLnTx/>
                <a:uFillTx/>
                <a:latin typeface="Calibri"/>
                <a:ea typeface="+mn-ea"/>
                <a:cs typeface="+mn-cs"/>
              </a:rPr>
              <a:t> </a:t>
            </a:r>
            <a:r>
              <a:rPr lang="zh-CN" altLang="en-US" sz="2267" kern="0" dirty="0">
                <a:solidFill>
                  <a:srgbClr val="000000"/>
                </a:solidFill>
                <a:latin typeface="Calibri"/>
              </a:rPr>
              <a:t>數據集</a:t>
            </a:r>
            <a:endParaRPr kumimoji="0" lang="en-US" sz="2267" b="0" i="0" u="none" strike="noStrike" kern="0" cap="none" spc="0" normalizeH="0" baseline="0" noProof="0" dirty="0">
              <a:ln>
                <a:noFill/>
              </a:ln>
              <a:solidFill>
                <a:srgbClr val="000000"/>
              </a:solidFill>
              <a:effectLst/>
              <a:uLnTx/>
              <a:uFillTx/>
              <a:latin typeface="Calibri"/>
              <a:ea typeface="+mn-ea"/>
              <a:cs typeface="+mn-cs"/>
            </a:endParaRPr>
          </a:p>
          <a:p>
            <a:pPr marL="0" marR="0" lvl="0" indent="0" defTabSz="914377" eaLnBrk="1" fontAlgn="auto" latinLnBrk="0" hangingPunct="1">
              <a:lnSpc>
                <a:spcPct val="100000"/>
              </a:lnSpc>
              <a:spcBef>
                <a:spcPts val="0"/>
              </a:spcBef>
              <a:spcAft>
                <a:spcPts val="0"/>
              </a:spcAft>
              <a:buClrTx/>
              <a:buSzTx/>
              <a:buFontTx/>
              <a:buNone/>
              <a:tabLst/>
              <a:defRPr/>
            </a:pPr>
            <a:r>
              <a:rPr kumimoji="0" lang="en-US" sz="2267" b="1" i="0" u="none" strike="noStrike" kern="0" cap="none" spc="0" normalizeH="0" baseline="0" noProof="0" dirty="0">
                <a:ln>
                  <a:noFill/>
                </a:ln>
                <a:solidFill>
                  <a:srgbClr val="00863D"/>
                </a:solidFill>
                <a:effectLst/>
                <a:uLnTx/>
                <a:uFillTx/>
                <a:latin typeface="Calibri"/>
                <a:ea typeface="+mn-ea"/>
                <a:cs typeface="+mn-cs"/>
              </a:rPr>
              <a:t>53+ M</a:t>
            </a:r>
            <a:r>
              <a:rPr kumimoji="0" lang="en-US" sz="2267" b="0" i="0" u="none" strike="noStrike" kern="0" cap="none" spc="0" normalizeH="0" baseline="0" noProof="0" dirty="0">
                <a:ln>
                  <a:noFill/>
                </a:ln>
                <a:solidFill>
                  <a:srgbClr val="000000"/>
                </a:solidFill>
                <a:effectLst/>
                <a:uLnTx/>
                <a:uFillTx/>
                <a:latin typeface="Calibri"/>
                <a:ea typeface="+mn-ea"/>
                <a:cs typeface="+mn-cs"/>
              </a:rPr>
              <a:t> </a:t>
            </a:r>
            <a:r>
              <a:rPr kumimoji="0" lang="zh-CN" altLang="en-US" sz="2267" b="0" i="0" u="none" strike="noStrike" kern="0" cap="none" spc="0" normalizeH="0" baseline="0" noProof="0" dirty="0">
                <a:ln>
                  <a:noFill/>
                </a:ln>
                <a:solidFill>
                  <a:srgbClr val="000000"/>
                </a:solidFill>
                <a:effectLst/>
                <a:uLnTx/>
                <a:uFillTx/>
                <a:latin typeface="Calibri"/>
                <a:ea typeface="+mn-ea"/>
                <a:cs typeface="+mn-cs"/>
              </a:rPr>
              <a:t>會議錄</a:t>
            </a:r>
            <a:endParaRPr kumimoji="0" lang="en-US" sz="2267" b="0" i="0" u="none" strike="noStrike" kern="0" cap="none" spc="0" normalizeH="0" baseline="0" noProof="0" dirty="0">
              <a:ln>
                <a:noFill/>
              </a:ln>
              <a:solidFill>
                <a:srgbClr val="000000"/>
              </a:solidFill>
              <a:effectLst/>
              <a:uLnTx/>
              <a:uFillTx/>
              <a:latin typeface="Calibri"/>
              <a:ea typeface="+mn-ea"/>
              <a:cs typeface="+mn-cs"/>
            </a:endParaRPr>
          </a:p>
        </p:txBody>
      </p:sp>
      <p:sp>
        <p:nvSpPr>
          <p:cNvPr id="6" name="Rectangle: Rounded Corners 5">
            <a:extLst>
              <a:ext uri="{FF2B5EF4-FFF2-40B4-BE49-F238E27FC236}">
                <a16:creationId xmlns:a16="http://schemas.microsoft.com/office/drawing/2014/main" id="{D649DAAF-3D59-686E-C9EE-B2F3A0F1DE91}"/>
              </a:ext>
            </a:extLst>
          </p:cNvPr>
          <p:cNvSpPr/>
          <p:nvPr/>
        </p:nvSpPr>
        <p:spPr>
          <a:xfrm>
            <a:off x="418212" y="2742460"/>
            <a:ext cx="5305073" cy="1270573"/>
          </a:xfrm>
          <a:prstGeom prst="roundRect">
            <a:avLst>
              <a:gd name="adj" fmla="val 10000"/>
            </a:avLst>
          </a:prstGeom>
          <a:solidFill>
            <a:srgbClr val="FFFFFF"/>
          </a:solidFill>
          <a:ln w="12700" cap="flat" cmpd="sng" algn="ctr">
            <a:noFill/>
            <a:prstDash val="solid"/>
            <a:miter lim="800000"/>
          </a:ln>
          <a:effectLst>
            <a:outerShdw blurRad="50800" dist="38100" dir="2700000" algn="tl" rotWithShape="0">
              <a:prstClr val="black">
                <a:alpha val="40000"/>
              </a:prstClr>
            </a:outerShdw>
          </a:effectLst>
        </p:spPr>
        <p:txBody>
          <a:bodyPr lIns="91440" tIns="45720" rIns="91440" bIns="45720" anchor="t"/>
          <a:lstStyle/>
          <a:p>
            <a:pPr marL="0" marR="0" lvl="0" indent="0" defTabSz="914377" eaLnBrk="1" fontAlgn="auto" latinLnBrk="0" hangingPunct="1">
              <a:lnSpc>
                <a:spcPct val="100000"/>
              </a:lnSpc>
              <a:spcBef>
                <a:spcPts val="0"/>
              </a:spcBef>
              <a:spcAft>
                <a:spcPts val="0"/>
              </a:spcAft>
              <a:buClrTx/>
              <a:buSzTx/>
              <a:buFontTx/>
              <a:buNone/>
              <a:tabLst/>
              <a:defRPr/>
            </a:pPr>
            <a:r>
              <a:rPr kumimoji="0" lang="de-DE" sz="2250" b="1" i="0" u="none" strike="noStrike" kern="0" cap="none" spc="0" normalizeH="0" baseline="0" noProof="0">
                <a:ln>
                  <a:noFill/>
                </a:ln>
                <a:solidFill>
                  <a:srgbClr val="00863D"/>
                </a:solidFill>
                <a:effectLst/>
                <a:uLnTx/>
                <a:uFillTx/>
                <a:latin typeface="Calibri"/>
                <a:ea typeface="+mn-ea"/>
                <a:cs typeface="+mn-cs"/>
              </a:rPr>
              <a:t>473+ M</a:t>
            </a:r>
            <a:r>
              <a:rPr kumimoji="0" lang="de-DE" sz="2250" b="1" i="0" u="none" strike="noStrike" kern="0" cap="none" spc="0" normalizeH="0" baseline="0" noProof="0">
                <a:ln>
                  <a:noFill/>
                </a:ln>
                <a:solidFill>
                  <a:srgbClr val="00B050"/>
                </a:solidFill>
                <a:effectLst/>
                <a:uLnTx/>
                <a:uFillTx/>
                <a:latin typeface="Calibri"/>
                <a:ea typeface="+mn-ea"/>
                <a:cs typeface="+mn-cs"/>
              </a:rPr>
              <a:t> </a:t>
            </a:r>
            <a:r>
              <a:rPr lang="zh-CN" altLang="en-US" sz="2250" kern="0">
                <a:solidFill>
                  <a:srgbClr val="000000"/>
                </a:solidFill>
                <a:latin typeface="Calibri"/>
              </a:rPr>
              <a:t>同儕評鑑</a:t>
            </a:r>
            <a:r>
              <a:rPr kumimoji="0" lang="zh-CN" altLang="en-US" sz="2250" b="0" i="0" u="none" strike="noStrike" kern="0" cap="none" spc="0" normalizeH="0" baseline="0" noProof="0">
                <a:ln>
                  <a:noFill/>
                </a:ln>
                <a:solidFill>
                  <a:srgbClr val="000000"/>
                </a:solidFill>
                <a:effectLst/>
                <a:uLnTx/>
                <a:uFillTx/>
                <a:latin typeface="Calibri"/>
                <a:ea typeface="+mn-ea"/>
                <a:cs typeface="+mn-cs"/>
              </a:rPr>
              <a:t>出版物</a:t>
            </a:r>
            <a:endParaRPr kumimoji="0" lang="de-DE" sz="2250" b="0" i="0" u="none" strike="noStrike" kern="0" cap="none" spc="0" normalizeH="0" baseline="0" noProof="0">
              <a:ln>
                <a:noFill/>
              </a:ln>
              <a:solidFill>
                <a:srgbClr val="000000"/>
              </a:solidFill>
              <a:effectLst/>
              <a:uLnTx/>
              <a:uFillTx/>
              <a:latin typeface="Calibri"/>
              <a:ea typeface="+mn-ea"/>
              <a:cs typeface="Calibri"/>
            </a:endParaRPr>
          </a:p>
          <a:p>
            <a:pPr marL="0" marR="0" lvl="0" indent="0" defTabSz="914377" eaLnBrk="1" fontAlgn="auto" latinLnBrk="0" hangingPunct="1">
              <a:lnSpc>
                <a:spcPct val="100000"/>
              </a:lnSpc>
              <a:spcBef>
                <a:spcPts val="0"/>
              </a:spcBef>
              <a:spcAft>
                <a:spcPts val="0"/>
              </a:spcAft>
              <a:buClrTx/>
              <a:buSzTx/>
              <a:buFontTx/>
              <a:buNone/>
              <a:tabLst/>
              <a:defRPr/>
            </a:pPr>
            <a:r>
              <a:rPr kumimoji="0" lang="en-US" sz="2267" b="1" i="0" u="none" strike="noStrike" kern="0" cap="none" spc="0" normalizeH="0" baseline="0" noProof="0">
                <a:ln>
                  <a:noFill/>
                </a:ln>
                <a:solidFill>
                  <a:srgbClr val="F47C30"/>
                </a:solidFill>
                <a:effectLst/>
                <a:uLnTx/>
                <a:uFillTx/>
                <a:latin typeface="Calibri"/>
                <a:ea typeface="+mn-ea"/>
                <a:cs typeface="+mn-cs"/>
              </a:rPr>
              <a:t>296+ M</a:t>
            </a:r>
            <a:r>
              <a:rPr kumimoji="0" lang="en-US" sz="2267" b="0" i="0" u="none" strike="noStrike" kern="0" cap="none" spc="0" normalizeH="0" baseline="0" noProof="0">
                <a:ln>
                  <a:noFill/>
                </a:ln>
                <a:solidFill>
                  <a:srgbClr val="00B050"/>
                </a:solidFill>
                <a:effectLst/>
                <a:uLnTx/>
                <a:uFillTx/>
                <a:latin typeface="Calibri"/>
                <a:ea typeface="+mn-ea"/>
                <a:cs typeface="+mn-cs"/>
              </a:rPr>
              <a:t> </a:t>
            </a:r>
            <a:r>
              <a:rPr kumimoji="0" lang="zh-CN" altLang="en-US" sz="2267" b="0" i="0" u="none" strike="noStrike" kern="0" cap="none" spc="0" normalizeH="0" baseline="0" noProof="0">
                <a:ln>
                  <a:noFill/>
                </a:ln>
                <a:solidFill>
                  <a:srgbClr val="000000"/>
                </a:solidFill>
                <a:effectLst/>
                <a:uLnTx/>
                <a:uFillTx/>
                <a:latin typeface="Calibri"/>
                <a:ea typeface="+mn-ea"/>
                <a:cs typeface="+mn-cs"/>
              </a:rPr>
              <a:t>開放獲取記錄</a:t>
            </a:r>
            <a:endParaRPr kumimoji="0" lang="en-US" sz="2267" b="0" i="0" u="none" strike="noStrike" kern="0" cap="none" spc="0" normalizeH="0" baseline="0" noProof="0">
              <a:ln>
                <a:noFill/>
              </a:ln>
              <a:solidFill>
                <a:srgbClr val="000000"/>
              </a:solidFill>
              <a:effectLst/>
              <a:uLnTx/>
              <a:uFillTx/>
              <a:latin typeface="Calibri"/>
              <a:ea typeface="+mn-ea"/>
              <a:cs typeface="Calibri"/>
            </a:endParaRPr>
          </a:p>
          <a:p>
            <a:pPr marL="0" marR="0" lvl="0" indent="0" defTabSz="914377" eaLnBrk="1" fontAlgn="auto" latinLnBrk="0" hangingPunct="1">
              <a:lnSpc>
                <a:spcPct val="100000"/>
              </a:lnSpc>
              <a:spcBef>
                <a:spcPts val="0"/>
              </a:spcBef>
              <a:spcAft>
                <a:spcPts val="0"/>
              </a:spcAft>
              <a:buClrTx/>
              <a:buSzTx/>
              <a:buFontTx/>
              <a:buNone/>
              <a:tabLst/>
              <a:defRPr/>
            </a:pPr>
            <a:r>
              <a:rPr kumimoji="0" lang="en-US" sz="2267" b="1" i="0" u="none" strike="noStrike" kern="0" cap="none" spc="0" normalizeH="0" baseline="0" noProof="0">
                <a:ln>
                  <a:noFill/>
                </a:ln>
                <a:solidFill>
                  <a:srgbClr val="00863D"/>
                </a:solidFill>
                <a:effectLst/>
                <a:uLnTx/>
                <a:uFillTx/>
                <a:latin typeface="Calibri"/>
                <a:ea typeface="+mn-ea"/>
                <a:cs typeface="+mn-cs"/>
              </a:rPr>
              <a:t>1.2+ M </a:t>
            </a:r>
            <a:r>
              <a:rPr kumimoji="0" lang="en-US" sz="2267" b="0" i="0" u="none" strike="noStrike" kern="0" cap="none" spc="0" normalizeH="0" baseline="0" noProof="0">
                <a:ln>
                  <a:noFill/>
                </a:ln>
                <a:solidFill>
                  <a:srgbClr val="000000"/>
                </a:solidFill>
                <a:effectLst/>
                <a:uLnTx/>
                <a:uFillTx/>
                <a:latin typeface="Calibri"/>
                <a:ea typeface="+mn-ea"/>
                <a:cs typeface="+mn-cs"/>
              </a:rPr>
              <a:t>ORCID</a:t>
            </a:r>
            <a:endParaRPr kumimoji="0" lang="de-DE" sz="2267" b="0" i="0" u="none" strike="noStrike" kern="0" cap="none" spc="0" normalizeH="0" baseline="0" noProof="0">
              <a:ln>
                <a:noFill/>
              </a:ln>
              <a:solidFill>
                <a:srgbClr val="000000"/>
              </a:solidFill>
              <a:effectLst/>
              <a:uLnTx/>
              <a:uFillTx/>
              <a:latin typeface="Calibri"/>
              <a:ea typeface="+mn-ea"/>
              <a:cs typeface="+mn-cs"/>
            </a:endParaRPr>
          </a:p>
          <a:p>
            <a:pPr marL="0" marR="0" lvl="0" indent="0" defTabSz="914377" eaLnBrk="1" fontAlgn="auto" latinLnBrk="0" hangingPunct="1">
              <a:lnSpc>
                <a:spcPct val="100000"/>
              </a:lnSpc>
              <a:spcBef>
                <a:spcPts val="0"/>
              </a:spcBef>
              <a:spcAft>
                <a:spcPts val="0"/>
              </a:spcAft>
              <a:buClrTx/>
              <a:buSzTx/>
              <a:buFontTx/>
              <a:buNone/>
              <a:tabLst/>
              <a:defRPr/>
            </a:pPr>
            <a:endParaRPr kumimoji="0" lang="de-DE" sz="2400" b="0" i="0" u="none" strike="noStrike" kern="0" cap="none" spc="0" normalizeH="0" baseline="0" noProof="0">
              <a:ln>
                <a:noFill/>
              </a:ln>
              <a:solidFill>
                <a:srgbClr val="000000"/>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D103CB6A-8A55-7678-4ECA-32FB2394027C}"/>
              </a:ext>
            </a:extLst>
          </p:cNvPr>
          <p:cNvSpPr/>
          <p:nvPr/>
        </p:nvSpPr>
        <p:spPr>
          <a:xfrm>
            <a:off x="468593" y="893937"/>
            <a:ext cx="5264808" cy="697423"/>
          </a:xfrm>
          <a:prstGeom prst="roundRect">
            <a:avLst>
              <a:gd name="adj" fmla="val 10000"/>
            </a:avLst>
          </a:prstGeom>
          <a:solidFill>
            <a:srgbClr val="FFFFFF"/>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2267" b="1" i="0" u="none" strike="noStrike" kern="0" cap="none" spc="0" normalizeH="0" baseline="0" noProof="0">
                <a:ln>
                  <a:noFill/>
                </a:ln>
                <a:solidFill>
                  <a:srgbClr val="00863D"/>
                </a:solidFill>
                <a:effectLst/>
                <a:uLnTx/>
                <a:uFillTx/>
                <a:latin typeface="Calibri"/>
                <a:ea typeface="+mn-ea"/>
                <a:cs typeface="+mn-cs"/>
              </a:rPr>
              <a:t>5+ Billion </a:t>
            </a:r>
            <a:r>
              <a:rPr lang="zh-CN" altLang="en-US" sz="2267" kern="0">
                <a:solidFill>
                  <a:srgbClr val="000000"/>
                </a:solidFill>
                <a:latin typeface="Calibri"/>
              </a:rPr>
              <a:t>元數據記錄</a:t>
            </a:r>
            <a:endParaRPr kumimoji="0" lang="en-US" sz="2267" b="0" i="0" u="none" strike="noStrike" kern="0" cap="none" spc="0" normalizeH="0" baseline="0" noProof="0">
              <a:ln>
                <a:noFill/>
              </a:ln>
              <a:solidFill>
                <a:srgbClr val="000000"/>
              </a:solidFill>
              <a:effectLst/>
              <a:uLnTx/>
              <a:uFillTx/>
              <a:latin typeface="Calibri"/>
              <a:ea typeface="+mn-ea"/>
              <a:cs typeface="+mn-cs"/>
            </a:endParaRPr>
          </a:p>
          <a:p>
            <a:pPr marL="0" marR="0" lvl="0" indent="0" defTabSz="914377" eaLnBrk="1" fontAlgn="auto" latinLnBrk="0" hangingPunct="1">
              <a:lnSpc>
                <a:spcPct val="100000"/>
              </a:lnSpc>
              <a:spcBef>
                <a:spcPts val="0"/>
              </a:spcBef>
              <a:spcAft>
                <a:spcPts val="0"/>
              </a:spcAft>
              <a:buClrTx/>
              <a:buSzTx/>
              <a:buFontTx/>
              <a:buNone/>
              <a:tabLst/>
              <a:defRPr/>
            </a:pPr>
            <a:r>
              <a:rPr kumimoji="0" lang="en-US" sz="2267" b="1" i="0" u="none" strike="noStrike" kern="0" cap="none" spc="0" normalizeH="0" baseline="0" noProof="0">
                <a:ln>
                  <a:noFill/>
                </a:ln>
                <a:solidFill>
                  <a:srgbClr val="00863D"/>
                </a:solidFill>
                <a:effectLst/>
                <a:uLnTx/>
                <a:uFillTx/>
                <a:latin typeface="Calibri"/>
                <a:ea typeface="+mn-ea"/>
                <a:cs typeface="+mn-cs"/>
              </a:rPr>
              <a:t>10+% </a:t>
            </a:r>
            <a:r>
              <a:rPr kumimoji="0" lang="zh-CN" altLang="en-US" sz="2267" b="0" i="0" u="none" strike="noStrike" kern="0" cap="none" spc="0" normalizeH="0" baseline="0" noProof="0">
                <a:ln>
                  <a:noFill/>
                </a:ln>
                <a:solidFill>
                  <a:srgbClr val="000000"/>
                </a:solidFill>
                <a:effectLst/>
                <a:uLnTx/>
                <a:uFillTx/>
                <a:latin typeface="Calibri"/>
                <a:ea typeface="+mn-ea"/>
                <a:cs typeface="+mn-cs"/>
              </a:rPr>
              <a:t>年增長</a:t>
            </a:r>
            <a:endParaRPr kumimoji="0" lang="de-DE" sz="2267" b="0" i="0" u="none" strike="noStrike" kern="0" cap="none" spc="0" normalizeH="0" baseline="0" noProof="0">
              <a:ln>
                <a:noFill/>
              </a:ln>
              <a:solidFill>
                <a:srgbClr val="00863D"/>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D04CE3-06F5-447D-964E-1900EDF063CB}"/>
              </a:ext>
            </a:extLst>
          </p:cNvPr>
          <p:cNvGrpSpPr/>
          <p:nvPr/>
        </p:nvGrpSpPr>
        <p:grpSpPr>
          <a:xfrm>
            <a:off x="5638829" y="1848253"/>
            <a:ext cx="6553172" cy="4014830"/>
            <a:chOff x="4871204" y="1189514"/>
            <a:chExt cx="4914879" cy="3011122"/>
          </a:xfrm>
        </p:grpSpPr>
        <p:grpSp>
          <p:nvGrpSpPr>
            <p:cNvPr id="9" name="Group 8">
              <a:extLst>
                <a:ext uri="{FF2B5EF4-FFF2-40B4-BE49-F238E27FC236}">
                  <a16:creationId xmlns:a16="http://schemas.microsoft.com/office/drawing/2014/main" id="{26762913-F5BF-8CA1-6EE7-B63E9BDF3865}"/>
                </a:ext>
              </a:extLst>
            </p:cNvPr>
            <p:cNvGrpSpPr/>
            <p:nvPr/>
          </p:nvGrpSpPr>
          <p:grpSpPr>
            <a:xfrm>
              <a:off x="4871204" y="1837559"/>
              <a:ext cx="1440000" cy="1440000"/>
              <a:chOff x="3479621" y="1710313"/>
              <a:chExt cx="2184758" cy="2184758"/>
            </a:xfrm>
          </p:grpSpPr>
          <p:sp>
            <p:nvSpPr>
              <p:cNvPr id="41" name="Oval 40">
                <a:extLst>
                  <a:ext uri="{FF2B5EF4-FFF2-40B4-BE49-F238E27FC236}">
                    <a16:creationId xmlns:a16="http://schemas.microsoft.com/office/drawing/2014/main" id="{D8A4EBCA-FAF2-0A97-0073-CA420E28F5E4}"/>
                  </a:ext>
                </a:extLst>
              </p:cNvPr>
              <p:cNvSpPr/>
              <p:nvPr/>
            </p:nvSpPr>
            <p:spPr>
              <a:xfrm>
                <a:off x="3479621" y="1710313"/>
                <a:ext cx="2184758" cy="2184758"/>
              </a:xfrm>
              <a:prstGeom prst="ellipse">
                <a:avLst/>
              </a:prstGeom>
              <a:solidFill>
                <a:srgbClr val="FFFFFF"/>
              </a:solidFill>
              <a:ln w="19050" cap="flat" cmpd="sng" algn="ctr">
                <a:solidFill>
                  <a:srgbClr val="5E33BF">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grpSp>
            <p:nvGrpSpPr>
              <p:cNvPr id="42" name="Group 4">
                <a:extLst>
                  <a:ext uri="{FF2B5EF4-FFF2-40B4-BE49-F238E27FC236}">
                    <a16:creationId xmlns:a16="http://schemas.microsoft.com/office/drawing/2014/main" id="{FE026067-7696-5698-3D87-B6E5CE1CE7B2}"/>
                  </a:ext>
                </a:extLst>
              </p:cNvPr>
              <p:cNvGrpSpPr>
                <a:grpSpLocks noChangeAspect="1"/>
              </p:cNvGrpSpPr>
              <p:nvPr/>
            </p:nvGrpSpPr>
            <p:grpSpPr bwMode="auto">
              <a:xfrm>
                <a:off x="3752004" y="2010605"/>
                <a:ext cx="1639996" cy="1584175"/>
                <a:chOff x="4747" y="223"/>
                <a:chExt cx="2791" cy="2696"/>
              </a:xfrm>
            </p:grpSpPr>
            <p:sp>
              <p:nvSpPr>
                <p:cNvPr id="43" name="Freeform 6">
                  <a:extLst>
                    <a:ext uri="{FF2B5EF4-FFF2-40B4-BE49-F238E27FC236}">
                      <a16:creationId xmlns:a16="http://schemas.microsoft.com/office/drawing/2014/main" id="{30888BF2-7FAD-96E8-5D5E-4E15768491D3}"/>
                    </a:ext>
                  </a:extLst>
                </p:cNvPr>
                <p:cNvSpPr>
                  <a:spLocks/>
                </p:cNvSpPr>
                <p:nvPr/>
              </p:nvSpPr>
              <p:spPr bwMode="auto">
                <a:xfrm>
                  <a:off x="5017" y="1801"/>
                  <a:ext cx="2223" cy="1118"/>
                </a:xfrm>
                <a:custGeom>
                  <a:avLst/>
                  <a:gdLst>
                    <a:gd name="T0" fmla="*/ 2223 w 2223"/>
                    <a:gd name="T1" fmla="*/ 20 h 1118"/>
                    <a:gd name="T2" fmla="*/ 2223 w 2223"/>
                    <a:gd name="T3" fmla="*/ 646 h 1118"/>
                    <a:gd name="T4" fmla="*/ 1111 w 2223"/>
                    <a:gd name="T5" fmla="*/ 1118 h 1118"/>
                    <a:gd name="T6" fmla="*/ 0 w 2223"/>
                    <a:gd name="T7" fmla="*/ 646 h 1118"/>
                    <a:gd name="T8" fmla="*/ 0 w 2223"/>
                    <a:gd name="T9" fmla="*/ 0 h 1118"/>
                  </a:gdLst>
                  <a:ahLst/>
                  <a:cxnLst>
                    <a:cxn ang="0">
                      <a:pos x="T0" y="T1"/>
                    </a:cxn>
                    <a:cxn ang="0">
                      <a:pos x="T2" y="T3"/>
                    </a:cxn>
                    <a:cxn ang="0">
                      <a:pos x="T4" y="T5"/>
                    </a:cxn>
                    <a:cxn ang="0">
                      <a:pos x="T6" y="T7"/>
                    </a:cxn>
                    <a:cxn ang="0">
                      <a:pos x="T8" y="T9"/>
                    </a:cxn>
                  </a:cxnLst>
                  <a:rect l="0" t="0" r="r" b="b"/>
                  <a:pathLst>
                    <a:path w="2223" h="1118">
                      <a:moveTo>
                        <a:pt x="2223" y="20"/>
                      </a:moveTo>
                      <a:lnTo>
                        <a:pt x="2223" y="646"/>
                      </a:lnTo>
                      <a:lnTo>
                        <a:pt x="1111" y="1118"/>
                      </a:lnTo>
                      <a:lnTo>
                        <a:pt x="0" y="646"/>
                      </a:lnTo>
                      <a:lnTo>
                        <a:pt x="0" y="0"/>
                      </a:lnTo>
                    </a:path>
                  </a:pathLst>
                </a:custGeom>
                <a:noFill/>
                <a:ln w="19050">
                  <a:solidFill>
                    <a:srgbClr val="5E33B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ndParaRPr>
                </a:p>
              </p:txBody>
            </p:sp>
            <p:sp>
              <p:nvSpPr>
                <p:cNvPr id="44" name="Freeform 7">
                  <a:extLst>
                    <a:ext uri="{FF2B5EF4-FFF2-40B4-BE49-F238E27FC236}">
                      <a16:creationId xmlns:a16="http://schemas.microsoft.com/office/drawing/2014/main" id="{5F6C9B5F-076B-ADC1-53B0-267DEE4ECA23}"/>
                    </a:ext>
                  </a:extLst>
                </p:cNvPr>
                <p:cNvSpPr>
                  <a:spLocks/>
                </p:cNvSpPr>
                <p:nvPr/>
              </p:nvSpPr>
              <p:spPr bwMode="auto">
                <a:xfrm>
                  <a:off x="4747" y="1285"/>
                  <a:ext cx="2791" cy="922"/>
                </a:xfrm>
                <a:custGeom>
                  <a:avLst/>
                  <a:gdLst>
                    <a:gd name="T0" fmla="*/ 1381 w 2791"/>
                    <a:gd name="T1" fmla="*/ 544 h 922"/>
                    <a:gd name="T2" fmla="*/ 1025 w 2791"/>
                    <a:gd name="T3" fmla="*/ 922 h 922"/>
                    <a:gd name="T4" fmla="*/ 0 w 2791"/>
                    <a:gd name="T5" fmla="*/ 370 h 922"/>
                    <a:gd name="T6" fmla="*/ 306 w 2791"/>
                    <a:gd name="T7" fmla="*/ 0 h 922"/>
                    <a:gd name="T8" fmla="*/ 1381 w 2791"/>
                    <a:gd name="T9" fmla="*/ 544 h 922"/>
                    <a:gd name="T10" fmla="*/ 2457 w 2791"/>
                    <a:gd name="T11" fmla="*/ 0 h 922"/>
                    <a:gd name="T12" fmla="*/ 2791 w 2791"/>
                    <a:gd name="T13" fmla="*/ 374 h 922"/>
                    <a:gd name="T14" fmla="*/ 1779 w 2791"/>
                    <a:gd name="T15" fmla="*/ 918 h 922"/>
                    <a:gd name="T16" fmla="*/ 1389 w 2791"/>
                    <a:gd name="T17" fmla="*/ 544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91" h="922">
                      <a:moveTo>
                        <a:pt x="1381" y="544"/>
                      </a:moveTo>
                      <a:lnTo>
                        <a:pt x="1025" y="922"/>
                      </a:lnTo>
                      <a:lnTo>
                        <a:pt x="0" y="370"/>
                      </a:lnTo>
                      <a:lnTo>
                        <a:pt x="306" y="0"/>
                      </a:lnTo>
                      <a:lnTo>
                        <a:pt x="1381" y="544"/>
                      </a:lnTo>
                      <a:lnTo>
                        <a:pt x="2457" y="0"/>
                      </a:lnTo>
                      <a:lnTo>
                        <a:pt x="2791" y="374"/>
                      </a:lnTo>
                      <a:lnTo>
                        <a:pt x="1779" y="918"/>
                      </a:lnTo>
                      <a:lnTo>
                        <a:pt x="1389" y="544"/>
                      </a:lnTo>
                    </a:path>
                  </a:pathLst>
                </a:custGeom>
                <a:noFill/>
                <a:ln w="19050">
                  <a:solidFill>
                    <a:srgbClr val="5E33B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ndParaRPr>
                </a:p>
              </p:txBody>
            </p:sp>
            <p:sp>
              <p:nvSpPr>
                <p:cNvPr id="45" name="Line 8">
                  <a:extLst>
                    <a:ext uri="{FF2B5EF4-FFF2-40B4-BE49-F238E27FC236}">
                      <a16:creationId xmlns:a16="http://schemas.microsoft.com/office/drawing/2014/main" id="{223BCF24-2EA4-E3D9-9E24-ECCF13D0473B}"/>
                    </a:ext>
                  </a:extLst>
                </p:cNvPr>
                <p:cNvSpPr>
                  <a:spLocks noChangeShapeType="1"/>
                </p:cNvSpPr>
                <p:nvPr/>
              </p:nvSpPr>
              <p:spPr bwMode="auto">
                <a:xfrm>
                  <a:off x="6132" y="2113"/>
                  <a:ext cx="0" cy="744"/>
                </a:xfrm>
                <a:prstGeom prst="line">
                  <a:avLst/>
                </a:prstGeom>
                <a:noFill/>
                <a:ln w="19050">
                  <a:solidFill>
                    <a:srgbClr val="5E33BF"/>
                  </a:solidFill>
                  <a:prstDash val="solid"/>
                  <a:round/>
                  <a:headEnd/>
                  <a:tailEnd/>
                </a:ln>
                <a:extLst>
                  <a:ext uri="{909E8E84-426E-40dd-AFC4-6F175D3DCCD1}">
                    <a14:hiddenFill xmlns:a14="http://schemas.microsoft.com/office/drawing/2010/main" xmlns="">
                      <a:noFill/>
                    </a14:hiddenFill>
                  </a:ext>
                </a:extLst>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ndParaRPr>
                </a:p>
              </p:txBody>
            </p:sp>
            <p:sp>
              <p:nvSpPr>
                <p:cNvPr id="46" name="Freeform 9">
                  <a:extLst>
                    <a:ext uri="{FF2B5EF4-FFF2-40B4-BE49-F238E27FC236}">
                      <a16:creationId xmlns:a16="http://schemas.microsoft.com/office/drawing/2014/main" id="{11032F5F-D7E0-3375-2025-AE1436743553}"/>
                    </a:ext>
                  </a:extLst>
                </p:cNvPr>
                <p:cNvSpPr>
                  <a:spLocks/>
                </p:cNvSpPr>
                <p:nvPr/>
              </p:nvSpPr>
              <p:spPr bwMode="auto">
                <a:xfrm>
                  <a:off x="5211" y="1105"/>
                  <a:ext cx="1587" cy="276"/>
                </a:xfrm>
                <a:custGeom>
                  <a:avLst/>
                  <a:gdLst>
                    <a:gd name="T0" fmla="*/ 44 w 1587"/>
                    <a:gd name="T1" fmla="*/ 276 h 276"/>
                    <a:gd name="T2" fmla="*/ 44 w 1587"/>
                    <a:gd name="T3" fmla="*/ 276 h 276"/>
                    <a:gd name="T4" fmla="*/ 16 w 1587"/>
                    <a:gd name="T5" fmla="*/ 190 h 276"/>
                    <a:gd name="T6" fmla="*/ 16 w 1587"/>
                    <a:gd name="T7" fmla="*/ 190 h 276"/>
                    <a:gd name="T8" fmla="*/ 10 w 1587"/>
                    <a:gd name="T9" fmla="*/ 166 h 276"/>
                    <a:gd name="T10" fmla="*/ 4 w 1587"/>
                    <a:gd name="T11" fmla="*/ 144 h 276"/>
                    <a:gd name="T12" fmla="*/ 2 w 1587"/>
                    <a:gd name="T13" fmla="*/ 124 h 276"/>
                    <a:gd name="T14" fmla="*/ 0 w 1587"/>
                    <a:gd name="T15" fmla="*/ 106 h 276"/>
                    <a:gd name="T16" fmla="*/ 2 w 1587"/>
                    <a:gd name="T17" fmla="*/ 88 h 276"/>
                    <a:gd name="T18" fmla="*/ 4 w 1587"/>
                    <a:gd name="T19" fmla="*/ 72 h 276"/>
                    <a:gd name="T20" fmla="*/ 10 w 1587"/>
                    <a:gd name="T21" fmla="*/ 58 h 276"/>
                    <a:gd name="T22" fmla="*/ 16 w 1587"/>
                    <a:gd name="T23" fmla="*/ 46 h 276"/>
                    <a:gd name="T24" fmla="*/ 26 w 1587"/>
                    <a:gd name="T25" fmla="*/ 36 h 276"/>
                    <a:gd name="T26" fmla="*/ 38 w 1587"/>
                    <a:gd name="T27" fmla="*/ 26 h 276"/>
                    <a:gd name="T28" fmla="*/ 50 w 1587"/>
                    <a:gd name="T29" fmla="*/ 18 h 276"/>
                    <a:gd name="T30" fmla="*/ 66 w 1587"/>
                    <a:gd name="T31" fmla="*/ 12 h 276"/>
                    <a:gd name="T32" fmla="*/ 84 w 1587"/>
                    <a:gd name="T33" fmla="*/ 6 h 276"/>
                    <a:gd name="T34" fmla="*/ 104 w 1587"/>
                    <a:gd name="T35" fmla="*/ 2 h 276"/>
                    <a:gd name="T36" fmla="*/ 126 w 1587"/>
                    <a:gd name="T37" fmla="*/ 0 h 276"/>
                    <a:gd name="T38" fmla="*/ 152 w 1587"/>
                    <a:gd name="T39" fmla="*/ 0 h 276"/>
                    <a:gd name="T40" fmla="*/ 152 w 1587"/>
                    <a:gd name="T41" fmla="*/ 0 h 276"/>
                    <a:gd name="T42" fmla="*/ 454 w 1587"/>
                    <a:gd name="T43" fmla="*/ 0 h 276"/>
                    <a:gd name="T44" fmla="*/ 454 w 1587"/>
                    <a:gd name="T45" fmla="*/ 0 h 276"/>
                    <a:gd name="T46" fmla="*/ 482 w 1587"/>
                    <a:gd name="T47" fmla="*/ 0 h 276"/>
                    <a:gd name="T48" fmla="*/ 510 w 1587"/>
                    <a:gd name="T49" fmla="*/ 4 h 276"/>
                    <a:gd name="T50" fmla="*/ 537 w 1587"/>
                    <a:gd name="T51" fmla="*/ 8 h 276"/>
                    <a:gd name="T52" fmla="*/ 563 w 1587"/>
                    <a:gd name="T53" fmla="*/ 16 h 276"/>
                    <a:gd name="T54" fmla="*/ 589 w 1587"/>
                    <a:gd name="T55" fmla="*/ 28 h 276"/>
                    <a:gd name="T56" fmla="*/ 615 w 1587"/>
                    <a:gd name="T57" fmla="*/ 44 h 276"/>
                    <a:gd name="T58" fmla="*/ 641 w 1587"/>
                    <a:gd name="T59" fmla="*/ 64 h 276"/>
                    <a:gd name="T60" fmla="*/ 665 w 1587"/>
                    <a:gd name="T61" fmla="*/ 88 h 276"/>
                    <a:gd name="T62" fmla="*/ 665 w 1587"/>
                    <a:gd name="T63" fmla="*/ 88 h 276"/>
                    <a:gd name="T64" fmla="*/ 677 w 1587"/>
                    <a:gd name="T65" fmla="*/ 102 h 276"/>
                    <a:gd name="T66" fmla="*/ 689 w 1587"/>
                    <a:gd name="T67" fmla="*/ 112 h 276"/>
                    <a:gd name="T68" fmla="*/ 701 w 1587"/>
                    <a:gd name="T69" fmla="*/ 122 h 276"/>
                    <a:gd name="T70" fmla="*/ 715 w 1587"/>
                    <a:gd name="T71" fmla="*/ 130 h 276"/>
                    <a:gd name="T72" fmla="*/ 727 w 1587"/>
                    <a:gd name="T73" fmla="*/ 136 h 276"/>
                    <a:gd name="T74" fmla="*/ 741 w 1587"/>
                    <a:gd name="T75" fmla="*/ 140 h 276"/>
                    <a:gd name="T76" fmla="*/ 767 w 1587"/>
                    <a:gd name="T77" fmla="*/ 146 h 276"/>
                    <a:gd name="T78" fmla="*/ 795 w 1587"/>
                    <a:gd name="T79" fmla="*/ 150 h 276"/>
                    <a:gd name="T80" fmla="*/ 821 w 1587"/>
                    <a:gd name="T81" fmla="*/ 150 h 276"/>
                    <a:gd name="T82" fmla="*/ 877 w 1587"/>
                    <a:gd name="T83" fmla="*/ 150 h 276"/>
                    <a:gd name="T84" fmla="*/ 877 w 1587"/>
                    <a:gd name="T85" fmla="*/ 150 h 276"/>
                    <a:gd name="T86" fmla="*/ 1155 w 1587"/>
                    <a:gd name="T87" fmla="*/ 148 h 276"/>
                    <a:gd name="T88" fmla="*/ 1425 w 1587"/>
                    <a:gd name="T89" fmla="*/ 150 h 276"/>
                    <a:gd name="T90" fmla="*/ 1425 w 1587"/>
                    <a:gd name="T91" fmla="*/ 150 h 276"/>
                    <a:gd name="T92" fmla="*/ 1451 w 1587"/>
                    <a:gd name="T93" fmla="*/ 150 h 276"/>
                    <a:gd name="T94" fmla="*/ 1477 w 1587"/>
                    <a:gd name="T95" fmla="*/ 152 h 276"/>
                    <a:gd name="T96" fmla="*/ 1499 w 1587"/>
                    <a:gd name="T97" fmla="*/ 158 h 276"/>
                    <a:gd name="T98" fmla="*/ 1511 w 1587"/>
                    <a:gd name="T99" fmla="*/ 162 h 276"/>
                    <a:gd name="T100" fmla="*/ 1521 w 1587"/>
                    <a:gd name="T101" fmla="*/ 168 h 276"/>
                    <a:gd name="T102" fmla="*/ 1531 w 1587"/>
                    <a:gd name="T103" fmla="*/ 174 h 276"/>
                    <a:gd name="T104" fmla="*/ 1539 w 1587"/>
                    <a:gd name="T105" fmla="*/ 182 h 276"/>
                    <a:gd name="T106" fmla="*/ 1549 w 1587"/>
                    <a:gd name="T107" fmla="*/ 192 h 276"/>
                    <a:gd name="T108" fmla="*/ 1557 w 1587"/>
                    <a:gd name="T109" fmla="*/ 202 h 276"/>
                    <a:gd name="T110" fmla="*/ 1565 w 1587"/>
                    <a:gd name="T111" fmla="*/ 216 h 276"/>
                    <a:gd name="T112" fmla="*/ 1573 w 1587"/>
                    <a:gd name="T113" fmla="*/ 230 h 276"/>
                    <a:gd name="T114" fmla="*/ 1587 w 1587"/>
                    <a:gd name="T115" fmla="*/ 26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7" h="276">
                      <a:moveTo>
                        <a:pt x="44" y="276"/>
                      </a:moveTo>
                      <a:lnTo>
                        <a:pt x="44" y="276"/>
                      </a:lnTo>
                      <a:lnTo>
                        <a:pt x="16" y="190"/>
                      </a:lnTo>
                      <a:lnTo>
                        <a:pt x="16" y="190"/>
                      </a:lnTo>
                      <a:lnTo>
                        <a:pt x="10" y="166"/>
                      </a:lnTo>
                      <a:lnTo>
                        <a:pt x="4" y="144"/>
                      </a:lnTo>
                      <a:lnTo>
                        <a:pt x="2" y="124"/>
                      </a:lnTo>
                      <a:lnTo>
                        <a:pt x="0" y="106"/>
                      </a:lnTo>
                      <a:lnTo>
                        <a:pt x="2" y="88"/>
                      </a:lnTo>
                      <a:lnTo>
                        <a:pt x="4" y="72"/>
                      </a:lnTo>
                      <a:lnTo>
                        <a:pt x="10" y="58"/>
                      </a:lnTo>
                      <a:lnTo>
                        <a:pt x="16" y="46"/>
                      </a:lnTo>
                      <a:lnTo>
                        <a:pt x="26" y="36"/>
                      </a:lnTo>
                      <a:lnTo>
                        <a:pt x="38" y="26"/>
                      </a:lnTo>
                      <a:lnTo>
                        <a:pt x="50" y="18"/>
                      </a:lnTo>
                      <a:lnTo>
                        <a:pt x="66" y="12"/>
                      </a:lnTo>
                      <a:lnTo>
                        <a:pt x="84" y="6"/>
                      </a:lnTo>
                      <a:lnTo>
                        <a:pt x="104" y="2"/>
                      </a:lnTo>
                      <a:lnTo>
                        <a:pt x="126" y="0"/>
                      </a:lnTo>
                      <a:lnTo>
                        <a:pt x="152" y="0"/>
                      </a:lnTo>
                      <a:lnTo>
                        <a:pt x="152" y="0"/>
                      </a:lnTo>
                      <a:lnTo>
                        <a:pt x="454" y="0"/>
                      </a:lnTo>
                      <a:lnTo>
                        <a:pt x="454" y="0"/>
                      </a:lnTo>
                      <a:lnTo>
                        <a:pt x="482" y="0"/>
                      </a:lnTo>
                      <a:lnTo>
                        <a:pt x="510" y="4"/>
                      </a:lnTo>
                      <a:lnTo>
                        <a:pt x="537" y="8"/>
                      </a:lnTo>
                      <a:lnTo>
                        <a:pt x="563" y="16"/>
                      </a:lnTo>
                      <a:lnTo>
                        <a:pt x="589" y="28"/>
                      </a:lnTo>
                      <a:lnTo>
                        <a:pt x="615" y="44"/>
                      </a:lnTo>
                      <a:lnTo>
                        <a:pt x="641" y="64"/>
                      </a:lnTo>
                      <a:lnTo>
                        <a:pt x="665" y="88"/>
                      </a:lnTo>
                      <a:lnTo>
                        <a:pt x="665" y="88"/>
                      </a:lnTo>
                      <a:lnTo>
                        <a:pt x="677" y="102"/>
                      </a:lnTo>
                      <a:lnTo>
                        <a:pt x="689" y="112"/>
                      </a:lnTo>
                      <a:lnTo>
                        <a:pt x="701" y="122"/>
                      </a:lnTo>
                      <a:lnTo>
                        <a:pt x="715" y="130"/>
                      </a:lnTo>
                      <a:lnTo>
                        <a:pt x="727" y="136"/>
                      </a:lnTo>
                      <a:lnTo>
                        <a:pt x="741" y="140"/>
                      </a:lnTo>
                      <a:lnTo>
                        <a:pt x="767" y="146"/>
                      </a:lnTo>
                      <a:lnTo>
                        <a:pt x="795" y="150"/>
                      </a:lnTo>
                      <a:lnTo>
                        <a:pt x="821" y="150"/>
                      </a:lnTo>
                      <a:lnTo>
                        <a:pt x="877" y="150"/>
                      </a:lnTo>
                      <a:lnTo>
                        <a:pt x="877" y="150"/>
                      </a:lnTo>
                      <a:lnTo>
                        <a:pt x="1155" y="148"/>
                      </a:lnTo>
                      <a:lnTo>
                        <a:pt x="1425" y="150"/>
                      </a:lnTo>
                      <a:lnTo>
                        <a:pt x="1425" y="150"/>
                      </a:lnTo>
                      <a:lnTo>
                        <a:pt x="1451" y="150"/>
                      </a:lnTo>
                      <a:lnTo>
                        <a:pt x="1477" y="152"/>
                      </a:lnTo>
                      <a:lnTo>
                        <a:pt x="1499" y="158"/>
                      </a:lnTo>
                      <a:lnTo>
                        <a:pt x="1511" y="162"/>
                      </a:lnTo>
                      <a:lnTo>
                        <a:pt x="1521" y="168"/>
                      </a:lnTo>
                      <a:lnTo>
                        <a:pt x="1531" y="174"/>
                      </a:lnTo>
                      <a:lnTo>
                        <a:pt x="1539" y="182"/>
                      </a:lnTo>
                      <a:lnTo>
                        <a:pt x="1549" y="192"/>
                      </a:lnTo>
                      <a:lnTo>
                        <a:pt x="1557" y="202"/>
                      </a:lnTo>
                      <a:lnTo>
                        <a:pt x="1565" y="216"/>
                      </a:lnTo>
                      <a:lnTo>
                        <a:pt x="1573" y="230"/>
                      </a:lnTo>
                      <a:lnTo>
                        <a:pt x="1587" y="262"/>
                      </a:lnTo>
                    </a:path>
                  </a:pathLst>
                </a:custGeom>
                <a:noFill/>
                <a:ln w="19050">
                  <a:solidFill>
                    <a:srgbClr val="5E33B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ndParaRPr>
                </a:p>
              </p:txBody>
            </p:sp>
            <p:sp>
              <p:nvSpPr>
                <p:cNvPr id="47" name="Freeform 10">
                  <a:extLst>
                    <a:ext uri="{FF2B5EF4-FFF2-40B4-BE49-F238E27FC236}">
                      <a16:creationId xmlns:a16="http://schemas.microsoft.com/office/drawing/2014/main" id="{1B6B9C1C-FCBF-69CF-1A3A-12C7EB7AF79A}"/>
                    </a:ext>
                  </a:extLst>
                </p:cNvPr>
                <p:cNvSpPr>
                  <a:spLocks/>
                </p:cNvSpPr>
                <p:nvPr/>
              </p:nvSpPr>
              <p:spPr bwMode="auto">
                <a:xfrm>
                  <a:off x="5583" y="629"/>
                  <a:ext cx="1053" cy="626"/>
                </a:xfrm>
                <a:custGeom>
                  <a:avLst/>
                  <a:gdLst>
                    <a:gd name="T0" fmla="*/ 0 w 1053"/>
                    <a:gd name="T1" fmla="*/ 476 h 626"/>
                    <a:gd name="T2" fmla="*/ 0 w 1053"/>
                    <a:gd name="T3" fmla="*/ 0 h 626"/>
                    <a:gd name="T4" fmla="*/ 1053 w 1053"/>
                    <a:gd name="T5" fmla="*/ 0 h 626"/>
                    <a:gd name="T6" fmla="*/ 1053 w 1053"/>
                    <a:gd name="T7" fmla="*/ 626 h 626"/>
                  </a:gdLst>
                  <a:ahLst/>
                  <a:cxnLst>
                    <a:cxn ang="0">
                      <a:pos x="T0" y="T1"/>
                    </a:cxn>
                    <a:cxn ang="0">
                      <a:pos x="T2" y="T3"/>
                    </a:cxn>
                    <a:cxn ang="0">
                      <a:pos x="T4" y="T5"/>
                    </a:cxn>
                    <a:cxn ang="0">
                      <a:pos x="T6" y="T7"/>
                    </a:cxn>
                  </a:cxnLst>
                  <a:rect l="0" t="0" r="r" b="b"/>
                  <a:pathLst>
                    <a:path w="1053" h="626">
                      <a:moveTo>
                        <a:pt x="0" y="476"/>
                      </a:moveTo>
                      <a:lnTo>
                        <a:pt x="0" y="0"/>
                      </a:lnTo>
                      <a:lnTo>
                        <a:pt x="1053" y="0"/>
                      </a:lnTo>
                      <a:lnTo>
                        <a:pt x="1053" y="626"/>
                      </a:lnTo>
                    </a:path>
                  </a:pathLst>
                </a:custGeom>
                <a:noFill/>
                <a:ln w="19050">
                  <a:solidFill>
                    <a:srgbClr val="5E33B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ndParaRPr>
                </a:p>
              </p:txBody>
            </p:sp>
            <p:sp>
              <p:nvSpPr>
                <p:cNvPr id="48" name="Line 11">
                  <a:extLst>
                    <a:ext uri="{FF2B5EF4-FFF2-40B4-BE49-F238E27FC236}">
                      <a16:creationId xmlns:a16="http://schemas.microsoft.com/office/drawing/2014/main" id="{D74A22AB-E23E-CB5E-512B-2FBEC3D70C9D}"/>
                    </a:ext>
                  </a:extLst>
                </p:cNvPr>
                <p:cNvSpPr>
                  <a:spLocks noChangeShapeType="1"/>
                </p:cNvSpPr>
                <p:nvPr/>
              </p:nvSpPr>
              <p:spPr bwMode="auto">
                <a:xfrm>
                  <a:off x="5742" y="789"/>
                  <a:ext cx="718" cy="0"/>
                </a:xfrm>
                <a:prstGeom prst="line">
                  <a:avLst/>
                </a:prstGeom>
                <a:noFill/>
                <a:ln w="19050">
                  <a:solidFill>
                    <a:srgbClr val="5E33BF"/>
                  </a:solidFill>
                  <a:prstDash val="solid"/>
                  <a:round/>
                  <a:headEnd/>
                  <a:tailEnd/>
                </a:ln>
                <a:extLst>
                  <a:ext uri="{909E8E84-426E-40dd-AFC4-6F175D3DCCD1}">
                    <a14:hiddenFill xmlns:a14="http://schemas.microsoft.com/office/drawing/2010/main" xmlns="">
                      <a:noFill/>
                    </a14:hiddenFill>
                  </a:ext>
                </a:extLst>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ndParaRPr>
                </a:p>
              </p:txBody>
            </p:sp>
            <p:sp>
              <p:nvSpPr>
                <p:cNvPr id="49" name="Line 12">
                  <a:extLst>
                    <a:ext uri="{FF2B5EF4-FFF2-40B4-BE49-F238E27FC236}">
                      <a16:creationId xmlns:a16="http://schemas.microsoft.com/office/drawing/2014/main" id="{7723CDD2-0751-91C9-A652-1F0B8F4D8B4B}"/>
                    </a:ext>
                  </a:extLst>
                </p:cNvPr>
                <p:cNvSpPr>
                  <a:spLocks noChangeShapeType="1"/>
                </p:cNvSpPr>
                <p:nvPr/>
              </p:nvSpPr>
              <p:spPr bwMode="auto">
                <a:xfrm>
                  <a:off x="5742" y="943"/>
                  <a:ext cx="718" cy="0"/>
                </a:xfrm>
                <a:prstGeom prst="line">
                  <a:avLst/>
                </a:prstGeom>
                <a:noFill/>
                <a:ln w="19050">
                  <a:solidFill>
                    <a:srgbClr val="5E33BF"/>
                  </a:solidFill>
                  <a:prstDash val="solid"/>
                  <a:round/>
                  <a:headEnd/>
                  <a:tailEnd/>
                </a:ln>
                <a:extLst>
                  <a:ext uri="{909E8E84-426E-40dd-AFC4-6F175D3DCCD1}">
                    <a14:hiddenFill xmlns:a14="http://schemas.microsoft.com/office/drawing/2010/main" xmlns="">
                      <a:noFill/>
                    </a14:hiddenFill>
                  </a:ext>
                </a:extLst>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ndParaRPr>
                </a:p>
              </p:txBody>
            </p:sp>
            <p:sp>
              <p:nvSpPr>
                <p:cNvPr id="50" name="Line 13">
                  <a:extLst>
                    <a:ext uri="{FF2B5EF4-FFF2-40B4-BE49-F238E27FC236}">
                      <a16:creationId xmlns:a16="http://schemas.microsoft.com/office/drawing/2014/main" id="{A794404E-6D2A-6180-08C4-9525D59CA1FE}"/>
                    </a:ext>
                  </a:extLst>
                </p:cNvPr>
                <p:cNvSpPr>
                  <a:spLocks noChangeShapeType="1"/>
                </p:cNvSpPr>
                <p:nvPr/>
              </p:nvSpPr>
              <p:spPr bwMode="auto">
                <a:xfrm>
                  <a:off x="6052" y="1087"/>
                  <a:ext cx="406" cy="0"/>
                </a:xfrm>
                <a:prstGeom prst="line">
                  <a:avLst/>
                </a:prstGeom>
                <a:noFill/>
                <a:ln w="19050">
                  <a:solidFill>
                    <a:srgbClr val="5E33BF"/>
                  </a:solidFill>
                  <a:prstDash val="solid"/>
                  <a:round/>
                  <a:headEnd/>
                  <a:tailEnd/>
                </a:ln>
                <a:extLst>
                  <a:ext uri="{909E8E84-426E-40dd-AFC4-6F175D3DCCD1}">
                    <a14:hiddenFill xmlns:a14="http://schemas.microsoft.com/office/drawing/2010/main" xmlns="">
                      <a:noFill/>
                    </a14:hiddenFill>
                  </a:ext>
                </a:extLst>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ndParaRPr>
                </a:p>
              </p:txBody>
            </p:sp>
            <p:sp>
              <p:nvSpPr>
                <p:cNvPr id="51" name="Freeform 14">
                  <a:extLst>
                    <a:ext uri="{FF2B5EF4-FFF2-40B4-BE49-F238E27FC236}">
                      <a16:creationId xmlns:a16="http://schemas.microsoft.com/office/drawing/2014/main" id="{02152FA5-FFE3-E7AE-D7BA-AD8F4A374D63}"/>
                    </a:ext>
                  </a:extLst>
                </p:cNvPr>
                <p:cNvSpPr>
                  <a:spLocks/>
                </p:cNvSpPr>
                <p:nvPr/>
              </p:nvSpPr>
              <p:spPr bwMode="auto">
                <a:xfrm>
                  <a:off x="5381" y="875"/>
                  <a:ext cx="202" cy="230"/>
                </a:xfrm>
                <a:custGeom>
                  <a:avLst/>
                  <a:gdLst>
                    <a:gd name="T0" fmla="*/ 0 w 202"/>
                    <a:gd name="T1" fmla="*/ 230 h 230"/>
                    <a:gd name="T2" fmla="*/ 0 w 202"/>
                    <a:gd name="T3" fmla="*/ 230 h 230"/>
                    <a:gd name="T4" fmla="*/ 0 w 202"/>
                    <a:gd name="T5" fmla="*/ 108 h 230"/>
                    <a:gd name="T6" fmla="*/ 0 w 202"/>
                    <a:gd name="T7" fmla="*/ 108 h 230"/>
                    <a:gd name="T8" fmla="*/ 2 w 202"/>
                    <a:gd name="T9" fmla="*/ 82 h 230"/>
                    <a:gd name="T10" fmla="*/ 8 w 202"/>
                    <a:gd name="T11" fmla="*/ 62 h 230"/>
                    <a:gd name="T12" fmla="*/ 12 w 202"/>
                    <a:gd name="T13" fmla="*/ 52 h 230"/>
                    <a:gd name="T14" fmla="*/ 16 w 202"/>
                    <a:gd name="T15" fmla="*/ 44 h 230"/>
                    <a:gd name="T16" fmla="*/ 22 w 202"/>
                    <a:gd name="T17" fmla="*/ 36 h 230"/>
                    <a:gd name="T18" fmla="*/ 30 w 202"/>
                    <a:gd name="T19" fmla="*/ 28 h 230"/>
                    <a:gd name="T20" fmla="*/ 38 w 202"/>
                    <a:gd name="T21" fmla="*/ 22 h 230"/>
                    <a:gd name="T22" fmla="*/ 48 w 202"/>
                    <a:gd name="T23" fmla="*/ 16 h 230"/>
                    <a:gd name="T24" fmla="*/ 60 w 202"/>
                    <a:gd name="T25" fmla="*/ 12 h 230"/>
                    <a:gd name="T26" fmla="*/ 74 w 202"/>
                    <a:gd name="T27" fmla="*/ 8 h 230"/>
                    <a:gd name="T28" fmla="*/ 104 w 202"/>
                    <a:gd name="T29" fmla="*/ 2 h 230"/>
                    <a:gd name="T30" fmla="*/ 142 w 202"/>
                    <a:gd name="T31" fmla="*/ 0 h 230"/>
                    <a:gd name="T32" fmla="*/ 142 w 202"/>
                    <a:gd name="T33" fmla="*/ 0 h 230"/>
                    <a:gd name="T34" fmla="*/ 202 w 202"/>
                    <a:gd name="T3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2" h="230">
                      <a:moveTo>
                        <a:pt x="0" y="230"/>
                      </a:moveTo>
                      <a:lnTo>
                        <a:pt x="0" y="230"/>
                      </a:lnTo>
                      <a:lnTo>
                        <a:pt x="0" y="108"/>
                      </a:lnTo>
                      <a:lnTo>
                        <a:pt x="0" y="108"/>
                      </a:lnTo>
                      <a:lnTo>
                        <a:pt x="2" y="82"/>
                      </a:lnTo>
                      <a:lnTo>
                        <a:pt x="8" y="62"/>
                      </a:lnTo>
                      <a:lnTo>
                        <a:pt x="12" y="52"/>
                      </a:lnTo>
                      <a:lnTo>
                        <a:pt x="16" y="44"/>
                      </a:lnTo>
                      <a:lnTo>
                        <a:pt x="22" y="36"/>
                      </a:lnTo>
                      <a:lnTo>
                        <a:pt x="30" y="28"/>
                      </a:lnTo>
                      <a:lnTo>
                        <a:pt x="38" y="22"/>
                      </a:lnTo>
                      <a:lnTo>
                        <a:pt x="48" y="16"/>
                      </a:lnTo>
                      <a:lnTo>
                        <a:pt x="60" y="12"/>
                      </a:lnTo>
                      <a:lnTo>
                        <a:pt x="74" y="8"/>
                      </a:lnTo>
                      <a:lnTo>
                        <a:pt x="104" y="2"/>
                      </a:lnTo>
                      <a:lnTo>
                        <a:pt x="142" y="0"/>
                      </a:lnTo>
                      <a:lnTo>
                        <a:pt x="142" y="0"/>
                      </a:lnTo>
                      <a:lnTo>
                        <a:pt x="202" y="0"/>
                      </a:lnTo>
                    </a:path>
                  </a:pathLst>
                </a:custGeom>
                <a:noFill/>
                <a:ln w="19050">
                  <a:solidFill>
                    <a:srgbClr val="5E33B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ndParaRPr>
                </a:p>
              </p:txBody>
            </p:sp>
            <p:sp>
              <p:nvSpPr>
                <p:cNvPr id="52" name="Freeform 15">
                  <a:extLst>
                    <a:ext uri="{FF2B5EF4-FFF2-40B4-BE49-F238E27FC236}">
                      <a16:creationId xmlns:a16="http://schemas.microsoft.com/office/drawing/2014/main" id="{1A24589E-C65A-1839-8D8F-B4494CAC0756}"/>
                    </a:ext>
                  </a:extLst>
                </p:cNvPr>
                <p:cNvSpPr>
                  <a:spLocks/>
                </p:cNvSpPr>
                <p:nvPr/>
              </p:nvSpPr>
              <p:spPr bwMode="auto">
                <a:xfrm>
                  <a:off x="6636" y="875"/>
                  <a:ext cx="332" cy="530"/>
                </a:xfrm>
                <a:custGeom>
                  <a:avLst/>
                  <a:gdLst>
                    <a:gd name="T0" fmla="*/ 0 w 332"/>
                    <a:gd name="T1" fmla="*/ 0 h 530"/>
                    <a:gd name="T2" fmla="*/ 0 w 332"/>
                    <a:gd name="T3" fmla="*/ 0 h 530"/>
                    <a:gd name="T4" fmla="*/ 190 w 332"/>
                    <a:gd name="T5" fmla="*/ 0 h 530"/>
                    <a:gd name="T6" fmla="*/ 190 w 332"/>
                    <a:gd name="T7" fmla="*/ 0 h 530"/>
                    <a:gd name="T8" fmla="*/ 204 w 332"/>
                    <a:gd name="T9" fmla="*/ 0 h 530"/>
                    <a:gd name="T10" fmla="*/ 216 w 332"/>
                    <a:gd name="T11" fmla="*/ 2 h 530"/>
                    <a:gd name="T12" fmla="*/ 230 w 332"/>
                    <a:gd name="T13" fmla="*/ 6 h 530"/>
                    <a:gd name="T14" fmla="*/ 242 w 332"/>
                    <a:gd name="T15" fmla="*/ 12 h 530"/>
                    <a:gd name="T16" fmla="*/ 256 w 332"/>
                    <a:gd name="T17" fmla="*/ 18 h 530"/>
                    <a:gd name="T18" fmla="*/ 266 w 332"/>
                    <a:gd name="T19" fmla="*/ 24 h 530"/>
                    <a:gd name="T20" fmla="*/ 278 w 332"/>
                    <a:gd name="T21" fmla="*/ 34 h 530"/>
                    <a:gd name="T22" fmla="*/ 288 w 332"/>
                    <a:gd name="T23" fmla="*/ 42 h 530"/>
                    <a:gd name="T24" fmla="*/ 298 w 332"/>
                    <a:gd name="T25" fmla="*/ 54 h 530"/>
                    <a:gd name="T26" fmla="*/ 306 w 332"/>
                    <a:gd name="T27" fmla="*/ 66 h 530"/>
                    <a:gd name="T28" fmla="*/ 314 w 332"/>
                    <a:gd name="T29" fmla="*/ 80 h 530"/>
                    <a:gd name="T30" fmla="*/ 320 w 332"/>
                    <a:gd name="T31" fmla="*/ 94 h 530"/>
                    <a:gd name="T32" fmla="*/ 324 w 332"/>
                    <a:gd name="T33" fmla="*/ 110 h 530"/>
                    <a:gd name="T34" fmla="*/ 328 w 332"/>
                    <a:gd name="T35" fmla="*/ 126 h 530"/>
                    <a:gd name="T36" fmla="*/ 330 w 332"/>
                    <a:gd name="T37" fmla="*/ 144 h 530"/>
                    <a:gd name="T38" fmla="*/ 332 w 332"/>
                    <a:gd name="T39" fmla="*/ 164 h 530"/>
                    <a:gd name="T40" fmla="*/ 332 w 332"/>
                    <a:gd name="T41" fmla="*/ 164 h 530"/>
                    <a:gd name="T42" fmla="*/ 332 w 332"/>
                    <a:gd name="T43" fmla="*/ 53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2" h="530">
                      <a:moveTo>
                        <a:pt x="0" y="0"/>
                      </a:moveTo>
                      <a:lnTo>
                        <a:pt x="0" y="0"/>
                      </a:lnTo>
                      <a:lnTo>
                        <a:pt x="190" y="0"/>
                      </a:lnTo>
                      <a:lnTo>
                        <a:pt x="190" y="0"/>
                      </a:lnTo>
                      <a:lnTo>
                        <a:pt x="204" y="0"/>
                      </a:lnTo>
                      <a:lnTo>
                        <a:pt x="216" y="2"/>
                      </a:lnTo>
                      <a:lnTo>
                        <a:pt x="230" y="6"/>
                      </a:lnTo>
                      <a:lnTo>
                        <a:pt x="242" y="12"/>
                      </a:lnTo>
                      <a:lnTo>
                        <a:pt x="256" y="18"/>
                      </a:lnTo>
                      <a:lnTo>
                        <a:pt x="266" y="24"/>
                      </a:lnTo>
                      <a:lnTo>
                        <a:pt x="278" y="34"/>
                      </a:lnTo>
                      <a:lnTo>
                        <a:pt x="288" y="42"/>
                      </a:lnTo>
                      <a:lnTo>
                        <a:pt x="298" y="54"/>
                      </a:lnTo>
                      <a:lnTo>
                        <a:pt x="306" y="66"/>
                      </a:lnTo>
                      <a:lnTo>
                        <a:pt x="314" y="80"/>
                      </a:lnTo>
                      <a:lnTo>
                        <a:pt x="320" y="94"/>
                      </a:lnTo>
                      <a:lnTo>
                        <a:pt x="324" y="110"/>
                      </a:lnTo>
                      <a:lnTo>
                        <a:pt x="328" y="126"/>
                      </a:lnTo>
                      <a:lnTo>
                        <a:pt x="330" y="144"/>
                      </a:lnTo>
                      <a:lnTo>
                        <a:pt x="332" y="164"/>
                      </a:lnTo>
                      <a:lnTo>
                        <a:pt x="332" y="164"/>
                      </a:lnTo>
                      <a:lnTo>
                        <a:pt x="332" y="530"/>
                      </a:lnTo>
                    </a:path>
                  </a:pathLst>
                </a:custGeom>
                <a:noFill/>
                <a:ln w="19050">
                  <a:solidFill>
                    <a:srgbClr val="5E33B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ndParaRPr>
                </a:p>
              </p:txBody>
            </p:sp>
            <p:sp>
              <p:nvSpPr>
                <p:cNvPr id="53" name="Freeform 16">
                  <a:extLst>
                    <a:ext uri="{FF2B5EF4-FFF2-40B4-BE49-F238E27FC236}">
                      <a16:creationId xmlns:a16="http://schemas.microsoft.com/office/drawing/2014/main" id="{FD9CCF59-9F8A-8E31-8F4D-CF446C8F83C7}"/>
                    </a:ext>
                  </a:extLst>
                </p:cNvPr>
                <p:cNvSpPr>
                  <a:spLocks/>
                </p:cNvSpPr>
                <p:nvPr/>
              </p:nvSpPr>
              <p:spPr bwMode="auto">
                <a:xfrm>
                  <a:off x="5121" y="223"/>
                  <a:ext cx="633" cy="768"/>
                </a:xfrm>
                <a:custGeom>
                  <a:avLst/>
                  <a:gdLst>
                    <a:gd name="T0" fmla="*/ 122 w 633"/>
                    <a:gd name="T1" fmla="*/ 768 h 768"/>
                    <a:gd name="T2" fmla="*/ 0 w 633"/>
                    <a:gd name="T3" fmla="*/ 120 h 768"/>
                    <a:gd name="T4" fmla="*/ 633 w 633"/>
                    <a:gd name="T5" fmla="*/ 0 h 768"/>
                  </a:gdLst>
                  <a:ahLst/>
                  <a:cxnLst>
                    <a:cxn ang="0">
                      <a:pos x="T0" y="T1"/>
                    </a:cxn>
                    <a:cxn ang="0">
                      <a:pos x="T2" y="T3"/>
                    </a:cxn>
                    <a:cxn ang="0">
                      <a:pos x="T4" y="T5"/>
                    </a:cxn>
                  </a:cxnLst>
                  <a:rect l="0" t="0" r="r" b="b"/>
                  <a:pathLst>
                    <a:path w="633" h="768">
                      <a:moveTo>
                        <a:pt x="122" y="768"/>
                      </a:moveTo>
                      <a:lnTo>
                        <a:pt x="0" y="120"/>
                      </a:lnTo>
                      <a:lnTo>
                        <a:pt x="633" y="0"/>
                      </a:lnTo>
                    </a:path>
                  </a:pathLst>
                </a:custGeom>
                <a:noFill/>
                <a:ln w="19050">
                  <a:solidFill>
                    <a:srgbClr val="5E33B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ndParaRPr>
                </a:p>
              </p:txBody>
            </p:sp>
            <p:sp>
              <p:nvSpPr>
                <p:cNvPr id="54" name="Line 17">
                  <a:extLst>
                    <a:ext uri="{FF2B5EF4-FFF2-40B4-BE49-F238E27FC236}">
                      <a16:creationId xmlns:a16="http://schemas.microsoft.com/office/drawing/2014/main" id="{807B663B-2C40-09C8-B959-A11D0C801AC9}"/>
                    </a:ext>
                  </a:extLst>
                </p:cNvPr>
                <p:cNvSpPr>
                  <a:spLocks noChangeShapeType="1"/>
                </p:cNvSpPr>
                <p:nvPr/>
              </p:nvSpPr>
              <p:spPr bwMode="auto">
                <a:xfrm>
                  <a:off x="6090" y="459"/>
                  <a:ext cx="8" cy="42"/>
                </a:xfrm>
                <a:prstGeom prst="line">
                  <a:avLst/>
                </a:prstGeom>
                <a:noFill/>
                <a:ln w="19050">
                  <a:solidFill>
                    <a:srgbClr val="5E33BF"/>
                  </a:solidFill>
                  <a:prstDash val="solid"/>
                  <a:round/>
                  <a:headEnd/>
                  <a:tailEnd/>
                </a:ln>
                <a:extLst>
                  <a:ext uri="{909E8E84-426E-40dd-AFC4-6F175D3DCCD1}">
                    <a14:hiddenFill xmlns:a14="http://schemas.microsoft.com/office/drawing/2010/main" xmlns="">
                      <a:noFill/>
                    </a14:hiddenFill>
                  </a:ext>
                </a:extLst>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ndParaRPr>
                </a:p>
              </p:txBody>
            </p:sp>
            <p:sp>
              <p:nvSpPr>
                <p:cNvPr id="55" name="Freeform 18">
                  <a:extLst>
                    <a:ext uri="{FF2B5EF4-FFF2-40B4-BE49-F238E27FC236}">
                      <a16:creationId xmlns:a16="http://schemas.microsoft.com/office/drawing/2014/main" id="{93B0F135-D5B5-CB37-F192-889A12495B94}"/>
                    </a:ext>
                  </a:extLst>
                </p:cNvPr>
                <p:cNvSpPr>
                  <a:spLocks/>
                </p:cNvSpPr>
                <p:nvPr/>
              </p:nvSpPr>
              <p:spPr bwMode="auto">
                <a:xfrm>
                  <a:off x="5754" y="223"/>
                  <a:ext cx="334" cy="284"/>
                </a:xfrm>
                <a:custGeom>
                  <a:avLst/>
                  <a:gdLst>
                    <a:gd name="T0" fmla="*/ 334 w 334"/>
                    <a:gd name="T1" fmla="*/ 232 h 284"/>
                    <a:gd name="T2" fmla="*/ 52 w 334"/>
                    <a:gd name="T3" fmla="*/ 284 h 284"/>
                    <a:gd name="T4" fmla="*/ 0 w 334"/>
                    <a:gd name="T5" fmla="*/ 0 h 284"/>
                    <a:gd name="T6" fmla="*/ 334 w 334"/>
                    <a:gd name="T7" fmla="*/ 232 h 284"/>
                  </a:gdLst>
                  <a:ahLst/>
                  <a:cxnLst>
                    <a:cxn ang="0">
                      <a:pos x="T0" y="T1"/>
                    </a:cxn>
                    <a:cxn ang="0">
                      <a:pos x="T2" y="T3"/>
                    </a:cxn>
                    <a:cxn ang="0">
                      <a:pos x="T4" y="T5"/>
                    </a:cxn>
                    <a:cxn ang="0">
                      <a:pos x="T6" y="T7"/>
                    </a:cxn>
                  </a:cxnLst>
                  <a:rect l="0" t="0" r="r" b="b"/>
                  <a:pathLst>
                    <a:path w="334" h="284">
                      <a:moveTo>
                        <a:pt x="334" y="232"/>
                      </a:moveTo>
                      <a:lnTo>
                        <a:pt x="52" y="284"/>
                      </a:lnTo>
                      <a:lnTo>
                        <a:pt x="0" y="0"/>
                      </a:lnTo>
                      <a:lnTo>
                        <a:pt x="334" y="232"/>
                      </a:lnTo>
                      <a:close/>
                    </a:path>
                  </a:pathLst>
                </a:custGeom>
                <a:noFill/>
                <a:ln w="19050">
                  <a:solidFill>
                    <a:srgbClr val="5E33B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ndParaRPr>
                </a:p>
              </p:txBody>
            </p:sp>
            <p:sp>
              <p:nvSpPr>
                <p:cNvPr id="56" name="Freeform 19">
                  <a:extLst>
                    <a:ext uri="{FF2B5EF4-FFF2-40B4-BE49-F238E27FC236}">
                      <a16:creationId xmlns:a16="http://schemas.microsoft.com/office/drawing/2014/main" id="{E7F8E27C-A16E-660D-159B-F7C7CBBF24E5}"/>
                    </a:ext>
                  </a:extLst>
                </p:cNvPr>
                <p:cNvSpPr>
                  <a:spLocks/>
                </p:cNvSpPr>
                <p:nvPr/>
              </p:nvSpPr>
              <p:spPr bwMode="auto">
                <a:xfrm>
                  <a:off x="6286" y="323"/>
                  <a:ext cx="660" cy="178"/>
                </a:xfrm>
                <a:custGeom>
                  <a:avLst/>
                  <a:gdLst>
                    <a:gd name="T0" fmla="*/ 0 w 660"/>
                    <a:gd name="T1" fmla="*/ 178 h 178"/>
                    <a:gd name="T2" fmla="*/ 30 w 660"/>
                    <a:gd name="T3" fmla="*/ 0 h 178"/>
                    <a:gd name="T4" fmla="*/ 660 w 660"/>
                    <a:gd name="T5" fmla="*/ 104 h 178"/>
                  </a:gdLst>
                  <a:ahLst/>
                  <a:cxnLst>
                    <a:cxn ang="0">
                      <a:pos x="T0" y="T1"/>
                    </a:cxn>
                    <a:cxn ang="0">
                      <a:pos x="T2" y="T3"/>
                    </a:cxn>
                    <a:cxn ang="0">
                      <a:pos x="T4" y="T5"/>
                    </a:cxn>
                  </a:cxnLst>
                  <a:rect l="0" t="0" r="r" b="b"/>
                  <a:pathLst>
                    <a:path w="660" h="178">
                      <a:moveTo>
                        <a:pt x="0" y="178"/>
                      </a:moveTo>
                      <a:lnTo>
                        <a:pt x="30" y="0"/>
                      </a:lnTo>
                      <a:lnTo>
                        <a:pt x="660" y="104"/>
                      </a:lnTo>
                    </a:path>
                  </a:pathLst>
                </a:custGeom>
                <a:noFill/>
                <a:ln w="19050">
                  <a:solidFill>
                    <a:srgbClr val="5E33B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ndParaRPr>
                </a:p>
              </p:txBody>
            </p:sp>
            <p:sp>
              <p:nvSpPr>
                <p:cNvPr id="57" name="Line 20">
                  <a:extLst>
                    <a:ext uri="{FF2B5EF4-FFF2-40B4-BE49-F238E27FC236}">
                      <a16:creationId xmlns:a16="http://schemas.microsoft.com/office/drawing/2014/main" id="{4BB3FBD1-9DEE-FEE2-1296-A0AB4DA1CB0C}"/>
                    </a:ext>
                  </a:extLst>
                </p:cNvPr>
                <p:cNvSpPr>
                  <a:spLocks noChangeShapeType="1"/>
                </p:cNvSpPr>
                <p:nvPr/>
              </p:nvSpPr>
              <p:spPr bwMode="auto">
                <a:xfrm flipH="1">
                  <a:off x="7116" y="755"/>
                  <a:ext cx="70" cy="442"/>
                </a:xfrm>
                <a:prstGeom prst="line">
                  <a:avLst/>
                </a:prstGeom>
                <a:noFill/>
                <a:ln w="19050">
                  <a:solidFill>
                    <a:srgbClr val="5E33BF"/>
                  </a:solidFill>
                  <a:prstDash val="solid"/>
                  <a:round/>
                  <a:headEnd/>
                  <a:tailEnd/>
                </a:ln>
                <a:extLst>
                  <a:ext uri="{909E8E84-426E-40dd-AFC4-6F175D3DCCD1}">
                    <a14:hiddenFill xmlns:a14="http://schemas.microsoft.com/office/drawing/2010/main" xmlns="">
                      <a:noFill/>
                    </a14:hiddenFill>
                  </a:ext>
                </a:extLst>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ndParaRPr>
                </a:p>
              </p:txBody>
            </p:sp>
            <p:sp>
              <p:nvSpPr>
                <p:cNvPr id="58" name="Freeform 21">
                  <a:extLst>
                    <a:ext uri="{FF2B5EF4-FFF2-40B4-BE49-F238E27FC236}">
                      <a16:creationId xmlns:a16="http://schemas.microsoft.com/office/drawing/2014/main" id="{D53387EC-599D-EDB3-141A-8E05E0AC1E28}"/>
                    </a:ext>
                  </a:extLst>
                </p:cNvPr>
                <p:cNvSpPr>
                  <a:spLocks/>
                </p:cNvSpPr>
                <p:nvPr/>
              </p:nvSpPr>
              <p:spPr bwMode="auto">
                <a:xfrm>
                  <a:off x="6902" y="427"/>
                  <a:ext cx="284" cy="328"/>
                </a:xfrm>
                <a:custGeom>
                  <a:avLst/>
                  <a:gdLst>
                    <a:gd name="T0" fmla="*/ 284 w 284"/>
                    <a:gd name="T1" fmla="*/ 328 h 328"/>
                    <a:gd name="T2" fmla="*/ 0 w 284"/>
                    <a:gd name="T3" fmla="*/ 284 h 328"/>
                    <a:gd name="T4" fmla="*/ 44 w 284"/>
                    <a:gd name="T5" fmla="*/ 0 h 328"/>
                    <a:gd name="T6" fmla="*/ 284 w 284"/>
                    <a:gd name="T7" fmla="*/ 328 h 328"/>
                  </a:gdLst>
                  <a:ahLst/>
                  <a:cxnLst>
                    <a:cxn ang="0">
                      <a:pos x="T0" y="T1"/>
                    </a:cxn>
                    <a:cxn ang="0">
                      <a:pos x="T2" y="T3"/>
                    </a:cxn>
                    <a:cxn ang="0">
                      <a:pos x="T4" y="T5"/>
                    </a:cxn>
                    <a:cxn ang="0">
                      <a:pos x="T6" y="T7"/>
                    </a:cxn>
                  </a:cxnLst>
                  <a:rect l="0" t="0" r="r" b="b"/>
                  <a:pathLst>
                    <a:path w="284" h="328">
                      <a:moveTo>
                        <a:pt x="284" y="328"/>
                      </a:moveTo>
                      <a:lnTo>
                        <a:pt x="0" y="284"/>
                      </a:lnTo>
                      <a:lnTo>
                        <a:pt x="44" y="0"/>
                      </a:lnTo>
                      <a:lnTo>
                        <a:pt x="284" y="328"/>
                      </a:lnTo>
                      <a:close/>
                    </a:path>
                  </a:pathLst>
                </a:custGeom>
                <a:noFill/>
                <a:ln w="19050">
                  <a:solidFill>
                    <a:srgbClr val="5E33B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a:endParaRPr>
                </a:p>
              </p:txBody>
            </p:sp>
          </p:grpSp>
        </p:grpSp>
        <p:sp>
          <p:nvSpPr>
            <p:cNvPr id="10" name="Rectangle 9">
              <a:extLst>
                <a:ext uri="{FF2B5EF4-FFF2-40B4-BE49-F238E27FC236}">
                  <a16:creationId xmlns:a16="http://schemas.microsoft.com/office/drawing/2014/main" id="{B684619A-8F38-9864-2E58-7891DC011A5E}"/>
                </a:ext>
              </a:extLst>
            </p:cNvPr>
            <p:cNvSpPr/>
            <p:nvPr/>
          </p:nvSpPr>
          <p:spPr>
            <a:xfrm>
              <a:off x="6764507" y="2959832"/>
              <a:ext cx="2849936" cy="346249"/>
            </a:xfrm>
            <a:prstGeom prst="rect">
              <a:avLst/>
            </a:prstGeom>
          </p:spPr>
          <p:txBody>
            <a:bodyPr wrap="square">
              <a:spAutoFit/>
            </a:bodyPr>
            <a:lstStyle/>
            <a:p>
              <a:pPr marL="0" marR="0" lvl="0" indent="0" defTabSz="121911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a:ln>
                    <a:noFill/>
                  </a:ln>
                  <a:solidFill>
                    <a:srgbClr val="B20837">
                      <a:lumMod val="60000"/>
                      <a:lumOff val="40000"/>
                    </a:srgbClr>
                  </a:solidFill>
                  <a:effectLst/>
                  <a:uLnTx/>
                  <a:uFillTx/>
                  <a:latin typeface="Calibri"/>
                  <a:cs typeface="Calibri Light" panose="020F0302020204030204" pitchFamily="34" charset="0"/>
                </a:rPr>
                <a:t>學位論文</a:t>
              </a:r>
              <a:endParaRPr kumimoji="0" lang="en-US" sz="1733" b="0" i="0" u="none" strike="noStrike" kern="0" cap="none" spc="0" normalizeH="0" baseline="0" noProof="0">
                <a:ln>
                  <a:noFill/>
                </a:ln>
                <a:solidFill>
                  <a:srgbClr val="000000"/>
                </a:solidFill>
                <a:effectLst/>
                <a:uLnTx/>
                <a:uFillTx/>
                <a:latin typeface="Calibri"/>
                <a:cs typeface="Calibri Light" panose="020F0302020204030204" pitchFamily="34" charset="0"/>
              </a:endParaRPr>
            </a:p>
          </p:txBody>
        </p:sp>
        <p:sp>
          <p:nvSpPr>
            <p:cNvPr id="11" name="Rectangle 10">
              <a:extLst>
                <a:ext uri="{FF2B5EF4-FFF2-40B4-BE49-F238E27FC236}">
                  <a16:creationId xmlns:a16="http://schemas.microsoft.com/office/drawing/2014/main" id="{9A72F680-9751-9797-B1D4-CD947C125E33}"/>
                </a:ext>
              </a:extLst>
            </p:cNvPr>
            <p:cNvSpPr/>
            <p:nvPr/>
          </p:nvSpPr>
          <p:spPr>
            <a:xfrm>
              <a:off x="6764507" y="3379475"/>
              <a:ext cx="2962214" cy="346249"/>
            </a:xfrm>
            <a:prstGeom prst="rect">
              <a:avLst/>
            </a:prstGeom>
          </p:spPr>
          <p:txBody>
            <a:bodyPr wrap="square">
              <a:spAutoFit/>
            </a:bodyPr>
            <a:lstStyle/>
            <a:p>
              <a:pPr marL="0" marR="0" lvl="0" indent="0" defTabSz="121911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a:ln>
                    <a:noFill/>
                  </a:ln>
                  <a:solidFill>
                    <a:srgbClr val="FDB813"/>
                  </a:solidFill>
                  <a:effectLst/>
                  <a:uLnTx/>
                  <a:uFillTx/>
                  <a:latin typeface="Calibri"/>
                  <a:cs typeface="Calibri Light" panose="020F0302020204030204" pitchFamily="34" charset="0"/>
                </a:rPr>
                <a:t>視聽內容</a:t>
              </a:r>
              <a:endParaRPr kumimoji="0" lang="en-US" sz="1867" b="0" i="0" u="none" strike="noStrike" kern="0" cap="none" spc="0" normalizeH="0" baseline="0" noProof="0">
                <a:ln>
                  <a:noFill/>
                </a:ln>
                <a:solidFill>
                  <a:srgbClr val="000000"/>
                </a:solidFill>
                <a:effectLst/>
                <a:uLnTx/>
                <a:uFillTx/>
                <a:latin typeface="Calibri"/>
                <a:cs typeface="Calibri Light" panose="020F0302020204030204" pitchFamily="34" charset="0"/>
              </a:endParaRPr>
            </a:p>
          </p:txBody>
        </p:sp>
        <p:sp>
          <p:nvSpPr>
            <p:cNvPr id="12" name="Rectangle 11">
              <a:extLst>
                <a:ext uri="{FF2B5EF4-FFF2-40B4-BE49-F238E27FC236}">
                  <a16:creationId xmlns:a16="http://schemas.microsoft.com/office/drawing/2014/main" id="{6A2E1A27-0E80-67DD-FD5D-BAE3F1D47EB8}"/>
                </a:ext>
              </a:extLst>
            </p:cNvPr>
            <p:cNvSpPr/>
            <p:nvPr/>
          </p:nvSpPr>
          <p:spPr>
            <a:xfrm>
              <a:off x="6764507" y="3820439"/>
              <a:ext cx="2234785" cy="346249"/>
            </a:xfrm>
            <a:prstGeom prst="rect">
              <a:avLst/>
            </a:prstGeom>
          </p:spPr>
          <p:txBody>
            <a:bodyPr wrap="square">
              <a:spAutoFit/>
            </a:bodyPr>
            <a:lstStyle/>
            <a:p>
              <a:pPr marL="0" marR="0" lvl="0" indent="0" defTabSz="121911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a:ln>
                    <a:noFill/>
                  </a:ln>
                  <a:solidFill>
                    <a:srgbClr val="003466">
                      <a:lumMod val="60000"/>
                      <a:lumOff val="40000"/>
                    </a:srgbClr>
                  </a:solidFill>
                  <a:effectLst/>
                  <a:uLnTx/>
                  <a:uFillTx/>
                  <a:latin typeface="Calibri"/>
                  <a:cs typeface="Calibri Light" panose="020F0302020204030204" pitchFamily="34" charset="0"/>
                </a:rPr>
                <a:t>特藏</a:t>
              </a:r>
              <a:endParaRPr kumimoji="0" lang="en-US" sz="1867" b="0" i="0" u="none" strike="noStrike" kern="0" cap="none" spc="0" normalizeH="0" baseline="0" noProof="0">
                <a:ln>
                  <a:noFill/>
                </a:ln>
                <a:solidFill>
                  <a:srgbClr val="000000"/>
                </a:solidFill>
                <a:effectLst/>
                <a:uLnTx/>
                <a:uFillTx/>
                <a:latin typeface="Calibri"/>
                <a:cs typeface="Calibri Light" panose="020F0302020204030204" pitchFamily="34" charset="0"/>
              </a:endParaRPr>
            </a:p>
          </p:txBody>
        </p:sp>
        <p:sp>
          <p:nvSpPr>
            <p:cNvPr id="13" name="Rectangle 12">
              <a:extLst>
                <a:ext uri="{FF2B5EF4-FFF2-40B4-BE49-F238E27FC236}">
                  <a16:creationId xmlns:a16="http://schemas.microsoft.com/office/drawing/2014/main" id="{00EE4875-FA32-0596-6FC4-99CF4EF01DB4}"/>
                </a:ext>
              </a:extLst>
            </p:cNvPr>
            <p:cNvSpPr/>
            <p:nvPr/>
          </p:nvSpPr>
          <p:spPr>
            <a:xfrm>
              <a:off x="6670330" y="3000924"/>
              <a:ext cx="2543984" cy="324000"/>
            </a:xfrm>
            <a:prstGeom prst="rect">
              <a:avLst/>
            </a:prstGeom>
            <a:noFill/>
            <a:ln w="15875" cap="flat" cmpd="sng" algn="ctr">
              <a:solidFill>
                <a:srgbClr val="5693F5">
                  <a:lumMod val="60000"/>
                  <a:lumOff val="40000"/>
                </a:srgbClr>
              </a:solidFill>
              <a:prstDash val="sysDot"/>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985A18C4-7B54-21F8-5CC8-219C010C86BE}"/>
                </a:ext>
              </a:extLst>
            </p:cNvPr>
            <p:cNvSpPr/>
            <p:nvPr/>
          </p:nvSpPr>
          <p:spPr>
            <a:xfrm>
              <a:off x="6670329" y="3402779"/>
              <a:ext cx="2543973" cy="360000"/>
            </a:xfrm>
            <a:prstGeom prst="rect">
              <a:avLst/>
            </a:prstGeom>
            <a:noFill/>
            <a:ln w="15875" cap="flat" cmpd="sng" algn="ctr">
              <a:solidFill>
                <a:srgbClr val="FF4E3E"/>
              </a:solidFill>
              <a:prstDash val="sysDot"/>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AF409D7-1841-DA9A-D921-86F197E4E59C}"/>
                </a:ext>
              </a:extLst>
            </p:cNvPr>
            <p:cNvSpPr/>
            <p:nvPr/>
          </p:nvSpPr>
          <p:spPr>
            <a:xfrm>
              <a:off x="6670329" y="3840636"/>
              <a:ext cx="2543969" cy="360000"/>
            </a:xfrm>
            <a:prstGeom prst="rect">
              <a:avLst/>
            </a:prstGeom>
            <a:noFill/>
            <a:ln w="15875" cap="flat" cmpd="sng" algn="ctr">
              <a:solidFill>
                <a:srgbClr val="5E33BF">
                  <a:lumMod val="60000"/>
                  <a:lumOff val="40000"/>
                </a:srgbClr>
              </a:solidFill>
              <a:prstDash val="sysDot"/>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77D76B66-AB13-793D-B1B1-672E0E159833}"/>
                </a:ext>
              </a:extLst>
            </p:cNvPr>
            <p:cNvSpPr/>
            <p:nvPr/>
          </p:nvSpPr>
          <p:spPr>
            <a:xfrm>
              <a:off x="6726812" y="1189514"/>
              <a:ext cx="2298810" cy="346249"/>
            </a:xfrm>
            <a:prstGeom prst="rect">
              <a:avLst/>
            </a:prstGeom>
          </p:spPr>
          <p:txBody>
            <a:bodyPr wrap="square">
              <a:spAutoFit/>
            </a:bodyPr>
            <a:lstStyle/>
            <a:p>
              <a:pPr marL="0" marR="0" lvl="0" indent="0" defTabSz="121911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a:ln>
                    <a:noFill/>
                  </a:ln>
                  <a:solidFill>
                    <a:srgbClr val="F47C30"/>
                  </a:solidFill>
                  <a:effectLst/>
                  <a:uLnTx/>
                  <a:uFillTx/>
                  <a:latin typeface="Calibri"/>
                  <a:cs typeface="Calibri Light" panose="020F0302020204030204" pitchFamily="34" charset="0"/>
                </a:rPr>
                <a:t>出版商與內容集成商</a:t>
              </a:r>
              <a:endParaRPr kumimoji="0" lang="en-US" sz="2400" b="1" i="0" u="none" strike="noStrike" kern="0" cap="none" spc="0" normalizeH="0" baseline="0" noProof="0">
                <a:ln>
                  <a:noFill/>
                </a:ln>
                <a:solidFill>
                  <a:srgbClr val="F47C30"/>
                </a:solidFill>
                <a:effectLst/>
                <a:uLnTx/>
                <a:uFillTx/>
                <a:latin typeface="Calibri"/>
                <a:cs typeface="Calibri Light" panose="020F0302020204030204" pitchFamily="34" charset="0"/>
              </a:endParaRPr>
            </a:p>
          </p:txBody>
        </p:sp>
        <p:sp>
          <p:nvSpPr>
            <p:cNvPr id="17" name="Rectangle 16">
              <a:extLst>
                <a:ext uri="{FF2B5EF4-FFF2-40B4-BE49-F238E27FC236}">
                  <a16:creationId xmlns:a16="http://schemas.microsoft.com/office/drawing/2014/main" id="{4F20CA4F-13F2-FE13-D788-A5C9ADB99293}"/>
                </a:ext>
              </a:extLst>
            </p:cNvPr>
            <p:cNvSpPr/>
            <p:nvPr/>
          </p:nvSpPr>
          <p:spPr>
            <a:xfrm>
              <a:off x="6764507" y="1661933"/>
              <a:ext cx="1061829" cy="346249"/>
            </a:xfrm>
            <a:prstGeom prst="rect">
              <a:avLst/>
            </a:prstGeom>
          </p:spPr>
          <p:txBody>
            <a:bodyPr wrap="none">
              <a:spAutoFit/>
            </a:bodyPr>
            <a:lstStyle/>
            <a:p>
              <a:pPr marL="0" marR="0" lvl="0" indent="0" defTabSz="1219110" eaLnBrk="1" fontAlgn="auto" latinLnBrk="0" hangingPunct="1">
                <a:lnSpc>
                  <a:spcPct val="100000"/>
                </a:lnSpc>
                <a:spcBef>
                  <a:spcPts val="0"/>
                </a:spcBef>
                <a:spcAft>
                  <a:spcPts val="0"/>
                </a:spcAft>
                <a:buClrTx/>
                <a:buSzTx/>
                <a:buFontTx/>
                <a:buNone/>
                <a:tabLst/>
                <a:defRPr/>
              </a:pPr>
              <a:r>
                <a:rPr lang="zh-CN" altLang="en-US" sz="2400" b="1" kern="0">
                  <a:solidFill>
                    <a:srgbClr val="7C4299"/>
                  </a:solidFill>
                  <a:latin typeface="Calibri"/>
                  <a:cs typeface="Calibri Light" panose="020F0302020204030204" pitchFamily="34" charset="0"/>
                </a:rPr>
                <a:t>數</a:t>
              </a:r>
              <a:r>
                <a:rPr lang="zh-TW" altLang="en-US" sz="2400" b="1" kern="0">
                  <a:solidFill>
                    <a:srgbClr val="7C4299"/>
                  </a:solidFill>
                  <a:latin typeface="Calibri"/>
                  <a:cs typeface="Calibri Light" panose="020F0302020204030204" pitchFamily="34" charset="0"/>
                </a:rPr>
                <a:t>位</a:t>
              </a:r>
              <a:r>
                <a:rPr kumimoji="0" lang="zh-CN" altLang="en-US" sz="2400" b="1" i="0" u="none" strike="noStrike" kern="0" cap="none" spc="0" normalizeH="0" baseline="0" noProof="0">
                  <a:ln>
                    <a:noFill/>
                  </a:ln>
                  <a:solidFill>
                    <a:srgbClr val="7C4299"/>
                  </a:solidFill>
                  <a:effectLst/>
                  <a:uLnTx/>
                  <a:uFillTx/>
                  <a:latin typeface="Calibri"/>
                  <a:cs typeface="Calibri Light" panose="020F0302020204030204" pitchFamily="34" charset="0"/>
                </a:rPr>
                <a:t>典藏</a:t>
              </a:r>
              <a:endParaRPr kumimoji="0" lang="en-US" sz="1867" b="0" i="0" u="none" strike="noStrike" kern="0" cap="none" spc="0" normalizeH="0" baseline="0" noProof="0">
                <a:ln>
                  <a:noFill/>
                </a:ln>
                <a:solidFill>
                  <a:srgbClr val="000000"/>
                </a:solidFill>
                <a:effectLst/>
                <a:uLnTx/>
                <a:uFillTx/>
                <a:latin typeface="Calibri"/>
                <a:cs typeface="Calibri Light" panose="020F0302020204030204" pitchFamily="34" charset="0"/>
              </a:endParaRPr>
            </a:p>
          </p:txBody>
        </p:sp>
        <p:sp>
          <p:nvSpPr>
            <p:cNvPr id="18" name="Rectangle 17">
              <a:extLst>
                <a:ext uri="{FF2B5EF4-FFF2-40B4-BE49-F238E27FC236}">
                  <a16:creationId xmlns:a16="http://schemas.microsoft.com/office/drawing/2014/main" id="{C26912D7-172B-1CDE-C3B0-07B848F94F86}"/>
                </a:ext>
              </a:extLst>
            </p:cNvPr>
            <p:cNvSpPr/>
            <p:nvPr/>
          </p:nvSpPr>
          <p:spPr>
            <a:xfrm>
              <a:off x="6755820" y="2104111"/>
              <a:ext cx="2404554" cy="346249"/>
            </a:xfrm>
            <a:prstGeom prst="rect">
              <a:avLst/>
            </a:prstGeom>
          </p:spPr>
          <p:txBody>
            <a:bodyPr wrap="square">
              <a:spAutoFit/>
            </a:bodyPr>
            <a:lstStyle/>
            <a:p>
              <a:pPr marL="0" marR="0" lvl="0" indent="0" defTabSz="121911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a:ln>
                    <a:noFill/>
                  </a:ln>
                  <a:solidFill>
                    <a:srgbClr val="5FD2DC"/>
                  </a:solidFill>
                  <a:effectLst/>
                  <a:uLnTx/>
                  <a:uFillTx/>
                  <a:latin typeface="Calibri"/>
                  <a:cs typeface="Calibri Light" panose="020F0302020204030204" pitchFamily="34" charset="0"/>
                </a:rPr>
                <a:t>研究產出與數據集</a:t>
              </a:r>
              <a:endParaRPr kumimoji="0" lang="en-US" sz="1867" b="0" i="0" u="none" strike="noStrike" kern="0" cap="none" spc="0" normalizeH="0" baseline="0" noProof="0">
                <a:ln>
                  <a:noFill/>
                </a:ln>
                <a:solidFill>
                  <a:srgbClr val="000000"/>
                </a:solidFill>
                <a:effectLst/>
                <a:uLnTx/>
                <a:uFillTx/>
                <a:latin typeface="Calibri"/>
                <a:cs typeface="Calibri Light" panose="020F0302020204030204" pitchFamily="34" charset="0"/>
              </a:endParaRPr>
            </a:p>
          </p:txBody>
        </p:sp>
        <p:sp>
          <p:nvSpPr>
            <p:cNvPr id="19" name="Rectangle 18">
              <a:extLst>
                <a:ext uri="{FF2B5EF4-FFF2-40B4-BE49-F238E27FC236}">
                  <a16:creationId xmlns:a16="http://schemas.microsoft.com/office/drawing/2014/main" id="{06FDC414-BA47-3A54-0B53-2F7FF19F444B}"/>
                </a:ext>
              </a:extLst>
            </p:cNvPr>
            <p:cNvSpPr/>
            <p:nvPr/>
          </p:nvSpPr>
          <p:spPr>
            <a:xfrm>
              <a:off x="6764507" y="2535527"/>
              <a:ext cx="3021576" cy="346249"/>
            </a:xfrm>
            <a:prstGeom prst="rect">
              <a:avLst/>
            </a:prstGeom>
          </p:spPr>
          <p:txBody>
            <a:bodyPr wrap="square">
              <a:spAutoFit/>
            </a:bodyPr>
            <a:lstStyle/>
            <a:p>
              <a:pPr defTabSz="1219110">
                <a:defRPr/>
              </a:pPr>
              <a:r>
                <a:rPr lang="zh-CN" altLang="en-US" sz="2400" b="1" kern="0">
                  <a:solidFill>
                    <a:schemeClr val="accent5"/>
                  </a:solidFill>
                  <a:latin typeface="Calibri"/>
                  <a:cs typeface="Calibri Light" panose="020F0302020204030204" pitchFamily="34" charset="0"/>
                </a:rPr>
                <a:t>開放獲取內容</a:t>
              </a:r>
              <a:endParaRPr lang="en-US" sz="2400" b="1" kern="0">
                <a:solidFill>
                  <a:schemeClr val="accent5"/>
                </a:solidFill>
                <a:latin typeface="Calibri"/>
                <a:cs typeface="Calibri Light" panose="020F0302020204030204" pitchFamily="34" charset="0"/>
              </a:endParaRPr>
            </a:p>
          </p:txBody>
        </p:sp>
        <p:sp>
          <p:nvSpPr>
            <p:cNvPr id="20" name="Rectangle 19">
              <a:extLst>
                <a:ext uri="{FF2B5EF4-FFF2-40B4-BE49-F238E27FC236}">
                  <a16:creationId xmlns:a16="http://schemas.microsoft.com/office/drawing/2014/main" id="{F3E1F562-935B-4CF8-1F66-BEF586C8BCD5}"/>
                </a:ext>
              </a:extLst>
            </p:cNvPr>
            <p:cNvSpPr/>
            <p:nvPr/>
          </p:nvSpPr>
          <p:spPr>
            <a:xfrm flipH="1">
              <a:off x="6659544" y="1190512"/>
              <a:ext cx="2543977" cy="380808"/>
            </a:xfrm>
            <a:prstGeom prst="rect">
              <a:avLst/>
            </a:prstGeom>
            <a:noFill/>
            <a:ln w="15875" cap="flat" cmpd="sng" algn="ctr">
              <a:solidFill>
                <a:srgbClr val="16AB03"/>
              </a:solidFill>
              <a:prstDash val="sysDot"/>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5E3CB8FF-738C-7ADF-5992-B46C2578471A}"/>
                </a:ext>
              </a:extLst>
            </p:cNvPr>
            <p:cNvSpPr/>
            <p:nvPr/>
          </p:nvSpPr>
          <p:spPr>
            <a:xfrm flipH="1">
              <a:off x="6670328" y="1660692"/>
              <a:ext cx="2543978" cy="360000"/>
            </a:xfrm>
            <a:prstGeom prst="rect">
              <a:avLst/>
            </a:prstGeom>
            <a:noFill/>
            <a:ln w="15875" cap="flat" cmpd="sng" algn="ctr">
              <a:solidFill>
                <a:srgbClr val="0090A8"/>
              </a:solidFill>
              <a:prstDash val="sysDot"/>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D791A779-6583-2AE4-6EC9-A85A5250FED0}"/>
                </a:ext>
              </a:extLst>
            </p:cNvPr>
            <p:cNvSpPr/>
            <p:nvPr/>
          </p:nvSpPr>
          <p:spPr>
            <a:xfrm flipH="1">
              <a:off x="6659541" y="2107873"/>
              <a:ext cx="2543980" cy="346249"/>
            </a:xfrm>
            <a:prstGeom prst="rect">
              <a:avLst/>
            </a:prstGeom>
            <a:noFill/>
            <a:ln w="15875" cap="flat" cmpd="sng" algn="ctr">
              <a:solidFill>
                <a:srgbClr val="3CC9D4"/>
              </a:solidFill>
              <a:prstDash val="sysDot"/>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EE7B3235-4B10-8EE4-320B-942B422C8F23}"/>
                </a:ext>
              </a:extLst>
            </p:cNvPr>
            <p:cNvSpPr/>
            <p:nvPr/>
          </p:nvSpPr>
          <p:spPr>
            <a:xfrm flipH="1">
              <a:off x="6670329" y="2563069"/>
              <a:ext cx="2543983" cy="360000"/>
            </a:xfrm>
            <a:prstGeom prst="rect">
              <a:avLst/>
            </a:prstGeom>
            <a:noFill/>
            <a:ln w="15875" cap="flat" cmpd="sng" algn="ctr">
              <a:solidFill>
                <a:srgbClr val="92D050"/>
              </a:solidFill>
              <a:prstDash val="sysDot"/>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i"/>
                <a:ea typeface="+mn-ea"/>
                <a:cs typeface="+mn-cs"/>
              </a:endParaRPr>
            </a:p>
          </p:txBody>
        </p:sp>
        <p:cxnSp>
          <p:nvCxnSpPr>
            <p:cNvPr id="24" name="Straight Arrow Connector 23">
              <a:extLst>
                <a:ext uri="{FF2B5EF4-FFF2-40B4-BE49-F238E27FC236}">
                  <a16:creationId xmlns:a16="http://schemas.microsoft.com/office/drawing/2014/main" id="{30861412-A88D-EAA3-4A56-0F8652EE23D4}"/>
                </a:ext>
              </a:extLst>
            </p:cNvPr>
            <p:cNvCxnSpPr>
              <a:cxnSpLocks/>
            </p:cNvCxnSpPr>
            <p:nvPr/>
          </p:nvCxnSpPr>
          <p:spPr>
            <a:xfrm flipV="1">
              <a:off x="5845076" y="1938620"/>
              <a:ext cx="565072" cy="17451"/>
            </a:xfrm>
            <a:prstGeom prst="straightConnector1">
              <a:avLst/>
            </a:prstGeom>
            <a:noFill/>
            <a:ln w="15875" cap="flat" cmpd="sng" algn="ctr">
              <a:solidFill>
                <a:srgbClr val="16AB03"/>
              </a:solidFill>
              <a:prstDash val="sysDot"/>
              <a:miter lim="800000"/>
              <a:headEnd type="oval"/>
              <a:tailEnd type="none"/>
            </a:ln>
            <a:effectLst/>
          </p:spPr>
        </p:cxnSp>
        <p:cxnSp>
          <p:nvCxnSpPr>
            <p:cNvPr id="25" name="Straight Arrow Connector 24">
              <a:extLst>
                <a:ext uri="{FF2B5EF4-FFF2-40B4-BE49-F238E27FC236}">
                  <a16:creationId xmlns:a16="http://schemas.microsoft.com/office/drawing/2014/main" id="{F91BB43E-281A-010C-D970-64D6456E2A86}"/>
                </a:ext>
              </a:extLst>
            </p:cNvPr>
            <p:cNvCxnSpPr>
              <a:cxnSpLocks/>
            </p:cNvCxnSpPr>
            <p:nvPr/>
          </p:nvCxnSpPr>
          <p:spPr>
            <a:xfrm flipH="1" flipV="1">
              <a:off x="6393577" y="1387339"/>
              <a:ext cx="11806" cy="536338"/>
            </a:xfrm>
            <a:prstGeom prst="straightConnector1">
              <a:avLst/>
            </a:prstGeom>
            <a:noFill/>
            <a:ln w="15875" cap="flat" cmpd="sng" algn="ctr">
              <a:solidFill>
                <a:srgbClr val="16AB03"/>
              </a:solidFill>
              <a:prstDash val="sysDot"/>
              <a:miter lim="800000"/>
              <a:headEnd type="none"/>
              <a:tailEnd type="none"/>
            </a:ln>
            <a:effectLst/>
          </p:spPr>
        </p:cxnSp>
        <p:cxnSp>
          <p:nvCxnSpPr>
            <p:cNvPr id="26" name="Straight Arrow Connector 25">
              <a:extLst>
                <a:ext uri="{FF2B5EF4-FFF2-40B4-BE49-F238E27FC236}">
                  <a16:creationId xmlns:a16="http://schemas.microsoft.com/office/drawing/2014/main" id="{7B0D3CBA-6C2F-312C-BDD6-9F603E62E095}"/>
                </a:ext>
              </a:extLst>
            </p:cNvPr>
            <p:cNvCxnSpPr>
              <a:cxnSpLocks/>
              <a:stCxn id="20" idx="3"/>
            </p:cNvCxnSpPr>
            <p:nvPr/>
          </p:nvCxnSpPr>
          <p:spPr>
            <a:xfrm flipH="1">
              <a:off x="6430311" y="1380916"/>
              <a:ext cx="229233" cy="0"/>
            </a:xfrm>
            <a:prstGeom prst="straightConnector1">
              <a:avLst/>
            </a:prstGeom>
            <a:noFill/>
            <a:ln w="15875" cap="flat" cmpd="sng" algn="ctr">
              <a:solidFill>
                <a:srgbClr val="16AB03"/>
              </a:solidFill>
              <a:prstDash val="sysDot"/>
              <a:miter lim="800000"/>
              <a:headEnd type="none"/>
              <a:tailEnd type="none"/>
            </a:ln>
            <a:effectLst/>
          </p:spPr>
        </p:cxnSp>
        <p:cxnSp>
          <p:nvCxnSpPr>
            <p:cNvPr id="27" name="Straight Arrow Connector 26">
              <a:extLst>
                <a:ext uri="{FF2B5EF4-FFF2-40B4-BE49-F238E27FC236}">
                  <a16:creationId xmlns:a16="http://schemas.microsoft.com/office/drawing/2014/main" id="{5705EAA1-4DC2-B657-B94B-37051BDDB962}"/>
                </a:ext>
              </a:extLst>
            </p:cNvPr>
            <p:cNvCxnSpPr>
              <a:cxnSpLocks/>
            </p:cNvCxnSpPr>
            <p:nvPr/>
          </p:nvCxnSpPr>
          <p:spPr>
            <a:xfrm flipV="1">
              <a:off x="6089523" y="2132338"/>
              <a:ext cx="396000" cy="8589"/>
            </a:xfrm>
            <a:prstGeom prst="straightConnector1">
              <a:avLst/>
            </a:prstGeom>
            <a:noFill/>
            <a:ln w="15875" cap="flat" cmpd="sng" algn="ctr">
              <a:solidFill>
                <a:srgbClr val="0090A8"/>
              </a:solidFill>
              <a:prstDash val="sysDot"/>
              <a:miter lim="800000"/>
              <a:headEnd type="oval"/>
              <a:tailEnd type="none"/>
            </a:ln>
            <a:effectLst/>
          </p:spPr>
        </p:cxnSp>
        <p:cxnSp>
          <p:nvCxnSpPr>
            <p:cNvPr id="28" name="Straight Arrow Connector 27">
              <a:extLst>
                <a:ext uri="{FF2B5EF4-FFF2-40B4-BE49-F238E27FC236}">
                  <a16:creationId xmlns:a16="http://schemas.microsoft.com/office/drawing/2014/main" id="{4FAF39BD-8DF4-217C-F0F2-95E0A1901154}"/>
                </a:ext>
              </a:extLst>
            </p:cNvPr>
            <p:cNvCxnSpPr>
              <a:cxnSpLocks/>
            </p:cNvCxnSpPr>
            <p:nvPr/>
          </p:nvCxnSpPr>
          <p:spPr>
            <a:xfrm flipV="1">
              <a:off x="6516216" y="1702338"/>
              <a:ext cx="0" cy="432682"/>
            </a:xfrm>
            <a:prstGeom prst="straightConnector1">
              <a:avLst/>
            </a:prstGeom>
            <a:noFill/>
            <a:ln w="15875" cap="flat" cmpd="sng" algn="ctr">
              <a:solidFill>
                <a:srgbClr val="0090A8"/>
              </a:solidFill>
              <a:prstDash val="sysDot"/>
              <a:miter lim="800000"/>
              <a:headEnd type="none"/>
              <a:tailEnd type="none"/>
            </a:ln>
            <a:effectLst/>
          </p:spPr>
        </p:cxnSp>
        <p:cxnSp>
          <p:nvCxnSpPr>
            <p:cNvPr id="29" name="Straight Arrow Connector 28">
              <a:extLst>
                <a:ext uri="{FF2B5EF4-FFF2-40B4-BE49-F238E27FC236}">
                  <a16:creationId xmlns:a16="http://schemas.microsoft.com/office/drawing/2014/main" id="{93B03686-E9FE-B9B2-D82D-C6A97CC64C34}"/>
                </a:ext>
              </a:extLst>
            </p:cNvPr>
            <p:cNvCxnSpPr>
              <a:cxnSpLocks/>
            </p:cNvCxnSpPr>
            <p:nvPr/>
          </p:nvCxnSpPr>
          <p:spPr>
            <a:xfrm flipH="1">
              <a:off x="6518927" y="1702338"/>
              <a:ext cx="140614" cy="0"/>
            </a:xfrm>
            <a:prstGeom prst="straightConnector1">
              <a:avLst/>
            </a:prstGeom>
            <a:noFill/>
            <a:ln w="15875" cap="flat" cmpd="sng" algn="ctr">
              <a:solidFill>
                <a:srgbClr val="0090A8"/>
              </a:solidFill>
              <a:prstDash val="sysDot"/>
              <a:miter lim="800000"/>
              <a:headEnd type="none"/>
              <a:tailEnd type="none"/>
            </a:ln>
            <a:effectLst/>
          </p:spPr>
        </p:cxnSp>
        <p:cxnSp>
          <p:nvCxnSpPr>
            <p:cNvPr id="30" name="Straight Arrow Connector 29">
              <a:extLst>
                <a:ext uri="{FF2B5EF4-FFF2-40B4-BE49-F238E27FC236}">
                  <a16:creationId xmlns:a16="http://schemas.microsoft.com/office/drawing/2014/main" id="{F89346A7-73BD-1D9B-AA5C-F517B933AA21}"/>
                </a:ext>
              </a:extLst>
            </p:cNvPr>
            <p:cNvCxnSpPr>
              <a:cxnSpLocks/>
            </p:cNvCxnSpPr>
            <p:nvPr/>
          </p:nvCxnSpPr>
          <p:spPr>
            <a:xfrm flipV="1">
              <a:off x="6127612" y="2377080"/>
              <a:ext cx="531929" cy="13555"/>
            </a:xfrm>
            <a:prstGeom prst="straightConnector1">
              <a:avLst/>
            </a:prstGeom>
            <a:noFill/>
            <a:ln w="15875" cap="flat" cmpd="sng" algn="ctr">
              <a:solidFill>
                <a:srgbClr val="5FD2DC"/>
              </a:solidFill>
              <a:prstDash val="sysDot"/>
              <a:miter lim="800000"/>
              <a:headEnd type="oval"/>
              <a:tailEnd type="none"/>
            </a:ln>
            <a:effectLst/>
          </p:spPr>
        </p:cxnSp>
        <p:cxnSp>
          <p:nvCxnSpPr>
            <p:cNvPr id="31" name="Straight Arrow Connector 30">
              <a:extLst>
                <a:ext uri="{FF2B5EF4-FFF2-40B4-BE49-F238E27FC236}">
                  <a16:creationId xmlns:a16="http://schemas.microsoft.com/office/drawing/2014/main" id="{46EB82F7-1BBF-CCC3-F240-0C14B4B3AB95}"/>
                </a:ext>
              </a:extLst>
            </p:cNvPr>
            <p:cNvCxnSpPr>
              <a:cxnSpLocks/>
            </p:cNvCxnSpPr>
            <p:nvPr/>
          </p:nvCxnSpPr>
          <p:spPr>
            <a:xfrm>
              <a:off x="6244226" y="2620032"/>
              <a:ext cx="396000" cy="1"/>
            </a:xfrm>
            <a:prstGeom prst="straightConnector1">
              <a:avLst/>
            </a:prstGeom>
            <a:noFill/>
            <a:ln w="15875" cap="flat" cmpd="sng" algn="ctr">
              <a:solidFill>
                <a:srgbClr val="92D050"/>
              </a:solidFill>
              <a:prstDash val="sysDot"/>
              <a:miter lim="800000"/>
              <a:headEnd type="oval"/>
              <a:tailEnd type="none"/>
            </a:ln>
            <a:effectLst/>
          </p:spPr>
        </p:cxnSp>
        <p:cxnSp>
          <p:nvCxnSpPr>
            <p:cNvPr id="32" name="Straight Arrow Connector 31">
              <a:extLst>
                <a:ext uri="{FF2B5EF4-FFF2-40B4-BE49-F238E27FC236}">
                  <a16:creationId xmlns:a16="http://schemas.microsoft.com/office/drawing/2014/main" id="{92C49A0F-4197-CB08-4527-053880C57096}"/>
                </a:ext>
              </a:extLst>
            </p:cNvPr>
            <p:cNvCxnSpPr>
              <a:cxnSpLocks/>
            </p:cNvCxnSpPr>
            <p:nvPr/>
          </p:nvCxnSpPr>
          <p:spPr>
            <a:xfrm>
              <a:off x="6107347" y="2803880"/>
              <a:ext cx="408869" cy="0"/>
            </a:xfrm>
            <a:prstGeom prst="straightConnector1">
              <a:avLst/>
            </a:prstGeom>
            <a:noFill/>
            <a:ln w="15875" cap="flat" cmpd="sng" algn="ctr">
              <a:solidFill>
                <a:srgbClr val="5693F5">
                  <a:lumMod val="60000"/>
                  <a:lumOff val="40000"/>
                </a:srgbClr>
              </a:solidFill>
              <a:prstDash val="sysDot"/>
              <a:miter lim="800000"/>
              <a:headEnd type="oval"/>
              <a:tailEnd type="none"/>
            </a:ln>
            <a:effectLst/>
          </p:spPr>
        </p:cxnSp>
        <p:cxnSp>
          <p:nvCxnSpPr>
            <p:cNvPr id="33" name="Straight Arrow Connector 32">
              <a:extLst>
                <a:ext uri="{FF2B5EF4-FFF2-40B4-BE49-F238E27FC236}">
                  <a16:creationId xmlns:a16="http://schemas.microsoft.com/office/drawing/2014/main" id="{E30308B6-CE3A-494B-8EAA-774C33C39246}"/>
                </a:ext>
              </a:extLst>
            </p:cNvPr>
            <p:cNvCxnSpPr>
              <a:cxnSpLocks/>
            </p:cNvCxnSpPr>
            <p:nvPr/>
          </p:nvCxnSpPr>
          <p:spPr>
            <a:xfrm flipV="1">
              <a:off x="6516216" y="2803880"/>
              <a:ext cx="0" cy="425910"/>
            </a:xfrm>
            <a:prstGeom prst="straightConnector1">
              <a:avLst/>
            </a:prstGeom>
            <a:noFill/>
            <a:ln w="15875" cap="flat" cmpd="sng" algn="ctr">
              <a:solidFill>
                <a:srgbClr val="5693F5">
                  <a:lumMod val="60000"/>
                  <a:lumOff val="40000"/>
                </a:srgbClr>
              </a:solidFill>
              <a:prstDash val="sysDot"/>
              <a:miter lim="800000"/>
              <a:headEnd type="none"/>
              <a:tailEnd type="none"/>
            </a:ln>
            <a:effectLst/>
          </p:spPr>
        </p:cxnSp>
        <p:cxnSp>
          <p:nvCxnSpPr>
            <p:cNvPr id="34" name="Straight Arrow Connector 33">
              <a:extLst>
                <a:ext uri="{FF2B5EF4-FFF2-40B4-BE49-F238E27FC236}">
                  <a16:creationId xmlns:a16="http://schemas.microsoft.com/office/drawing/2014/main" id="{614CD43E-44BC-E1A3-8247-B34565A59760}"/>
                </a:ext>
              </a:extLst>
            </p:cNvPr>
            <p:cNvCxnSpPr>
              <a:cxnSpLocks/>
            </p:cNvCxnSpPr>
            <p:nvPr/>
          </p:nvCxnSpPr>
          <p:spPr>
            <a:xfrm>
              <a:off x="6516216" y="3229790"/>
              <a:ext cx="143897" cy="0"/>
            </a:xfrm>
            <a:prstGeom prst="straightConnector1">
              <a:avLst/>
            </a:prstGeom>
            <a:noFill/>
            <a:ln w="15875" cap="flat" cmpd="sng" algn="ctr">
              <a:solidFill>
                <a:srgbClr val="5693F5">
                  <a:lumMod val="60000"/>
                  <a:lumOff val="40000"/>
                </a:srgbClr>
              </a:solidFill>
              <a:prstDash val="sysDot"/>
              <a:miter lim="800000"/>
              <a:headEnd type="none"/>
              <a:tailEnd type="none"/>
            </a:ln>
            <a:effectLst/>
          </p:spPr>
        </p:cxnSp>
        <p:cxnSp>
          <p:nvCxnSpPr>
            <p:cNvPr id="35" name="Straight Arrow Connector 34">
              <a:extLst>
                <a:ext uri="{FF2B5EF4-FFF2-40B4-BE49-F238E27FC236}">
                  <a16:creationId xmlns:a16="http://schemas.microsoft.com/office/drawing/2014/main" id="{F85DBF79-194A-A552-368D-910CC624D787}"/>
                </a:ext>
              </a:extLst>
            </p:cNvPr>
            <p:cNvCxnSpPr>
              <a:cxnSpLocks/>
            </p:cNvCxnSpPr>
            <p:nvPr/>
          </p:nvCxnSpPr>
          <p:spPr>
            <a:xfrm>
              <a:off x="6044575" y="3014613"/>
              <a:ext cx="359398" cy="0"/>
            </a:xfrm>
            <a:prstGeom prst="straightConnector1">
              <a:avLst/>
            </a:prstGeom>
            <a:noFill/>
            <a:ln w="15875" cap="flat" cmpd="sng" algn="ctr">
              <a:solidFill>
                <a:srgbClr val="FF4E3E"/>
              </a:solidFill>
              <a:prstDash val="sysDot"/>
              <a:miter lim="800000"/>
              <a:headEnd type="oval"/>
              <a:tailEnd type="none"/>
            </a:ln>
            <a:effectLst/>
          </p:spPr>
        </p:cxnSp>
        <p:cxnSp>
          <p:nvCxnSpPr>
            <p:cNvPr id="36" name="Straight Arrow Connector 35">
              <a:extLst>
                <a:ext uri="{FF2B5EF4-FFF2-40B4-BE49-F238E27FC236}">
                  <a16:creationId xmlns:a16="http://schemas.microsoft.com/office/drawing/2014/main" id="{4D8362C1-4BC4-7101-B540-89E5E83FDF96}"/>
                </a:ext>
              </a:extLst>
            </p:cNvPr>
            <p:cNvCxnSpPr>
              <a:cxnSpLocks/>
            </p:cNvCxnSpPr>
            <p:nvPr/>
          </p:nvCxnSpPr>
          <p:spPr>
            <a:xfrm flipV="1">
              <a:off x="6403973" y="3014613"/>
              <a:ext cx="0" cy="576000"/>
            </a:xfrm>
            <a:prstGeom prst="straightConnector1">
              <a:avLst/>
            </a:prstGeom>
            <a:noFill/>
            <a:ln w="15875" cap="flat" cmpd="sng" algn="ctr">
              <a:solidFill>
                <a:srgbClr val="FF4E3E"/>
              </a:solidFill>
              <a:prstDash val="sysDot"/>
              <a:miter lim="800000"/>
              <a:headEnd type="none"/>
              <a:tailEnd type="none"/>
            </a:ln>
            <a:effectLst/>
          </p:spPr>
        </p:cxnSp>
        <p:cxnSp>
          <p:nvCxnSpPr>
            <p:cNvPr id="37" name="Straight Arrow Connector 36">
              <a:extLst>
                <a:ext uri="{FF2B5EF4-FFF2-40B4-BE49-F238E27FC236}">
                  <a16:creationId xmlns:a16="http://schemas.microsoft.com/office/drawing/2014/main" id="{343F7ADA-2356-F08A-5628-02A697129700}"/>
                </a:ext>
              </a:extLst>
            </p:cNvPr>
            <p:cNvCxnSpPr>
              <a:cxnSpLocks/>
            </p:cNvCxnSpPr>
            <p:nvPr/>
          </p:nvCxnSpPr>
          <p:spPr>
            <a:xfrm>
              <a:off x="6405381" y="3579862"/>
              <a:ext cx="264949" cy="0"/>
            </a:xfrm>
            <a:prstGeom prst="straightConnector1">
              <a:avLst/>
            </a:prstGeom>
            <a:noFill/>
            <a:ln w="15875" cap="flat" cmpd="sng" algn="ctr">
              <a:solidFill>
                <a:srgbClr val="FF4E3E"/>
              </a:solidFill>
              <a:prstDash val="sysDot"/>
              <a:miter lim="800000"/>
              <a:headEnd type="none"/>
              <a:tailEnd type="none"/>
            </a:ln>
            <a:effectLst/>
          </p:spPr>
        </p:cxnSp>
        <p:cxnSp>
          <p:nvCxnSpPr>
            <p:cNvPr id="38" name="Straight Arrow Connector 37">
              <a:extLst>
                <a:ext uri="{FF2B5EF4-FFF2-40B4-BE49-F238E27FC236}">
                  <a16:creationId xmlns:a16="http://schemas.microsoft.com/office/drawing/2014/main" id="{B50E5A34-C373-DC1E-43C0-5477DC68A7A8}"/>
                </a:ext>
              </a:extLst>
            </p:cNvPr>
            <p:cNvCxnSpPr>
              <a:cxnSpLocks/>
            </p:cNvCxnSpPr>
            <p:nvPr/>
          </p:nvCxnSpPr>
          <p:spPr>
            <a:xfrm>
              <a:off x="5737072" y="3179240"/>
              <a:ext cx="453219" cy="3"/>
            </a:xfrm>
            <a:prstGeom prst="straightConnector1">
              <a:avLst/>
            </a:prstGeom>
            <a:noFill/>
            <a:ln w="15875" cap="flat" cmpd="sng" algn="ctr">
              <a:solidFill>
                <a:srgbClr val="5E33BF">
                  <a:lumMod val="60000"/>
                  <a:lumOff val="40000"/>
                </a:srgbClr>
              </a:solidFill>
              <a:prstDash val="sysDot"/>
              <a:miter lim="800000"/>
              <a:headEnd type="oval"/>
              <a:tailEnd type="none"/>
            </a:ln>
            <a:effectLst/>
          </p:spPr>
        </p:cxnSp>
        <p:cxnSp>
          <p:nvCxnSpPr>
            <p:cNvPr id="39" name="Straight Arrow Connector 38">
              <a:extLst>
                <a:ext uri="{FF2B5EF4-FFF2-40B4-BE49-F238E27FC236}">
                  <a16:creationId xmlns:a16="http://schemas.microsoft.com/office/drawing/2014/main" id="{8AA0B52F-A8AF-A4F3-1D9B-8E214D3D116E}"/>
                </a:ext>
              </a:extLst>
            </p:cNvPr>
            <p:cNvCxnSpPr>
              <a:cxnSpLocks/>
            </p:cNvCxnSpPr>
            <p:nvPr/>
          </p:nvCxnSpPr>
          <p:spPr>
            <a:xfrm flipV="1">
              <a:off x="6190291" y="3173331"/>
              <a:ext cx="0" cy="833857"/>
            </a:xfrm>
            <a:prstGeom prst="straightConnector1">
              <a:avLst/>
            </a:prstGeom>
            <a:noFill/>
            <a:ln w="15875" cap="flat" cmpd="sng" algn="ctr">
              <a:solidFill>
                <a:srgbClr val="5E33BF">
                  <a:lumMod val="60000"/>
                  <a:lumOff val="40000"/>
                </a:srgbClr>
              </a:solidFill>
              <a:prstDash val="sysDot"/>
              <a:miter lim="800000"/>
              <a:headEnd type="none"/>
              <a:tailEnd type="none"/>
            </a:ln>
            <a:effectLst/>
          </p:spPr>
        </p:cxnSp>
        <p:cxnSp>
          <p:nvCxnSpPr>
            <p:cNvPr id="40" name="Straight Arrow Connector 39">
              <a:extLst>
                <a:ext uri="{FF2B5EF4-FFF2-40B4-BE49-F238E27FC236}">
                  <a16:creationId xmlns:a16="http://schemas.microsoft.com/office/drawing/2014/main" id="{F08285E0-F1AE-6B14-C1FC-AF91851F29F6}"/>
                </a:ext>
              </a:extLst>
            </p:cNvPr>
            <p:cNvCxnSpPr>
              <a:cxnSpLocks/>
              <a:stCxn id="15" idx="1"/>
            </p:cNvCxnSpPr>
            <p:nvPr/>
          </p:nvCxnSpPr>
          <p:spPr>
            <a:xfrm flipH="1">
              <a:off x="6190293" y="4020636"/>
              <a:ext cx="480036" cy="0"/>
            </a:xfrm>
            <a:prstGeom prst="straightConnector1">
              <a:avLst/>
            </a:prstGeom>
            <a:noFill/>
            <a:ln w="15875" cap="flat" cmpd="sng" algn="ctr">
              <a:solidFill>
                <a:srgbClr val="5E33BF">
                  <a:lumMod val="60000"/>
                  <a:lumOff val="40000"/>
                </a:srgbClr>
              </a:solidFill>
              <a:prstDash val="sysDot"/>
              <a:miter lim="800000"/>
              <a:headEnd type="none"/>
              <a:tailEnd type="none"/>
            </a:ln>
            <a:effectLst/>
          </p:spPr>
        </p:cxnSp>
      </p:grpSp>
      <p:sp>
        <p:nvSpPr>
          <p:cNvPr id="59" name="Rectangle: Rounded Corners 58">
            <a:extLst>
              <a:ext uri="{FF2B5EF4-FFF2-40B4-BE49-F238E27FC236}">
                <a16:creationId xmlns:a16="http://schemas.microsoft.com/office/drawing/2014/main" id="{C8DA804D-3967-4C33-E3C9-236ED1E30E57}"/>
              </a:ext>
            </a:extLst>
          </p:cNvPr>
          <p:cNvSpPr/>
          <p:nvPr/>
        </p:nvSpPr>
        <p:spPr>
          <a:xfrm>
            <a:off x="451163" y="1647637"/>
            <a:ext cx="5264800" cy="518457"/>
          </a:xfrm>
          <a:prstGeom prst="roundRect">
            <a:avLst>
              <a:gd name="adj" fmla="val 10000"/>
            </a:avLst>
          </a:prstGeom>
          <a:solidFill>
            <a:srgbClr val="FFFFFF"/>
          </a:solidFill>
          <a:ln w="12700" cap="flat" cmpd="sng" algn="ctr">
            <a:noFill/>
            <a:prstDash val="solid"/>
            <a:miter lim="800000"/>
          </a:ln>
          <a:effectLst>
            <a:outerShdw blurRad="50800" dist="38100" dir="2700000" algn="tl" rotWithShape="0">
              <a:prstClr val="black">
                <a:alpha val="40000"/>
              </a:prstClr>
            </a:outerShdw>
          </a:effectLst>
        </p:spPr>
        <p:txBody>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de-DE" sz="2267" b="1" i="0" u="none" strike="noStrike" kern="0" cap="none" spc="0" normalizeH="0" baseline="0" noProof="0">
                <a:ln>
                  <a:noFill/>
                </a:ln>
                <a:solidFill>
                  <a:srgbClr val="00863D"/>
                </a:solidFill>
                <a:effectLst/>
                <a:uLnTx/>
                <a:uFillTx/>
                <a:latin typeface="Calibri"/>
                <a:ea typeface="+mn-ea"/>
                <a:cs typeface="+mn-cs"/>
              </a:rPr>
              <a:t>5,000+</a:t>
            </a:r>
            <a:r>
              <a:rPr kumimoji="0" lang="de-DE" sz="2267" b="1" i="0" u="none" strike="noStrike" kern="0" cap="none" spc="0" normalizeH="0" baseline="0" noProof="0">
                <a:ln>
                  <a:noFill/>
                </a:ln>
                <a:solidFill>
                  <a:srgbClr val="000000"/>
                </a:solidFill>
                <a:effectLst/>
                <a:uLnTx/>
                <a:uFillTx/>
                <a:latin typeface="Calibri"/>
                <a:ea typeface="+mn-ea"/>
                <a:cs typeface="+mn-cs"/>
              </a:rPr>
              <a:t> </a:t>
            </a:r>
            <a:r>
              <a:rPr kumimoji="0" lang="zh-CN" altLang="en-US" sz="2267" b="0" i="0" u="none" strike="noStrike" kern="0" cap="none" spc="0" normalizeH="0" baseline="0" noProof="0">
                <a:ln>
                  <a:noFill/>
                </a:ln>
                <a:solidFill>
                  <a:srgbClr val="000000"/>
                </a:solidFill>
                <a:effectLst/>
                <a:uLnTx/>
                <a:uFillTx/>
                <a:latin typeface="Calibri"/>
                <a:ea typeface="+mn-ea"/>
                <a:cs typeface="+mn-cs"/>
              </a:rPr>
              <a:t>內容提供商</a:t>
            </a:r>
            <a:r>
              <a:rPr kumimoji="0" lang="en-US" altLang="zh-CN" sz="2267" b="0" i="0" u="none" strike="noStrike" kern="0" cap="none" spc="0" normalizeH="0" baseline="0" noProof="0">
                <a:ln>
                  <a:noFill/>
                </a:ln>
                <a:solidFill>
                  <a:srgbClr val="000000"/>
                </a:solidFill>
                <a:effectLst/>
                <a:uLnTx/>
                <a:uFillTx/>
                <a:latin typeface="Calibri"/>
                <a:ea typeface="+mn-ea"/>
                <a:cs typeface="+mn-cs"/>
              </a:rPr>
              <a:t>/</a:t>
            </a:r>
            <a:r>
              <a:rPr kumimoji="0" lang="zh-CN" altLang="en-US" sz="2267" b="0" i="0" u="none" strike="noStrike" kern="0" cap="none" spc="0" normalizeH="0" baseline="0" noProof="0">
                <a:ln>
                  <a:noFill/>
                </a:ln>
                <a:solidFill>
                  <a:srgbClr val="000000"/>
                </a:solidFill>
                <a:effectLst/>
                <a:uLnTx/>
                <a:uFillTx/>
                <a:latin typeface="Calibri"/>
                <a:ea typeface="+mn-ea"/>
                <a:cs typeface="+mn-cs"/>
              </a:rPr>
              <a:t>數據源</a:t>
            </a:r>
            <a:endParaRPr kumimoji="0" lang="de-DE" sz="2267" b="0" i="0" u="none" strike="noStrike" kern="0" cap="none" spc="0" normalizeH="0" baseline="0" noProof="0">
              <a:ln>
                <a:noFill/>
              </a:ln>
              <a:solidFill>
                <a:srgbClr val="000000"/>
              </a:solidFill>
              <a:effectLst/>
              <a:uLnTx/>
              <a:uFillTx/>
              <a:latin typeface="Calibri"/>
              <a:ea typeface="+mn-ea"/>
              <a:cs typeface="+mn-cs"/>
            </a:endParaRPr>
          </a:p>
        </p:txBody>
      </p:sp>
      <p:pic>
        <p:nvPicPr>
          <p:cNvPr id="60" name="Picture 2" descr="Image result for open access images">
            <a:extLst>
              <a:ext uri="{FF2B5EF4-FFF2-40B4-BE49-F238E27FC236}">
                <a16:creationId xmlns:a16="http://schemas.microsoft.com/office/drawing/2014/main" id="{433340E0-EFE7-9BF2-3A57-FF9F80EE58F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102958" y="3169005"/>
            <a:ext cx="253365" cy="384000"/>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Rounded Corners 60">
            <a:extLst>
              <a:ext uri="{FF2B5EF4-FFF2-40B4-BE49-F238E27FC236}">
                <a16:creationId xmlns:a16="http://schemas.microsoft.com/office/drawing/2014/main" id="{354955A4-77F5-9DA3-337A-81B7353F503D}"/>
              </a:ext>
            </a:extLst>
          </p:cNvPr>
          <p:cNvSpPr/>
          <p:nvPr/>
        </p:nvSpPr>
        <p:spPr>
          <a:xfrm>
            <a:off x="440532" y="2190521"/>
            <a:ext cx="5282752" cy="518457"/>
          </a:xfrm>
          <a:prstGeom prst="roundRect">
            <a:avLst>
              <a:gd name="adj" fmla="val 10000"/>
            </a:avLst>
          </a:prstGeom>
          <a:solidFill>
            <a:srgbClr val="FFFFFF"/>
          </a:solidFill>
          <a:ln w="12700" cap="flat" cmpd="sng" algn="ctr">
            <a:noFill/>
            <a:prstDash val="solid"/>
            <a:miter lim="800000"/>
          </a:ln>
          <a:effectLst>
            <a:outerShdw blurRad="50800" dist="38100" dir="2700000" algn="tl" rotWithShape="0">
              <a:prstClr val="black">
                <a:alpha val="40000"/>
              </a:prstClr>
            </a:outerShdw>
          </a:effectLst>
        </p:spPr>
        <p:txBody>
          <a:bodyPr anchor="t"/>
          <a:lstStyle/>
          <a:p>
            <a:pPr marL="0" marR="0" lvl="0" indent="0" defTabSz="914377" eaLnBrk="1" fontAlgn="auto" latinLnBrk="0" hangingPunct="1">
              <a:lnSpc>
                <a:spcPct val="100000"/>
              </a:lnSpc>
              <a:spcBef>
                <a:spcPts val="0"/>
              </a:spcBef>
              <a:spcAft>
                <a:spcPts val="0"/>
              </a:spcAft>
              <a:buClrTx/>
              <a:buSzTx/>
              <a:buFontTx/>
              <a:buNone/>
              <a:tabLst/>
              <a:defRPr/>
            </a:pPr>
            <a:r>
              <a:rPr kumimoji="0" lang="de-DE" sz="2267" b="1" i="0" u="none" strike="noStrike" kern="0" cap="none" spc="0" normalizeH="0" baseline="0" noProof="0">
                <a:ln>
                  <a:noFill/>
                </a:ln>
                <a:solidFill>
                  <a:srgbClr val="00863D"/>
                </a:solidFill>
                <a:effectLst/>
                <a:uLnTx/>
                <a:uFillTx/>
                <a:latin typeface="Calibri"/>
                <a:ea typeface="+mn-ea"/>
                <a:cs typeface="+mn-cs"/>
              </a:rPr>
              <a:t>100+</a:t>
            </a:r>
            <a:r>
              <a:rPr kumimoji="0" lang="de-DE" sz="2267" b="1" i="0" u="none" strike="noStrike" kern="0" cap="none" spc="0" normalizeH="0" baseline="0" noProof="0">
                <a:ln>
                  <a:noFill/>
                </a:ln>
                <a:solidFill>
                  <a:srgbClr val="000000"/>
                </a:solidFill>
                <a:effectLst/>
                <a:uLnTx/>
                <a:uFillTx/>
                <a:latin typeface="Calibri"/>
                <a:ea typeface="+mn-ea"/>
                <a:cs typeface="+mn-cs"/>
              </a:rPr>
              <a:t> </a:t>
            </a:r>
            <a:r>
              <a:rPr kumimoji="0" lang="zh-CN" altLang="en-US" sz="2267" b="0" i="0" u="none" strike="noStrike" kern="0" cap="none" spc="0" normalizeH="0" baseline="0" noProof="0">
                <a:ln>
                  <a:noFill/>
                </a:ln>
                <a:solidFill>
                  <a:srgbClr val="000000"/>
                </a:solidFill>
                <a:effectLst/>
                <a:uLnTx/>
                <a:uFillTx/>
                <a:latin typeface="Calibri"/>
                <a:ea typeface="+mn-ea"/>
                <a:cs typeface="+mn-cs"/>
              </a:rPr>
              <a:t>資源類型</a:t>
            </a:r>
            <a:endParaRPr kumimoji="0" lang="de-DE" sz="2267" b="0" i="0" u="none" strike="noStrike" kern="0" cap="none" spc="0" normalizeH="0" baseline="0" noProof="0">
              <a:ln>
                <a:noFill/>
              </a:ln>
              <a:solidFill>
                <a:srgbClr val="000000"/>
              </a:solidFill>
              <a:effectLst/>
              <a:uLnTx/>
              <a:uFillTx/>
              <a:latin typeface="Calibri"/>
              <a:ea typeface="+mn-ea"/>
              <a:cs typeface="Calibri"/>
            </a:endParaRPr>
          </a:p>
        </p:txBody>
      </p:sp>
      <p:sp>
        <p:nvSpPr>
          <p:cNvPr id="71" name="Slide Number Placeholder 3">
            <a:extLst>
              <a:ext uri="{FF2B5EF4-FFF2-40B4-BE49-F238E27FC236}">
                <a16:creationId xmlns:a16="http://schemas.microsoft.com/office/drawing/2014/main" id="{69AEFAE6-E4CA-CDA4-CCA7-FC899DFBB7E2}"/>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US"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983286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B265FA-40E5-43D7-12A8-4F5A3FD0A731}"/>
              </a:ext>
            </a:extLst>
          </p:cNvPr>
          <p:cNvSpPr/>
          <p:nvPr/>
        </p:nvSpPr>
        <p:spPr>
          <a:xfrm>
            <a:off x="0" y="1893314"/>
            <a:ext cx="12192000" cy="42897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9C3470-6496-7905-A85D-2BE2D606A849}"/>
              </a:ext>
            </a:extLst>
          </p:cNvPr>
          <p:cNvSpPr>
            <a:spLocks noGrp="1"/>
          </p:cNvSpPr>
          <p:nvPr>
            <p:ph type="title"/>
          </p:nvPr>
        </p:nvSpPr>
        <p:spPr/>
        <p:txBody>
          <a:bodyPr/>
          <a:lstStyle/>
          <a:p>
            <a:r>
              <a:rPr lang="en-US" b="1" dirty="0">
                <a:solidFill>
                  <a:schemeClr val="tx1"/>
                </a:solidFill>
              </a:rPr>
              <a:t>Smart Harvesting AI</a:t>
            </a:r>
          </a:p>
        </p:txBody>
      </p:sp>
      <p:sp>
        <p:nvSpPr>
          <p:cNvPr id="5" name="Content Placeholder 3">
            <a:extLst>
              <a:ext uri="{FF2B5EF4-FFF2-40B4-BE49-F238E27FC236}">
                <a16:creationId xmlns:a16="http://schemas.microsoft.com/office/drawing/2014/main" id="{37FBEAB6-FFAD-40BA-5C26-8619D13CD933}"/>
              </a:ext>
            </a:extLst>
          </p:cNvPr>
          <p:cNvSpPr txBox="1">
            <a:spLocks/>
          </p:cNvSpPr>
          <p:nvPr/>
        </p:nvSpPr>
        <p:spPr>
          <a:xfrm>
            <a:off x="390685" y="909239"/>
            <a:ext cx="7283713" cy="405390"/>
          </a:xfrm>
          <a:prstGeom prst="rect">
            <a:avLst/>
          </a:prstGeom>
        </p:spPr>
        <p:txBody>
          <a:bodyPr>
            <a:normAutofit fontScale="85000" lnSpcReduction="10000"/>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33"/>
              </a:spcBef>
              <a:spcAft>
                <a:spcPts val="133"/>
              </a:spcAft>
              <a:buFont typeface="Arial" panose="020B0604020202020204" pitchFamily="34" charset="0"/>
              <a:buNone/>
            </a:pPr>
            <a:r>
              <a:rPr lang="zh-CN" altLang="en-US" sz="2400" b="1">
                <a:solidFill>
                  <a:srgbClr val="50CFDA"/>
                </a:solidFill>
              </a:rPr>
              <a:t>愛荷華大學</a:t>
            </a:r>
            <a:endParaRPr lang="en-US" sz="2400" b="1">
              <a:solidFill>
                <a:srgbClr val="50CFDA"/>
              </a:solidFill>
            </a:endParaRPr>
          </a:p>
        </p:txBody>
      </p:sp>
      <p:pic>
        <p:nvPicPr>
          <p:cNvPr id="6" name="Picture 24" descr="Image result for university of iowa logo png">
            <a:extLst>
              <a:ext uri="{FF2B5EF4-FFF2-40B4-BE49-F238E27FC236}">
                <a16:creationId xmlns:a16="http://schemas.microsoft.com/office/drawing/2014/main" id="{70F86267-60CE-517F-32E2-75F21512FA2E}"/>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346056" y="4372984"/>
            <a:ext cx="1635213" cy="150439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a:extLst>
              <a:ext uri="{FF2B5EF4-FFF2-40B4-BE49-F238E27FC236}">
                <a16:creationId xmlns:a16="http://schemas.microsoft.com/office/drawing/2014/main" id="{2AD20289-8CCD-EE11-E517-74DF77B6FE8E}"/>
              </a:ext>
            </a:extLst>
          </p:cNvPr>
          <p:cNvSpPr/>
          <p:nvPr/>
        </p:nvSpPr>
        <p:spPr>
          <a:xfrm>
            <a:off x="359714" y="1274829"/>
            <a:ext cx="10587317" cy="505972"/>
          </a:xfrm>
          <a:prstGeom prst="rect">
            <a:avLst/>
          </a:prstGeom>
        </p:spPr>
        <p:txBody>
          <a:bodyPr wrap="square">
            <a:spAutoFit/>
          </a:bodyPr>
          <a:lstStyle/>
          <a:p>
            <a:pPr marL="0" marR="0" lvl="0" indent="0" algn="l" defTabSz="914377" rtl="0" eaLnBrk="1" fontAlgn="auto" latinLnBrk="0" hangingPunct="1">
              <a:lnSpc>
                <a:spcPct val="120000"/>
              </a:lnSpc>
              <a:spcBef>
                <a:spcPts val="133"/>
              </a:spcBef>
              <a:spcAft>
                <a:spcPts val="133"/>
              </a:spcAft>
              <a:buClrTx/>
              <a:buSzTx/>
              <a:buFontTx/>
              <a:buNone/>
              <a:tabLst/>
              <a:defRPr/>
            </a:pPr>
            <a:r>
              <a:rPr lang="zh-TW" altLang="en-US" sz="2400" b="0" i="0">
                <a:solidFill>
                  <a:srgbClr val="000000"/>
                </a:solidFill>
                <a:effectLst/>
                <a:highlight>
                  <a:srgbClr val="FFFFFF"/>
                </a:highlight>
                <a:latin typeface="Arial" panose="020B0604020202020204" pitchFamily="34" charset="0"/>
              </a:rPr>
              <a:t>使用</a:t>
            </a:r>
            <a:r>
              <a:rPr lang="en-US" altLang="zh-CN" sz="2400" b="0" i="0">
                <a:solidFill>
                  <a:srgbClr val="000000"/>
                </a:solidFill>
                <a:effectLst/>
                <a:highlight>
                  <a:srgbClr val="FFFFFF"/>
                </a:highlight>
                <a:latin typeface="Arial" panose="020B0604020202020204" pitchFamily="34" charset="0"/>
              </a:rPr>
              <a:t>Smart Harvesting AI</a:t>
            </a:r>
            <a:r>
              <a:rPr lang="zh-CN" altLang="en-US" sz="2400" b="0" i="0">
                <a:solidFill>
                  <a:srgbClr val="000000"/>
                </a:solidFill>
                <a:effectLst/>
                <a:highlight>
                  <a:srgbClr val="FFFFFF"/>
                </a:highlight>
                <a:latin typeface="Arial" panose="020B0604020202020204" pitchFamily="34" charset="0"/>
              </a:rPr>
              <a:t>技術</a:t>
            </a:r>
            <a:r>
              <a:rPr lang="zh-CN" altLang="en-US" sz="2400">
                <a:solidFill>
                  <a:srgbClr val="000000"/>
                </a:solidFill>
                <a:highlight>
                  <a:srgbClr val="FFFFFF"/>
                </a:highlight>
                <a:latin typeface="Arial" panose="020B0604020202020204" pitchFamily="34" charset="0"/>
              </a:rPr>
              <a:t>擴增並展示</a:t>
            </a:r>
            <a:r>
              <a:rPr lang="zh-TW" altLang="en-US" sz="2400" b="0" i="0">
                <a:solidFill>
                  <a:srgbClr val="000000"/>
                </a:solidFill>
                <a:effectLst/>
                <a:highlight>
                  <a:srgbClr val="FFFFFF"/>
                </a:highlight>
                <a:latin typeface="Arial" panose="020B0604020202020204" pitchFamily="34" charset="0"/>
              </a:rPr>
              <a:t>更多的機構研究</a:t>
            </a:r>
            <a:r>
              <a:rPr lang="zh-CN" altLang="en-US" sz="2400" b="0" i="0">
                <a:solidFill>
                  <a:srgbClr val="000000"/>
                </a:solidFill>
                <a:effectLst/>
                <a:highlight>
                  <a:srgbClr val="FFFFFF"/>
                </a:highlight>
                <a:latin typeface="Arial" panose="020B0604020202020204" pitchFamily="34" charset="0"/>
              </a:rPr>
              <a:t>成果</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C026CC5-87E7-8C58-F9E9-CD2EC3AFE903}"/>
              </a:ext>
            </a:extLst>
          </p:cNvPr>
          <p:cNvSpPr/>
          <p:nvPr/>
        </p:nvSpPr>
        <p:spPr>
          <a:xfrm>
            <a:off x="7454573" y="2506716"/>
            <a:ext cx="4491319" cy="1818255"/>
          </a:xfrm>
          <a:prstGeom prst="rect">
            <a:avLst/>
          </a:prstGeom>
        </p:spPr>
        <p:txBody>
          <a:bodyPr wrap="square">
            <a:spAutoFit/>
          </a:bodyPr>
          <a:lstStyle/>
          <a:p>
            <a:pPr marL="0" marR="0" lvl="0" indent="0" algn="l" defTabSz="914377" rtl="0" eaLnBrk="1" fontAlgn="auto" latinLnBrk="0" hangingPunct="1">
              <a:lnSpc>
                <a:spcPct val="114000"/>
              </a:lnSpc>
              <a:spcBef>
                <a:spcPts val="8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Eli Perencevich, MD, MS</a:t>
            </a:r>
            <a:b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zh-CN" altLang="en-US" sz="2133" b="0" i="0" u="none" strike="noStrike" kern="1200" cap="none" spc="0" normalizeH="0" baseline="0" noProof="0" dirty="0">
                <a:ln>
                  <a:noFill/>
                </a:ln>
                <a:solidFill>
                  <a:srgbClr val="000000"/>
                </a:solidFill>
                <a:effectLst/>
                <a:uLnTx/>
                <a:uFillTx/>
                <a:latin typeface="Calibri" panose="020F0502020204030204"/>
                <a:ea typeface="+mn-ea"/>
                <a:cs typeface="+mn-cs"/>
              </a:rPr>
              <a:t>流行病學教授</a:t>
            </a:r>
            <a:endParaRPr kumimoji="0" lang="en-US" altLang="zh-CN" sz="2133"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377" rtl="0" eaLnBrk="1" fontAlgn="auto" latinLnBrk="0" hangingPunct="1">
              <a:lnSpc>
                <a:spcPct val="114000"/>
              </a:lnSpc>
              <a:spcBef>
                <a:spcPts val="800"/>
              </a:spcBef>
              <a:spcAft>
                <a:spcPts val="0"/>
              </a:spcAft>
              <a:buClrTx/>
              <a:buSzTx/>
              <a:buFontTx/>
              <a:buNone/>
              <a:tabLst/>
              <a:defRPr/>
            </a:pPr>
            <a:r>
              <a:rPr lang="en-US" altLang="zh-CN" sz="2133" dirty="0">
                <a:solidFill>
                  <a:srgbClr val="000000"/>
                </a:solidFill>
                <a:latin typeface="Calibri" panose="020F0502020204030204"/>
              </a:rPr>
              <a:t>Esploro</a:t>
            </a:r>
            <a:r>
              <a:rPr lang="zh-CN" altLang="en-US" sz="2133" dirty="0">
                <a:solidFill>
                  <a:srgbClr val="000000"/>
                </a:solidFill>
                <a:latin typeface="Calibri" panose="020F0502020204030204"/>
              </a:rPr>
              <a:t>學者庫：</a:t>
            </a:r>
            <a:r>
              <a:rPr lang="en-US" altLang="zh-CN" sz="2133" dirty="0">
                <a:solidFill>
                  <a:srgbClr val="000000"/>
                </a:solidFill>
                <a:latin typeface="Calibri" panose="020F0502020204030204"/>
              </a:rPr>
              <a:t>191</a:t>
            </a:r>
            <a:r>
              <a:rPr lang="zh-TW" altLang="en-US" sz="2133" dirty="0">
                <a:solidFill>
                  <a:schemeClr val="tx2"/>
                </a:solidFill>
                <a:latin typeface="Calibri" panose="020F0502020204030204"/>
              </a:rPr>
              <a:t>筆</a:t>
            </a:r>
            <a:r>
              <a:rPr lang="zh-CN" altLang="en-US" sz="2133" dirty="0">
                <a:solidFill>
                  <a:srgbClr val="000000"/>
                </a:solidFill>
                <a:latin typeface="Calibri" panose="020F0502020204030204"/>
              </a:rPr>
              <a:t>記錄</a:t>
            </a:r>
            <a:endParaRPr lang="en-US" altLang="zh-CN" sz="2133" dirty="0">
              <a:solidFill>
                <a:srgbClr val="000000"/>
              </a:solidFill>
              <a:latin typeface="Calibri" panose="020F0502020204030204"/>
            </a:endParaRPr>
          </a:p>
          <a:p>
            <a:pPr marL="0" marR="0" lvl="0" indent="0" algn="l" defTabSz="914377" rtl="0" eaLnBrk="1" fontAlgn="auto" latinLnBrk="0" hangingPunct="1">
              <a:lnSpc>
                <a:spcPct val="114000"/>
              </a:lnSpc>
              <a:spcBef>
                <a:spcPts val="800"/>
              </a:spcBef>
              <a:spcAft>
                <a:spcPts val="0"/>
              </a:spcAft>
              <a:buClrTx/>
              <a:buSzTx/>
              <a:buFontTx/>
              <a:buNone/>
              <a:tabLst/>
              <a:defRPr/>
            </a:pPr>
            <a:r>
              <a:rPr kumimoji="0" lang="zh-CN" altLang="en-US" sz="2133" b="0" i="0" u="none" strike="noStrike" kern="1200" cap="none" spc="0" normalizeH="0" baseline="0" noProof="0" dirty="0">
                <a:ln>
                  <a:noFill/>
                </a:ln>
                <a:solidFill>
                  <a:srgbClr val="000000"/>
                </a:solidFill>
                <a:effectLst/>
                <a:uLnTx/>
                <a:uFillTx/>
                <a:latin typeface="Calibri" panose="020F0502020204030204"/>
                <a:ea typeface="+mn-ea"/>
                <a:cs typeface="+mn-cs"/>
              </a:rPr>
              <a:t>舊系統：</a:t>
            </a:r>
            <a:r>
              <a:rPr kumimoji="0" lang="en-US" altLang="zh-CN" sz="2133" b="0" i="0" u="none" strike="noStrike" kern="1200" cap="none" spc="0" normalizeH="0" baseline="0" noProof="0" dirty="0">
                <a:ln>
                  <a:noFill/>
                </a:ln>
                <a:solidFill>
                  <a:srgbClr val="000000"/>
                </a:solidFill>
                <a:effectLst/>
                <a:uLnTx/>
                <a:uFillTx/>
                <a:latin typeface="Calibri" panose="020F0502020204030204"/>
                <a:ea typeface="+mn-ea"/>
                <a:cs typeface="+mn-cs"/>
              </a:rPr>
              <a:t>8</a:t>
            </a:r>
            <a:r>
              <a:rPr lang="zh-TW" altLang="en-US" sz="2133" dirty="0">
                <a:solidFill>
                  <a:schemeClr val="tx2"/>
                </a:solidFill>
                <a:latin typeface="Calibri" panose="020F0502020204030204"/>
              </a:rPr>
              <a:t>筆</a:t>
            </a:r>
            <a:r>
              <a:rPr kumimoji="0" lang="zh-CN" altLang="en-US" sz="2133" b="0" i="0" u="none" strike="noStrike" kern="1200" cap="none" spc="0" normalizeH="0" baseline="0" noProof="0" dirty="0">
                <a:ln>
                  <a:noFill/>
                </a:ln>
                <a:solidFill>
                  <a:srgbClr val="000000"/>
                </a:solidFill>
                <a:effectLst/>
                <a:uLnTx/>
                <a:uFillTx/>
                <a:latin typeface="Calibri" panose="020F0502020204030204"/>
                <a:ea typeface="+mn-ea"/>
                <a:cs typeface="+mn-cs"/>
              </a:rPr>
              <a:t>記錄</a:t>
            </a:r>
            <a:endParaRPr kumimoji="0" lang="en-US" sz="2133"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E81351B-6156-024F-D6C9-855D942CEC81}"/>
              </a:ext>
            </a:extLst>
          </p:cNvPr>
          <p:cNvPicPr>
            <a:picLocks noChangeAspect="1"/>
          </p:cNvPicPr>
          <p:nvPr/>
        </p:nvPicPr>
        <p:blipFill>
          <a:blip r:embed="rId3"/>
          <a:stretch>
            <a:fillRect/>
          </a:stretch>
        </p:blipFill>
        <p:spPr>
          <a:xfrm>
            <a:off x="359708" y="2044524"/>
            <a:ext cx="6878605" cy="3938457"/>
          </a:xfrm>
          <a:prstGeom prst="rect">
            <a:avLst/>
          </a:prstGeom>
          <a:ln>
            <a:solidFill>
              <a:schemeClr val="tx2"/>
            </a:solidFill>
          </a:ln>
        </p:spPr>
      </p:pic>
      <p:sp>
        <p:nvSpPr>
          <p:cNvPr id="10" name="Rectangle 9">
            <a:extLst>
              <a:ext uri="{FF2B5EF4-FFF2-40B4-BE49-F238E27FC236}">
                <a16:creationId xmlns:a16="http://schemas.microsoft.com/office/drawing/2014/main" id="{8C3B08E0-F077-BC76-E011-DFA655D54655}"/>
              </a:ext>
            </a:extLst>
          </p:cNvPr>
          <p:cNvSpPr/>
          <p:nvPr/>
        </p:nvSpPr>
        <p:spPr>
          <a:xfrm>
            <a:off x="1952542" y="2739548"/>
            <a:ext cx="889685" cy="201761"/>
          </a:xfrm>
          <a:prstGeom prst="rect">
            <a:avLst/>
          </a:prstGeom>
          <a:solidFill>
            <a:srgbClr val="EEA486">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he-IL" sz="24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
        <p:nvSpPr>
          <p:cNvPr id="17" name="Slide Number Placeholder 2">
            <a:extLst>
              <a:ext uri="{FF2B5EF4-FFF2-40B4-BE49-F238E27FC236}">
                <a16:creationId xmlns:a16="http://schemas.microsoft.com/office/drawing/2014/main" id="{0798BF0B-4FF1-5738-AC5F-0C3D3EF4E50F}"/>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US"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51285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版面配置區 11" descr="一張含有 文字, 螢幕擷取畫面, 網站, 網頁 的圖片&#10;&#10;AI 產生的內容可能不正確。">
            <a:extLst>
              <a:ext uri="{FF2B5EF4-FFF2-40B4-BE49-F238E27FC236}">
                <a16:creationId xmlns:a16="http://schemas.microsoft.com/office/drawing/2014/main" id="{242609BC-0960-5AA9-0D50-F6DF8EF56D69}"/>
              </a:ext>
            </a:extLst>
          </p:cNvPr>
          <p:cNvPicPr>
            <a:picLocks noGrp="1" noChangeAspect="1"/>
          </p:cNvPicPr>
          <p:nvPr>
            <p:ph type="pic" sz="quarter" idx="21"/>
          </p:nvPr>
        </p:nvPicPr>
        <p:blipFill>
          <a:blip r:embed="rId3"/>
          <a:srcRect b="20495"/>
          <a:stretch>
            <a:fillRect/>
          </a:stretch>
        </p:blipFill>
        <p:spPr>
          <a:xfrm>
            <a:off x="6096001" y="3429000"/>
            <a:ext cx="6096000" cy="3429000"/>
          </a:xfrm>
          <a:noFill/>
        </p:spPr>
      </p:pic>
      <p:pic>
        <p:nvPicPr>
          <p:cNvPr id="10" name="圖片版面配置區 9" descr="一張含有 文字, 螢幕擷取畫面, 網頁, 軟體 的圖片&#10;&#10;AI 產生的內容可能不正確。">
            <a:extLst>
              <a:ext uri="{FF2B5EF4-FFF2-40B4-BE49-F238E27FC236}">
                <a16:creationId xmlns:a16="http://schemas.microsoft.com/office/drawing/2014/main" id="{F5C21A8D-ED45-DEB2-BCE0-5CA178E232E0}"/>
              </a:ext>
            </a:extLst>
          </p:cNvPr>
          <p:cNvPicPr>
            <a:picLocks noGrp="1" noChangeAspect="1"/>
          </p:cNvPicPr>
          <p:nvPr>
            <p:ph type="pic" sz="quarter" idx="20"/>
          </p:nvPr>
        </p:nvPicPr>
        <p:blipFill>
          <a:blip r:embed="rId4"/>
          <a:srcRect l="2580" r="3194" b="-3"/>
          <a:stretch>
            <a:fillRect/>
          </a:stretch>
        </p:blipFill>
        <p:spPr>
          <a:xfrm>
            <a:off x="6096001" y="10"/>
            <a:ext cx="6096000" cy="3428990"/>
          </a:xfrm>
          <a:noFill/>
        </p:spPr>
      </p:pic>
      <p:sp>
        <p:nvSpPr>
          <p:cNvPr id="17" name="Title 3">
            <a:extLst>
              <a:ext uri="{FF2B5EF4-FFF2-40B4-BE49-F238E27FC236}">
                <a16:creationId xmlns:a16="http://schemas.microsoft.com/office/drawing/2014/main" id="{6E04F8B2-1402-8B94-8630-083C77B66169}"/>
              </a:ext>
            </a:extLst>
          </p:cNvPr>
          <p:cNvSpPr>
            <a:spLocks noGrp="1"/>
          </p:cNvSpPr>
          <p:nvPr>
            <p:ph type="title"/>
          </p:nvPr>
        </p:nvSpPr>
        <p:spPr>
          <a:xfrm>
            <a:off x="550864" y="368828"/>
            <a:ext cx="5076000" cy="251885"/>
          </a:xfrm>
        </p:spPr>
        <p:txBody>
          <a:bodyPr/>
          <a:lstStyle/>
          <a:p>
            <a:r>
              <a:rPr lang="en-US" altLang="zh-TW" b="1" dirty="0">
                <a:solidFill>
                  <a:schemeClr val="tx1"/>
                </a:solidFill>
              </a:rPr>
              <a:t>Esploro</a:t>
            </a:r>
            <a:r>
              <a:rPr lang="zh-TW" altLang="en-US" b="1" dirty="0">
                <a:solidFill>
                  <a:schemeClr val="tx1"/>
                </a:solidFill>
              </a:rPr>
              <a:t>與</a:t>
            </a:r>
            <a:r>
              <a:rPr lang="en-US" altLang="zh-TW" b="1" dirty="0" err="1">
                <a:solidFill>
                  <a:schemeClr val="tx1"/>
                </a:solidFill>
              </a:rPr>
              <a:t>ORCiD</a:t>
            </a:r>
            <a:r>
              <a:rPr lang="zh-TW" altLang="en-US" b="1" dirty="0">
                <a:solidFill>
                  <a:schemeClr val="tx1"/>
                </a:solidFill>
              </a:rPr>
              <a:t>最佳實例</a:t>
            </a:r>
            <a:endParaRPr lang="en-US" b="1" dirty="0">
              <a:solidFill>
                <a:schemeClr val="tx1"/>
              </a:solidFill>
            </a:endParaRPr>
          </a:p>
        </p:txBody>
      </p:sp>
      <p:sp>
        <p:nvSpPr>
          <p:cNvPr id="5" name="頁尾版面配置區 4">
            <a:extLst>
              <a:ext uri="{FF2B5EF4-FFF2-40B4-BE49-F238E27FC236}">
                <a16:creationId xmlns:a16="http://schemas.microsoft.com/office/drawing/2014/main" id="{284C0AB4-48CF-3F09-1119-D0F52DB04E86}"/>
              </a:ext>
            </a:extLst>
          </p:cNvPr>
          <p:cNvSpPr>
            <a:spLocks noGrp="1"/>
          </p:cNvSpPr>
          <p:nvPr>
            <p:ph type="ftr" sz="quarter" idx="10"/>
          </p:nvPr>
        </p:nvSpPr>
        <p:spPr>
          <a:xfrm>
            <a:off x="9477375" y="6564254"/>
            <a:ext cx="2608261" cy="215900"/>
          </a:xfrm>
        </p:spPr>
        <p:txBody>
          <a:bodyPr anchor="ctr">
            <a:normAutofit fontScale="92500" lnSpcReduction="20000"/>
          </a:bodyPr>
          <a:lstStyle/>
          <a:p>
            <a:pPr>
              <a:spcAft>
                <a:spcPts val="600"/>
              </a:spcAft>
            </a:pPr>
            <a:r>
              <a:rPr lang="en-US" dirty="0"/>
              <a:t>https://orcidus.lyrasis.org/2025/03/03/brandeis-university-integrates-esploro-with-orcid/</a:t>
            </a:r>
            <a:endParaRPr lang="en-GB" dirty="0"/>
          </a:p>
        </p:txBody>
      </p:sp>
      <p:sp>
        <p:nvSpPr>
          <p:cNvPr id="6" name="投影片編號版面配置區 5">
            <a:extLst>
              <a:ext uri="{FF2B5EF4-FFF2-40B4-BE49-F238E27FC236}">
                <a16:creationId xmlns:a16="http://schemas.microsoft.com/office/drawing/2014/main" id="{8AF076F2-FFA1-A315-F4AE-FA1BF95C5066}"/>
              </a:ext>
            </a:extLst>
          </p:cNvPr>
          <p:cNvSpPr>
            <a:spLocks noGrp="1"/>
          </p:cNvSpPr>
          <p:nvPr>
            <p:ph type="sldNum" sz="quarter" idx="11"/>
          </p:nvPr>
        </p:nvSpPr>
        <p:spPr>
          <a:xfrm>
            <a:off x="11506200" y="6348353"/>
            <a:ext cx="216000" cy="215900"/>
          </a:xfrm>
        </p:spPr>
        <p:txBody>
          <a:bodyPr anchor="ctr">
            <a:normAutofit/>
          </a:bodyPr>
          <a:lstStyle/>
          <a:p>
            <a:pPr>
              <a:spcAft>
                <a:spcPts val="600"/>
              </a:spcAft>
            </a:pPr>
            <a:fld id="{F59CD943-D024-467A-B36E-F11E1285ED75}" type="slidenum">
              <a:rPr lang="en-GB" smtClean="0"/>
              <a:pPr>
                <a:spcAft>
                  <a:spcPts val="600"/>
                </a:spcAft>
              </a:pPr>
              <a:t>23</a:t>
            </a:fld>
            <a:endParaRPr lang="en-GB"/>
          </a:p>
        </p:txBody>
      </p:sp>
      <p:sp>
        <p:nvSpPr>
          <p:cNvPr id="19" name="Text Placeholder 6">
            <a:extLst>
              <a:ext uri="{FF2B5EF4-FFF2-40B4-BE49-F238E27FC236}">
                <a16:creationId xmlns:a16="http://schemas.microsoft.com/office/drawing/2014/main" id="{3F69F212-7E85-794D-B507-E1CDBE419C7F}"/>
              </a:ext>
            </a:extLst>
          </p:cNvPr>
          <p:cNvSpPr>
            <a:spLocks noGrp="1"/>
          </p:cNvSpPr>
          <p:nvPr>
            <p:ph type="body" sz="quarter" idx="13"/>
          </p:nvPr>
        </p:nvSpPr>
        <p:spPr>
          <a:xfrm>
            <a:off x="550864" y="753852"/>
            <a:ext cx="5076000" cy="336973"/>
          </a:xfrm>
        </p:spPr>
        <p:txBody>
          <a:bodyPr/>
          <a:lstStyle/>
          <a:p>
            <a:r>
              <a:rPr lang="zh-TW" altLang="en-US" dirty="0"/>
              <a:t>利用</a:t>
            </a:r>
            <a:r>
              <a:rPr lang="en-US" altLang="zh-TW" dirty="0"/>
              <a:t>Esploro</a:t>
            </a:r>
            <a:r>
              <a:rPr lang="zh-TW" altLang="en-US" dirty="0"/>
              <a:t>平台將</a:t>
            </a:r>
            <a:r>
              <a:rPr lang="en-US" altLang="zh-TW" dirty="0"/>
              <a:t>ORCID</a:t>
            </a:r>
            <a:r>
              <a:rPr lang="zh-TW" altLang="en-US" dirty="0"/>
              <a:t>整合到其新機構知識庫</a:t>
            </a:r>
            <a:endParaRPr lang="en-US" dirty="0"/>
          </a:p>
        </p:txBody>
      </p:sp>
      <p:sp>
        <p:nvSpPr>
          <p:cNvPr id="21" name="Text Placeholder 7">
            <a:extLst>
              <a:ext uri="{FF2B5EF4-FFF2-40B4-BE49-F238E27FC236}">
                <a16:creationId xmlns:a16="http://schemas.microsoft.com/office/drawing/2014/main" id="{B3143CF7-3B85-FFE8-D859-0F9CD2674D95}"/>
              </a:ext>
            </a:extLst>
          </p:cNvPr>
          <p:cNvSpPr>
            <a:spLocks noGrp="1"/>
          </p:cNvSpPr>
          <p:nvPr>
            <p:ph type="body" sz="quarter" idx="14"/>
          </p:nvPr>
        </p:nvSpPr>
        <p:spPr>
          <a:xfrm>
            <a:off x="550864" y="1877961"/>
            <a:ext cx="5076000" cy="4251377"/>
          </a:xfrm>
        </p:spPr>
        <p:txBody>
          <a:bodyPr/>
          <a:lstStyle/>
          <a:p>
            <a:r>
              <a:rPr lang="en-US" altLang="zh-TW" sz="1800" dirty="0"/>
              <a:t>Esploro </a:t>
            </a:r>
            <a:r>
              <a:rPr lang="zh-TW" altLang="en-US" sz="1800" dirty="0"/>
              <a:t>吸引了</a:t>
            </a:r>
            <a:r>
              <a:rPr lang="en-US" altLang="zh-TW" sz="1800" dirty="0"/>
              <a:t>Brandeis</a:t>
            </a:r>
            <a:r>
              <a:rPr lang="zh-TW" altLang="en-US" sz="1800" dirty="0"/>
              <a:t>大學，因為它允許他們更公開和動態地發布教職員工資訊，並可以與 </a:t>
            </a:r>
            <a:r>
              <a:rPr lang="en-US" altLang="zh-TW" sz="1800" dirty="0"/>
              <a:t>ORCID </a:t>
            </a:r>
            <a:r>
              <a:rPr lang="zh-TW" altLang="en-US" sz="1800" dirty="0"/>
              <a:t>整合。 </a:t>
            </a:r>
            <a:r>
              <a:rPr lang="en-US" altLang="zh-TW" sz="1800" b="1" dirty="0">
                <a:solidFill>
                  <a:schemeClr val="accent4"/>
                </a:solidFill>
              </a:rPr>
              <a:t>Esploro </a:t>
            </a:r>
            <a:r>
              <a:rPr lang="zh-TW" altLang="en-US" sz="1800" b="1" dirty="0">
                <a:solidFill>
                  <a:schemeClr val="accent4"/>
                </a:solidFill>
              </a:rPr>
              <a:t>與 </a:t>
            </a:r>
            <a:r>
              <a:rPr lang="en-US" altLang="zh-TW" sz="1800" b="1" dirty="0">
                <a:solidFill>
                  <a:schemeClr val="accent4"/>
                </a:solidFill>
              </a:rPr>
              <a:t>ORCID </a:t>
            </a:r>
            <a:r>
              <a:rPr lang="zh-TW" altLang="en-US" sz="1800" b="1" dirty="0">
                <a:solidFill>
                  <a:schemeClr val="accent4"/>
                </a:solidFill>
              </a:rPr>
              <a:t>的整合能力使得將教職員工檔案遷移成為一個有利的選擇</a:t>
            </a:r>
            <a:endParaRPr lang="en-US" altLang="zh-TW" sz="1800" b="1" dirty="0">
              <a:solidFill>
                <a:schemeClr val="accent4"/>
              </a:solidFill>
            </a:endParaRPr>
          </a:p>
          <a:p>
            <a:endParaRPr lang="en-US" altLang="zh-TW" sz="1800" dirty="0"/>
          </a:p>
          <a:p>
            <a:r>
              <a:rPr lang="en-US" altLang="zh-TW" sz="1800" dirty="0"/>
              <a:t>Brandeis</a:t>
            </a:r>
            <a:r>
              <a:rPr lang="zh-TW" altLang="en-US" sz="1800" dirty="0"/>
              <a:t>大學，教師檔案和機構典藏庫用於年度評估，因此教師和研究人員必須保持其檔案的更新。因此，自</a:t>
            </a:r>
            <a:r>
              <a:rPr lang="en-US" altLang="zh-TW" sz="1800" dirty="0"/>
              <a:t>2020</a:t>
            </a:r>
            <a:r>
              <a:rPr lang="zh-TW" altLang="en-US" sz="1800" dirty="0"/>
              <a:t>年實施</a:t>
            </a:r>
            <a:r>
              <a:rPr lang="en-US" altLang="zh-TW" sz="1800" dirty="0"/>
              <a:t>Esploro</a:t>
            </a:r>
            <a:r>
              <a:rPr lang="zh-TW" altLang="en-US" sz="1800" dirty="0"/>
              <a:t>以來，</a:t>
            </a:r>
            <a:r>
              <a:rPr lang="zh-TW" altLang="en-US" sz="1800" b="1" dirty="0">
                <a:solidFill>
                  <a:schemeClr val="accent4"/>
                </a:solidFill>
              </a:rPr>
              <a:t>校園研究人員的使用率已達</a:t>
            </a:r>
            <a:r>
              <a:rPr lang="en-US" altLang="zh-TW" sz="1800" b="1" dirty="0">
                <a:solidFill>
                  <a:schemeClr val="accent4"/>
                </a:solidFill>
              </a:rPr>
              <a:t>100%</a:t>
            </a:r>
          </a:p>
          <a:p>
            <a:endParaRPr lang="en-US" sz="1800" dirty="0"/>
          </a:p>
          <a:p>
            <a:r>
              <a:rPr lang="zh-TW" altLang="en-US" sz="2000" b="1" dirty="0"/>
              <a:t>挑戰</a:t>
            </a:r>
            <a:r>
              <a:rPr lang="zh-TW" altLang="en-US" sz="1800" dirty="0"/>
              <a:t>：沒有關聯</a:t>
            </a:r>
            <a:r>
              <a:rPr lang="en-US" altLang="zh-TW" sz="1800" dirty="0"/>
              <a:t>ORCID</a:t>
            </a:r>
            <a:r>
              <a:rPr lang="zh-TW" altLang="en-US" sz="1800" dirty="0"/>
              <a:t>的教師，在作者匹配始終存在問題。透過 </a:t>
            </a:r>
            <a:r>
              <a:rPr lang="en-US" altLang="zh-TW" sz="1800" b="1" dirty="0">
                <a:solidFill>
                  <a:schemeClr val="accent4"/>
                </a:solidFill>
              </a:rPr>
              <a:t>Esploro </a:t>
            </a:r>
            <a:r>
              <a:rPr lang="zh-TW" altLang="en-US" sz="1800" b="1" dirty="0">
                <a:solidFill>
                  <a:schemeClr val="accent4"/>
                </a:solidFill>
              </a:rPr>
              <a:t>中</a:t>
            </a:r>
            <a:r>
              <a:rPr lang="en-US" altLang="zh-TW" sz="1800" b="1" dirty="0">
                <a:solidFill>
                  <a:schemeClr val="accent4"/>
                </a:solidFill>
              </a:rPr>
              <a:t>CDI</a:t>
            </a:r>
            <a:r>
              <a:rPr lang="zh-TW" altLang="en-US" sz="1800" b="1" dirty="0">
                <a:solidFill>
                  <a:schemeClr val="accent4"/>
                </a:solidFill>
              </a:rPr>
              <a:t>提取數據協助了圖書館補充了大量遺漏的數據與作品</a:t>
            </a:r>
            <a:endParaRPr lang="en-US" sz="1800" b="1" dirty="0">
              <a:solidFill>
                <a:schemeClr val="accent4"/>
              </a:solidFill>
            </a:endParaRPr>
          </a:p>
        </p:txBody>
      </p:sp>
      <p:sp>
        <p:nvSpPr>
          <p:cNvPr id="2" name="矩形 1">
            <a:extLst>
              <a:ext uri="{FF2B5EF4-FFF2-40B4-BE49-F238E27FC236}">
                <a16:creationId xmlns:a16="http://schemas.microsoft.com/office/drawing/2014/main" id="{DFF2F6E8-7A73-CB6C-BE48-79552D07A484}"/>
              </a:ext>
            </a:extLst>
          </p:cNvPr>
          <p:cNvSpPr/>
          <p:nvPr/>
        </p:nvSpPr>
        <p:spPr>
          <a:xfrm>
            <a:off x="10963275" y="4422775"/>
            <a:ext cx="962025" cy="215900"/>
          </a:xfrm>
          <a:prstGeom prst="rect">
            <a:avLst/>
          </a:prstGeom>
          <a:solidFill>
            <a:srgbClr val="F7F7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54018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组合 6" descr="SjEAAB+LCAAAAAAABADtmN9zmkAQx/+Xa/pmHH6cIr5pE9s8pHGSTCadjg8UT70UwQHMxGT833sghr3AUaBSzIQ8ONnl9lxuP3v39V7QCZ2iPpJRC534mxVh/98sDdc/o8bcNZaXzpRY7NnYdVbE9SnxUP/nSxSkgKA7w1qTaNSG+S+pTZfrZehGfaktMZfxBFyyFDrPiEmXhnVG59RnczPPhTcmrklsPxrou2vSQpGh4bYO/zpaC311nfUqfIdta5+aCt/Hd6k9B7lFcyHpM0qPxiD6i2M5bjJ4P7QDhl7NZtQktwuyJGEUe3RLbX9gT28WxnS/DEOXzhe+TTwvclz9eiCmD8L6XRYYThkOX3sLNvmn0Qjr+kgfsTxTk+6CTIaOYxHDTqa9W8y0cO3/FxPrfDE1PU5NAan1ChcTRuv5iylLtVYTZi3LxcvJxdfQnF29raiS1tV3n3IPx7mpMLfi3cmFF2hPuZL+1NIrqpzjkdaFFeXSLtGgXHwNHaqp7bie7FPtxblhmFvxFuXCC/SoUkmPdtIr2lWHWOvBisK0lRI9yuIn7CuoPWVrxB2msGEH04e15y9ZVaKR8RG8CZfCJbOo4dHYYOc08YnrgUVSUycDQ1nh7Sl5Qn2lxQrGDvwo21M9XKFzexo5FC10sPVcke8sOsh592qhS0aTbVIexOk1RoYxASzBTe2WPIHCv+mnuPwq2hbEAu6GYfk8DomUIgepNDU+UI27b7e5zO7GwjJqie0SVnG3kcktNDCDfZ3tkR7xo51tvxG+OoPehlsm96BM02P4/o2RNCAQvQMBkTw/k0BI1QAxNMzfwTl4YTp2A8cB4VCh0Bk7HvWpY2fyoYn4UOWUqThEvjkufXZs37AGFp3bgVgIAbkLamhyXjXQjJHevKHP5Jp4xH0k7HtmhuXtteMrKagPHIHGuSaW4dNHbgTnU5CQHw0uV2MkDcgPFJT7Bf5HjtSMKTmedrvG/V5vh9YPzrqPfnYMN1zx2cEFIkRjpHYnOU+MWTBASU4CB5yGU6SjGmgeEamQ5QbTQ2BaQvj2BMJXDG454atkHGVHsY7HbMAaFxO+urCMeYRvRTon6nkxEDp8/8ZIGhCIYsJXDEQe4atUA8TfNoijWPNjNgAPuLDWlYWXHPhYxK6aR+zCO5w3AMncVUJj5bUgV6U1cAZfH0cEiwiGjDf4VohvCW0si26FM4gup47VjMOv/mV8nxYsfjHRLAtvB3HdqjkTFO4GrLHyWhCUYmI6A5Sa1XTDSaWcdIqLbOGFSudYRDbOI7Jxhkrhri0aK68FuSovssV8fRyRLSIYMt7gWyG+ZUS26AY6g+hyIhtnnYm1L+P7tGDxC4ps4U1kp26RnQkKd/XWWHktCEpBkS0GpWaR3XBSBSeT7R9yg/sJSjEAAA==">
            <a:extLst>
              <a:ext uri="{FF2B5EF4-FFF2-40B4-BE49-F238E27FC236}">
                <a16:creationId xmlns:a16="http://schemas.microsoft.com/office/drawing/2014/main" id="{27DF06F0-4C7B-4796-8200-E69D0428FF39}"/>
              </a:ext>
            </a:extLst>
          </p:cNvPr>
          <p:cNvGrpSpPr/>
          <p:nvPr/>
        </p:nvGrpSpPr>
        <p:grpSpPr>
          <a:xfrm>
            <a:off x="760518" y="1213530"/>
            <a:ext cx="10744199" cy="5486399"/>
            <a:chOff x="2090291" y="1025572"/>
            <a:chExt cx="8011419" cy="4806856"/>
          </a:xfrm>
        </p:grpSpPr>
        <p:sp>
          <p:nvSpPr>
            <p:cNvPr id="70" name="ExtraShape">
              <a:extLst>
                <a:ext uri="{FF2B5EF4-FFF2-40B4-BE49-F238E27FC236}">
                  <a16:creationId xmlns:a16="http://schemas.microsoft.com/office/drawing/2014/main" id="{75890796-41FF-4BBB-AAFF-CBC1710677A6}"/>
                </a:ext>
              </a:extLst>
            </p:cNvPr>
            <p:cNvSpPr/>
            <p:nvPr/>
          </p:nvSpPr>
          <p:spPr bwMode="auto">
            <a:xfrm>
              <a:off x="2090291" y="1025572"/>
              <a:ext cx="8011419" cy="4806856"/>
            </a:xfrm>
            <a:custGeom>
              <a:avLst/>
              <a:gdLst>
                <a:gd name="connsiteX0" fmla="*/ 6122983 w 6270621"/>
                <a:gd name="connsiteY0" fmla="*/ 3598863 h 3762376"/>
                <a:gd name="connsiteX1" fmla="*/ 6138858 w 6270621"/>
                <a:gd name="connsiteY1" fmla="*/ 3630613 h 3762376"/>
                <a:gd name="connsiteX2" fmla="*/ 6111871 w 6270621"/>
                <a:gd name="connsiteY2" fmla="*/ 3662363 h 3762376"/>
                <a:gd name="connsiteX3" fmla="*/ 6022971 w 6270621"/>
                <a:gd name="connsiteY3" fmla="*/ 3746501 h 3762376"/>
                <a:gd name="connsiteX4" fmla="*/ 5975346 w 6270621"/>
                <a:gd name="connsiteY4" fmla="*/ 3762376 h 3762376"/>
                <a:gd name="connsiteX5" fmla="*/ 5927721 w 6270621"/>
                <a:gd name="connsiteY5" fmla="*/ 3751264 h 3762376"/>
                <a:gd name="connsiteX6" fmla="*/ 5921371 w 6270621"/>
                <a:gd name="connsiteY6" fmla="*/ 3735389 h 3762376"/>
                <a:gd name="connsiteX7" fmla="*/ 6027734 w 6270621"/>
                <a:gd name="connsiteY7" fmla="*/ 3678238 h 3762376"/>
                <a:gd name="connsiteX8" fmla="*/ 6107108 w 6270621"/>
                <a:gd name="connsiteY8" fmla="*/ 3608388 h 3762376"/>
                <a:gd name="connsiteX9" fmla="*/ 5567359 w 6270621"/>
                <a:gd name="connsiteY9" fmla="*/ 3503613 h 3762376"/>
                <a:gd name="connsiteX10" fmla="*/ 5594347 w 6270621"/>
                <a:gd name="connsiteY10" fmla="*/ 3519488 h 3762376"/>
                <a:gd name="connsiteX11" fmla="*/ 5641971 w 6270621"/>
                <a:gd name="connsiteY11" fmla="*/ 3513138 h 3762376"/>
                <a:gd name="connsiteX12" fmla="*/ 5626096 w 6270621"/>
                <a:gd name="connsiteY12" fmla="*/ 3540126 h 3762376"/>
                <a:gd name="connsiteX13" fmla="*/ 5610221 w 6270621"/>
                <a:gd name="connsiteY13" fmla="*/ 3576638 h 3762376"/>
                <a:gd name="connsiteX14" fmla="*/ 5578472 w 6270621"/>
                <a:gd name="connsiteY14" fmla="*/ 3598863 h 3762376"/>
                <a:gd name="connsiteX15" fmla="*/ 5567359 w 6270621"/>
                <a:gd name="connsiteY15" fmla="*/ 3587751 h 3762376"/>
                <a:gd name="connsiteX16" fmla="*/ 5551484 w 6270621"/>
                <a:gd name="connsiteY16" fmla="*/ 3560763 h 3762376"/>
                <a:gd name="connsiteX17" fmla="*/ 5567359 w 6270621"/>
                <a:gd name="connsiteY17" fmla="*/ 3551238 h 3762376"/>
                <a:gd name="connsiteX18" fmla="*/ 5567359 w 6270621"/>
                <a:gd name="connsiteY18" fmla="*/ 3524251 h 3762376"/>
                <a:gd name="connsiteX19" fmla="*/ 6212678 w 6270621"/>
                <a:gd name="connsiteY19" fmla="*/ 3408363 h 3762376"/>
                <a:gd name="connsiteX20" fmla="*/ 6223213 w 6270621"/>
                <a:gd name="connsiteY20" fmla="*/ 3434693 h 3762376"/>
                <a:gd name="connsiteX21" fmla="*/ 6233748 w 6270621"/>
                <a:gd name="connsiteY21" fmla="*/ 3466288 h 3762376"/>
                <a:gd name="connsiteX22" fmla="*/ 6244283 w 6270621"/>
                <a:gd name="connsiteY22" fmla="*/ 3476819 h 3762376"/>
                <a:gd name="connsiteX23" fmla="*/ 6244283 w 6270621"/>
                <a:gd name="connsiteY23" fmla="*/ 3518946 h 3762376"/>
                <a:gd name="connsiteX24" fmla="*/ 6270621 w 6270621"/>
                <a:gd name="connsiteY24" fmla="*/ 3518946 h 3762376"/>
                <a:gd name="connsiteX25" fmla="*/ 6270621 w 6270621"/>
                <a:gd name="connsiteY25" fmla="*/ 3540010 h 3762376"/>
                <a:gd name="connsiteX26" fmla="*/ 6244283 w 6270621"/>
                <a:gd name="connsiteY26" fmla="*/ 3566339 h 3762376"/>
                <a:gd name="connsiteX27" fmla="*/ 6217945 w 6270621"/>
                <a:gd name="connsiteY27" fmla="*/ 3576871 h 3762376"/>
                <a:gd name="connsiteX28" fmla="*/ 6207410 w 6270621"/>
                <a:gd name="connsiteY28" fmla="*/ 3597934 h 3762376"/>
                <a:gd name="connsiteX29" fmla="*/ 6170537 w 6270621"/>
                <a:gd name="connsiteY29" fmla="*/ 3624263 h 3762376"/>
                <a:gd name="connsiteX30" fmla="*/ 6175805 w 6270621"/>
                <a:gd name="connsiteY30" fmla="*/ 3608466 h 3762376"/>
                <a:gd name="connsiteX31" fmla="*/ 6165269 w 6270621"/>
                <a:gd name="connsiteY31" fmla="*/ 3587402 h 3762376"/>
                <a:gd name="connsiteX32" fmla="*/ 6154734 w 6270621"/>
                <a:gd name="connsiteY32" fmla="*/ 3566339 h 3762376"/>
                <a:gd name="connsiteX33" fmla="*/ 6181072 w 6270621"/>
                <a:gd name="connsiteY33" fmla="*/ 3540010 h 3762376"/>
                <a:gd name="connsiteX34" fmla="*/ 6207410 w 6270621"/>
                <a:gd name="connsiteY34" fmla="*/ 3529478 h 3762376"/>
                <a:gd name="connsiteX35" fmla="*/ 6202143 w 6270621"/>
                <a:gd name="connsiteY35" fmla="*/ 3508414 h 3762376"/>
                <a:gd name="connsiteX36" fmla="*/ 6207410 w 6270621"/>
                <a:gd name="connsiteY36" fmla="*/ 3476819 h 3762376"/>
                <a:gd name="connsiteX37" fmla="*/ 6202143 w 6270621"/>
                <a:gd name="connsiteY37" fmla="*/ 3418895 h 3762376"/>
                <a:gd name="connsiteX38" fmla="*/ 5768070 w 6270621"/>
                <a:gd name="connsiteY38" fmla="*/ 2667000 h 3762376"/>
                <a:gd name="connsiteX39" fmla="*/ 5783924 w 6270621"/>
                <a:gd name="connsiteY39" fmla="*/ 2677577 h 3762376"/>
                <a:gd name="connsiteX40" fmla="*/ 5783924 w 6270621"/>
                <a:gd name="connsiteY40" fmla="*/ 2762187 h 3762376"/>
                <a:gd name="connsiteX41" fmla="*/ 5815633 w 6270621"/>
                <a:gd name="connsiteY41" fmla="*/ 2772764 h 3762376"/>
                <a:gd name="connsiteX42" fmla="*/ 5810349 w 6270621"/>
                <a:gd name="connsiteY42" fmla="*/ 2815069 h 3762376"/>
                <a:gd name="connsiteX43" fmla="*/ 5815633 w 6270621"/>
                <a:gd name="connsiteY43" fmla="*/ 2857374 h 3762376"/>
                <a:gd name="connsiteX44" fmla="*/ 5810349 w 6270621"/>
                <a:gd name="connsiteY44" fmla="*/ 2889103 h 3762376"/>
                <a:gd name="connsiteX45" fmla="*/ 5842058 w 6270621"/>
                <a:gd name="connsiteY45" fmla="*/ 2926120 h 3762376"/>
                <a:gd name="connsiteX46" fmla="*/ 5852627 w 6270621"/>
                <a:gd name="connsiteY46" fmla="*/ 2973714 h 3762376"/>
                <a:gd name="connsiteX47" fmla="*/ 5863197 w 6270621"/>
                <a:gd name="connsiteY47" fmla="*/ 2994866 h 3762376"/>
                <a:gd name="connsiteX48" fmla="*/ 5868482 w 6270621"/>
                <a:gd name="connsiteY48" fmla="*/ 3021307 h 3762376"/>
                <a:gd name="connsiteX49" fmla="*/ 5889621 w 6270621"/>
                <a:gd name="connsiteY49" fmla="*/ 3063613 h 3762376"/>
                <a:gd name="connsiteX50" fmla="*/ 5889621 w 6270621"/>
                <a:gd name="connsiteY50" fmla="*/ 3127071 h 3762376"/>
                <a:gd name="connsiteX51" fmla="*/ 5879052 w 6270621"/>
                <a:gd name="connsiteY51" fmla="*/ 3179952 h 3762376"/>
                <a:gd name="connsiteX52" fmla="*/ 5820918 w 6270621"/>
                <a:gd name="connsiteY52" fmla="*/ 3291004 h 3762376"/>
                <a:gd name="connsiteX53" fmla="*/ 5757500 w 6270621"/>
                <a:gd name="connsiteY53" fmla="*/ 3354462 h 3762376"/>
                <a:gd name="connsiteX54" fmla="*/ 5741646 w 6270621"/>
                <a:gd name="connsiteY54" fmla="*/ 3375614 h 3762376"/>
                <a:gd name="connsiteX55" fmla="*/ 5709937 w 6270621"/>
                <a:gd name="connsiteY55" fmla="*/ 3433784 h 3762376"/>
                <a:gd name="connsiteX56" fmla="*/ 5678228 w 6270621"/>
                <a:gd name="connsiteY56" fmla="*/ 3428496 h 3762376"/>
                <a:gd name="connsiteX57" fmla="*/ 5662373 w 6270621"/>
                <a:gd name="connsiteY57" fmla="*/ 3439072 h 3762376"/>
                <a:gd name="connsiteX58" fmla="*/ 5625379 w 6270621"/>
                <a:gd name="connsiteY58" fmla="*/ 3465513 h 3762376"/>
                <a:gd name="connsiteX59" fmla="*/ 5609525 w 6270621"/>
                <a:gd name="connsiteY59" fmla="*/ 3433784 h 3762376"/>
                <a:gd name="connsiteX60" fmla="*/ 5572531 w 6270621"/>
                <a:gd name="connsiteY60" fmla="*/ 3439072 h 3762376"/>
                <a:gd name="connsiteX61" fmla="*/ 5530252 w 6270621"/>
                <a:gd name="connsiteY61" fmla="*/ 3417920 h 3762376"/>
                <a:gd name="connsiteX62" fmla="*/ 5514398 w 6270621"/>
                <a:gd name="connsiteY62" fmla="*/ 3396767 h 3762376"/>
                <a:gd name="connsiteX63" fmla="*/ 5524967 w 6270621"/>
                <a:gd name="connsiteY63" fmla="*/ 3375614 h 3762376"/>
                <a:gd name="connsiteX64" fmla="*/ 5524967 w 6270621"/>
                <a:gd name="connsiteY64" fmla="*/ 3343885 h 3762376"/>
                <a:gd name="connsiteX65" fmla="*/ 5519683 w 6270621"/>
                <a:gd name="connsiteY65" fmla="*/ 3333309 h 3762376"/>
                <a:gd name="connsiteX66" fmla="*/ 5530252 w 6270621"/>
                <a:gd name="connsiteY66" fmla="*/ 3301580 h 3762376"/>
                <a:gd name="connsiteX67" fmla="*/ 5509113 w 6270621"/>
                <a:gd name="connsiteY67" fmla="*/ 3322733 h 3762376"/>
                <a:gd name="connsiteX68" fmla="*/ 5498543 w 6270621"/>
                <a:gd name="connsiteY68" fmla="*/ 3343885 h 3762376"/>
                <a:gd name="connsiteX69" fmla="*/ 5477404 w 6270621"/>
                <a:gd name="connsiteY69" fmla="*/ 3349174 h 3762376"/>
                <a:gd name="connsiteX70" fmla="*/ 5472119 w 6270621"/>
                <a:gd name="connsiteY70" fmla="*/ 3338597 h 3762376"/>
                <a:gd name="connsiteX71" fmla="*/ 5503828 w 6270621"/>
                <a:gd name="connsiteY71" fmla="*/ 3306868 h 3762376"/>
                <a:gd name="connsiteX72" fmla="*/ 5524967 w 6270621"/>
                <a:gd name="connsiteY72" fmla="*/ 3280427 h 3762376"/>
                <a:gd name="connsiteX73" fmla="*/ 5530252 w 6270621"/>
                <a:gd name="connsiteY73" fmla="*/ 3253987 h 3762376"/>
                <a:gd name="connsiteX74" fmla="*/ 5487973 w 6270621"/>
                <a:gd name="connsiteY74" fmla="*/ 3291004 h 3762376"/>
                <a:gd name="connsiteX75" fmla="*/ 5472119 w 6270621"/>
                <a:gd name="connsiteY75" fmla="*/ 3312156 h 3762376"/>
                <a:gd name="connsiteX76" fmla="*/ 5461549 w 6270621"/>
                <a:gd name="connsiteY76" fmla="*/ 3301580 h 3762376"/>
                <a:gd name="connsiteX77" fmla="*/ 5461549 w 6270621"/>
                <a:gd name="connsiteY77" fmla="*/ 3269851 h 3762376"/>
                <a:gd name="connsiteX78" fmla="*/ 5450980 w 6270621"/>
                <a:gd name="connsiteY78" fmla="*/ 3227546 h 3762376"/>
                <a:gd name="connsiteX79" fmla="*/ 5419271 w 6270621"/>
                <a:gd name="connsiteY79" fmla="*/ 3201105 h 3762376"/>
                <a:gd name="connsiteX80" fmla="*/ 5371707 w 6270621"/>
                <a:gd name="connsiteY80" fmla="*/ 3201105 h 3762376"/>
                <a:gd name="connsiteX81" fmla="*/ 5339998 w 6270621"/>
                <a:gd name="connsiteY81" fmla="*/ 3216969 h 3762376"/>
                <a:gd name="connsiteX82" fmla="*/ 5324143 w 6270621"/>
                <a:gd name="connsiteY82" fmla="*/ 3206393 h 3762376"/>
                <a:gd name="connsiteX83" fmla="*/ 5260725 w 6270621"/>
                <a:gd name="connsiteY83" fmla="*/ 3222258 h 3762376"/>
                <a:gd name="connsiteX84" fmla="*/ 5239586 w 6270621"/>
                <a:gd name="connsiteY84" fmla="*/ 3248698 h 3762376"/>
                <a:gd name="connsiteX85" fmla="*/ 5176168 w 6270621"/>
                <a:gd name="connsiteY85" fmla="*/ 3238122 h 3762376"/>
                <a:gd name="connsiteX86" fmla="*/ 5118034 w 6270621"/>
                <a:gd name="connsiteY86" fmla="*/ 3259275 h 3762376"/>
                <a:gd name="connsiteX87" fmla="*/ 5086325 w 6270621"/>
                <a:gd name="connsiteY87" fmla="*/ 3253987 h 3762376"/>
                <a:gd name="connsiteX88" fmla="*/ 5070471 w 6270621"/>
                <a:gd name="connsiteY88" fmla="*/ 3232834 h 3762376"/>
                <a:gd name="connsiteX89" fmla="*/ 5091610 w 6270621"/>
                <a:gd name="connsiteY89" fmla="*/ 3211681 h 3762376"/>
                <a:gd name="connsiteX90" fmla="*/ 5118034 w 6270621"/>
                <a:gd name="connsiteY90" fmla="*/ 3169376 h 3762376"/>
                <a:gd name="connsiteX91" fmla="*/ 5107465 w 6270621"/>
                <a:gd name="connsiteY91" fmla="*/ 3142935 h 3762376"/>
                <a:gd name="connsiteX92" fmla="*/ 5107465 w 6270621"/>
                <a:gd name="connsiteY92" fmla="*/ 3063613 h 3762376"/>
                <a:gd name="connsiteX93" fmla="*/ 5118034 w 6270621"/>
                <a:gd name="connsiteY93" fmla="*/ 3010731 h 3762376"/>
                <a:gd name="connsiteX94" fmla="*/ 5128604 w 6270621"/>
                <a:gd name="connsiteY94" fmla="*/ 2936697 h 3762376"/>
                <a:gd name="connsiteX95" fmla="*/ 5181452 w 6270621"/>
                <a:gd name="connsiteY95" fmla="*/ 2894391 h 3762376"/>
                <a:gd name="connsiteX96" fmla="*/ 5244870 w 6270621"/>
                <a:gd name="connsiteY96" fmla="*/ 2867951 h 3762376"/>
                <a:gd name="connsiteX97" fmla="*/ 5281864 w 6270621"/>
                <a:gd name="connsiteY97" fmla="*/ 2867951 h 3762376"/>
                <a:gd name="connsiteX98" fmla="*/ 5313573 w 6270621"/>
                <a:gd name="connsiteY98" fmla="*/ 2852086 h 3762376"/>
                <a:gd name="connsiteX99" fmla="*/ 5329428 w 6270621"/>
                <a:gd name="connsiteY99" fmla="*/ 2836222 h 3762376"/>
                <a:gd name="connsiteX100" fmla="*/ 5329428 w 6270621"/>
                <a:gd name="connsiteY100" fmla="*/ 2804493 h 3762376"/>
                <a:gd name="connsiteX101" fmla="*/ 5350567 w 6270621"/>
                <a:gd name="connsiteY101" fmla="*/ 2783340 h 3762376"/>
                <a:gd name="connsiteX102" fmla="*/ 5350567 w 6270621"/>
                <a:gd name="connsiteY102" fmla="*/ 2799204 h 3762376"/>
                <a:gd name="connsiteX103" fmla="*/ 5361137 w 6270621"/>
                <a:gd name="connsiteY103" fmla="*/ 2820357 h 3762376"/>
                <a:gd name="connsiteX104" fmla="*/ 5366422 w 6270621"/>
                <a:gd name="connsiteY104" fmla="*/ 2788628 h 3762376"/>
                <a:gd name="connsiteX105" fmla="*/ 5382277 w 6270621"/>
                <a:gd name="connsiteY105" fmla="*/ 2788628 h 3762376"/>
                <a:gd name="connsiteX106" fmla="*/ 5382277 w 6270621"/>
                <a:gd name="connsiteY106" fmla="*/ 2772764 h 3762376"/>
                <a:gd name="connsiteX107" fmla="*/ 5419271 w 6270621"/>
                <a:gd name="connsiteY107" fmla="*/ 2741035 h 3762376"/>
                <a:gd name="connsiteX108" fmla="*/ 5445695 w 6270621"/>
                <a:gd name="connsiteY108" fmla="*/ 2719882 h 3762376"/>
                <a:gd name="connsiteX109" fmla="*/ 5466834 w 6270621"/>
                <a:gd name="connsiteY109" fmla="*/ 2751611 h 3762376"/>
                <a:gd name="connsiteX110" fmla="*/ 5456264 w 6270621"/>
                <a:gd name="connsiteY110" fmla="*/ 2778052 h 3762376"/>
                <a:gd name="connsiteX111" fmla="*/ 5498543 w 6270621"/>
                <a:gd name="connsiteY111" fmla="*/ 2767475 h 3762376"/>
                <a:gd name="connsiteX112" fmla="*/ 5487973 w 6270621"/>
                <a:gd name="connsiteY112" fmla="*/ 2741035 h 3762376"/>
                <a:gd name="connsiteX113" fmla="*/ 5503828 w 6270621"/>
                <a:gd name="connsiteY113" fmla="*/ 2725170 h 3762376"/>
                <a:gd name="connsiteX114" fmla="*/ 5524967 w 6270621"/>
                <a:gd name="connsiteY114" fmla="*/ 2688153 h 3762376"/>
                <a:gd name="connsiteX115" fmla="*/ 5577816 w 6270621"/>
                <a:gd name="connsiteY115" fmla="*/ 2677577 h 3762376"/>
                <a:gd name="connsiteX116" fmla="*/ 5620094 w 6270621"/>
                <a:gd name="connsiteY116" fmla="*/ 2698729 h 3762376"/>
                <a:gd name="connsiteX117" fmla="*/ 5641234 w 6270621"/>
                <a:gd name="connsiteY117" fmla="*/ 2688153 h 3762376"/>
                <a:gd name="connsiteX118" fmla="*/ 5657088 w 6270621"/>
                <a:gd name="connsiteY118" fmla="*/ 2704017 h 3762376"/>
                <a:gd name="connsiteX119" fmla="*/ 5630664 w 6270621"/>
                <a:gd name="connsiteY119" fmla="*/ 2735746 h 3762376"/>
                <a:gd name="connsiteX120" fmla="*/ 5614810 w 6270621"/>
                <a:gd name="connsiteY120" fmla="*/ 2772764 h 3762376"/>
                <a:gd name="connsiteX121" fmla="*/ 5651803 w 6270621"/>
                <a:gd name="connsiteY121" fmla="*/ 2820357 h 3762376"/>
                <a:gd name="connsiteX122" fmla="*/ 5683513 w 6270621"/>
                <a:gd name="connsiteY122" fmla="*/ 2852086 h 3762376"/>
                <a:gd name="connsiteX123" fmla="*/ 5704652 w 6270621"/>
                <a:gd name="connsiteY123" fmla="*/ 2852086 h 3762376"/>
                <a:gd name="connsiteX124" fmla="*/ 5715222 w 6270621"/>
                <a:gd name="connsiteY124" fmla="*/ 2830933 h 3762376"/>
                <a:gd name="connsiteX125" fmla="*/ 5731076 w 6270621"/>
                <a:gd name="connsiteY125" fmla="*/ 2762187 h 3762376"/>
                <a:gd name="connsiteX126" fmla="*/ 5757500 w 6270621"/>
                <a:gd name="connsiteY126" fmla="*/ 2693441 h 3762376"/>
                <a:gd name="connsiteX127" fmla="*/ 5768070 w 6270621"/>
                <a:gd name="connsiteY127" fmla="*/ 2667000 h 3762376"/>
                <a:gd name="connsiteX128" fmla="*/ 3889371 w 6270621"/>
                <a:gd name="connsiteY128" fmla="*/ 2630488 h 3762376"/>
                <a:gd name="connsiteX129" fmla="*/ 3900484 w 6270621"/>
                <a:gd name="connsiteY129" fmla="*/ 2671763 h 3762376"/>
                <a:gd name="connsiteX130" fmla="*/ 3900484 w 6270621"/>
                <a:gd name="connsiteY130" fmla="*/ 2709863 h 3762376"/>
                <a:gd name="connsiteX131" fmla="*/ 3878259 w 6270621"/>
                <a:gd name="connsiteY131" fmla="*/ 2725738 h 3762376"/>
                <a:gd name="connsiteX132" fmla="*/ 3884609 w 6270621"/>
                <a:gd name="connsiteY132" fmla="*/ 2751138 h 3762376"/>
                <a:gd name="connsiteX133" fmla="*/ 3830634 w 6270621"/>
                <a:gd name="connsiteY133" fmla="*/ 2873376 h 3762376"/>
                <a:gd name="connsiteX134" fmla="*/ 3805234 w 6270621"/>
                <a:gd name="connsiteY134" fmla="*/ 2921001 h 3762376"/>
                <a:gd name="connsiteX135" fmla="*/ 3767134 w 6270621"/>
                <a:gd name="connsiteY135" fmla="*/ 2921001 h 3762376"/>
                <a:gd name="connsiteX136" fmla="*/ 3751259 w 6270621"/>
                <a:gd name="connsiteY136" fmla="*/ 2894014 h 3762376"/>
                <a:gd name="connsiteX137" fmla="*/ 3751259 w 6270621"/>
                <a:gd name="connsiteY137" fmla="*/ 2836864 h 3762376"/>
                <a:gd name="connsiteX138" fmla="*/ 3778246 w 6270621"/>
                <a:gd name="connsiteY138" fmla="*/ 2809876 h 3762376"/>
                <a:gd name="connsiteX139" fmla="*/ 3767134 w 6270621"/>
                <a:gd name="connsiteY139" fmla="*/ 2746376 h 3762376"/>
                <a:gd name="connsiteX140" fmla="*/ 3778246 w 6270621"/>
                <a:gd name="connsiteY140" fmla="*/ 2719388 h 3762376"/>
                <a:gd name="connsiteX141" fmla="*/ 3814759 w 6270621"/>
                <a:gd name="connsiteY141" fmla="*/ 2714626 h 3762376"/>
                <a:gd name="connsiteX142" fmla="*/ 3846509 w 6270621"/>
                <a:gd name="connsiteY142" fmla="*/ 2682876 h 3762376"/>
                <a:gd name="connsiteX143" fmla="*/ 5038721 w 6270621"/>
                <a:gd name="connsiteY143" fmla="*/ 2519363 h 3762376"/>
                <a:gd name="connsiteX144" fmla="*/ 5064121 w 6270621"/>
                <a:gd name="connsiteY144" fmla="*/ 2519363 h 3762376"/>
                <a:gd name="connsiteX145" fmla="*/ 5091109 w 6270621"/>
                <a:gd name="connsiteY145" fmla="*/ 2535238 h 3762376"/>
                <a:gd name="connsiteX146" fmla="*/ 5133971 w 6270621"/>
                <a:gd name="connsiteY146" fmla="*/ 2528888 h 3762376"/>
                <a:gd name="connsiteX147" fmla="*/ 5165721 w 6270621"/>
                <a:gd name="connsiteY147" fmla="*/ 2535238 h 3762376"/>
                <a:gd name="connsiteX148" fmla="*/ 5186358 w 6270621"/>
                <a:gd name="connsiteY148" fmla="*/ 2560639 h 3762376"/>
                <a:gd name="connsiteX149" fmla="*/ 5206996 w 6270621"/>
                <a:gd name="connsiteY149" fmla="*/ 2571751 h 3762376"/>
                <a:gd name="connsiteX150" fmla="*/ 5197471 w 6270621"/>
                <a:gd name="connsiteY150" fmla="*/ 2587626 h 3762376"/>
                <a:gd name="connsiteX151" fmla="*/ 5095871 w 6270621"/>
                <a:gd name="connsiteY151" fmla="*/ 2560639 h 3762376"/>
                <a:gd name="connsiteX152" fmla="*/ 5027609 w 6270621"/>
                <a:gd name="connsiteY152" fmla="*/ 2540001 h 3762376"/>
                <a:gd name="connsiteX153" fmla="*/ 5594346 w 6270621"/>
                <a:gd name="connsiteY153" fmla="*/ 2386013 h 3762376"/>
                <a:gd name="connsiteX154" fmla="*/ 5619746 w 6270621"/>
                <a:gd name="connsiteY154" fmla="*/ 2386013 h 3762376"/>
                <a:gd name="connsiteX155" fmla="*/ 5619746 w 6270621"/>
                <a:gd name="connsiteY155" fmla="*/ 2424113 h 3762376"/>
                <a:gd name="connsiteX156" fmla="*/ 5641971 w 6270621"/>
                <a:gd name="connsiteY156" fmla="*/ 2455863 h 3762376"/>
                <a:gd name="connsiteX157" fmla="*/ 5667371 w 6270621"/>
                <a:gd name="connsiteY157" fmla="*/ 2433638 h 3762376"/>
                <a:gd name="connsiteX158" fmla="*/ 5694359 w 6270621"/>
                <a:gd name="connsiteY158" fmla="*/ 2408238 h 3762376"/>
                <a:gd name="connsiteX159" fmla="*/ 5768971 w 6270621"/>
                <a:gd name="connsiteY159" fmla="*/ 2455863 h 3762376"/>
                <a:gd name="connsiteX160" fmla="*/ 5841996 w 6270621"/>
                <a:gd name="connsiteY160" fmla="*/ 2487613 h 3762376"/>
                <a:gd name="connsiteX161" fmla="*/ 5853109 w 6270621"/>
                <a:gd name="connsiteY161" fmla="*/ 2519363 h 3762376"/>
                <a:gd name="connsiteX162" fmla="*/ 5905496 w 6270621"/>
                <a:gd name="connsiteY162" fmla="*/ 2535238 h 3762376"/>
                <a:gd name="connsiteX163" fmla="*/ 5953121 w 6270621"/>
                <a:gd name="connsiteY163" fmla="*/ 2524126 h 3762376"/>
                <a:gd name="connsiteX164" fmla="*/ 5968996 w 6270621"/>
                <a:gd name="connsiteY164" fmla="*/ 2497138 h 3762376"/>
                <a:gd name="connsiteX165" fmla="*/ 5991221 w 6270621"/>
                <a:gd name="connsiteY165" fmla="*/ 2503488 h 3762376"/>
                <a:gd name="connsiteX166" fmla="*/ 5959471 w 6270621"/>
                <a:gd name="connsiteY166" fmla="*/ 2544763 h 3762376"/>
                <a:gd name="connsiteX167" fmla="*/ 5911846 w 6270621"/>
                <a:gd name="connsiteY167" fmla="*/ 2544763 h 3762376"/>
                <a:gd name="connsiteX168" fmla="*/ 5873746 w 6270621"/>
                <a:gd name="connsiteY168" fmla="*/ 2551113 h 3762376"/>
                <a:gd name="connsiteX169" fmla="*/ 5889621 w 6270621"/>
                <a:gd name="connsiteY169" fmla="*/ 2587626 h 3762376"/>
                <a:gd name="connsiteX170" fmla="*/ 5905496 w 6270621"/>
                <a:gd name="connsiteY170" fmla="*/ 2624138 h 3762376"/>
                <a:gd name="connsiteX171" fmla="*/ 5948359 w 6270621"/>
                <a:gd name="connsiteY171" fmla="*/ 2655888 h 3762376"/>
                <a:gd name="connsiteX172" fmla="*/ 5927721 w 6270621"/>
                <a:gd name="connsiteY172" fmla="*/ 2678113 h 3762376"/>
                <a:gd name="connsiteX173" fmla="*/ 5880096 w 6270621"/>
                <a:gd name="connsiteY173" fmla="*/ 2667001 h 3762376"/>
                <a:gd name="connsiteX174" fmla="*/ 5864221 w 6270621"/>
                <a:gd name="connsiteY174" fmla="*/ 2635251 h 3762376"/>
                <a:gd name="connsiteX175" fmla="*/ 5864221 w 6270621"/>
                <a:gd name="connsiteY175" fmla="*/ 2608263 h 3762376"/>
                <a:gd name="connsiteX176" fmla="*/ 5837234 w 6270621"/>
                <a:gd name="connsiteY176" fmla="*/ 2576513 h 3762376"/>
                <a:gd name="connsiteX177" fmla="*/ 5826121 w 6270621"/>
                <a:gd name="connsiteY177" fmla="*/ 2587626 h 3762376"/>
                <a:gd name="connsiteX178" fmla="*/ 5784846 w 6270621"/>
                <a:gd name="connsiteY178" fmla="*/ 2598738 h 3762376"/>
                <a:gd name="connsiteX179" fmla="*/ 5800721 w 6270621"/>
                <a:gd name="connsiteY179" fmla="*/ 2619376 h 3762376"/>
                <a:gd name="connsiteX180" fmla="*/ 5746746 w 6270621"/>
                <a:gd name="connsiteY180" fmla="*/ 2624138 h 3762376"/>
                <a:gd name="connsiteX181" fmla="*/ 5705471 w 6270621"/>
                <a:gd name="connsiteY181" fmla="*/ 2587626 h 3762376"/>
                <a:gd name="connsiteX182" fmla="*/ 5705471 w 6270621"/>
                <a:gd name="connsiteY182" fmla="*/ 2566988 h 3762376"/>
                <a:gd name="connsiteX183" fmla="*/ 5705471 w 6270621"/>
                <a:gd name="connsiteY183" fmla="*/ 2524126 h 3762376"/>
                <a:gd name="connsiteX184" fmla="*/ 5662609 w 6270621"/>
                <a:gd name="connsiteY184" fmla="*/ 2497138 h 3762376"/>
                <a:gd name="connsiteX185" fmla="*/ 5614984 w 6270621"/>
                <a:gd name="connsiteY185" fmla="*/ 2476501 h 3762376"/>
                <a:gd name="connsiteX186" fmla="*/ 5587996 w 6270621"/>
                <a:gd name="connsiteY186" fmla="*/ 2481263 h 3762376"/>
                <a:gd name="connsiteX187" fmla="*/ 5583234 w 6270621"/>
                <a:gd name="connsiteY187" fmla="*/ 2460626 h 3762376"/>
                <a:gd name="connsiteX188" fmla="*/ 5572121 w 6270621"/>
                <a:gd name="connsiteY188" fmla="*/ 2444751 h 3762376"/>
                <a:gd name="connsiteX189" fmla="*/ 5599109 w 6270621"/>
                <a:gd name="connsiteY189" fmla="*/ 2428876 h 3762376"/>
                <a:gd name="connsiteX190" fmla="*/ 5556246 w 6270621"/>
                <a:gd name="connsiteY190" fmla="*/ 2392363 h 3762376"/>
                <a:gd name="connsiteX191" fmla="*/ 5356030 w 6270621"/>
                <a:gd name="connsiteY191" fmla="*/ 2333625 h 3762376"/>
                <a:gd name="connsiteX192" fmla="*/ 5408735 w 6270621"/>
                <a:gd name="connsiteY192" fmla="*/ 2349546 h 3762376"/>
                <a:gd name="connsiteX193" fmla="*/ 5440358 w 6270621"/>
                <a:gd name="connsiteY193" fmla="*/ 2333625 h 3762376"/>
                <a:gd name="connsiteX194" fmla="*/ 5424547 w 6270621"/>
                <a:gd name="connsiteY194" fmla="*/ 2360159 h 3762376"/>
                <a:gd name="connsiteX195" fmla="*/ 5392924 w 6270621"/>
                <a:gd name="connsiteY195" fmla="*/ 2360159 h 3762376"/>
                <a:gd name="connsiteX196" fmla="*/ 5356030 w 6270621"/>
                <a:gd name="connsiteY196" fmla="*/ 2360159 h 3762376"/>
                <a:gd name="connsiteX197" fmla="*/ 5340219 w 6270621"/>
                <a:gd name="connsiteY197" fmla="*/ 2392000 h 3762376"/>
                <a:gd name="connsiteX198" fmla="*/ 5382383 w 6270621"/>
                <a:gd name="connsiteY198" fmla="*/ 2423841 h 3762376"/>
                <a:gd name="connsiteX199" fmla="*/ 5398194 w 6270621"/>
                <a:gd name="connsiteY199" fmla="*/ 2476909 h 3762376"/>
                <a:gd name="connsiteX200" fmla="*/ 5387653 w 6270621"/>
                <a:gd name="connsiteY200" fmla="*/ 2498136 h 3762376"/>
                <a:gd name="connsiteX201" fmla="*/ 5361301 w 6270621"/>
                <a:gd name="connsiteY201" fmla="*/ 2492829 h 3762376"/>
                <a:gd name="connsiteX202" fmla="*/ 5361301 w 6270621"/>
                <a:gd name="connsiteY202" fmla="*/ 2460988 h 3762376"/>
                <a:gd name="connsiteX203" fmla="*/ 5340219 w 6270621"/>
                <a:gd name="connsiteY203" fmla="*/ 2429148 h 3762376"/>
                <a:gd name="connsiteX204" fmla="*/ 5345489 w 6270621"/>
                <a:gd name="connsiteY204" fmla="*/ 2466295 h 3762376"/>
                <a:gd name="connsiteX205" fmla="*/ 5329678 w 6270621"/>
                <a:gd name="connsiteY205" fmla="*/ 2508750 h 3762376"/>
                <a:gd name="connsiteX206" fmla="*/ 5313866 w 6270621"/>
                <a:gd name="connsiteY206" fmla="*/ 2503443 h 3762376"/>
                <a:gd name="connsiteX207" fmla="*/ 5313866 w 6270621"/>
                <a:gd name="connsiteY207" fmla="*/ 2460988 h 3762376"/>
                <a:gd name="connsiteX208" fmla="*/ 5308596 w 6270621"/>
                <a:gd name="connsiteY208" fmla="*/ 2434454 h 3762376"/>
                <a:gd name="connsiteX209" fmla="*/ 5319137 w 6270621"/>
                <a:gd name="connsiteY209" fmla="*/ 2407920 h 3762376"/>
                <a:gd name="connsiteX210" fmla="*/ 5324407 w 6270621"/>
                <a:gd name="connsiteY210" fmla="*/ 2370773 h 3762376"/>
                <a:gd name="connsiteX211" fmla="*/ 5356030 w 6270621"/>
                <a:gd name="connsiteY211" fmla="*/ 2333625 h 3762376"/>
                <a:gd name="connsiteX212" fmla="*/ 4816471 w 6270621"/>
                <a:gd name="connsiteY212" fmla="*/ 2233613 h 3762376"/>
                <a:gd name="connsiteX213" fmla="*/ 4848221 w 6270621"/>
                <a:gd name="connsiteY213" fmla="*/ 2233613 h 3762376"/>
                <a:gd name="connsiteX214" fmla="*/ 4921246 w 6270621"/>
                <a:gd name="connsiteY214" fmla="*/ 2312988 h 3762376"/>
                <a:gd name="connsiteX215" fmla="*/ 4952996 w 6270621"/>
                <a:gd name="connsiteY215" fmla="*/ 2333626 h 3762376"/>
                <a:gd name="connsiteX216" fmla="*/ 4991096 w 6270621"/>
                <a:gd name="connsiteY216" fmla="*/ 2381251 h 3762376"/>
                <a:gd name="connsiteX217" fmla="*/ 5016496 w 6270621"/>
                <a:gd name="connsiteY217" fmla="*/ 2417763 h 3762376"/>
                <a:gd name="connsiteX218" fmla="*/ 5032371 w 6270621"/>
                <a:gd name="connsiteY218" fmla="*/ 2433638 h 3762376"/>
                <a:gd name="connsiteX219" fmla="*/ 5027608 w 6270621"/>
                <a:gd name="connsiteY219" fmla="*/ 2471738 h 3762376"/>
                <a:gd name="connsiteX220" fmla="*/ 5027608 w 6270621"/>
                <a:gd name="connsiteY220" fmla="*/ 2503488 h 3762376"/>
                <a:gd name="connsiteX221" fmla="*/ 4991096 w 6270621"/>
                <a:gd name="connsiteY221" fmla="*/ 2492376 h 3762376"/>
                <a:gd name="connsiteX222" fmla="*/ 4952996 w 6270621"/>
                <a:gd name="connsiteY222" fmla="*/ 2455863 h 3762376"/>
                <a:gd name="connsiteX223" fmla="*/ 4905371 w 6270621"/>
                <a:gd name="connsiteY223" fmla="*/ 2360613 h 3762376"/>
                <a:gd name="connsiteX224" fmla="*/ 4884733 w 6270621"/>
                <a:gd name="connsiteY224" fmla="*/ 2322513 h 3762376"/>
                <a:gd name="connsiteX225" fmla="*/ 4864096 w 6270621"/>
                <a:gd name="connsiteY225" fmla="*/ 2301876 h 3762376"/>
                <a:gd name="connsiteX226" fmla="*/ 4825996 w 6270621"/>
                <a:gd name="connsiteY226" fmla="*/ 2254251 h 3762376"/>
                <a:gd name="connsiteX227" fmla="*/ 5254621 w 6270621"/>
                <a:gd name="connsiteY227" fmla="*/ 2195513 h 3762376"/>
                <a:gd name="connsiteX228" fmla="*/ 5308596 w 6270621"/>
                <a:gd name="connsiteY228" fmla="*/ 2238376 h 3762376"/>
                <a:gd name="connsiteX229" fmla="*/ 5286371 w 6270621"/>
                <a:gd name="connsiteY229" fmla="*/ 2259013 h 3762376"/>
                <a:gd name="connsiteX230" fmla="*/ 5276846 w 6270621"/>
                <a:gd name="connsiteY230" fmla="*/ 2259013 h 3762376"/>
                <a:gd name="connsiteX231" fmla="*/ 5281608 w 6270621"/>
                <a:gd name="connsiteY231" fmla="*/ 2322513 h 3762376"/>
                <a:gd name="connsiteX232" fmla="*/ 5308596 w 6270621"/>
                <a:gd name="connsiteY232" fmla="*/ 2349501 h 3762376"/>
                <a:gd name="connsiteX233" fmla="*/ 5286371 w 6270621"/>
                <a:gd name="connsiteY233" fmla="*/ 2354263 h 3762376"/>
                <a:gd name="connsiteX234" fmla="*/ 5260971 w 6270621"/>
                <a:gd name="connsiteY234" fmla="*/ 2381251 h 3762376"/>
                <a:gd name="connsiteX235" fmla="*/ 5260971 w 6270621"/>
                <a:gd name="connsiteY235" fmla="*/ 2401889 h 3762376"/>
                <a:gd name="connsiteX236" fmla="*/ 5238746 w 6270621"/>
                <a:gd name="connsiteY236" fmla="*/ 2455864 h 3762376"/>
                <a:gd name="connsiteX237" fmla="*/ 5222871 w 6270621"/>
                <a:gd name="connsiteY237" fmla="*/ 2476501 h 3762376"/>
                <a:gd name="connsiteX238" fmla="*/ 5206996 w 6270621"/>
                <a:gd name="connsiteY238" fmla="*/ 2449514 h 3762376"/>
                <a:gd name="connsiteX239" fmla="*/ 5159371 w 6270621"/>
                <a:gd name="connsiteY239" fmla="*/ 2433639 h 3762376"/>
                <a:gd name="connsiteX240" fmla="*/ 5133971 w 6270621"/>
                <a:gd name="connsiteY240" fmla="*/ 2433639 h 3762376"/>
                <a:gd name="connsiteX241" fmla="*/ 5111746 w 6270621"/>
                <a:gd name="connsiteY241" fmla="*/ 2381251 h 3762376"/>
                <a:gd name="connsiteX242" fmla="*/ 5102221 w 6270621"/>
                <a:gd name="connsiteY242" fmla="*/ 2354263 h 3762376"/>
                <a:gd name="connsiteX243" fmla="*/ 5118096 w 6270621"/>
                <a:gd name="connsiteY243" fmla="*/ 2338388 h 3762376"/>
                <a:gd name="connsiteX244" fmla="*/ 5154608 w 6270621"/>
                <a:gd name="connsiteY244" fmla="*/ 2333626 h 3762376"/>
                <a:gd name="connsiteX245" fmla="*/ 5154608 w 6270621"/>
                <a:gd name="connsiteY245" fmla="*/ 2306638 h 3762376"/>
                <a:gd name="connsiteX246" fmla="*/ 5186358 w 6270621"/>
                <a:gd name="connsiteY246" fmla="*/ 2286001 h 3762376"/>
                <a:gd name="connsiteX247" fmla="*/ 5206996 w 6270621"/>
                <a:gd name="connsiteY247" fmla="*/ 2249488 h 3762376"/>
                <a:gd name="connsiteX248" fmla="*/ 5233983 w 6270621"/>
                <a:gd name="connsiteY248" fmla="*/ 2243138 h 3762376"/>
                <a:gd name="connsiteX249" fmla="*/ 5307572 w 6270621"/>
                <a:gd name="connsiteY249" fmla="*/ 1900238 h 3762376"/>
                <a:gd name="connsiteX250" fmla="*/ 5339526 w 6270621"/>
                <a:gd name="connsiteY250" fmla="*/ 1900238 h 3762376"/>
                <a:gd name="connsiteX251" fmla="*/ 5339526 w 6270621"/>
                <a:gd name="connsiteY251" fmla="*/ 1968917 h 3762376"/>
                <a:gd name="connsiteX252" fmla="*/ 5350178 w 6270621"/>
                <a:gd name="connsiteY252" fmla="*/ 2000615 h 3762376"/>
                <a:gd name="connsiteX253" fmla="*/ 5392785 w 6270621"/>
                <a:gd name="connsiteY253" fmla="*/ 2021747 h 3762376"/>
                <a:gd name="connsiteX254" fmla="*/ 5430066 w 6270621"/>
                <a:gd name="connsiteY254" fmla="*/ 2058728 h 3762376"/>
                <a:gd name="connsiteX255" fmla="*/ 5435391 w 6270621"/>
                <a:gd name="connsiteY255" fmla="*/ 2106275 h 3762376"/>
                <a:gd name="connsiteX256" fmla="*/ 5456695 w 6270621"/>
                <a:gd name="connsiteY256" fmla="*/ 2137973 h 3762376"/>
                <a:gd name="connsiteX257" fmla="*/ 5467346 w 6270621"/>
                <a:gd name="connsiteY257" fmla="*/ 2185520 h 3762376"/>
                <a:gd name="connsiteX258" fmla="*/ 5451369 w 6270621"/>
                <a:gd name="connsiteY258" fmla="*/ 2196086 h 3762376"/>
                <a:gd name="connsiteX259" fmla="*/ 5451369 w 6270621"/>
                <a:gd name="connsiteY259" fmla="*/ 2222501 h 3762376"/>
                <a:gd name="connsiteX260" fmla="*/ 5392785 w 6270621"/>
                <a:gd name="connsiteY260" fmla="*/ 2196086 h 3762376"/>
                <a:gd name="connsiteX261" fmla="*/ 5371482 w 6270621"/>
                <a:gd name="connsiteY261" fmla="*/ 2137973 h 3762376"/>
                <a:gd name="connsiteX262" fmla="*/ 5371482 w 6270621"/>
                <a:gd name="connsiteY262" fmla="*/ 2111558 h 3762376"/>
                <a:gd name="connsiteX263" fmla="*/ 5350178 w 6270621"/>
                <a:gd name="connsiteY263" fmla="*/ 2064011 h 3762376"/>
                <a:gd name="connsiteX264" fmla="*/ 5328875 w 6270621"/>
                <a:gd name="connsiteY264" fmla="*/ 2016464 h 3762376"/>
                <a:gd name="connsiteX265" fmla="*/ 5302246 w 6270621"/>
                <a:gd name="connsiteY265" fmla="*/ 1979483 h 3762376"/>
                <a:gd name="connsiteX266" fmla="*/ 5307572 w 6270621"/>
                <a:gd name="connsiteY266" fmla="*/ 1900238 h 3762376"/>
                <a:gd name="connsiteX267" fmla="*/ 5487984 w 6270621"/>
                <a:gd name="connsiteY267" fmla="*/ 1127125 h 3762376"/>
                <a:gd name="connsiteX268" fmla="*/ 5508621 w 6270621"/>
                <a:gd name="connsiteY268" fmla="*/ 1127125 h 3762376"/>
                <a:gd name="connsiteX269" fmla="*/ 5535609 w 6270621"/>
                <a:gd name="connsiteY269" fmla="*/ 1147763 h 3762376"/>
                <a:gd name="connsiteX270" fmla="*/ 5556246 w 6270621"/>
                <a:gd name="connsiteY270" fmla="*/ 1154113 h 3762376"/>
                <a:gd name="connsiteX271" fmla="*/ 5578471 w 6270621"/>
                <a:gd name="connsiteY271" fmla="*/ 1138238 h 3762376"/>
                <a:gd name="connsiteX272" fmla="*/ 5587996 w 6270621"/>
                <a:gd name="connsiteY272" fmla="*/ 1131888 h 3762376"/>
                <a:gd name="connsiteX273" fmla="*/ 5587996 w 6270621"/>
                <a:gd name="connsiteY273" fmla="*/ 1158875 h 3762376"/>
                <a:gd name="connsiteX274" fmla="*/ 5587996 w 6270621"/>
                <a:gd name="connsiteY274" fmla="*/ 1185863 h 3762376"/>
                <a:gd name="connsiteX275" fmla="*/ 5546721 w 6270621"/>
                <a:gd name="connsiteY275" fmla="*/ 1195388 h 3762376"/>
                <a:gd name="connsiteX276" fmla="*/ 5556246 w 6270621"/>
                <a:gd name="connsiteY276" fmla="*/ 1217613 h 3762376"/>
                <a:gd name="connsiteX277" fmla="*/ 5556246 w 6270621"/>
                <a:gd name="connsiteY277" fmla="*/ 1227138 h 3762376"/>
                <a:gd name="connsiteX278" fmla="*/ 5514971 w 6270621"/>
                <a:gd name="connsiteY278" fmla="*/ 1206500 h 3762376"/>
                <a:gd name="connsiteX279" fmla="*/ 5508621 w 6270621"/>
                <a:gd name="connsiteY279" fmla="*/ 1227138 h 3762376"/>
                <a:gd name="connsiteX280" fmla="*/ 5535609 w 6270621"/>
                <a:gd name="connsiteY280" fmla="*/ 1243013 h 3762376"/>
                <a:gd name="connsiteX281" fmla="*/ 5535609 w 6270621"/>
                <a:gd name="connsiteY281" fmla="*/ 1265238 h 3762376"/>
                <a:gd name="connsiteX282" fmla="*/ 5567359 w 6270621"/>
                <a:gd name="connsiteY282" fmla="*/ 1312863 h 3762376"/>
                <a:gd name="connsiteX283" fmla="*/ 5567359 w 6270621"/>
                <a:gd name="connsiteY283" fmla="*/ 1338263 h 3762376"/>
                <a:gd name="connsiteX284" fmla="*/ 5578471 w 6270621"/>
                <a:gd name="connsiteY284" fmla="*/ 1417638 h 3762376"/>
                <a:gd name="connsiteX285" fmla="*/ 5535609 w 6270621"/>
                <a:gd name="connsiteY285" fmla="*/ 1460501 h 3762376"/>
                <a:gd name="connsiteX286" fmla="*/ 5472109 w 6270621"/>
                <a:gd name="connsiteY286" fmla="*/ 1497013 h 3762376"/>
                <a:gd name="connsiteX287" fmla="*/ 5440359 w 6270621"/>
                <a:gd name="connsiteY287" fmla="*/ 1512888 h 3762376"/>
                <a:gd name="connsiteX288" fmla="*/ 5440359 w 6270621"/>
                <a:gd name="connsiteY288" fmla="*/ 1544638 h 3762376"/>
                <a:gd name="connsiteX289" fmla="*/ 5424484 w 6270621"/>
                <a:gd name="connsiteY289" fmla="*/ 1560513 h 3762376"/>
                <a:gd name="connsiteX290" fmla="*/ 5403847 w 6270621"/>
                <a:gd name="connsiteY290" fmla="*/ 1535113 h 3762376"/>
                <a:gd name="connsiteX291" fmla="*/ 5392734 w 6270621"/>
                <a:gd name="connsiteY291" fmla="*/ 1503363 h 3762376"/>
                <a:gd name="connsiteX292" fmla="*/ 5413372 w 6270621"/>
                <a:gd name="connsiteY292" fmla="*/ 1497013 h 3762376"/>
                <a:gd name="connsiteX293" fmla="*/ 5403847 w 6270621"/>
                <a:gd name="connsiteY293" fmla="*/ 1476376 h 3762376"/>
                <a:gd name="connsiteX294" fmla="*/ 5419722 w 6270621"/>
                <a:gd name="connsiteY294" fmla="*/ 1449388 h 3762376"/>
                <a:gd name="connsiteX295" fmla="*/ 5435597 w 6270621"/>
                <a:gd name="connsiteY295" fmla="*/ 1433513 h 3762376"/>
                <a:gd name="connsiteX296" fmla="*/ 5483222 w 6270621"/>
                <a:gd name="connsiteY296" fmla="*/ 1423988 h 3762376"/>
                <a:gd name="connsiteX297" fmla="*/ 5492746 w 6270621"/>
                <a:gd name="connsiteY297" fmla="*/ 1385888 h 3762376"/>
                <a:gd name="connsiteX298" fmla="*/ 5524496 w 6270621"/>
                <a:gd name="connsiteY298" fmla="*/ 1365250 h 3762376"/>
                <a:gd name="connsiteX299" fmla="*/ 5524496 w 6270621"/>
                <a:gd name="connsiteY299" fmla="*/ 1290638 h 3762376"/>
                <a:gd name="connsiteX300" fmla="*/ 5508621 w 6270621"/>
                <a:gd name="connsiteY300" fmla="*/ 1243013 h 3762376"/>
                <a:gd name="connsiteX301" fmla="*/ 5476872 w 6270621"/>
                <a:gd name="connsiteY301" fmla="*/ 1217613 h 3762376"/>
                <a:gd name="connsiteX302" fmla="*/ 5487984 w 6270621"/>
                <a:gd name="connsiteY302" fmla="*/ 1195388 h 3762376"/>
                <a:gd name="connsiteX303" fmla="*/ 5503859 w 6270621"/>
                <a:gd name="connsiteY303" fmla="*/ 1169988 h 3762376"/>
                <a:gd name="connsiteX304" fmla="*/ 2757484 w 6270621"/>
                <a:gd name="connsiteY304" fmla="*/ 1106488 h 3762376"/>
                <a:gd name="connsiteX305" fmla="*/ 2767009 w 6270621"/>
                <a:gd name="connsiteY305" fmla="*/ 1127126 h 3762376"/>
                <a:gd name="connsiteX306" fmla="*/ 2762246 w 6270621"/>
                <a:gd name="connsiteY306" fmla="*/ 1174751 h 3762376"/>
                <a:gd name="connsiteX307" fmla="*/ 2735259 w 6270621"/>
                <a:gd name="connsiteY307" fmla="*/ 1201739 h 3762376"/>
                <a:gd name="connsiteX308" fmla="*/ 2698747 w 6270621"/>
                <a:gd name="connsiteY308" fmla="*/ 1206501 h 3762376"/>
                <a:gd name="connsiteX309" fmla="*/ 2678109 w 6270621"/>
                <a:gd name="connsiteY309" fmla="*/ 1195389 h 3762376"/>
                <a:gd name="connsiteX310" fmla="*/ 2703509 w 6270621"/>
                <a:gd name="connsiteY310" fmla="*/ 1158876 h 3762376"/>
                <a:gd name="connsiteX311" fmla="*/ 2687634 w 6270621"/>
                <a:gd name="connsiteY311" fmla="*/ 1138238 h 3762376"/>
                <a:gd name="connsiteX312" fmla="*/ 2698747 w 6270621"/>
                <a:gd name="connsiteY312" fmla="*/ 1127126 h 3762376"/>
                <a:gd name="connsiteX313" fmla="*/ 2719384 w 6270621"/>
                <a:gd name="connsiteY313" fmla="*/ 1138238 h 3762376"/>
                <a:gd name="connsiteX314" fmla="*/ 2719384 w 6270621"/>
                <a:gd name="connsiteY314" fmla="*/ 1116013 h 3762376"/>
                <a:gd name="connsiteX315" fmla="*/ 5365746 w 6270621"/>
                <a:gd name="connsiteY315" fmla="*/ 825500 h 3762376"/>
                <a:gd name="connsiteX316" fmla="*/ 5376859 w 6270621"/>
                <a:gd name="connsiteY316" fmla="*/ 825500 h 3762376"/>
                <a:gd name="connsiteX317" fmla="*/ 5381621 w 6270621"/>
                <a:gd name="connsiteY317" fmla="*/ 841375 h 3762376"/>
                <a:gd name="connsiteX318" fmla="*/ 5403846 w 6270621"/>
                <a:gd name="connsiteY318" fmla="*/ 862013 h 3762376"/>
                <a:gd name="connsiteX319" fmla="*/ 5419721 w 6270621"/>
                <a:gd name="connsiteY319" fmla="*/ 900113 h 3762376"/>
                <a:gd name="connsiteX320" fmla="*/ 5456234 w 6270621"/>
                <a:gd name="connsiteY320" fmla="*/ 957263 h 3762376"/>
                <a:gd name="connsiteX321" fmla="*/ 5483221 w 6270621"/>
                <a:gd name="connsiteY321" fmla="*/ 995363 h 3762376"/>
                <a:gd name="connsiteX322" fmla="*/ 5456234 w 6270621"/>
                <a:gd name="connsiteY322" fmla="*/ 984250 h 3762376"/>
                <a:gd name="connsiteX323" fmla="*/ 5472109 w 6270621"/>
                <a:gd name="connsiteY323" fmla="*/ 1031876 h 3762376"/>
                <a:gd name="connsiteX324" fmla="*/ 5499096 w 6270621"/>
                <a:gd name="connsiteY324" fmla="*/ 1079501 h 3762376"/>
                <a:gd name="connsiteX325" fmla="*/ 5492746 w 6270621"/>
                <a:gd name="connsiteY325" fmla="*/ 1106488 h 3762376"/>
                <a:gd name="connsiteX326" fmla="*/ 5472109 w 6270621"/>
                <a:gd name="connsiteY326" fmla="*/ 1074738 h 3762376"/>
                <a:gd name="connsiteX327" fmla="*/ 5467346 w 6270621"/>
                <a:gd name="connsiteY327" fmla="*/ 1042988 h 3762376"/>
                <a:gd name="connsiteX328" fmla="*/ 5440359 w 6270621"/>
                <a:gd name="connsiteY328" fmla="*/ 1004888 h 3762376"/>
                <a:gd name="connsiteX329" fmla="*/ 5419721 w 6270621"/>
                <a:gd name="connsiteY329" fmla="*/ 973138 h 3762376"/>
                <a:gd name="connsiteX330" fmla="*/ 5419721 w 6270621"/>
                <a:gd name="connsiteY330" fmla="*/ 947738 h 3762376"/>
                <a:gd name="connsiteX331" fmla="*/ 5408609 w 6270621"/>
                <a:gd name="connsiteY331" fmla="*/ 925513 h 3762376"/>
                <a:gd name="connsiteX332" fmla="*/ 5381621 w 6270621"/>
                <a:gd name="connsiteY332" fmla="*/ 884238 h 3762376"/>
                <a:gd name="connsiteX333" fmla="*/ 5376859 w 6270621"/>
                <a:gd name="connsiteY333" fmla="*/ 857250 h 3762376"/>
                <a:gd name="connsiteX334" fmla="*/ 5365746 w 6270621"/>
                <a:gd name="connsiteY334" fmla="*/ 846138 h 3762376"/>
                <a:gd name="connsiteX335" fmla="*/ 3243900 w 6270621"/>
                <a:gd name="connsiteY335" fmla="*/ 783040 h 3762376"/>
                <a:gd name="connsiteX336" fmla="*/ 3217437 w 6270621"/>
                <a:gd name="connsiteY336" fmla="*/ 804204 h 3762376"/>
                <a:gd name="connsiteX337" fmla="*/ 3212145 w 6270621"/>
                <a:gd name="connsiteY337" fmla="*/ 841239 h 3762376"/>
                <a:gd name="connsiteX338" fmla="*/ 3190975 w 6270621"/>
                <a:gd name="connsiteY338" fmla="*/ 867693 h 3762376"/>
                <a:gd name="connsiteX339" fmla="*/ 3153927 w 6270621"/>
                <a:gd name="connsiteY339" fmla="*/ 894147 h 3762376"/>
                <a:gd name="connsiteX340" fmla="*/ 3153927 w 6270621"/>
                <a:gd name="connsiteY340" fmla="*/ 936473 h 3762376"/>
                <a:gd name="connsiteX341" fmla="*/ 3185682 w 6270621"/>
                <a:gd name="connsiteY341" fmla="*/ 957636 h 3762376"/>
                <a:gd name="connsiteX342" fmla="*/ 3190975 w 6270621"/>
                <a:gd name="connsiteY342" fmla="*/ 984090 h 3762376"/>
                <a:gd name="connsiteX343" fmla="*/ 3159220 w 6270621"/>
                <a:gd name="connsiteY343" fmla="*/ 1010543 h 3762376"/>
                <a:gd name="connsiteX344" fmla="*/ 3169805 w 6270621"/>
                <a:gd name="connsiteY344" fmla="*/ 1058160 h 3762376"/>
                <a:gd name="connsiteX345" fmla="*/ 3148635 w 6270621"/>
                <a:gd name="connsiteY345" fmla="*/ 1079323 h 3762376"/>
                <a:gd name="connsiteX346" fmla="*/ 3122173 w 6270621"/>
                <a:gd name="connsiteY346" fmla="*/ 1095196 h 3762376"/>
                <a:gd name="connsiteX347" fmla="*/ 3095710 w 6270621"/>
                <a:gd name="connsiteY347" fmla="*/ 1111068 h 3762376"/>
                <a:gd name="connsiteX348" fmla="*/ 3085125 w 6270621"/>
                <a:gd name="connsiteY348" fmla="*/ 1132231 h 3762376"/>
                <a:gd name="connsiteX349" fmla="*/ 3111587 w 6270621"/>
                <a:gd name="connsiteY349" fmla="*/ 1137522 h 3762376"/>
                <a:gd name="connsiteX350" fmla="*/ 3127465 w 6270621"/>
                <a:gd name="connsiteY350" fmla="*/ 1148103 h 3762376"/>
                <a:gd name="connsiteX351" fmla="*/ 3169805 w 6270621"/>
                <a:gd name="connsiteY351" fmla="*/ 1121649 h 3762376"/>
                <a:gd name="connsiteX352" fmla="*/ 3196267 w 6270621"/>
                <a:gd name="connsiteY352" fmla="*/ 1105777 h 3762376"/>
                <a:gd name="connsiteX353" fmla="*/ 3206852 w 6270621"/>
                <a:gd name="connsiteY353" fmla="*/ 1126940 h 3762376"/>
                <a:gd name="connsiteX354" fmla="*/ 3228022 w 6270621"/>
                <a:gd name="connsiteY354" fmla="*/ 1116359 h 3762376"/>
                <a:gd name="connsiteX355" fmla="*/ 3243900 w 6270621"/>
                <a:gd name="connsiteY355" fmla="*/ 1100486 h 3762376"/>
                <a:gd name="connsiteX356" fmla="*/ 3233315 w 6270621"/>
                <a:gd name="connsiteY356" fmla="*/ 1063451 h 3762376"/>
                <a:gd name="connsiteX357" fmla="*/ 3259777 w 6270621"/>
                <a:gd name="connsiteY357" fmla="*/ 1031706 h 3762376"/>
                <a:gd name="connsiteX358" fmla="*/ 3270362 w 6270621"/>
                <a:gd name="connsiteY358" fmla="*/ 1058160 h 3762376"/>
                <a:gd name="connsiteX359" fmla="*/ 3286240 w 6270621"/>
                <a:gd name="connsiteY359" fmla="*/ 1058160 h 3762376"/>
                <a:gd name="connsiteX360" fmla="*/ 3286240 w 6270621"/>
                <a:gd name="connsiteY360" fmla="*/ 1010543 h 3762376"/>
                <a:gd name="connsiteX361" fmla="*/ 3270362 w 6270621"/>
                <a:gd name="connsiteY361" fmla="*/ 1010543 h 3762376"/>
                <a:gd name="connsiteX362" fmla="*/ 3265070 w 6270621"/>
                <a:gd name="connsiteY362" fmla="*/ 994671 h 3762376"/>
                <a:gd name="connsiteX363" fmla="*/ 3286240 w 6270621"/>
                <a:gd name="connsiteY363" fmla="*/ 978799 h 3762376"/>
                <a:gd name="connsiteX364" fmla="*/ 3328580 w 6270621"/>
                <a:gd name="connsiteY364" fmla="*/ 978799 h 3762376"/>
                <a:gd name="connsiteX365" fmla="*/ 3381504 w 6270621"/>
                <a:gd name="connsiteY365" fmla="*/ 957636 h 3762376"/>
                <a:gd name="connsiteX366" fmla="*/ 3339165 w 6270621"/>
                <a:gd name="connsiteY366" fmla="*/ 936473 h 3762376"/>
                <a:gd name="connsiteX367" fmla="*/ 3307410 w 6270621"/>
                <a:gd name="connsiteY367" fmla="*/ 941764 h 3762376"/>
                <a:gd name="connsiteX368" fmla="*/ 3270362 w 6270621"/>
                <a:gd name="connsiteY368" fmla="*/ 962927 h 3762376"/>
                <a:gd name="connsiteX369" fmla="*/ 3238607 w 6270621"/>
                <a:gd name="connsiteY369" fmla="*/ 952345 h 3762376"/>
                <a:gd name="connsiteX370" fmla="*/ 3233315 w 6270621"/>
                <a:gd name="connsiteY370" fmla="*/ 915310 h 3762376"/>
                <a:gd name="connsiteX371" fmla="*/ 3222730 w 6270621"/>
                <a:gd name="connsiteY371" fmla="*/ 878274 h 3762376"/>
                <a:gd name="connsiteX372" fmla="*/ 3233315 w 6270621"/>
                <a:gd name="connsiteY372" fmla="*/ 862402 h 3762376"/>
                <a:gd name="connsiteX373" fmla="*/ 3270362 w 6270621"/>
                <a:gd name="connsiteY373" fmla="*/ 814785 h 3762376"/>
                <a:gd name="connsiteX374" fmla="*/ 3270362 w 6270621"/>
                <a:gd name="connsiteY374" fmla="*/ 788331 h 3762376"/>
                <a:gd name="connsiteX375" fmla="*/ 3265070 w 6270621"/>
                <a:gd name="connsiteY375" fmla="*/ 783040 h 3762376"/>
                <a:gd name="connsiteX376" fmla="*/ 3243900 w 6270621"/>
                <a:gd name="connsiteY376" fmla="*/ 783040 h 3762376"/>
                <a:gd name="connsiteX377" fmla="*/ 1528761 w 6270621"/>
                <a:gd name="connsiteY377" fmla="*/ 671513 h 3762376"/>
                <a:gd name="connsiteX378" fmla="*/ 1571094 w 6270621"/>
                <a:gd name="connsiteY378" fmla="*/ 703450 h 3762376"/>
                <a:gd name="connsiteX379" fmla="*/ 1571094 w 6270621"/>
                <a:gd name="connsiteY379" fmla="*/ 719418 h 3762376"/>
                <a:gd name="connsiteX380" fmla="*/ 1592261 w 6270621"/>
                <a:gd name="connsiteY380" fmla="*/ 751355 h 3762376"/>
                <a:gd name="connsiteX381" fmla="*/ 1565803 w 6270621"/>
                <a:gd name="connsiteY381" fmla="*/ 756678 h 3762376"/>
                <a:gd name="connsiteX382" fmla="*/ 1549927 w 6270621"/>
                <a:gd name="connsiteY382" fmla="*/ 740710 h 3762376"/>
                <a:gd name="connsiteX383" fmla="*/ 1539344 w 6270621"/>
                <a:gd name="connsiteY383" fmla="*/ 730064 h 3762376"/>
                <a:gd name="connsiteX384" fmla="*/ 1518178 w 6270621"/>
                <a:gd name="connsiteY384" fmla="*/ 751355 h 3762376"/>
                <a:gd name="connsiteX385" fmla="*/ 1497011 w 6270621"/>
                <a:gd name="connsiteY385" fmla="*/ 762001 h 3762376"/>
                <a:gd name="connsiteX386" fmla="*/ 1497011 w 6270621"/>
                <a:gd name="connsiteY386" fmla="*/ 746032 h 3762376"/>
                <a:gd name="connsiteX387" fmla="*/ 1481136 w 6270621"/>
                <a:gd name="connsiteY387" fmla="*/ 735387 h 3762376"/>
                <a:gd name="connsiteX388" fmla="*/ 1528761 w 6270621"/>
                <a:gd name="connsiteY388" fmla="*/ 671513 h 3762376"/>
                <a:gd name="connsiteX389" fmla="*/ 1708147 w 6270621"/>
                <a:gd name="connsiteY389" fmla="*/ 614363 h 3762376"/>
                <a:gd name="connsiteX390" fmla="*/ 1719260 w 6270621"/>
                <a:gd name="connsiteY390" fmla="*/ 623888 h 3762376"/>
                <a:gd name="connsiteX391" fmla="*/ 1708147 w 6270621"/>
                <a:gd name="connsiteY391" fmla="*/ 639763 h 3762376"/>
                <a:gd name="connsiteX392" fmla="*/ 1692272 w 6270621"/>
                <a:gd name="connsiteY392" fmla="*/ 650876 h 3762376"/>
                <a:gd name="connsiteX393" fmla="*/ 1676398 w 6270621"/>
                <a:gd name="connsiteY393" fmla="*/ 646113 h 3762376"/>
                <a:gd name="connsiteX394" fmla="*/ 1682748 w 6270621"/>
                <a:gd name="connsiteY394" fmla="*/ 619125 h 3762376"/>
                <a:gd name="connsiteX395" fmla="*/ 1385886 w 6270621"/>
                <a:gd name="connsiteY395" fmla="*/ 487363 h 3762376"/>
                <a:gd name="connsiteX396" fmla="*/ 1406523 w 6270621"/>
                <a:gd name="connsiteY396" fmla="*/ 508000 h 3762376"/>
                <a:gd name="connsiteX397" fmla="*/ 1406523 w 6270621"/>
                <a:gd name="connsiteY397" fmla="*/ 534988 h 3762376"/>
                <a:gd name="connsiteX398" fmla="*/ 1354137 w 6270621"/>
                <a:gd name="connsiteY398" fmla="*/ 508000 h 3762376"/>
                <a:gd name="connsiteX399" fmla="*/ 1619249 w 6270621"/>
                <a:gd name="connsiteY399" fmla="*/ 385763 h 3762376"/>
                <a:gd name="connsiteX400" fmla="*/ 1645707 w 6270621"/>
                <a:gd name="connsiteY400" fmla="*/ 385763 h 3762376"/>
                <a:gd name="connsiteX401" fmla="*/ 1608666 w 6270621"/>
                <a:gd name="connsiteY401" fmla="*/ 412221 h 3762376"/>
                <a:gd name="connsiteX402" fmla="*/ 1598083 w 6270621"/>
                <a:gd name="connsiteY402" fmla="*/ 459846 h 3762376"/>
                <a:gd name="connsiteX403" fmla="*/ 1619249 w 6270621"/>
                <a:gd name="connsiteY403" fmla="*/ 470430 h 3762376"/>
                <a:gd name="connsiteX404" fmla="*/ 1629832 w 6270621"/>
                <a:gd name="connsiteY404" fmla="*/ 417513 h 3762376"/>
                <a:gd name="connsiteX405" fmla="*/ 1677457 w 6270621"/>
                <a:gd name="connsiteY405" fmla="*/ 401638 h 3762376"/>
                <a:gd name="connsiteX406" fmla="*/ 1693332 w 6270621"/>
                <a:gd name="connsiteY406" fmla="*/ 417513 h 3762376"/>
                <a:gd name="connsiteX407" fmla="*/ 1735665 w 6270621"/>
                <a:gd name="connsiteY407" fmla="*/ 422805 h 3762376"/>
                <a:gd name="connsiteX408" fmla="*/ 1751541 w 6270621"/>
                <a:gd name="connsiteY408" fmla="*/ 470430 h 3762376"/>
                <a:gd name="connsiteX409" fmla="*/ 1783291 w 6270621"/>
                <a:gd name="connsiteY409" fmla="*/ 518055 h 3762376"/>
                <a:gd name="connsiteX410" fmla="*/ 1846791 w 6270621"/>
                <a:gd name="connsiteY410" fmla="*/ 576263 h 3762376"/>
                <a:gd name="connsiteX411" fmla="*/ 1841499 w 6270621"/>
                <a:gd name="connsiteY411" fmla="*/ 618596 h 3762376"/>
                <a:gd name="connsiteX412" fmla="*/ 1852083 w 6270621"/>
                <a:gd name="connsiteY412" fmla="*/ 634471 h 3762376"/>
                <a:gd name="connsiteX413" fmla="*/ 1889121 w 6270621"/>
                <a:gd name="connsiteY413" fmla="*/ 682096 h 3762376"/>
                <a:gd name="connsiteX414" fmla="*/ 1920871 w 6270621"/>
                <a:gd name="connsiteY414" fmla="*/ 687388 h 3762376"/>
                <a:gd name="connsiteX415" fmla="*/ 1894413 w 6270621"/>
                <a:gd name="connsiteY415" fmla="*/ 729721 h 3762376"/>
                <a:gd name="connsiteX416" fmla="*/ 1862666 w 6270621"/>
                <a:gd name="connsiteY416" fmla="*/ 756180 h 3762376"/>
                <a:gd name="connsiteX417" fmla="*/ 1852083 w 6270621"/>
                <a:gd name="connsiteY417" fmla="*/ 729721 h 3762376"/>
                <a:gd name="connsiteX418" fmla="*/ 1825624 w 6270621"/>
                <a:gd name="connsiteY418" fmla="*/ 697971 h 3762376"/>
                <a:gd name="connsiteX419" fmla="*/ 1804457 w 6270621"/>
                <a:gd name="connsiteY419" fmla="*/ 724430 h 3762376"/>
                <a:gd name="connsiteX420" fmla="*/ 1841499 w 6270621"/>
                <a:gd name="connsiteY420" fmla="*/ 772055 h 3762376"/>
                <a:gd name="connsiteX421" fmla="*/ 1841499 w 6270621"/>
                <a:gd name="connsiteY421" fmla="*/ 803805 h 3762376"/>
                <a:gd name="connsiteX422" fmla="*/ 1815041 w 6270621"/>
                <a:gd name="connsiteY422" fmla="*/ 824971 h 3762376"/>
                <a:gd name="connsiteX423" fmla="*/ 1793874 w 6270621"/>
                <a:gd name="connsiteY423" fmla="*/ 793221 h 3762376"/>
                <a:gd name="connsiteX424" fmla="*/ 1772708 w 6270621"/>
                <a:gd name="connsiteY424" fmla="*/ 787930 h 3762376"/>
                <a:gd name="connsiteX425" fmla="*/ 1804457 w 6270621"/>
                <a:gd name="connsiteY425" fmla="*/ 846138 h 3762376"/>
                <a:gd name="connsiteX426" fmla="*/ 1788583 w 6270621"/>
                <a:gd name="connsiteY426" fmla="*/ 846138 h 3762376"/>
                <a:gd name="connsiteX427" fmla="*/ 1730374 w 6270621"/>
                <a:gd name="connsiteY427" fmla="*/ 809096 h 3762376"/>
                <a:gd name="connsiteX428" fmla="*/ 1703916 w 6270621"/>
                <a:gd name="connsiteY428" fmla="*/ 761471 h 3762376"/>
                <a:gd name="connsiteX429" fmla="*/ 1682749 w 6270621"/>
                <a:gd name="connsiteY429" fmla="*/ 735013 h 3762376"/>
                <a:gd name="connsiteX430" fmla="*/ 1640416 w 6270621"/>
                <a:gd name="connsiteY430" fmla="*/ 756180 h 3762376"/>
                <a:gd name="connsiteX431" fmla="*/ 1629832 w 6270621"/>
                <a:gd name="connsiteY431" fmla="*/ 729721 h 3762376"/>
                <a:gd name="connsiteX432" fmla="*/ 1656291 w 6270621"/>
                <a:gd name="connsiteY432" fmla="*/ 713846 h 3762376"/>
                <a:gd name="connsiteX433" fmla="*/ 1698624 w 6270621"/>
                <a:gd name="connsiteY433" fmla="*/ 713846 h 3762376"/>
                <a:gd name="connsiteX434" fmla="*/ 1709208 w 6270621"/>
                <a:gd name="connsiteY434" fmla="*/ 687388 h 3762376"/>
                <a:gd name="connsiteX435" fmla="*/ 1751541 w 6270621"/>
                <a:gd name="connsiteY435" fmla="*/ 660930 h 3762376"/>
                <a:gd name="connsiteX436" fmla="*/ 1751541 w 6270621"/>
                <a:gd name="connsiteY436" fmla="*/ 629180 h 3762376"/>
                <a:gd name="connsiteX437" fmla="*/ 1714499 w 6270621"/>
                <a:gd name="connsiteY437" fmla="*/ 570971 h 3762376"/>
                <a:gd name="connsiteX438" fmla="*/ 1693332 w 6270621"/>
                <a:gd name="connsiteY438" fmla="*/ 533930 h 3762376"/>
                <a:gd name="connsiteX439" fmla="*/ 1645707 w 6270621"/>
                <a:gd name="connsiteY439" fmla="*/ 539221 h 3762376"/>
                <a:gd name="connsiteX440" fmla="*/ 1576916 w 6270621"/>
                <a:gd name="connsiteY440" fmla="*/ 507471 h 3762376"/>
                <a:gd name="connsiteX441" fmla="*/ 1539874 w 6270621"/>
                <a:gd name="connsiteY441" fmla="*/ 496888 h 3762376"/>
                <a:gd name="connsiteX442" fmla="*/ 1539874 w 6270621"/>
                <a:gd name="connsiteY442" fmla="*/ 465138 h 3762376"/>
                <a:gd name="connsiteX443" fmla="*/ 1555749 w 6270621"/>
                <a:gd name="connsiteY443" fmla="*/ 412221 h 3762376"/>
                <a:gd name="connsiteX444" fmla="*/ 1619249 w 6270621"/>
                <a:gd name="connsiteY444" fmla="*/ 385763 h 3762376"/>
                <a:gd name="connsiteX445" fmla="*/ 1517649 w 6270621"/>
                <a:gd name="connsiteY445" fmla="*/ 349250 h 3762376"/>
                <a:gd name="connsiteX446" fmla="*/ 1571623 w 6270621"/>
                <a:gd name="connsiteY446" fmla="*/ 365125 h 3762376"/>
                <a:gd name="connsiteX447" fmla="*/ 1539874 w 6270621"/>
                <a:gd name="connsiteY447" fmla="*/ 396875 h 3762376"/>
                <a:gd name="connsiteX448" fmla="*/ 1501774 w 6270621"/>
                <a:gd name="connsiteY448" fmla="*/ 407988 h 3762376"/>
                <a:gd name="connsiteX449" fmla="*/ 1481136 w 6270621"/>
                <a:gd name="connsiteY449" fmla="*/ 407988 h 3762376"/>
                <a:gd name="connsiteX450" fmla="*/ 1470024 w 6270621"/>
                <a:gd name="connsiteY450" fmla="*/ 385763 h 3762376"/>
                <a:gd name="connsiteX451" fmla="*/ 1476374 w 6270621"/>
                <a:gd name="connsiteY451" fmla="*/ 365125 h 3762376"/>
                <a:gd name="connsiteX452" fmla="*/ 1412345 w 6270621"/>
                <a:gd name="connsiteY452" fmla="*/ 328613 h 3762376"/>
                <a:gd name="connsiteX453" fmla="*/ 1459970 w 6270621"/>
                <a:gd name="connsiteY453" fmla="*/ 328613 h 3762376"/>
                <a:gd name="connsiteX454" fmla="*/ 1465262 w 6270621"/>
                <a:gd name="connsiteY454" fmla="*/ 354807 h 3762376"/>
                <a:gd name="connsiteX455" fmla="*/ 1438803 w 6270621"/>
                <a:gd name="connsiteY455" fmla="*/ 360045 h 3762376"/>
                <a:gd name="connsiteX456" fmla="*/ 1444095 w 6270621"/>
                <a:gd name="connsiteY456" fmla="*/ 401955 h 3762376"/>
                <a:gd name="connsiteX457" fmla="*/ 1428220 w 6270621"/>
                <a:gd name="connsiteY457" fmla="*/ 412433 h 3762376"/>
                <a:gd name="connsiteX458" fmla="*/ 1396470 w 6270621"/>
                <a:gd name="connsiteY458" fmla="*/ 428149 h 3762376"/>
                <a:gd name="connsiteX459" fmla="*/ 1391178 w 6270621"/>
                <a:gd name="connsiteY459" fmla="*/ 401955 h 3762376"/>
                <a:gd name="connsiteX460" fmla="*/ 1370012 w 6270621"/>
                <a:gd name="connsiteY460" fmla="*/ 381000 h 3762376"/>
                <a:gd name="connsiteX461" fmla="*/ 1375303 w 6270621"/>
                <a:gd name="connsiteY461" fmla="*/ 354807 h 3762376"/>
                <a:gd name="connsiteX462" fmla="*/ 1396470 w 6270621"/>
                <a:gd name="connsiteY462" fmla="*/ 354807 h 3762376"/>
                <a:gd name="connsiteX463" fmla="*/ 1412345 w 6270621"/>
                <a:gd name="connsiteY463" fmla="*/ 328613 h 3762376"/>
                <a:gd name="connsiteX464" fmla="*/ 1343023 w 6270621"/>
                <a:gd name="connsiteY464" fmla="*/ 301625 h 3762376"/>
                <a:gd name="connsiteX465" fmla="*/ 1358898 w 6270621"/>
                <a:gd name="connsiteY465" fmla="*/ 312738 h 3762376"/>
                <a:gd name="connsiteX466" fmla="*/ 1338260 w 6270621"/>
                <a:gd name="connsiteY466" fmla="*/ 333375 h 3762376"/>
                <a:gd name="connsiteX467" fmla="*/ 1317623 w 6270621"/>
                <a:gd name="connsiteY467" fmla="*/ 306388 h 3762376"/>
                <a:gd name="connsiteX468" fmla="*/ 1512885 w 6270621"/>
                <a:gd name="connsiteY468" fmla="*/ 285750 h 3762376"/>
                <a:gd name="connsiteX469" fmla="*/ 1533523 w 6270621"/>
                <a:gd name="connsiteY469" fmla="*/ 301625 h 3762376"/>
                <a:gd name="connsiteX470" fmla="*/ 1528364 w 6270621"/>
                <a:gd name="connsiteY470" fmla="*/ 328083 h 3762376"/>
                <a:gd name="connsiteX471" fmla="*/ 1502567 w 6270621"/>
                <a:gd name="connsiteY471" fmla="*/ 317500 h 3762376"/>
                <a:gd name="connsiteX472" fmla="*/ 1492248 w 6270621"/>
                <a:gd name="connsiteY472" fmla="*/ 301625 h 3762376"/>
                <a:gd name="connsiteX473" fmla="*/ 1512885 w 6270621"/>
                <a:gd name="connsiteY473" fmla="*/ 285750 h 3762376"/>
                <a:gd name="connsiteX474" fmla="*/ 1476373 w 6270621"/>
                <a:gd name="connsiteY474" fmla="*/ 227013 h 3762376"/>
                <a:gd name="connsiteX475" fmla="*/ 1492248 w 6270621"/>
                <a:gd name="connsiteY475" fmla="*/ 238126 h 3762376"/>
                <a:gd name="connsiteX476" fmla="*/ 1497011 w 6270621"/>
                <a:gd name="connsiteY476" fmla="*/ 258763 h 3762376"/>
                <a:gd name="connsiteX477" fmla="*/ 1485898 w 6270621"/>
                <a:gd name="connsiteY477" fmla="*/ 285751 h 3762376"/>
                <a:gd name="connsiteX478" fmla="*/ 1470023 w 6270621"/>
                <a:gd name="connsiteY478" fmla="*/ 301626 h 3762376"/>
                <a:gd name="connsiteX479" fmla="*/ 1438273 w 6270621"/>
                <a:gd name="connsiteY479" fmla="*/ 290514 h 3762376"/>
                <a:gd name="connsiteX480" fmla="*/ 1449386 w 6270621"/>
                <a:gd name="connsiteY480" fmla="*/ 265113 h 3762376"/>
                <a:gd name="connsiteX481" fmla="*/ 1449386 w 6270621"/>
                <a:gd name="connsiteY481" fmla="*/ 238126 h 3762376"/>
                <a:gd name="connsiteX482" fmla="*/ 1068915 w 6270621"/>
                <a:gd name="connsiteY482" fmla="*/ 201613 h 3762376"/>
                <a:gd name="connsiteX483" fmla="*/ 1116540 w 6270621"/>
                <a:gd name="connsiteY483" fmla="*/ 201613 h 3762376"/>
                <a:gd name="connsiteX484" fmla="*/ 1132415 w 6270621"/>
                <a:gd name="connsiteY484" fmla="*/ 233250 h 3762376"/>
                <a:gd name="connsiteX485" fmla="*/ 1158874 w 6270621"/>
                <a:gd name="connsiteY485" fmla="*/ 227977 h 3762376"/>
                <a:gd name="connsiteX486" fmla="*/ 1190624 w 6270621"/>
                <a:gd name="connsiteY486" fmla="*/ 259614 h 3762376"/>
                <a:gd name="connsiteX487" fmla="*/ 1201207 w 6270621"/>
                <a:gd name="connsiteY487" fmla="*/ 285978 h 3762376"/>
                <a:gd name="connsiteX488" fmla="*/ 1201207 w 6270621"/>
                <a:gd name="connsiteY488" fmla="*/ 307068 h 3762376"/>
                <a:gd name="connsiteX489" fmla="*/ 1238249 w 6270621"/>
                <a:gd name="connsiteY489" fmla="*/ 312341 h 3762376"/>
                <a:gd name="connsiteX490" fmla="*/ 1259415 w 6270621"/>
                <a:gd name="connsiteY490" fmla="*/ 317614 h 3762376"/>
                <a:gd name="connsiteX491" fmla="*/ 1264707 w 6270621"/>
                <a:gd name="connsiteY491" fmla="*/ 354523 h 3762376"/>
                <a:gd name="connsiteX492" fmla="*/ 1280582 w 6270621"/>
                <a:gd name="connsiteY492" fmla="*/ 365069 h 3762376"/>
                <a:gd name="connsiteX493" fmla="*/ 1280582 w 6270621"/>
                <a:gd name="connsiteY493" fmla="*/ 338705 h 3762376"/>
                <a:gd name="connsiteX494" fmla="*/ 1296457 w 6270621"/>
                <a:gd name="connsiteY494" fmla="*/ 317614 h 3762376"/>
                <a:gd name="connsiteX495" fmla="*/ 1322916 w 6270621"/>
                <a:gd name="connsiteY495" fmla="*/ 343978 h 3762376"/>
                <a:gd name="connsiteX496" fmla="*/ 1322916 w 6270621"/>
                <a:gd name="connsiteY496" fmla="*/ 407251 h 3762376"/>
                <a:gd name="connsiteX497" fmla="*/ 1307040 w 6270621"/>
                <a:gd name="connsiteY497" fmla="*/ 412524 h 3762376"/>
                <a:gd name="connsiteX498" fmla="*/ 1317624 w 6270621"/>
                <a:gd name="connsiteY498" fmla="*/ 428342 h 3762376"/>
                <a:gd name="connsiteX499" fmla="*/ 1349374 w 6270621"/>
                <a:gd name="connsiteY499" fmla="*/ 454706 h 3762376"/>
                <a:gd name="connsiteX500" fmla="*/ 1333499 w 6270621"/>
                <a:gd name="connsiteY500" fmla="*/ 475797 h 3762376"/>
                <a:gd name="connsiteX501" fmla="*/ 1312332 w 6270621"/>
                <a:gd name="connsiteY501" fmla="*/ 496888 h 3762376"/>
                <a:gd name="connsiteX502" fmla="*/ 1275291 w 6270621"/>
                <a:gd name="connsiteY502" fmla="*/ 496888 h 3762376"/>
                <a:gd name="connsiteX503" fmla="*/ 1254124 w 6270621"/>
                <a:gd name="connsiteY503" fmla="*/ 470524 h 3762376"/>
                <a:gd name="connsiteX504" fmla="*/ 1227665 w 6270621"/>
                <a:gd name="connsiteY504" fmla="*/ 481070 h 3762376"/>
                <a:gd name="connsiteX505" fmla="*/ 1174748 w 6270621"/>
                <a:gd name="connsiteY505" fmla="*/ 481070 h 3762376"/>
                <a:gd name="connsiteX506" fmla="*/ 1137707 w 6270621"/>
                <a:gd name="connsiteY506" fmla="*/ 475797 h 3762376"/>
                <a:gd name="connsiteX507" fmla="*/ 1127123 w 6270621"/>
                <a:gd name="connsiteY507" fmla="*/ 459978 h 3762376"/>
                <a:gd name="connsiteX508" fmla="*/ 1132415 w 6270621"/>
                <a:gd name="connsiteY508" fmla="*/ 444160 h 3762376"/>
                <a:gd name="connsiteX509" fmla="*/ 1116540 w 6270621"/>
                <a:gd name="connsiteY509" fmla="*/ 428342 h 3762376"/>
                <a:gd name="connsiteX510" fmla="*/ 1095373 w 6270621"/>
                <a:gd name="connsiteY510" fmla="*/ 417796 h 3762376"/>
                <a:gd name="connsiteX511" fmla="*/ 1095373 w 6270621"/>
                <a:gd name="connsiteY511" fmla="*/ 396705 h 3762376"/>
                <a:gd name="connsiteX512" fmla="*/ 1127123 w 6270621"/>
                <a:gd name="connsiteY512" fmla="*/ 386160 h 3762376"/>
                <a:gd name="connsiteX513" fmla="*/ 1164165 w 6270621"/>
                <a:gd name="connsiteY513" fmla="*/ 407251 h 3762376"/>
                <a:gd name="connsiteX514" fmla="*/ 1174748 w 6270621"/>
                <a:gd name="connsiteY514" fmla="*/ 396705 h 3762376"/>
                <a:gd name="connsiteX515" fmla="*/ 1105957 w 6270621"/>
                <a:gd name="connsiteY515" fmla="*/ 370341 h 3762376"/>
                <a:gd name="connsiteX516" fmla="*/ 1100665 w 6270621"/>
                <a:gd name="connsiteY516" fmla="*/ 359796 h 3762376"/>
                <a:gd name="connsiteX517" fmla="*/ 1132415 w 6270621"/>
                <a:gd name="connsiteY517" fmla="*/ 349250 h 3762376"/>
                <a:gd name="connsiteX518" fmla="*/ 1100665 w 6270621"/>
                <a:gd name="connsiteY518" fmla="*/ 333432 h 3762376"/>
                <a:gd name="connsiteX519" fmla="*/ 1121832 w 6270621"/>
                <a:gd name="connsiteY519" fmla="*/ 317614 h 3762376"/>
                <a:gd name="connsiteX520" fmla="*/ 1132415 w 6270621"/>
                <a:gd name="connsiteY520" fmla="*/ 296523 h 3762376"/>
                <a:gd name="connsiteX521" fmla="*/ 1058332 w 6270621"/>
                <a:gd name="connsiteY521" fmla="*/ 333432 h 3762376"/>
                <a:gd name="connsiteX522" fmla="*/ 1026582 w 6270621"/>
                <a:gd name="connsiteY522" fmla="*/ 333432 h 3762376"/>
                <a:gd name="connsiteX523" fmla="*/ 1015999 w 6270621"/>
                <a:gd name="connsiteY523" fmla="*/ 285978 h 3762376"/>
                <a:gd name="connsiteX524" fmla="*/ 1042457 w 6270621"/>
                <a:gd name="connsiteY524" fmla="*/ 254341 h 3762376"/>
                <a:gd name="connsiteX525" fmla="*/ 1074207 w 6270621"/>
                <a:gd name="connsiteY525" fmla="*/ 249068 h 3762376"/>
                <a:gd name="connsiteX526" fmla="*/ 1068915 w 6270621"/>
                <a:gd name="connsiteY526" fmla="*/ 201613 h 3762376"/>
                <a:gd name="connsiteX527" fmla="*/ 2408234 w 6270621"/>
                <a:gd name="connsiteY527" fmla="*/ 147638 h 3762376"/>
                <a:gd name="connsiteX528" fmla="*/ 2428871 w 6270621"/>
                <a:gd name="connsiteY528" fmla="*/ 158751 h 3762376"/>
                <a:gd name="connsiteX529" fmla="*/ 2528884 w 6270621"/>
                <a:gd name="connsiteY529" fmla="*/ 169863 h 3762376"/>
                <a:gd name="connsiteX530" fmla="*/ 2555872 w 6270621"/>
                <a:gd name="connsiteY530" fmla="*/ 179388 h 3762376"/>
                <a:gd name="connsiteX531" fmla="*/ 2551109 w 6270621"/>
                <a:gd name="connsiteY531" fmla="*/ 201613 h 3762376"/>
                <a:gd name="connsiteX532" fmla="*/ 2571747 w 6270621"/>
                <a:gd name="connsiteY532" fmla="*/ 211138 h 3762376"/>
                <a:gd name="connsiteX533" fmla="*/ 2508247 w 6270621"/>
                <a:gd name="connsiteY533" fmla="*/ 217488 h 3762376"/>
                <a:gd name="connsiteX534" fmla="*/ 2455859 w 6270621"/>
                <a:gd name="connsiteY534" fmla="*/ 206375 h 3762376"/>
                <a:gd name="connsiteX535" fmla="*/ 2460622 w 6270621"/>
                <a:gd name="connsiteY535" fmla="*/ 227013 h 3762376"/>
                <a:gd name="connsiteX536" fmla="*/ 2433634 w 6270621"/>
                <a:gd name="connsiteY536" fmla="*/ 242888 h 3762376"/>
                <a:gd name="connsiteX537" fmla="*/ 2439984 w 6270621"/>
                <a:gd name="connsiteY537" fmla="*/ 254000 h 3762376"/>
                <a:gd name="connsiteX538" fmla="*/ 2449509 w 6270621"/>
                <a:gd name="connsiteY538" fmla="*/ 242888 h 3762376"/>
                <a:gd name="connsiteX539" fmla="*/ 2492372 w 6270621"/>
                <a:gd name="connsiteY539" fmla="*/ 238126 h 3762376"/>
                <a:gd name="connsiteX540" fmla="*/ 2535234 w 6270621"/>
                <a:gd name="connsiteY540" fmla="*/ 227013 h 3762376"/>
                <a:gd name="connsiteX541" fmla="*/ 2528884 w 6270621"/>
                <a:gd name="connsiteY541" fmla="*/ 242888 h 3762376"/>
                <a:gd name="connsiteX542" fmla="*/ 2508247 w 6270621"/>
                <a:gd name="connsiteY542" fmla="*/ 254000 h 3762376"/>
                <a:gd name="connsiteX543" fmla="*/ 2513009 w 6270621"/>
                <a:gd name="connsiteY543" fmla="*/ 265113 h 3762376"/>
                <a:gd name="connsiteX544" fmla="*/ 2528884 w 6270621"/>
                <a:gd name="connsiteY544" fmla="*/ 254000 h 3762376"/>
                <a:gd name="connsiteX545" fmla="*/ 2560634 w 6270621"/>
                <a:gd name="connsiteY545" fmla="*/ 249238 h 3762376"/>
                <a:gd name="connsiteX546" fmla="*/ 2566984 w 6270621"/>
                <a:gd name="connsiteY546" fmla="*/ 227013 h 3762376"/>
                <a:gd name="connsiteX547" fmla="*/ 2576509 w 6270621"/>
                <a:gd name="connsiteY547" fmla="*/ 222251 h 3762376"/>
                <a:gd name="connsiteX548" fmla="*/ 2598734 w 6270621"/>
                <a:gd name="connsiteY548" fmla="*/ 242888 h 3762376"/>
                <a:gd name="connsiteX549" fmla="*/ 2571747 w 6270621"/>
                <a:gd name="connsiteY549" fmla="*/ 258763 h 3762376"/>
                <a:gd name="connsiteX550" fmla="*/ 2555872 w 6270621"/>
                <a:gd name="connsiteY550" fmla="*/ 296863 h 3762376"/>
                <a:gd name="connsiteX551" fmla="*/ 2587622 w 6270621"/>
                <a:gd name="connsiteY551" fmla="*/ 274638 h 3762376"/>
                <a:gd name="connsiteX552" fmla="*/ 2608260 w 6270621"/>
                <a:gd name="connsiteY552" fmla="*/ 249238 h 3762376"/>
                <a:gd name="connsiteX553" fmla="*/ 2646359 w 6270621"/>
                <a:gd name="connsiteY553" fmla="*/ 265113 h 3762376"/>
                <a:gd name="connsiteX554" fmla="*/ 2655884 w 6270621"/>
                <a:gd name="connsiteY554" fmla="*/ 249238 h 3762376"/>
                <a:gd name="connsiteX555" fmla="*/ 2703509 w 6270621"/>
                <a:gd name="connsiteY555" fmla="*/ 249238 h 3762376"/>
                <a:gd name="connsiteX556" fmla="*/ 2719384 w 6270621"/>
                <a:gd name="connsiteY556" fmla="*/ 265113 h 3762376"/>
                <a:gd name="connsiteX557" fmla="*/ 2693984 w 6270621"/>
                <a:gd name="connsiteY557" fmla="*/ 269875 h 3762376"/>
                <a:gd name="connsiteX558" fmla="*/ 2671759 w 6270621"/>
                <a:gd name="connsiteY558" fmla="*/ 285751 h 3762376"/>
                <a:gd name="connsiteX559" fmla="*/ 2635247 w 6270621"/>
                <a:gd name="connsiteY559" fmla="*/ 301625 h 3762376"/>
                <a:gd name="connsiteX560" fmla="*/ 2646359 w 6270621"/>
                <a:gd name="connsiteY560" fmla="*/ 328613 h 3762376"/>
                <a:gd name="connsiteX561" fmla="*/ 2624134 w 6270621"/>
                <a:gd name="connsiteY561" fmla="*/ 328613 h 3762376"/>
                <a:gd name="connsiteX562" fmla="*/ 2603497 w 6270621"/>
                <a:gd name="connsiteY562" fmla="*/ 349250 h 3762376"/>
                <a:gd name="connsiteX563" fmla="*/ 2603497 w 6270621"/>
                <a:gd name="connsiteY563" fmla="*/ 376238 h 3762376"/>
                <a:gd name="connsiteX564" fmla="*/ 2619372 w 6270621"/>
                <a:gd name="connsiteY564" fmla="*/ 385763 h 3762376"/>
                <a:gd name="connsiteX565" fmla="*/ 2619372 w 6270621"/>
                <a:gd name="connsiteY565" fmla="*/ 401638 h 3762376"/>
                <a:gd name="connsiteX566" fmla="*/ 2603497 w 6270621"/>
                <a:gd name="connsiteY566" fmla="*/ 396875 h 3762376"/>
                <a:gd name="connsiteX567" fmla="*/ 2598734 w 6270621"/>
                <a:gd name="connsiteY567" fmla="*/ 407988 h 3762376"/>
                <a:gd name="connsiteX568" fmla="*/ 2614609 w 6270621"/>
                <a:gd name="connsiteY568" fmla="*/ 417513 h 3762376"/>
                <a:gd name="connsiteX569" fmla="*/ 2624134 w 6270621"/>
                <a:gd name="connsiteY569" fmla="*/ 417513 h 3762376"/>
                <a:gd name="connsiteX570" fmla="*/ 2635247 w 6270621"/>
                <a:gd name="connsiteY570" fmla="*/ 412750 h 3762376"/>
                <a:gd name="connsiteX571" fmla="*/ 2635247 w 6270621"/>
                <a:gd name="connsiteY571" fmla="*/ 439738 h 3762376"/>
                <a:gd name="connsiteX572" fmla="*/ 2592384 w 6270621"/>
                <a:gd name="connsiteY572" fmla="*/ 423863 h 3762376"/>
                <a:gd name="connsiteX573" fmla="*/ 2576509 w 6270621"/>
                <a:gd name="connsiteY573" fmla="*/ 433388 h 3762376"/>
                <a:gd name="connsiteX574" fmla="*/ 2603497 w 6270621"/>
                <a:gd name="connsiteY574" fmla="*/ 460375 h 3762376"/>
                <a:gd name="connsiteX575" fmla="*/ 2608260 w 6270621"/>
                <a:gd name="connsiteY575" fmla="*/ 476250 h 3762376"/>
                <a:gd name="connsiteX576" fmla="*/ 2587622 w 6270621"/>
                <a:gd name="connsiteY576" fmla="*/ 503238 h 3762376"/>
                <a:gd name="connsiteX577" fmla="*/ 2566984 w 6270621"/>
                <a:gd name="connsiteY577" fmla="*/ 519113 h 3762376"/>
                <a:gd name="connsiteX578" fmla="*/ 2598734 w 6270621"/>
                <a:gd name="connsiteY578" fmla="*/ 534988 h 3762376"/>
                <a:gd name="connsiteX579" fmla="*/ 2587622 w 6270621"/>
                <a:gd name="connsiteY579" fmla="*/ 550863 h 3762376"/>
                <a:gd name="connsiteX580" fmla="*/ 2551109 w 6270621"/>
                <a:gd name="connsiteY580" fmla="*/ 544513 h 3762376"/>
                <a:gd name="connsiteX581" fmla="*/ 2519359 w 6270621"/>
                <a:gd name="connsiteY581" fmla="*/ 528638 h 3762376"/>
                <a:gd name="connsiteX582" fmla="*/ 2519359 w 6270621"/>
                <a:gd name="connsiteY582" fmla="*/ 555625 h 3762376"/>
                <a:gd name="connsiteX583" fmla="*/ 2487609 w 6270621"/>
                <a:gd name="connsiteY583" fmla="*/ 544513 h 3762376"/>
                <a:gd name="connsiteX584" fmla="*/ 2513009 w 6270621"/>
                <a:gd name="connsiteY584" fmla="*/ 582613 h 3762376"/>
                <a:gd name="connsiteX585" fmla="*/ 2551109 w 6270621"/>
                <a:gd name="connsiteY585" fmla="*/ 598488 h 3762376"/>
                <a:gd name="connsiteX586" fmla="*/ 2560634 w 6270621"/>
                <a:gd name="connsiteY586" fmla="*/ 623888 h 3762376"/>
                <a:gd name="connsiteX587" fmla="*/ 2560634 w 6270621"/>
                <a:gd name="connsiteY587" fmla="*/ 650875 h 3762376"/>
                <a:gd name="connsiteX588" fmla="*/ 2524121 w 6270621"/>
                <a:gd name="connsiteY588" fmla="*/ 639763 h 3762376"/>
                <a:gd name="connsiteX589" fmla="*/ 2513009 w 6270621"/>
                <a:gd name="connsiteY589" fmla="*/ 619125 h 3762376"/>
                <a:gd name="connsiteX590" fmla="*/ 2476497 w 6270621"/>
                <a:gd name="connsiteY590" fmla="*/ 630238 h 3762376"/>
                <a:gd name="connsiteX591" fmla="*/ 2460622 w 6270621"/>
                <a:gd name="connsiteY591" fmla="*/ 646113 h 3762376"/>
                <a:gd name="connsiteX592" fmla="*/ 2497134 w 6270621"/>
                <a:gd name="connsiteY592" fmla="*/ 655638 h 3762376"/>
                <a:gd name="connsiteX593" fmla="*/ 2535234 w 6270621"/>
                <a:gd name="connsiteY593" fmla="*/ 666750 h 3762376"/>
                <a:gd name="connsiteX594" fmla="*/ 2487609 w 6270621"/>
                <a:gd name="connsiteY594" fmla="*/ 703263 h 3762376"/>
                <a:gd name="connsiteX595" fmla="*/ 2433634 w 6270621"/>
                <a:gd name="connsiteY595" fmla="*/ 719138 h 3762376"/>
                <a:gd name="connsiteX596" fmla="*/ 2392359 w 6270621"/>
                <a:gd name="connsiteY596" fmla="*/ 719138 h 3762376"/>
                <a:gd name="connsiteX597" fmla="*/ 2370134 w 6270621"/>
                <a:gd name="connsiteY597" fmla="*/ 741363 h 3762376"/>
                <a:gd name="connsiteX598" fmla="*/ 2333622 w 6270621"/>
                <a:gd name="connsiteY598" fmla="*/ 777875 h 3762376"/>
                <a:gd name="connsiteX599" fmla="*/ 2290759 w 6270621"/>
                <a:gd name="connsiteY599" fmla="*/ 788988 h 3762376"/>
                <a:gd name="connsiteX600" fmla="*/ 2249485 w 6270621"/>
                <a:gd name="connsiteY600" fmla="*/ 798513 h 3762376"/>
                <a:gd name="connsiteX601" fmla="*/ 2233609 w 6270621"/>
                <a:gd name="connsiteY601" fmla="*/ 830263 h 3762376"/>
                <a:gd name="connsiteX602" fmla="*/ 2201859 w 6270621"/>
                <a:gd name="connsiteY602" fmla="*/ 889001 h 3762376"/>
                <a:gd name="connsiteX603" fmla="*/ 2163759 w 6270621"/>
                <a:gd name="connsiteY603" fmla="*/ 941388 h 3762376"/>
                <a:gd name="connsiteX604" fmla="*/ 2163759 w 6270621"/>
                <a:gd name="connsiteY604" fmla="*/ 957263 h 3762376"/>
                <a:gd name="connsiteX605" fmla="*/ 2138359 w 6270621"/>
                <a:gd name="connsiteY605" fmla="*/ 947738 h 3762376"/>
                <a:gd name="connsiteX606" fmla="*/ 2122485 w 6270621"/>
                <a:gd name="connsiteY606" fmla="*/ 925513 h 3762376"/>
                <a:gd name="connsiteX607" fmla="*/ 2095497 w 6270621"/>
                <a:gd name="connsiteY607" fmla="*/ 925513 h 3762376"/>
                <a:gd name="connsiteX608" fmla="*/ 2063747 w 6270621"/>
                <a:gd name="connsiteY608" fmla="*/ 884238 h 3762376"/>
                <a:gd name="connsiteX609" fmla="*/ 2052634 w 6270621"/>
                <a:gd name="connsiteY609" fmla="*/ 841376 h 3762376"/>
                <a:gd name="connsiteX610" fmla="*/ 2047872 w 6270621"/>
                <a:gd name="connsiteY610" fmla="*/ 782638 h 3762376"/>
                <a:gd name="connsiteX611" fmla="*/ 2047872 w 6270621"/>
                <a:gd name="connsiteY611" fmla="*/ 735013 h 3762376"/>
                <a:gd name="connsiteX612" fmla="*/ 2063747 w 6270621"/>
                <a:gd name="connsiteY612" fmla="*/ 687388 h 3762376"/>
                <a:gd name="connsiteX613" fmla="*/ 2090734 w 6270621"/>
                <a:gd name="connsiteY613" fmla="*/ 655638 h 3762376"/>
                <a:gd name="connsiteX614" fmla="*/ 2111372 w 6270621"/>
                <a:gd name="connsiteY614" fmla="*/ 630238 h 3762376"/>
                <a:gd name="connsiteX615" fmla="*/ 2100259 w 6270621"/>
                <a:gd name="connsiteY615" fmla="*/ 592138 h 3762376"/>
                <a:gd name="connsiteX616" fmla="*/ 2095497 w 6270621"/>
                <a:gd name="connsiteY616" fmla="*/ 566738 h 3762376"/>
                <a:gd name="connsiteX617" fmla="*/ 2079622 w 6270621"/>
                <a:gd name="connsiteY617" fmla="*/ 544513 h 3762376"/>
                <a:gd name="connsiteX618" fmla="*/ 2068509 w 6270621"/>
                <a:gd name="connsiteY618" fmla="*/ 566738 h 3762376"/>
                <a:gd name="connsiteX619" fmla="*/ 2052634 w 6270621"/>
                <a:gd name="connsiteY619" fmla="*/ 566738 h 3762376"/>
                <a:gd name="connsiteX620" fmla="*/ 2058984 w 6270621"/>
                <a:gd name="connsiteY620" fmla="*/ 539750 h 3762376"/>
                <a:gd name="connsiteX621" fmla="*/ 2068509 w 6270621"/>
                <a:gd name="connsiteY621" fmla="*/ 523875 h 3762376"/>
                <a:gd name="connsiteX622" fmla="*/ 2068509 w 6270621"/>
                <a:gd name="connsiteY622" fmla="*/ 496888 h 3762376"/>
                <a:gd name="connsiteX623" fmla="*/ 2058984 w 6270621"/>
                <a:gd name="connsiteY623" fmla="*/ 455613 h 3762376"/>
                <a:gd name="connsiteX624" fmla="*/ 2043109 w 6270621"/>
                <a:gd name="connsiteY624" fmla="*/ 444500 h 3762376"/>
                <a:gd name="connsiteX625" fmla="*/ 2036759 w 6270621"/>
                <a:gd name="connsiteY625" fmla="*/ 401638 h 3762376"/>
                <a:gd name="connsiteX626" fmla="*/ 2005009 w 6270621"/>
                <a:gd name="connsiteY626" fmla="*/ 381000 h 3762376"/>
                <a:gd name="connsiteX627" fmla="*/ 1979609 w 6270621"/>
                <a:gd name="connsiteY627" fmla="*/ 365125 h 3762376"/>
                <a:gd name="connsiteX628" fmla="*/ 1952622 w 6270621"/>
                <a:gd name="connsiteY628" fmla="*/ 376238 h 3762376"/>
                <a:gd name="connsiteX629" fmla="*/ 1925634 w 6270621"/>
                <a:gd name="connsiteY629" fmla="*/ 376238 h 3762376"/>
                <a:gd name="connsiteX630" fmla="*/ 1916109 w 6270621"/>
                <a:gd name="connsiteY630" fmla="*/ 354013 h 3762376"/>
                <a:gd name="connsiteX631" fmla="*/ 1900234 w 6270621"/>
                <a:gd name="connsiteY631" fmla="*/ 349250 h 3762376"/>
                <a:gd name="connsiteX632" fmla="*/ 1904997 w 6270621"/>
                <a:gd name="connsiteY632" fmla="*/ 333376 h 3762376"/>
                <a:gd name="connsiteX633" fmla="*/ 1936747 w 6270621"/>
                <a:gd name="connsiteY633" fmla="*/ 333376 h 3762376"/>
                <a:gd name="connsiteX634" fmla="*/ 1941509 w 6270621"/>
                <a:gd name="connsiteY634" fmla="*/ 328613 h 3762376"/>
                <a:gd name="connsiteX635" fmla="*/ 1920872 w 6270621"/>
                <a:gd name="connsiteY635" fmla="*/ 328613 h 3762376"/>
                <a:gd name="connsiteX636" fmla="*/ 1900234 w 6270621"/>
                <a:gd name="connsiteY636" fmla="*/ 317501 h 3762376"/>
                <a:gd name="connsiteX637" fmla="*/ 1884361 w 6270621"/>
                <a:gd name="connsiteY637" fmla="*/ 301625 h 3762376"/>
                <a:gd name="connsiteX638" fmla="*/ 1916109 w 6270621"/>
                <a:gd name="connsiteY638" fmla="*/ 306388 h 3762376"/>
                <a:gd name="connsiteX639" fmla="*/ 1936747 w 6270621"/>
                <a:gd name="connsiteY639" fmla="*/ 301625 h 3762376"/>
                <a:gd name="connsiteX640" fmla="*/ 1968497 w 6270621"/>
                <a:gd name="connsiteY640" fmla="*/ 301625 h 3762376"/>
                <a:gd name="connsiteX641" fmla="*/ 1952622 w 6270621"/>
                <a:gd name="connsiteY641" fmla="*/ 290513 h 3762376"/>
                <a:gd name="connsiteX642" fmla="*/ 1920872 w 6270621"/>
                <a:gd name="connsiteY642" fmla="*/ 290513 h 3762376"/>
                <a:gd name="connsiteX643" fmla="*/ 1900234 w 6270621"/>
                <a:gd name="connsiteY643" fmla="*/ 274638 h 3762376"/>
                <a:gd name="connsiteX644" fmla="*/ 1889122 w 6270621"/>
                <a:gd name="connsiteY644" fmla="*/ 254000 h 3762376"/>
                <a:gd name="connsiteX645" fmla="*/ 1920872 w 6270621"/>
                <a:gd name="connsiteY645" fmla="*/ 249238 h 3762376"/>
                <a:gd name="connsiteX646" fmla="*/ 1973259 w 6270621"/>
                <a:gd name="connsiteY646" fmla="*/ 242888 h 3762376"/>
                <a:gd name="connsiteX647" fmla="*/ 2016122 w 6270621"/>
                <a:gd name="connsiteY647" fmla="*/ 227013 h 3762376"/>
                <a:gd name="connsiteX648" fmla="*/ 1979609 w 6270621"/>
                <a:gd name="connsiteY648" fmla="*/ 222251 h 3762376"/>
                <a:gd name="connsiteX649" fmla="*/ 1973259 w 6270621"/>
                <a:gd name="connsiteY649" fmla="*/ 206375 h 3762376"/>
                <a:gd name="connsiteX650" fmla="*/ 2000247 w 6270621"/>
                <a:gd name="connsiteY650" fmla="*/ 195263 h 3762376"/>
                <a:gd name="connsiteX651" fmla="*/ 2020884 w 6270621"/>
                <a:gd name="connsiteY651" fmla="*/ 195263 h 3762376"/>
                <a:gd name="connsiteX652" fmla="*/ 2047872 w 6270621"/>
                <a:gd name="connsiteY652" fmla="*/ 195263 h 3762376"/>
                <a:gd name="connsiteX653" fmla="*/ 2058984 w 6270621"/>
                <a:gd name="connsiteY653" fmla="*/ 174626 h 3762376"/>
                <a:gd name="connsiteX654" fmla="*/ 2090734 w 6270621"/>
                <a:gd name="connsiteY654" fmla="*/ 163513 h 3762376"/>
                <a:gd name="connsiteX655" fmla="*/ 2154234 w 6270621"/>
                <a:gd name="connsiteY655" fmla="*/ 169863 h 3762376"/>
                <a:gd name="connsiteX656" fmla="*/ 2163759 w 6270621"/>
                <a:gd name="connsiteY656" fmla="*/ 201613 h 3762376"/>
                <a:gd name="connsiteX657" fmla="*/ 2185985 w 6270621"/>
                <a:gd name="connsiteY657" fmla="*/ 190501 h 3762376"/>
                <a:gd name="connsiteX658" fmla="*/ 2217734 w 6270621"/>
                <a:gd name="connsiteY658" fmla="*/ 201613 h 3762376"/>
                <a:gd name="connsiteX659" fmla="*/ 2206622 w 6270621"/>
                <a:gd name="connsiteY659" fmla="*/ 174626 h 3762376"/>
                <a:gd name="connsiteX660" fmla="*/ 2222496 w 6270621"/>
                <a:gd name="connsiteY660" fmla="*/ 169863 h 3762376"/>
                <a:gd name="connsiteX661" fmla="*/ 2238371 w 6270621"/>
                <a:gd name="connsiteY661" fmla="*/ 185738 h 3762376"/>
                <a:gd name="connsiteX662" fmla="*/ 2259009 w 6270621"/>
                <a:gd name="connsiteY662" fmla="*/ 185738 h 3762376"/>
                <a:gd name="connsiteX663" fmla="*/ 2274884 w 6270621"/>
                <a:gd name="connsiteY663" fmla="*/ 206375 h 3762376"/>
                <a:gd name="connsiteX664" fmla="*/ 2290759 w 6270621"/>
                <a:gd name="connsiteY664" fmla="*/ 211138 h 3762376"/>
                <a:gd name="connsiteX665" fmla="*/ 2290759 w 6270621"/>
                <a:gd name="connsiteY665" fmla="*/ 195263 h 3762376"/>
                <a:gd name="connsiteX666" fmla="*/ 2317747 w 6270621"/>
                <a:gd name="connsiteY666" fmla="*/ 190501 h 3762376"/>
                <a:gd name="connsiteX667" fmla="*/ 2312984 w 6270621"/>
                <a:gd name="connsiteY667" fmla="*/ 185738 h 3762376"/>
                <a:gd name="connsiteX668" fmla="*/ 2285996 w 6270621"/>
                <a:gd name="connsiteY668" fmla="*/ 174626 h 3762376"/>
                <a:gd name="connsiteX669" fmla="*/ 2301872 w 6270621"/>
                <a:gd name="connsiteY669" fmla="*/ 158751 h 3762376"/>
                <a:gd name="connsiteX670" fmla="*/ 2328859 w 6270621"/>
                <a:gd name="connsiteY670" fmla="*/ 153988 h 3762376"/>
                <a:gd name="connsiteX671" fmla="*/ 2328859 w 6270621"/>
                <a:gd name="connsiteY671" fmla="*/ 169863 h 3762376"/>
                <a:gd name="connsiteX672" fmla="*/ 2376484 w 6270621"/>
                <a:gd name="connsiteY672" fmla="*/ 179388 h 3762376"/>
                <a:gd name="connsiteX673" fmla="*/ 2365372 w 6270621"/>
                <a:gd name="connsiteY673" fmla="*/ 163513 h 3762376"/>
                <a:gd name="connsiteX674" fmla="*/ 2376484 w 6270621"/>
                <a:gd name="connsiteY674" fmla="*/ 158751 h 3762376"/>
                <a:gd name="connsiteX675" fmla="*/ 2397122 w 6270621"/>
                <a:gd name="connsiteY675" fmla="*/ 158751 h 3762376"/>
                <a:gd name="connsiteX676" fmla="*/ 1544780 w 6270621"/>
                <a:gd name="connsiteY676" fmla="*/ 142875 h 3762376"/>
                <a:gd name="connsiteX677" fmla="*/ 1571479 w 6270621"/>
                <a:gd name="connsiteY677" fmla="*/ 158750 h 3762376"/>
                <a:gd name="connsiteX678" fmla="*/ 1582158 w 6270621"/>
                <a:gd name="connsiteY678" fmla="*/ 179917 h 3762376"/>
                <a:gd name="connsiteX679" fmla="*/ 1544780 w 6270621"/>
                <a:gd name="connsiteY679" fmla="*/ 190500 h 3762376"/>
                <a:gd name="connsiteX680" fmla="*/ 1528761 w 6270621"/>
                <a:gd name="connsiteY680" fmla="*/ 174625 h 3762376"/>
                <a:gd name="connsiteX681" fmla="*/ 1544780 w 6270621"/>
                <a:gd name="connsiteY681" fmla="*/ 169333 h 3762376"/>
                <a:gd name="connsiteX682" fmla="*/ 1534101 w 6270621"/>
                <a:gd name="connsiteY682" fmla="*/ 153459 h 3762376"/>
                <a:gd name="connsiteX683" fmla="*/ 465552 w 6270621"/>
                <a:gd name="connsiteY683" fmla="*/ 138113 h 3762376"/>
                <a:gd name="connsiteX684" fmla="*/ 534327 w 6270621"/>
                <a:gd name="connsiteY684" fmla="*/ 159280 h 3762376"/>
                <a:gd name="connsiteX685" fmla="*/ 613683 w 6270621"/>
                <a:gd name="connsiteY685" fmla="*/ 201613 h 3762376"/>
                <a:gd name="connsiteX686" fmla="*/ 708909 w 6270621"/>
                <a:gd name="connsiteY686" fmla="*/ 275697 h 3762376"/>
                <a:gd name="connsiteX687" fmla="*/ 798846 w 6270621"/>
                <a:gd name="connsiteY687" fmla="*/ 355071 h 3762376"/>
                <a:gd name="connsiteX688" fmla="*/ 825298 w 6270621"/>
                <a:gd name="connsiteY688" fmla="*/ 328613 h 3762376"/>
                <a:gd name="connsiteX689" fmla="*/ 894073 w 6270621"/>
                <a:gd name="connsiteY689" fmla="*/ 323321 h 3762376"/>
                <a:gd name="connsiteX690" fmla="*/ 957557 w 6270621"/>
                <a:gd name="connsiteY690" fmla="*/ 370946 h 3762376"/>
                <a:gd name="connsiteX691" fmla="*/ 1015751 w 6270621"/>
                <a:gd name="connsiteY691" fmla="*/ 381530 h 3762376"/>
                <a:gd name="connsiteX692" fmla="*/ 1073945 w 6270621"/>
                <a:gd name="connsiteY692" fmla="*/ 434446 h 3762376"/>
                <a:gd name="connsiteX693" fmla="*/ 1100397 w 6270621"/>
                <a:gd name="connsiteY693" fmla="*/ 450321 h 3762376"/>
                <a:gd name="connsiteX694" fmla="*/ 1105687 w 6270621"/>
                <a:gd name="connsiteY694" fmla="*/ 476780 h 3762376"/>
                <a:gd name="connsiteX695" fmla="*/ 1089816 w 6270621"/>
                <a:gd name="connsiteY695" fmla="*/ 492655 h 3762376"/>
                <a:gd name="connsiteX696" fmla="*/ 1158591 w 6270621"/>
                <a:gd name="connsiteY696" fmla="*/ 503238 h 3762376"/>
                <a:gd name="connsiteX697" fmla="*/ 1174462 w 6270621"/>
                <a:gd name="connsiteY697" fmla="*/ 519113 h 3762376"/>
                <a:gd name="connsiteX698" fmla="*/ 1195623 w 6270621"/>
                <a:gd name="connsiteY698" fmla="*/ 545571 h 3762376"/>
                <a:gd name="connsiteX699" fmla="*/ 1211495 w 6270621"/>
                <a:gd name="connsiteY699" fmla="*/ 497946 h 3762376"/>
                <a:gd name="connsiteX700" fmla="*/ 1243237 w 6270621"/>
                <a:gd name="connsiteY700" fmla="*/ 492655 h 3762376"/>
                <a:gd name="connsiteX701" fmla="*/ 1253818 w 6270621"/>
                <a:gd name="connsiteY701" fmla="*/ 519113 h 3762376"/>
                <a:gd name="connsiteX702" fmla="*/ 1301431 w 6270621"/>
                <a:gd name="connsiteY702" fmla="*/ 545571 h 3762376"/>
                <a:gd name="connsiteX703" fmla="*/ 1349045 w 6270621"/>
                <a:gd name="connsiteY703" fmla="*/ 556155 h 3762376"/>
                <a:gd name="connsiteX704" fmla="*/ 1349045 w 6270621"/>
                <a:gd name="connsiteY704" fmla="*/ 540280 h 3762376"/>
                <a:gd name="connsiteX705" fmla="*/ 1375497 w 6270621"/>
                <a:gd name="connsiteY705" fmla="*/ 540280 h 3762376"/>
                <a:gd name="connsiteX706" fmla="*/ 1386078 w 6270621"/>
                <a:gd name="connsiteY706" fmla="*/ 582613 h 3762376"/>
                <a:gd name="connsiteX707" fmla="*/ 1433690 w 6270621"/>
                <a:gd name="connsiteY707" fmla="*/ 550863 h 3762376"/>
                <a:gd name="connsiteX708" fmla="*/ 1438981 w 6270621"/>
                <a:gd name="connsiteY708" fmla="*/ 513821 h 3762376"/>
                <a:gd name="connsiteX709" fmla="*/ 1423110 w 6270621"/>
                <a:gd name="connsiteY709" fmla="*/ 487363 h 3762376"/>
                <a:gd name="connsiteX710" fmla="*/ 1428400 w 6270621"/>
                <a:gd name="connsiteY710" fmla="*/ 445030 h 3762376"/>
                <a:gd name="connsiteX711" fmla="*/ 1470723 w 6270621"/>
                <a:gd name="connsiteY711" fmla="*/ 418571 h 3762376"/>
                <a:gd name="connsiteX712" fmla="*/ 1486594 w 6270621"/>
                <a:gd name="connsiteY712" fmla="*/ 450321 h 3762376"/>
                <a:gd name="connsiteX713" fmla="*/ 1486594 w 6270621"/>
                <a:gd name="connsiteY713" fmla="*/ 508530 h 3762376"/>
                <a:gd name="connsiteX714" fmla="*/ 1491885 w 6270621"/>
                <a:gd name="connsiteY714" fmla="*/ 572030 h 3762376"/>
                <a:gd name="connsiteX715" fmla="*/ 1513046 w 6270621"/>
                <a:gd name="connsiteY715" fmla="*/ 540280 h 3762376"/>
                <a:gd name="connsiteX716" fmla="*/ 1528917 w 6270621"/>
                <a:gd name="connsiteY716" fmla="*/ 550863 h 3762376"/>
                <a:gd name="connsiteX717" fmla="*/ 1513046 w 6270621"/>
                <a:gd name="connsiteY717" fmla="*/ 582613 h 3762376"/>
                <a:gd name="connsiteX718" fmla="*/ 1518337 w 6270621"/>
                <a:gd name="connsiteY718" fmla="*/ 614363 h 3762376"/>
                <a:gd name="connsiteX719" fmla="*/ 1565950 w 6270621"/>
                <a:gd name="connsiteY719" fmla="*/ 582613 h 3762376"/>
                <a:gd name="connsiteX720" fmla="*/ 1581821 w 6270621"/>
                <a:gd name="connsiteY720" fmla="*/ 540280 h 3762376"/>
                <a:gd name="connsiteX721" fmla="*/ 1629435 w 6270621"/>
                <a:gd name="connsiteY721" fmla="*/ 561446 h 3762376"/>
                <a:gd name="connsiteX722" fmla="*/ 1602983 w 6270621"/>
                <a:gd name="connsiteY722" fmla="*/ 646113 h 3762376"/>
                <a:gd name="connsiteX723" fmla="*/ 1550079 w 6270621"/>
                <a:gd name="connsiteY723" fmla="*/ 656696 h 3762376"/>
                <a:gd name="connsiteX724" fmla="*/ 1518337 w 6270621"/>
                <a:gd name="connsiteY724" fmla="*/ 646113 h 3762376"/>
                <a:gd name="connsiteX725" fmla="*/ 1470723 w 6270621"/>
                <a:gd name="connsiteY725" fmla="*/ 709613 h 3762376"/>
                <a:gd name="connsiteX726" fmla="*/ 1359625 w 6270621"/>
                <a:gd name="connsiteY726" fmla="*/ 746655 h 3762376"/>
                <a:gd name="connsiteX727" fmla="*/ 1296141 w 6270621"/>
                <a:gd name="connsiteY727" fmla="*/ 826030 h 3762376"/>
                <a:gd name="connsiteX728" fmla="*/ 1301431 w 6270621"/>
                <a:gd name="connsiteY728" fmla="*/ 937155 h 3762376"/>
                <a:gd name="connsiteX729" fmla="*/ 1333173 w 6270621"/>
                <a:gd name="connsiteY729" fmla="*/ 931863 h 3762376"/>
                <a:gd name="connsiteX730" fmla="*/ 1407239 w 6270621"/>
                <a:gd name="connsiteY730" fmla="*/ 995363 h 3762376"/>
                <a:gd name="connsiteX731" fmla="*/ 1454852 w 6270621"/>
                <a:gd name="connsiteY731" fmla="*/ 1011238 h 3762376"/>
                <a:gd name="connsiteX732" fmla="*/ 1433690 w 6270621"/>
                <a:gd name="connsiteY732" fmla="*/ 1095905 h 3762376"/>
                <a:gd name="connsiteX733" fmla="*/ 1465433 w 6270621"/>
                <a:gd name="connsiteY733" fmla="*/ 1122363 h 3762376"/>
                <a:gd name="connsiteX734" fmla="*/ 1497175 w 6270621"/>
                <a:gd name="connsiteY734" fmla="*/ 1085321 h 3762376"/>
                <a:gd name="connsiteX735" fmla="*/ 1502465 w 6270621"/>
                <a:gd name="connsiteY735" fmla="*/ 1037696 h 3762376"/>
                <a:gd name="connsiteX736" fmla="*/ 1560659 w 6270621"/>
                <a:gd name="connsiteY736" fmla="*/ 1021821 h 3762376"/>
                <a:gd name="connsiteX737" fmla="*/ 1576531 w 6270621"/>
                <a:gd name="connsiteY737" fmla="*/ 958321 h 3762376"/>
                <a:gd name="connsiteX738" fmla="*/ 1560659 w 6270621"/>
                <a:gd name="connsiteY738" fmla="*/ 915988 h 3762376"/>
                <a:gd name="connsiteX739" fmla="*/ 1587112 w 6270621"/>
                <a:gd name="connsiteY739" fmla="*/ 878946 h 3762376"/>
                <a:gd name="connsiteX740" fmla="*/ 1608273 w 6270621"/>
                <a:gd name="connsiteY740" fmla="*/ 799571 h 3762376"/>
                <a:gd name="connsiteX741" fmla="*/ 1671758 w 6270621"/>
                <a:gd name="connsiteY741" fmla="*/ 810155 h 3762376"/>
                <a:gd name="connsiteX742" fmla="*/ 1719371 w 6270621"/>
                <a:gd name="connsiteY742" fmla="*/ 868363 h 3762376"/>
                <a:gd name="connsiteX743" fmla="*/ 1719371 w 6270621"/>
                <a:gd name="connsiteY743" fmla="*/ 942446 h 3762376"/>
                <a:gd name="connsiteX744" fmla="*/ 1761694 w 6270621"/>
                <a:gd name="connsiteY744" fmla="*/ 958321 h 3762376"/>
                <a:gd name="connsiteX745" fmla="*/ 1809307 w 6270621"/>
                <a:gd name="connsiteY745" fmla="*/ 905405 h 3762376"/>
                <a:gd name="connsiteX746" fmla="*/ 1825178 w 6270621"/>
                <a:gd name="connsiteY746" fmla="*/ 937155 h 3762376"/>
                <a:gd name="connsiteX747" fmla="*/ 1841050 w 6270621"/>
                <a:gd name="connsiteY747" fmla="*/ 1027113 h 3762376"/>
                <a:gd name="connsiteX748" fmla="*/ 1899241 w 6270621"/>
                <a:gd name="connsiteY748" fmla="*/ 1090613 h 3762376"/>
                <a:gd name="connsiteX749" fmla="*/ 1899241 w 6270621"/>
                <a:gd name="connsiteY749" fmla="*/ 1175280 h 3762376"/>
                <a:gd name="connsiteX750" fmla="*/ 1867502 w 6270621"/>
                <a:gd name="connsiteY750" fmla="*/ 1233488 h 3762376"/>
                <a:gd name="connsiteX751" fmla="*/ 1915112 w 6270621"/>
                <a:gd name="connsiteY751" fmla="*/ 1233488 h 3762376"/>
                <a:gd name="connsiteX752" fmla="*/ 1920402 w 6270621"/>
                <a:gd name="connsiteY752" fmla="*/ 1291697 h 3762376"/>
                <a:gd name="connsiteX753" fmla="*/ 1835760 w 6270621"/>
                <a:gd name="connsiteY753" fmla="*/ 1259947 h 3762376"/>
                <a:gd name="connsiteX754" fmla="*/ 1825178 w 6270621"/>
                <a:gd name="connsiteY754" fmla="*/ 1238780 h 3762376"/>
                <a:gd name="connsiteX755" fmla="*/ 1872792 w 6270621"/>
                <a:gd name="connsiteY755" fmla="*/ 1180571 h 3762376"/>
                <a:gd name="connsiteX756" fmla="*/ 1793436 w 6270621"/>
                <a:gd name="connsiteY756" fmla="*/ 1180571 h 3762376"/>
                <a:gd name="connsiteX757" fmla="*/ 1698210 w 6270621"/>
                <a:gd name="connsiteY757" fmla="*/ 1185863 h 3762376"/>
                <a:gd name="connsiteX758" fmla="*/ 1714081 w 6270621"/>
                <a:gd name="connsiteY758" fmla="*/ 1217613 h 3762376"/>
                <a:gd name="connsiteX759" fmla="*/ 1714081 w 6270621"/>
                <a:gd name="connsiteY759" fmla="*/ 1270530 h 3762376"/>
                <a:gd name="connsiteX760" fmla="*/ 1766984 w 6270621"/>
                <a:gd name="connsiteY760" fmla="*/ 1312863 h 3762376"/>
                <a:gd name="connsiteX761" fmla="*/ 1729952 w 6270621"/>
                <a:gd name="connsiteY761" fmla="*/ 1349905 h 3762376"/>
                <a:gd name="connsiteX762" fmla="*/ 1666467 w 6270621"/>
                <a:gd name="connsiteY762" fmla="*/ 1365780 h 3762376"/>
                <a:gd name="connsiteX763" fmla="*/ 1645306 w 6270621"/>
                <a:gd name="connsiteY763" fmla="*/ 1334030 h 3762376"/>
                <a:gd name="connsiteX764" fmla="*/ 1581821 w 6270621"/>
                <a:gd name="connsiteY764" fmla="*/ 1360488 h 3762376"/>
                <a:gd name="connsiteX765" fmla="*/ 1565950 w 6270621"/>
                <a:gd name="connsiteY765" fmla="*/ 1402822 h 3762376"/>
                <a:gd name="connsiteX766" fmla="*/ 1523627 w 6270621"/>
                <a:gd name="connsiteY766" fmla="*/ 1418697 h 3762376"/>
                <a:gd name="connsiteX767" fmla="*/ 1470723 w 6270621"/>
                <a:gd name="connsiteY767" fmla="*/ 1461030 h 3762376"/>
                <a:gd name="connsiteX768" fmla="*/ 1417820 w 6270621"/>
                <a:gd name="connsiteY768" fmla="*/ 1561572 h 3762376"/>
                <a:gd name="connsiteX769" fmla="*/ 1359625 w 6270621"/>
                <a:gd name="connsiteY769" fmla="*/ 1582738 h 3762376"/>
                <a:gd name="connsiteX770" fmla="*/ 1280270 w 6270621"/>
                <a:gd name="connsiteY770" fmla="*/ 1677988 h 3762376"/>
                <a:gd name="connsiteX771" fmla="*/ 1301431 w 6270621"/>
                <a:gd name="connsiteY771" fmla="*/ 1762655 h 3762376"/>
                <a:gd name="connsiteX772" fmla="*/ 1274979 w 6270621"/>
                <a:gd name="connsiteY772" fmla="*/ 1804988 h 3762376"/>
                <a:gd name="connsiteX773" fmla="*/ 1264399 w 6270621"/>
                <a:gd name="connsiteY773" fmla="*/ 1783822 h 3762376"/>
                <a:gd name="connsiteX774" fmla="*/ 1248528 w 6270621"/>
                <a:gd name="connsiteY774" fmla="*/ 1746780 h 3762376"/>
                <a:gd name="connsiteX775" fmla="*/ 1253818 w 6270621"/>
                <a:gd name="connsiteY775" fmla="*/ 1709738 h 3762376"/>
                <a:gd name="connsiteX776" fmla="*/ 1232657 w 6270621"/>
                <a:gd name="connsiteY776" fmla="*/ 1672697 h 3762376"/>
                <a:gd name="connsiteX777" fmla="*/ 1200914 w 6270621"/>
                <a:gd name="connsiteY777" fmla="*/ 1677988 h 3762376"/>
                <a:gd name="connsiteX778" fmla="*/ 1163882 w 6270621"/>
                <a:gd name="connsiteY778" fmla="*/ 1667405 h 3762376"/>
                <a:gd name="connsiteX779" fmla="*/ 1121558 w 6270621"/>
                <a:gd name="connsiteY779" fmla="*/ 1662113 h 3762376"/>
                <a:gd name="connsiteX780" fmla="*/ 1095106 w 6270621"/>
                <a:gd name="connsiteY780" fmla="*/ 1693863 h 3762376"/>
                <a:gd name="connsiteX781" fmla="*/ 1058074 w 6270621"/>
                <a:gd name="connsiteY781" fmla="*/ 1667405 h 3762376"/>
                <a:gd name="connsiteX782" fmla="*/ 1005170 w 6270621"/>
                <a:gd name="connsiteY782" fmla="*/ 1677988 h 3762376"/>
                <a:gd name="connsiteX783" fmla="*/ 968138 w 6270621"/>
                <a:gd name="connsiteY783" fmla="*/ 1699155 h 3762376"/>
                <a:gd name="connsiteX784" fmla="*/ 936395 w 6270621"/>
                <a:gd name="connsiteY784" fmla="*/ 1773238 h 3762376"/>
                <a:gd name="connsiteX785" fmla="*/ 915234 w 6270621"/>
                <a:gd name="connsiteY785" fmla="*/ 1842030 h 3762376"/>
                <a:gd name="connsiteX786" fmla="*/ 946976 w 6270621"/>
                <a:gd name="connsiteY786" fmla="*/ 1937280 h 3762376"/>
                <a:gd name="connsiteX787" fmla="*/ 1015751 w 6270621"/>
                <a:gd name="connsiteY787" fmla="*/ 1947863 h 3762376"/>
                <a:gd name="connsiteX788" fmla="*/ 1058074 w 6270621"/>
                <a:gd name="connsiteY788" fmla="*/ 1916113 h 3762376"/>
                <a:gd name="connsiteX789" fmla="*/ 1079236 w 6270621"/>
                <a:gd name="connsiteY789" fmla="*/ 1889655 h 3762376"/>
                <a:gd name="connsiteX790" fmla="*/ 1116268 w 6270621"/>
                <a:gd name="connsiteY790" fmla="*/ 1873780 h 3762376"/>
                <a:gd name="connsiteX791" fmla="*/ 1132139 w 6270621"/>
                <a:gd name="connsiteY791" fmla="*/ 1905530 h 3762376"/>
                <a:gd name="connsiteX792" fmla="*/ 1105687 w 6270621"/>
                <a:gd name="connsiteY792" fmla="*/ 1958447 h 3762376"/>
                <a:gd name="connsiteX793" fmla="*/ 1079236 w 6270621"/>
                <a:gd name="connsiteY793" fmla="*/ 2006072 h 3762376"/>
                <a:gd name="connsiteX794" fmla="*/ 1137430 w 6270621"/>
                <a:gd name="connsiteY794" fmla="*/ 2027238 h 3762376"/>
                <a:gd name="connsiteX795" fmla="*/ 1179752 w 6270621"/>
                <a:gd name="connsiteY795" fmla="*/ 2032530 h 3762376"/>
                <a:gd name="connsiteX796" fmla="*/ 1163882 w 6270621"/>
                <a:gd name="connsiteY796" fmla="*/ 2106613 h 3762376"/>
                <a:gd name="connsiteX797" fmla="*/ 1185043 w 6270621"/>
                <a:gd name="connsiteY797" fmla="*/ 2154238 h 3762376"/>
                <a:gd name="connsiteX798" fmla="*/ 1227366 w 6270621"/>
                <a:gd name="connsiteY798" fmla="*/ 2175405 h 3762376"/>
                <a:gd name="connsiteX799" fmla="*/ 1280270 w 6270621"/>
                <a:gd name="connsiteY799" fmla="*/ 2164822 h 3762376"/>
                <a:gd name="connsiteX800" fmla="*/ 1317302 w 6270621"/>
                <a:gd name="connsiteY800" fmla="*/ 2180697 h 3762376"/>
                <a:gd name="connsiteX801" fmla="*/ 1364916 w 6270621"/>
                <a:gd name="connsiteY801" fmla="*/ 2127780 h 3762376"/>
                <a:gd name="connsiteX802" fmla="*/ 1417820 w 6270621"/>
                <a:gd name="connsiteY802" fmla="*/ 2133072 h 3762376"/>
                <a:gd name="connsiteX803" fmla="*/ 1444271 w 6270621"/>
                <a:gd name="connsiteY803" fmla="*/ 2111905 h 3762376"/>
                <a:gd name="connsiteX804" fmla="*/ 1476013 w 6270621"/>
                <a:gd name="connsiteY804" fmla="*/ 2148947 h 3762376"/>
                <a:gd name="connsiteX805" fmla="*/ 1518337 w 6270621"/>
                <a:gd name="connsiteY805" fmla="*/ 2138363 h 3762376"/>
                <a:gd name="connsiteX806" fmla="*/ 1550079 w 6270621"/>
                <a:gd name="connsiteY806" fmla="*/ 2154238 h 3762376"/>
                <a:gd name="connsiteX807" fmla="*/ 1592402 w 6270621"/>
                <a:gd name="connsiteY807" fmla="*/ 2143655 h 3762376"/>
                <a:gd name="connsiteX808" fmla="*/ 1640015 w 6270621"/>
                <a:gd name="connsiteY808" fmla="*/ 2180697 h 3762376"/>
                <a:gd name="connsiteX809" fmla="*/ 1698210 w 6270621"/>
                <a:gd name="connsiteY809" fmla="*/ 2238905 h 3762376"/>
                <a:gd name="connsiteX810" fmla="*/ 1756404 w 6270621"/>
                <a:gd name="connsiteY810" fmla="*/ 2238905 h 3762376"/>
                <a:gd name="connsiteX811" fmla="*/ 1825178 w 6270621"/>
                <a:gd name="connsiteY811" fmla="*/ 2275946 h 3762376"/>
                <a:gd name="connsiteX812" fmla="*/ 1851631 w 6270621"/>
                <a:gd name="connsiteY812" fmla="*/ 2344738 h 3762376"/>
                <a:gd name="connsiteX813" fmla="*/ 1835760 w 6270621"/>
                <a:gd name="connsiteY813" fmla="*/ 2381780 h 3762376"/>
                <a:gd name="connsiteX814" fmla="*/ 1920402 w 6270621"/>
                <a:gd name="connsiteY814" fmla="*/ 2392363 h 3762376"/>
                <a:gd name="connsiteX815" fmla="*/ 1962725 w 6270621"/>
                <a:gd name="connsiteY815" fmla="*/ 2439988 h 3762376"/>
                <a:gd name="connsiteX816" fmla="*/ 2042080 w 6270621"/>
                <a:gd name="connsiteY816" fmla="*/ 2439988 h 3762376"/>
                <a:gd name="connsiteX817" fmla="*/ 2100275 w 6270621"/>
                <a:gd name="connsiteY817" fmla="*/ 2482321 h 3762376"/>
                <a:gd name="connsiteX818" fmla="*/ 2147888 w 6270621"/>
                <a:gd name="connsiteY818" fmla="*/ 2477030 h 3762376"/>
                <a:gd name="connsiteX819" fmla="*/ 2163759 w 6270621"/>
                <a:gd name="connsiteY819" fmla="*/ 2519363 h 3762376"/>
                <a:gd name="connsiteX820" fmla="*/ 2153179 w 6270621"/>
                <a:gd name="connsiteY820" fmla="*/ 2588155 h 3762376"/>
                <a:gd name="connsiteX821" fmla="*/ 2094984 w 6270621"/>
                <a:gd name="connsiteY821" fmla="*/ 2662238 h 3762376"/>
                <a:gd name="connsiteX822" fmla="*/ 2094984 w 6270621"/>
                <a:gd name="connsiteY822" fmla="*/ 2731030 h 3762376"/>
                <a:gd name="connsiteX823" fmla="*/ 2068533 w 6270621"/>
                <a:gd name="connsiteY823" fmla="*/ 2799821 h 3762376"/>
                <a:gd name="connsiteX824" fmla="*/ 2047371 w 6270621"/>
                <a:gd name="connsiteY824" fmla="*/ 2858030 h 3762376"/>
                <a:gd name="connsiteX825" fmla="*/ 1999757 w 6270621"/>
                <a:gd name="connsiteY825" fmla="*/ 2873905 h 3762376"/>
                <a:gd name="connsiteX826" fmla="*/ 1952144 w 6270621"/>
                <a:gd name="connsiteY826" fmla="*/ 2895071 h 3762376"/>
                <a:gd name="connsiteX827" fmla="*/ 1915112 w 6270621"/>
                <a:gd name="connsiteY827" fmla="*/ 2942696 h 3762376"/>
                <a:gd name="connsiteX828" fmla="*/ 1915112 w 6270621"/>
                <a:gd name="connsiteY828" fmla="*/ 2990321 h 3762376"/>
                <a:gd name="connsiteX829" fmla="*/ 1867502 w 6270621"/>
                <a:gd name="connsiteY829" fmla="*/ 3069696 h 3762376"/>
                <a:gd name="connsiteX830" fmla="*/ 1825178 w 6270621"/>
                <a:gd name="connsiteY830" fmla="*/ 3154363 h 3762376"/>
                <a:gd name="connsiteX831" fmla="*/ 1745823 w 6270621"/>
                <a:gd name="connsiteY831" fmla="*/ 3138488 h 3762376"/>
                <a:gd name="connsiteX832" fmla="*/ 1793436 w 6270621"/>
                <a:gd name="connsiteY832" fmla="*/ 3191405 h 3762376"/>
                <a:gd name="connsiteX833" fmla="*/ 1772275 w 6270621"/>
                <a:gd name="connsiteY833" fmla="*/ 3244321 h 3762376"/>
                <a:gd name="connsiteX834" fmla="*/ 1714081 w 6270621"/>
                <a:gd name="connsiteY834" fmla="*/ 3265488 h 3762376"/>
                <a:gd name="connsiteX835" fmla="*/ 1698210 w 6270621"/>
                <a:gd name="connsiteY835" fmla="*/ 3318405 h 3762376"/>
                <a:gd name="connsiteX836" fmla="*/ 1655887 w 6270621"/>
                <a:gd name="connsiteY836" fmla="*/ 3334280 h 3762376"/>
                <a:gd name="connsiteX837" fmla="*/ 1671758 w 6270621"/>
                <a:gd name="connsiteY837" fmla="*/ 3403071 h 3762376"/>
                <a:gd name="connsiteX838" fmla="*/ 1640015 w 6270621"/>
                <a:gd name="connsiteY838" fmla="*/ 3445405 h 3762376"/>
                <a:gd name="connsiteX839" fmla="*/ 1677048 w 6270621"/>
                <a:gd name="connsiteY839" fmla="*/ 3498321 h 3762376"/>
                <a:gd name="connsiteX840" fmla="*/ 1640015 w 6270621"/>
                <a:gd name="connsiteY840" fmla="*/ 3577696 h 3762376"/>
                <a:gd name="connsiteX841" fmla="*/ 1650596 w 6270621"/>
                <a:gd name="connsiteY841" fmla="*/ 3635905 h 3762376"/>
                <a:gd name="connsiteX842" fmla="*/ 1735242 w 6270621"/>
                <a:gd name="connsiteY842" fmla="*/ 3694113 h 3762376"/>
                <a:gd name="connsiteX843" fmla="*/ 1634725 w 6270621"/>
                <a:gd name="connsiteY843" fmla="*/ 3694113 h 3762376"/>
                <a:gd name="connsiteX844" fmla="*/ 1565950 w 6270621"/>
                <a:gd name="connsiteY844" fmla="*/ 3625321 h 3762376"/>
                <a:gd name="connsiteX845" fmla="*/ 1523627 w 6270621"/>
                <a:gd name="connsiteY845" fmla="*/ 3545946 h 3762376"/>
                <a:gd name="connsiteX846" fmla="*/ 1523627 w 6270621"/>
                <a:gd name="connsiteY846" fmla="*/ 3429530 h 3762376"/>
                <a:gd name="connsiteX847" fmla="*/ 1491885 w 6270621"/>
                <a:gd name="connsiteY847" fmla="*/ 3344863 h 3762376"/>
                <a:gd name="connsiteX848" fmla="*/ 1476013 w 6270621"/>
                <a:gd name="connsiteY848" fmla="*/ 3265488 h 3762376"/>
                <a:gd name="connsiteX849" fmla="*/ 1491885 w 6270621"/>
                <a:gd name="connsiteY849" fmla="*/ 3170238 h 3762376"/>
                <a:gd name="connsiteX850" fmla="*/ 1470723 w 6270621"/>
                <a:gd name="connsiteY850" fmla="*/ 2895071 h 3762376"/>
                <a:gd name="connsiteX851" fmla="*/ 1454852 w 6270621"/>
                <a:gd name="connsiteY851" fmla="*/ 2789238 h 3762376"/>
                <a:gd name="connsiteX852" fmla="*/ 1354335 w 6270621"/>
                <a:gd name="connsiteY852" fmla="*/ 2725738 h 3762376"/>
                <a:gd name="connsiteX853" fmla="*/ 1296141 w 6270621"/>
                <a:gd name="connsiteY853" fmla="*/ 2651655 h 3762376"/>
                <a:gd name="connsiteX854" fmla="*/ 1248528 w 6270621"/>
                <a:gd name="connsiteY854" fmla="*/ 2529946 h 3762376"/>
                <a:gd name="connsiteX855" fmla="*/ 1222076 w 6270621"/>
                <a:gd name="connsiteY855" fmla="*/ 2529946 h 3762376"/>
                <a:gd name="connsiteX856" fmla="*/ 1211495 w 6270621"/>
                <a:gd name="connsiteY856" fmla="*/ 2477030 h 3762376"/>
                <a:gd name="connsiteX857" fmla="*/ 1237947 w 6270621"/>
                <a:gd name="connsiteY857" fmla="*/ 2445280 h 3762376"/>
                <a:gd name="connsiteX858" fmla="*/ 1227366 w 6270621"/>
                <a:gd name="connsiteY858" fmla="*/ 2392363 h 3762376"/>
                <a:gd name="connsiteX859" fmla="*/ 1280270 w 6270621"/>
                <a:gd name="connsiteY859" fmla="*/ 2323571 h 3762376"/>
                <a:gd name="connsiteX860" fmla="*/ 1296141 w 6270621"/>
                <a:gd name="connsiteY860" fmla="*/ 2223030 h 3762376"/>
                <a:gd name="connsiteX861" fmla="*/ 1280270 w 6270621"/>
                <a:gd name="connsiteY861" fmla="*/ 2185988 h 3762376"/>
                <a:gd name="connsiteX862" fmla="*/ 1259108 w 6270621"/>
                <a:gd name="connsiteY862" fmla="*/ 2180697 h 3762376"/>
                <a:gd name="connsiteX863" fmla="*/ 1227366 w 6270621"/>
                <a:gd name="connsiteY863" fmla="*/ 2212447 h 3762376"/>
                <a:gd name="connsiteX864" fmla="*/ 1179752 w 6270621"/>
                <a:gd name="connsiteY864" fmla="*/ 2185988 h 3762376"/>
                <a:gd name="connsiteX865" fmla="*/ 1116268 w 6270621"/>
                <a:gd name="connsiteY865" fmla="*/ 2127780 h 3762376"/>
                <a:gd name="connsiteX866" fmla="*/ 1073945 w 6270621"/>
                <a:gd name="connsiteY866" fmla="*/ 2053697 h 3762376"/>
                <a:gd name="connsiteX867" fmla="*/ 1010461 w 6270621"/>
                <a:gd name="connsiteY867" fmla="*/ 2053697 h 3762376"/>
                <a:gd name="connsiteX868" fmla="*/ 962847 w 6270621"/>
                <a:gd name="connsiteY868" fmla="*/ 1995488 h 3762376"/>
                <a:gd name="connsiteX869" fmla="*/ 915234 w 6270621"/>
                <a:gd name="connsiteY869" fmla="*/ 2006072 h 3762376"/>
                <a:gd name="connsiteX870" fmla="*/ 867620 w 6270621"/>
                <a:gd name="connsiteY870" fmla="*/ 1984905 h 3762376"/>
                <a:gd name="connsiteX871" fmla="*/ 830588 w 6270621"/>
                <a:gd name="connsiteY871" fmla="*/ 1947863 h 3762376"/>
                <a:gd name="connsiteX872" fmla="*/ 798846 w 6270621"/>
                <a:gd name="connsiteY872" fmla="*/ 1947863 h 3762376"/>
                <a:gd name="connsiteX873" fmla="*/ 756523 w 6270621"/>
                <a:gd name="connsiteY873" fmla="*/ 1900238 h 3762376"/>
                <a:gd name="connsiteX874" fmla="*/ 767104 w 6270621"/>
                <a:gd name="connsiteY874" fmla="*/ 1847322 h 3762376"/>
                <a:gd name="connsiteX875" fmla="*/ 708909 w 6270621"/>
                <a:gd name="connsiteY875" fmla="*/ 1720322 h 3762376"/>
                <a:gd name="connsiteX876" fmla="*/ 671877 w 6270621"/>
                <a:gd name="connsiteY876" fmla="*/ 1651530 h 3762376"/>
                <a:gd name="connsiteX877" fmla="*/ 671877 w 6270621"/>
                <a:gd name="connsiteY877" fmla="*/ 1603905 h 3762376"/>
                <a:gd name="connsiteX878" fmla="*/ 640135 w 6270621"/>
                <a:gd name="connsiteY878" fmla="*/ 1572155 h 3762376"/>
                <a:gd name="connsiteX879" fmla="*/ 645425 w 6270621"/>
                <a:gd name="connsiteY879" fmla="*/ 1646238 h 3762376"/>
                <a:gd name="connsiteX880" fmla="*/ 666586 w 6270621"/>
                <a:gd name="connsiteY880" fmla="*/ 1752072 h 3762376"/>
                <a:gd name="connsiteX881" fmla="*/ 682458 w 6270621"/>
                <a:gd name="connsiteY881" fmla="*/ 1826155 h 3762376"/>
                <a:gd name="connsiteX882" fmla="*/ 634844 w 6270621"/>
                <a:gd name="connsiteY882" fmla="*/ 1767947 h 3762376"/>
                <a:gd name="connsiteX883" fmla="*/ 645425 w 6270621"/>
                <a:gd name="connsiteY883" fmla="*/ 1725613 h 3762376"/>
                <a:gd name="connsiteX884" fmla="*/ 618973 w 6270621"/>
                <a:gd name="connsiteY884" fmla="*/ 1640947 h 3762376"/>
                <a:gd name="connsiteX885" fmla="*/ 597812 w 6270621"/>
                <a:gd name="connsiteY885" fmla="*/ 1535113 h 3762376"/>
                <a:gd name="connsiteX886" fmla="*/ 560779 w 6270621"/>
                <a:gd name="connsiteY886" fmla="*/ 1482197 h 3762376"/>
                <a:gd name="connsiteX887" fmla="*/ 529037 w 6270621"/>
                <a:gd name="connsiteY887" fmla="*/ 1386947 h 3762376"/>
                <a:gd name="connsiteX888" fmla="*/ 566069 w 6270621"/>
                <a:gd name="connsiteY888" fmla="*/ 1233488 h 3762376"/>
                <a:gd name="connsiteX889" fmla="*/ 634844 w 6270621"/>
                <a:gd name="connsiteY889" fmla="*/ 1117071 h 3762376"/>
                <a:gd name="connsiteX890" fmla="*/ 618973 w 6270621"/>
                <a:gd name="connsiteY890" fmla="*/ 1011238 h 3762376"/>
                <a:gd name="connsiteX891" fmla="*/ 613683 w 6270621"/>
                <a:gd name="connsiteY891" fmla="*/ 836613 h 3762376"/>
                <a:gd name="connsiteX892" fmla="*/ 576650 w 6270621"/>
                <a:gd name="connsiteY892" fmla="*/ 714905 h 3762376"/>
                <a:gd name="connsiteX893" fmla="*/ 529037 w 6270621"/>
                <a:gd name="connsiteY893" fmla="*/ 640821 h 3762376"/>
                <a:gd name="connsiteX894" fmla="*/ 470843 w 6270621"/>
                <a:gd name="connsiteY894" fmla="*/ 609071 h 3762376"/>
                <a:gd name="connsiteX895" fmla="*/ 380907 w 6270621"/>
                <a:gd name="connsiteY895" fmla="*/ 598488 h 3762376"/>
                <a:gd name="connsiteX896" fmla="*/ 380907 w 6270621"/>
                <a:gd name="connsiteY896" fmla="*/ 561446 h 3762376"/>
                <a:gd name="connsiteX897" fmla="*/ 322712 w 6270621"/>
                <a:gd name="connsiteY897" fmla="*/ 566738 h 3762376"/>
                <a:gd name="connsiteX898" fmla="*/ 312132 w 6270621"/>
                <a:gd name="connsiteY898" fmla="*/ 635530 h 3762376"/>
                <a:gd name="connsiteX899" fmla="*/ 264518 w 6270621"/>
                <a:gd name="connsiteY899" fmla="*/ 656696 h 3762376"/>
                <a:gd name="connsiteX900" fmla="*/ 132259 w 6270621"/>
                <a:gd name="connsiteY900" fmla="*/ 714905 h 3762376"/>
                <a:gd name="connsiteX901" fmla="*/ 52904 w 6270621"/>
                <a:gd name="connsiteY901" fmla="*/ 714905 h 3762376"/>
                <a:gd name="connsiteX902" fmla="*/ 0 w 6270621"/>
                <a:gd name="connsiteY902" fmla="*/ 746655 h 3762376"/>
                <a:gd name="connsiteX903" fmla="*/ 47613 w 6270621"/>
                <a:gd name="connsiteY903" fmla="*/ 693738 h 3762376"/>
                <a:gd name="connsiteX904" fmla="*/ 116388 w 6270621"/>
                <a:gd name="connsiteY904" fmla="*/ 693738 h 3762376"/>
                <a:gd name="connsiteX905" fmla="*/ 211615 w 6270621"/>
                <a:gd name="connsiteY905" fmla="*/ 635530 h 3762376"/>
                <a:gd name="connsiteX906" fmla="*/ 222195 w 6270621"/>
                <a:gd name="connsiteY906" fmla="*/ 598488 h 3762376"/>
                <a:gd name="connsiteX907" fmla="*/ 169292 w 6270621"/>
                <a:gd name="connsiteY907" fmla="*/ 582613 h 3762376"/>
                <a:gd name="connsiteX908" fmla="*/ 148130 w 6270621"/>
                <a:gd name="connsiteY908" fmla="*/ 540280 h 3762376"/>
                <a:gd name="connsiteX909" fmla="*/ 132259 w 6270621"/>
                <a:gd name="connsiteY909" fmla="*/ 508530 h 3762376"/>
                <a:gd name="connsiteX910" fmla="*/ 153421 w 6270621"/>
                <a:gd name="connsiteY910" fmla="*/ 487363 h 3762376"/>
                <a:gd name="connsiteX911" fmla="*/ 153421 w 6270621"/>
                <a:gd name="connsiteY911" fmla="*/ 439738 h 3762376"/>
                <a:gd name="connsiteX912" fmla="*/ 190453 w 6270621"/>
                <a:gd name="connsiteY912" fmla="*/ 418571 h 3762376"/>
                <a:gd name="connsiteX913" fmla="*/ 269809 w 6270621"/>
                <a:gd name="connsiteY913" fmla="*/ 392113 h 3762376"/>
                <a:gd name="connsiteX914" fmla="*/ 275099 w 6270621"/>
                <a:gd name="connsiteY914" fmla="*/ 370946 h 3762376"/>
                <a:gd name="connsiteX915" fmla="*/ 232776 w 6270621"/>
                <a:gd name="connsiteY915" fmla="*/ 355071 h 3762376"/>
                <a:gd name="connsiteX916" fmla="*/ 211615 w 6270621"/>
                <a:gd name="connsiteY916" fmla="*/ 323321 h 3762376"/>
                <a:gd name="connsiteX917" fmla="*/ 211615 w 6270621"/>
                <a:gd name="connsiteY917" fmla="*/ 291572 h 3762376"/>
                <a:gd name="connsiteX918" fmla="*/ 280390 w 6270621"/>
                <a:gd name="connsiteY918" fmla="*/ 270405 h 3762376"/>
                <a:gd name="connsiteX919" fmla="*/ 322712 w 6270621"/>
                <a:gd name="connsiteY919" fmla="*/ 312738 h 3762376"/>
                <a:gd name="connsiteX920" fmla="*/ 333293 w 6270621"/>
                <a:gd name="connsiteY920" fmla="*/ 280988 h 3762376"/>
                <a:gd name="connsiteX921" fmla="*/ 312132 w 6270621"/>
                <a:gd name="connsiteY921" fmla="*/ 270405 h 3762376"/>
                <a:gd name="connsiteX922" fmla="*/ 312132 w 6270621"/>
                <a:gd name="connsiteY922" fmla="*/ 228072 h 3762376"/>
                <a:gd name="connsiteX923" fmla="*/ 280390 w 6270621"/>
                <a:gd name="connsiteY923" fmla="*/ 196322 h 3762376"/>
                <a:gd name="connsiteX924" fmla="*/ 306841 w 6270621"/>
                <a:gd name="connsiteY924" fmla="*/ 169863 h 3762376"/>
                <a:gd name="connsiteX925" fmla="*/ 359745 w 6270621"/>
                <a:gd name="connsiteY925" fmla="*/ 180446 h 3762376"/>
                <a:gd name="connsiteX926" fmla="*/ 380907 w 6270621"/>
                <a:gd name="connsiteY926" fmla="*/ 159280 h 3762376"/>
                <a:gd name="connsiteX927" fmla="*/ 465552 w 6270621"/>
                <a:gd name="connsiteY927" fmla="*/ 138113 h 3762376"/>
                <a:gd name="connsiteX928" fmla="*/ 4964109 w 6270621"/>
                <a:gd name="connsiteY928" fmla="*/ 106363 h 3762376"/>
                <a:gd name="connsiteX929" fmla="*/ 5000621 w 6270621"/>
                <a:gd name="connsiteY929" fmla="*/ 115888 h 3762376"/>
                <a:gd name="connsiteX930" fmla="*/ 5000621 w 6270621"/>
                <a:gd name="connsiteY930" fmla="*/ 131763 h 3762376"/>
                <a:gd name="connsiteX931" fmla="*/ 4948234 w 6270621"/>
                <a:gd name="connsiteY931" fmla="*/ 138113 h 3762376"/>
                <a:gd name="connsiteX932" fmla="*/ 1222374 w 6270621"/>
                <a:gd name="connsiteY932" fmla="*/ 100013 h 3762376"/>
                <a:gd name="connsiteX933" fmla="*/ 1269999 w 6270621"/>
                <a:gd name="connsiteY933" fmla="*/ 111126 h 3762376"/>
                <a:gd name="connsiteX934" fmla="*/ 1258886 w 6270621"/>
                <a:gd name="connsiteY934" fmla="*/ 138113 h 3762376"/>
                <a:gd name="connsiteX935" fmla="*/ 1243011 w 6270621"/>
                <a:gd name="connsiteY935" fmla="*/ 147638 h 3762376"/>
                <a:gd name="connsiteX936" fmla="*/ 1227136 w 6270621"/>
                <a:gd name="connsiteY936" fmla="*/ 127001 h 3762376"/>
                <a:gd name="connsiteX937" fmla="*/ 1206499 w 6270621"/>
                <a:gd name="connsiteY937" fmla="*/ 142876 h 3762376"/>
                <a:gd name="connsiteX938" fmla="*/ 1231899 w 6270621"/>
                <a:gd name="connsiteY938" fmla="*/ 169863 h 3762376"/>
                <a:gd name="connsiteX939" fmla="*/ 1254124 w 6270621"/>
                <a:gd name="connsiteY939" fmla="*/ 158751 h 3762376"/>
                <a:gd name="connsiteX940" fmla="*/ 1279524 w 6270621"/>
                <a:gd name="connsiteY940" fmla="*/ 179388 h 3762376"/>
                <a:gd name="connsiteX941" fmla="*/ 1290636 w 6270621"/>
                <a:gd name="connsiteY941" fmla="*/ 222251 h 3762376"/>
                <a:gd name="connsiteX942" fmla="*/ 1322386 w 6270621"/>
                <a:gd name="connsiteY942" fmla="*/ 222251 h 3762376"/>
                <a:gd name="connsiteX943" fmla="*/ 1327149 w 6270621"/>
                <a:gd name="connsiteY943" fmla="*/ 201613 h 3762376"/>
                <a:gd name="connsiteX944" fmla="*/ 1327149 w 6270621"/>
                <a:gd name="connsiteY944" fmla="*/ 179388 h 3762376"/>
                <a:gd name="connsiteX945" fmla="*/ 1354137 w 6270621"/>
                <a:gd name="connsiteY945" fmla="*/ 174626 h 3762376"/>
                <a:gd name="connsiteX946" fmla="*/ 1349374 w 6270621"/>
                <a:gd name="connsiteY946" fmla="*/ 206375 h 3762376"/>
                <a:gd name="connsiteX947" fmla="*/ 1370011 w 6270621"/>
                <a:gd name="connsiteY947" fmla="*/ 217488 h 3762376"/>
                <a:gd name="connsiteX948" fmla="*/ 1374774 w 6270621"/>
                <a:gd name="connsiteY948" fmla="*/ 238126 h 3762376"/>
                <a:gd name="connsiteX949" fmla="*/ 1349374 w 6270621"/>
                <a:gd name="connsiteY949" fmla="*/ 265113 h 3762376"/>
                <a:gd name="connsiteX950" fmla="*/ 1311274 w 6270621"/>
                <a:gd name="connsiteY950" fmla="*/ 249238 h 3762376"/>
                <a:gd name="connsiteX951" fmla="*/ 1285874 w 6270621"/>
                <a:gd name="connsiteY951" fmla="*/ 265113 h 3762376"/>
                <a:gd name="connsiteX952" fmla="*/ 1254124 w 6270621"/>
                <a:gd name="connsiteY952" fmla="*/ 258763 h 3762376"/>
                <a:gd name="connsiteX953" fmla="*/ 1238249 w 6270621"/>
                <a:gd name="connsiteY953" fmla="*/ 242888 h 3762376"/>
                <a:gd name="connsiteX954" fmla="*/ 1238249 w 6270621"/>
                <a:gd name="connsiteY954" fmla="*/ 233363 h 3762376"/>
                <a:gd name="connsiteX955" fmla="*/ 1258886 w 6270621"/>
                <a:gd name="connsiteY955" fmla="*/ 233363 h 3762376"/>
                <a:gd name="connsiteX956" fmla="*/ 1247773 w 6270621"/>
                <a:gd name="connsiteY956" fmla="*/ 211138 h 3762376"/>
                <a:gd name="connsiteX957" fmla="*/ 1231899 w 6270621"/>
                <a:gd name="connsiteY957" fmla="*/ 217488 h 3762376"/>
                <a:gd name="connsiteX958" fmla="*/ 1200148 w 6270621"/>
                <a:gd name="connsiteY958" fmla="*/ 201613 h 3762376"/>
                <a:gd name="connsiteX959" fmla="*/ 1200148 w 6270621"/>
                <a:gd name="connsiteY959" fmla="*/ 185738 h 3762376"/>
                <a:gd name="connsiteX960" fmla="*/ 1222374 w 6270621"/>
                <a:gd name="connsiteY960" fmla="*/ 185738 h 3762376"/>
                <a:gd name="connsiteX961" fmla="*/ 1200148 w 6270621"/>
                <a:gd name="connsiteY961" fmla="*/ 158751 h 3762376"/>
                <a:gd name="connsiteX962" fmla="*/ 1168399 w 6270621"/>
                <a:gd name="connsiteY962" fmla="*/ 163513 h 3762376"/>
                <a:gd name="connsiteX963" fmla="*/ 1136649 w 6270621"/>
                <a:gd name="connsiteY963" fmla="*/ 142876 h 3762376"/>
                <a:gd name="connsiteX964" fmla="*/ 1142999 w 6270621"/>
                <a:gd name="connsiteY964" fmla="*/ 122238 h 3762376"/>
                <a:gd name="connsiteX965" fmla="*/ 1195386 w 6270621"/>
                <a:gd name="connsiteY965" fmla="*/ 115888 h 3762376"/>
                <a:gd name="connsiteX966" fmla="*/ 1444624 w 6270621"/>
                <a:gd name="connsiteY966" fmla="*/ 100013 h 3762376"/>
                <a:gd name="connsiteX967" fmla="*/ 1476373 w 6270621"/>
                <a:gd name="connsiteY967" fmla="*/ 106363 h 3762376"/>
                <a:gd name="connsiteX968" fmla="*/ 1517649 w 6270621"/>
                <a:gd name="connsiteY968" fmla="*/ 142876 h 3762376"/>
                <a:gd name="connsiteX969" fmla="*/ 1512886 w 6270621"/>
                <a:gd name="connsiteY969" fmla="*/ 174626 h 3762376"/>
                <a:gd name="connsiteX970" fmla="*/ 1497011 w 6270621"/>
                <a:gd name="connsiteY970" fmla="*/ 174626 h 3762376"/>
                <a:gd name="connsiteX971" fmla="*/ 1485898 w 6270621"/>
                <a:gd name="connsiteY971" fmla="*/ 147638 h 3762376"/>
                <a:gd name="connsiteX972" fmla="*/ 1438273 w 6270621"/>
                <a:gd name="connsiteY972" fmla="*/ 142876 h 3762376"/>
                <a:gd name="connsiteX973" fmla="*/ 1438273 w 6270621"/>
                <a:gd name="connsiteY973" fmla="*/ 131763 h 3762376"/>
                <a:gd name="connsiteX974" fmla="*/ 1460498 w 6270621"/>
                <a:gd name="connsiteY974" fmla="*/ 131763 h 3762376"/>
                <a:gd name="connsiteX975" fmla="*/ 1454148 w 6270621"/>
                <a:gd name="connsiteY975" fmla="*/ 122238 h 3762376"/>
                <a:gd name="connsiteX976" fmla="*/ 1438273 w 6270621"/>
                <a:gd name="connsiteY976" fmla="*/ 111126 h 3762376"/>
                <a:gd name="connsiteX977" fmla="*/ 4260846 w 6270621"/>
                <a:gd name="connsiteY977" fmla="*/ 95250 h 3762376"/>
                <a:gd name="connsiteX978" fmla="*/ 4297358 w 6270621"/>
                <a:gd name="connsiteY978" fmla="*/ 95250 h 3762376"/>
                <a:gd name="connsiteX979" fmla="*/ 4324346 w 6270621"/>
                <a:gd name="connsiteY979" fmla="*/ 106363 h 3762376"/>
                <a:gd name="connsiteX980" fmla="*/ 4324346 w 6270621"/>
                <a:gd name="connsiteY980" fmla="*/ 127001 h 3762376"/>
                <a:gd name="connsiteX981" fmla="*/ 4297358 w 6270621"/>
                <a:gd name="connsiteY981" fmla="*/ 138113 h 3762376"/>
                <a:gd name="connsiteX982" fmla="*/ 4286246 w 6270621"/>
                <a:gd name="connsiteY982" fmla="*/ 153988 h 3762376"/>
                <a:gd name="connsiteX983" fmla="*/ 4276721 w 6270621"/>
                <a:gd name="connsiteY983" fmla="*/ 147638 h 3762376"/>
                <a:gd name="connsiteX984" fmla="*/ 4270371 w 6270621"/>
                <a:gd name="connsiteY984" fmla="*/ 111125 h 3762376"/>
                <a:gd name="connsiteX985" fmla="*/ 4260846 w 6270621"/>
                <a:gd name="connsiteY985" fmla="*/ 100012 h 3762376"/>
                <a:gd name="connsiteX986" fmla="*/ 1353606 w 6270621"/>
                <a:gd name="connsiteY986" fmla="*/ 84138 h 3762376"/>
                <a:gd name="connsiteX987" fmla="*/ 1374773 w 6270621"/>
                <a:gd name="connsiteY987" fmla="*/ 94818 h 3762376"/>
                <a:gd name="connsiteX988" fmla="*/ 1353606 w 6270621"/>
                <a:gd name="connsiteY988" fmla="*/ 137536 h 3762376"/>
                <a:gd name="connsiteX989" fmla="*/ 1316564 w 6270621"/>
                <a:gd name="connsiteY989" fmla="*/ 142876 h 3762376"/>
                <a:gd name="connsiteX990" fmla="*/ 1311273 w 6270621"/>
                <a:gd name="connsiteY990" fmla="*/ 121517 h 3762376"/>
                <a:gd name="connsiteX991" fmla="*/ 1316564 w 6270621"/>
                <a:gd name="connsiteY991" fmla="*/ 94818 h 3762376"/>
                <a:gd name="connsiteX992" fmla="*/ 1353606 w 6270621"/>
                <a:gd name="connsiteY992" fmla="*/ 84138 h 3762376"/>
                <a:gd name="connsiteX993" fmla="*/ 4159246 w 6270621"/>
                <a:gd name="connsiteY993" fmla="*/ 79375 h 3762376"/>
                <a:gd name="connsiteX994" fmla="*/ 4190995 w 6270621"/>
                <a:gd name="connsiteY994" fmla="*/ 79375 h 3762376"/>
                <a:gd name="connsiteX995" fmla="*/ 4197345 w 6270621"/>
                <a:gd name="connsiteY995" fmla="*/ 95250 h 3762376"/>
                <a:gd name="connsiteX996" fmla="*/ 4217983 w 6270621"/>
                <a:gd name="connsiteY996" fmla="*/ 79375 h 3762376"/>
                <a:gd name="connsiteX997" fmla="*/ 4238620 w 6270621"/>
                <a:gd name="connsiteY997" fmla="*/ 84138 h 3762376"/>
                <a:gd name="connsiteX998" fmla="*/ 4249733 w 6270621"/>
                <a:gd name="connsiteY998" fmla="*/ 127001 h 3762376"/>
                <a:gd name="connsiteX999" fmla="*/ 4213220 w 6270621"/>
                <a:gd name="connsiteY999" fmla="*/ 138113 h 3762376"/>
                <a:gd name="connsiteX1000" fmla="*/ 4122733 w 6270621"/>
                <a:gd name="connsiteY1000" fmla="*/ 138113 h 3762376"/>
                <a:gd name="connsiteX1001" fmla="*/ 4111621 w 6270621"/>
                <a:gd name="connsiteY1001" fmla="*/ 131763 h 3762376"/>
                <a:gd name="connsiteX1002" fmla="*/ 4122733 w 6270621"/>
                <a:gd name="connsiteY1002" fmla="*/ 100013 h 3762376"/>
                <a:gd name="connsiteX1003" fmla="*/ 1635123 w 6270621"/>
                <a:gd name="connsiteY1003" fmla="*/ 74613 h 3762376"/>
                <a:gd name="connsiteX1004" fmla="*/ 1671635 w 6270621"/>
                <a:gd name="connsiteY1004" fmla="*/ 127001 h 3762376"/>
                <a:gd name="connsiteX1005" fmla="*/ 1703385 w 6270621"/>
                <a:gd name="connsiteY1005" fmla="*/ 147638 h 3762376"/>
                <a:gd name="connsiteX1006" fmla="*/ 1698622 w 6270621"/>
                <a:gd name="connsiteY1006" fmla="*/ 163513 h 3762376"/>
                <a:gd name="connsiteX1007" fmla="*/ 1682748 w 6270621"/>
                <a:gd name="connsiteY1007" fmla="*/ 179388 h 3762376"/>
                <a:gd name="connsiteX1008" fmla="*/ 1650998 w 6270621"/>
                <a:gd name="connsiteY1008" fmla="*/ 190501 h 3762376"/>
                <a:gd name="connsiteX1009" fmla="*/ 1628773 w 6270621"/>
                <a:gd name="connsiteY1009" fmla="*/ 195263 h 3762376"/>
                <a:gd name="connsiteX1010" fmla="*/ 1592261 w 6270621"/>
                <a:gd name="connsiteY1010" fmla="*/ 158751 h 3762376"/>
                <a:gd name="connsiteX1011" fmla="*/ 1624010 w 6270621"/>
                <a:gd name="connsiteY1011" fmla="*/ 153988 h 3762376"/>
                <a:gd name="connsiteX1012" fmla="*/ 1628773 w 6270621"/>
                <a:gd name="connsiteY1012" fmla="*/ 138113 h 3762376"/>
                <a:gd name="connsiteX1013" fmla="*/ 1603373 w 6270621"/>
                <a:gd name="connsiteY1013" fmla="*/ 142876 h 3762376"/>
                <a:gd name="connsiteX1014" fmla="*/ 1581148 w 6270621"/>
                <a:gd name="connsiteY1014" fmla="*/ 131763 h 3762376"/>
                <a:gd name="connsiteX1015" fmla="*/ 1581148 w 6270621"/>
                <a:gd name="connsiteY1015" fmla="*/ 106363 h 3762376"/>
                <a:gd name="connsiteX1016" fmla="*/ 1612898 w 6270621"/>
                <a:gd name="connsiteY1016" fmla="*/ 106363 h 3762376"/>
                <a:gd name="connsiteX1017" fmla="*/ 1608136 w 6270621"/>
                <a:gd name="connsiteY1017" fmla="*/ 84138 h 3762376"/>
                <a:gd name="connsiteX1018" fmla="*/ 1777725 w 6270621"/>
                <a:gd name="connsiteY1018" fmla="*/ 68263 h 3762376"/>
                <a:gd name="connsiteX1019" fmla="*/ 1825395 w 6270621"/>
                <a:gd name="connsiteY1019" fmla="*/ 94813 h 3762376"/>
                <a:gd name="connsiteX1020" fmla="*/ 1878363 w 6270621"/>
                <a:gd name="connsiteY1020" fmla="*/ 84193 h 3762376"/>
                <a:gd name="connsiteX1021" fmla="*/ 1931327 w 6270621"/>
                <a:gd name="connsiteY1021" fmla="*/ 94813 h 3762376"/>
                <a:gd name="connsiteX1022" fmla="*/ 2042559 w 6270621"/>
                <a:gd name="connsiteY1022" fmla="*/ 131982 h 3762376"/>
                <a:gd name="connsiteX1023" fmla="*/ 2063747 w 6270621"/>
                <a:gd name="connsiteY1023" fmla="*/ 142602 h 3762376"/>
                <a:gd name="connsiteX1024" fmla="*/ 2042559 w 6270621"/>
                <a:gd name="connsiteY1024" fmla="*/ 158531 h 3762376"/>
                <a:gd name="connsiteX1025" fmla="*/ 2005482 w 6270621"/>
                <a:gd name="connsiteY1025" fmla="*/ 158531 h 3762376"/>
                <a:gd name="connsiteX1026" fmla="*/ 1989592 w 6270621"/>
                <a:gd name="connsiteY1026" fmla="*/ 174461 h 3762376"/>
                <a:gd name="connsiteX1027" fmla="*/ 1941921 w 6270621"/>
                <a:gd name="connsiteY1027" fmla="*/ 190391 h 3762376"/>
                <a:gd name="connsiteX1028" fmla="*/ 1910141 w 6270621"/>
                <a:gd name="connsiteY1028" fmla="*/ 211631 h 3762376"/>
                <a:gd name="connsiteX1029" fmla="*/ 1825395 w 6270621"/>
                <a:gd name="connsiteY1029" fmla="*/ 211631 h 3762376"/>
                <a:gd name="connsiteX1030" fmla="*/ 1825395 w 6270621"/>
                <a:gd name="connsiteY1030" fmla="*/ 227560 h 3762376"/>
                <a:gd name="connsiteX1031" fmla="*/ 1857176 w 6270621"/>
                <a:gd name="connsiteY1031" fmla="*/ 238180 h 3762376"/>
                <a:gd name="connsiteX1032" fmla="*/ 1846582 w 6270621"/>
                <a:gd name="connsiteY1032" fmla="*/ 254110 h 3762376"/>
                <a:gd name="connsiteX1033" fmla="*/ 1809505 w 6270621"/>
                <a:gd name="connsiteY1033" fmla="*/ 264730 h 3762376"/>
                <a:gd name="connsiteX1034" fmla="*/ 1788318 w 6270621"/>
                <a:gd name="connsiteY1034" fmla="*/ 280659 h 3762376"/>
                <a:gd name="connsiteX1035" fmla="*/ 1767131 w 6270621"/>
                <a:gd name="connsiteY1035" fmla="*/ 280659 h 3762376"/>
                <a:gd name="connsiteX1036" fmla="*/ 1788318 w 6270621"/>
                <a:gd name="connsiteY1036" fmla="*/ 301899 h 3762376"/>
                <a:gd name="connsiteX1037" fmla="*/ 1772428 w 6270621"/>
                <a:gd name="connsiteY1037" fmla="*/ 317829 h 3762376"/>
                <a:gd name="connsiteX1038" fmla="*/ 1730053 w 6270621"/>
                <a:gd name="connsiteY1038" fmla="*/ 301899 h 3762376"/>
                <a:gd name="connsiteX1039" fmla="*/ 1613525 w 6270621"/>
                <a:gd name="connsiteY1039" fmla="*/ 264730 h 3762376"/>
                <a:gd name="connsiteX1040" fmla="*/ 1587041 w 6270621"/>
                <a:gd name="connsiteY1040" fmla="*/ 275350 h 3762376"/>
                <a:gd name="connsiteX1041" fmla="*/ 1592338 w 6270621"/>
                <a:gd name="connsiteY1041" fmla="*/ 301899 h 3762376"/>
                <a:gd name="connsiteX1042" fmla="*/ 1618822 w 6270621"/>
                <a:gd name="connsiteY1042" fmla="*/ 317829 h 3762376"/>
                <a:gd name="connsiteX1043" fmla="*/ 1666492 w 6270621"/>
                <a:gd name="connsiteY1043" fmla="*/ 328449 h 3762376"/>
                <a:gd name="connsiteX1044" fmla="*/ 1708867 w 6270621"/>
                <a:gd name="connsiteY1044" fmla="*/ 323139 h 3762376"/>
                <a:gd name="connsiteX1045" fmla="*/ 1740647 w 6270621"/>
                <a:gd name="connsiteY1045" fmla="*/ 349688 h 3762376"/>
                <a:gd name="connsiteX1046" fmla="*/ 1735350 w 6270621"/>
                <a:gd name="connsiteY1046" fmla="*/ 370928 h 3762376"/>
                <a:gd name="connsiteX1047" fmla="*/ 1708867 w 6270621"/>
                <a:gd name="connsiteY1047" fmla="*/ 376238 h 3762376"/>
                <a:gd name="connsiteX1048" fmla="*/ 1655899 w 6270621"/>
                <a:gd name="connsiteY1048" fmla="*/ 365618 h 3762376"/>
                <a:gd name="connsiteX1049" fmla="*/ 1592338 w 6270621"/>
                <a:gd name="connsiteY1049" fmla="*/ 344378 h 3762376"/>
                <a:gd name="connsiteX1050" fmla="*/ 1571151 w 6270621"/>
                <a:gd name="connsiteY1050" fmla="*/ 354998 h 3762376"/>
                <a:gd name="connsiteX1051" fmla="*/ 1544667 w 6270621"/>
                <a:gd name="connsiteY1051" fmla="*/ 317829 h 3762376"/>
                <a:gd name="connsiteX1052" fmla="*/ 1555261 w 6270621"/>
                <a:gd name="connsiteY1052" fmla="*/ 275350 h 3762376"/>
                <a:gd name="connsiteX1053" fmla="*/ 1528777 w 6270621"/>
                <a:gd name="connsiteY1053" fmla="*/ 264730 h 3762376"/>
                <a:gd name="connsiteX1054" fmla="*/ 1512887 w 6270621"/>
                <a:gd name="connsiteY1054" fmla="*/ 232870 h 3762376"/>
                <a:gd name="connsiteX1055" fmla="*/ 1549964 w 6270621"/>
                <a:gd name="connsiteY1055" fmla="*/ 222251 h 3762376"/>
                <a:gd name="connsiteX1056" fmla="*/ 1565854 w 6270621"/>
                <a:gd name="connsiteY1056" fmla="*/ 248800 h 3762376"/>
                <a:gd name="connsiteX1057" fmla="*/ 1597635 w 6270621"/>
                <a:gd name="connsiteY1057" fmla="*/ 254110 h 3762376"/>
                <a:gd name="connsiteX1058" fmla="*/ 1629415 w 6270621"/>
                <a:gd name="connsiteY1058" fmla="*/ 248800 h 3762376"/>
                <a:gd name="connsiteX1059" fmla="*/ 1661196 w 6270621"/>
                <a:gd name="connsiteY1059" fmla="*/ 248800 h 3762376"/>
                <a:gd name="connsiteX1060" fmla="*/ 1655899 w 6270621"/>
                <a:gd name="connsiteY1060" fmla="*/ 232870 h 3762376"/>
                <a:gd name="connsiteX1061" fmla="*/ 1682383 w 6270621"/>
                <a:gd name="connsiteY1061" fmla="*/ 222251 h 3762376"/>
                <a:gd name="connsiteX1062" fmla="*/ 1698273 w 6270621"/>
                <a:gd name="connsiteY1062" fmla="*/ 243490 h 3762376"/>
                <a:gd name="connsiteX1063" fmla="*/ 1719460 w 6270621"/>
                <a:gd name="connsiteY1063" fmla="*/ 264730 h 3762376"/>
                <a:gd name="connsiteX1064" fmla="*/ 1740647 w 6270621"/>
                <a:gd name="connsiteY1064" fmla="*/ 264730 h 3762376"/>
                <a:gd name="connsiteX1065" fmla="*/ 1740647 w 6270621"/>
                <a:gd name="connsiteY1065" fmla="*/ 243490 h 3762376"/>
                <a:gd name="connsiteX1066" fmla="*/ 1724757 w 6270621"/>
                <a:gd name="connsiteY1066" fmla="*/ 243490 h 3762376"/>
                <a:gd name="connsiteX1067" fmla="*/ 1708867 w 6270621"/>
                <a:gd name="connsiteY1067" fmla="*/ 232870 h 3762376"/>
                <a:gd name="connsiteX1068" fmla="*/ 1719460 w 6270621"/>
                <a:gd name="connsiteY1068" fmla="*/ 216941 h 3762376"/>
                <a:gd name="connsiteX1069" fmla="*/ 1677086 w 6270621"/>
                <a:gd name="connsiteY1069" fmla="*/ 206321 h 3762376"/>
                <a:gd name="connsiteX1070" fmla="*/ 1698273 w 6270621"/>
                <a:gd name="connsiteY1070" fmla="*/ 190391 h 3762376"/>
                <a:gd name="connsiteX1071" fmla="*/ 1735350 w 6270621"/>
                <a:gd name="connsiteY1071" fmla="*/ 201011 h 3762376"/>
                <a:gd name="connsiteX1072" fmla="*/ 1745944 w 6270621"/>
                <a:gd name="connsiteY1072" fmla="*/ 190391 h 3762376"/>
                <a:gd name="connsiteX1073" fmla="*/ 1724757 w 6270621"/>
                <a:gd name="connsiteY1073" fmla="*/ 158531 h 3762376"/>
                <a:gd name="connsiteX1074" fmla="*/ 1735350 w 6270621"/>
                <a:gd name="connsiteY1074" fmla="*/ 147912 h 3762376"/>
                <a:gd name="connsiteX1075" fmla="*/ 1761835 w 6270621"/>
                <a:gd name="connsiteY1075" fmla="*/ 163841 h 3762376"/>
                <a:gd name="connsiteX1076" fmla="*/ 1772428 w 6270621"/>
                <a:gd name="connsiteY1076" fmla="*/ 179771 h 3762376"/>
                <a:gd name="connsiteX1077" fmla="*/ 1788318 w 6270621"/>
                <a:gd name="connsiteY1077" fmla="*/ 190391 h 3762376"/>
                <a:gd name="connsiteX1078" fmla="*/ 1788318 w 6270621"/>
                <a:gd name="connsiteY1078" fmla="*/ 174461 h 3762376"/>
                <a:gd name="connsiteX1079" fmla="*/ 1825395 w 6270621"/>
                <a:gd name="connsiteY1079" fmla="*/ 163841 h 3762376"/>
                <a:gd name="connsiteX1080" fmla="*/ 1846582 w 6270621"/>
                <a:gd name="connsiteY1080" fmla="*/ 153222 h 3762376"/>
                <a:gd name="connsiteX1081" fmla="*/ 1846582 w 6270621"/>
                <a:gd name="connsiteY1081" fmla="*/ 131982 h 3762376"/>
                <a:gd name="connsiteX1082" fmla="*/ 1830692 w 6270621"/>
                <a:gd name="connsiteY1082" fmla="*/ 131982 h 3762376"/>
                <a:gd name="connsiteX1083" fmla="*/ 1804208 w 6270621"/>
                <a:gd name="connsiteY1083" fmla="*/ 147912 h 3762376"/>
                <a:gd name="connsiteX1084" fmla="*/ 1767131 w 6270621"/>
                <a:gd name="connsiteY1084" fmla="*/ 142602 h 3762376"/>
                <a:gd name="connsiteX1085" fmla="*/ 1745944 w 6270621"/>
                <a:gd name="connsiteY1085" fmla="*/ 131982 h 3762376"/>
                <a:gd name="connsiteX1086" fmla="*/ 1724757 w 6270621"/>
                <a:gd name="connsiteY1086" fmla="*/ 131982 h 3762376"/>
                <a:gd name="connsiteX1087" fmla="*/ 1703570 w 6270621"/>
                <a:gd name="connsiteY1087" fmla="*/ 131982 h 3762376"/>
                <a:gd name="connsiteX1088" fmla="*/ 1692976 w 6270621"/>
                <a:gd name="connsiteY1088" fmla="*/ 110742 h 3762376"/>
                <a:gd name="connsiteX1089" fmla="*/ 1692976 w 6270621"/>
                <a:gd name="connsiteY1089" fmla="*/ 89503 h 3762376"/>
                <a:gd name="connsiteX1090" fmla="*/ 1677086 w 6270621"/>
                <a:gd name="connsiteY1090" fmla="*/ 84193 h 3762376"/>
                <a:gd name="connsiteX1091" fmla="*/ 1682383 w 6270621"/>
                <a:gd name="connsiteY1091" fmla="*/ 78883 h 3762376"/>
                <a:gd name="connsiteX1092" fmla="*/ 1777725 w 6270621"/>
                <a:gd name="connsiteY1092" fmla="*/ 68263 h 3762376"/>
                <a:gd name="connsiteX1093" fmla="*/ 5657276 w 6270621"/>
                <a:gd name="connsiteY1093" fmla="*/ 47625 h 3762376"/>
                <a:gd name="connsiteX1094" fmla="*/ 5673154 w 6270621"/>
                <a:gd name="connsiteY1094" fmla="*/ 68788 h 3762376"/>
                <a:gd name="connsiteX1095" fmla="*/ 5741956 w 6270621"/>
                <a:gd name="connsiteY1095" fmla="*/ 89951 h 3762376"/>
                <a:gd name="connsiteX1096" fmla="*/ 5789588 w 6270621"/>
                <a:gd name="connsiteY1096" fmla="*/ 95242 h 3762376"/>
                <a:gd name="connsiteX1097" fmla="*/ 5805466 w 6270621"/>
                <a:gd name="connsiteY1097" fmla="*/ 111114 h 3762376"/>
                <a:gd name="connsiteX1098" fmla="*/ 5826636 w 6270621"/>
                <a:gd name="connsiteY1098" fmla="*/ 105823 h 3762376"/>
                <a:gd name="connsiteX1099" fmla="*/ 5879561 w 6270621"/>
                <a:gd name="connsiteY1099" fmla="*/ 105823 h 3762376"/>
                <a:gd name="connsiteX1100" fmla="*/ 5911316 w 6270621"/>
                <a:gd name="connsiteY1100" fmla="*/ 116405 h 3762376"/>
                <a:gd name="connsiteX1101" fmla="*/ 5906023 w 6270621"/>
                <a:gd name="connsiteY1101" fmla="*/ 158731 h 3762376"/>
                <a:gd name="connsiteX1102" fmla="*/ 5874268 w 6270621"/>
                <a:gd name="connsiteY1102" fmla="*/ 169313 h 3762376"/>
                <a:gd name="connsiteX1103" fmla="*/ 5895438 w 6270621"/>
                <a:gd name="connsiteY1103" fmla="*/ 179894 h 3762376"/>
                <a:gd name="connsiteX1104" fmla="*/ 5916608 w 6270621"/>
                <a:gd name="connsiteY1104" fmla="*/ 211638 h 3762376"/>
                <a:gd name="connsiteX1105" fmla="*/ 5911316 w 6270621"/>
                <a:gd name="connsiteY1105" fmla="*/ 216929 h 3762376"/>
                <a:gd name="connsiteX1106" fmla="*/ 5879561 w 6270621"/>
                <a:gd name="connsiteY1106" fmla="*/ 216929 h 3762376"/>
                <a:gd name="connsiteX1107" fmla="*/ 5863683 w 6270621"/>
                <a:gd name="connsiteY1107" fmla="*/ 195766 h 3762376"/>
                <a:gd name="connsiteX1108" fmla="*/ 5858391 w 6270621"/>
                <a:gd name="connsiteY1108" fmla="*/ 216929 h 3762376"/>
                <a:gd name="connsiteX1109" fmla="*/ 5837221 w 6270621"/>
                <a:gd name="connsiteY1109" fmla="*/ 206348 h 3762376"/>
                <a:gd name="connsiteX1110" fmla="*/ 5816051 w 6270621"/>
                <a:gd name="connsiteY1110" fmla="*/ 185185 h 3762376"/>
                <a:gd name="connsiteX1111" fmla="*/ 5794881 w 6270621"/>
                <a:gd name="connsiteY1111" fmla="*/ 201057 h 3762376"/>
                <a:gd name="connsiteX1112" fmla="*/ 5773711 w 6270621"/>
                <a:gd name="connsiteY1112" fmla="*/ 185185 h 3762376"/>
                <a:gd name="connsiteX1113" fmla="*/ 5763126 w 6270621"/>
                <a:gd name="connsiteY1113" fmla="*/ 158731 h 3762376"/>
                <a:gd name="connsiteX1114" fmla="*/ 5757833 w 6270621"/>
                <a:gd name="connsiteY1114" fmla="*/ 179894 h 3762376"/>
                <a:gd name="connsiteX1115" fmla="*/ 5773711 w 6270621"/>
                <a:gd name="connsiteY1115" fmla="*/ 206348 h 3762376"/>
                <a:gd name="connsiteX1116" fmla="*/ 5773711 w 6270621"/>
                <a:gd name="connsiteY1116" fmla="*/ 243383 h 3762376"/>
                <a:gd name="connsiteX1117" fmla="*/ 5731371 w 6270621"/>
                <a:gd name="connsiteY1117" fmla="*/ 269837 h 3762376"/>
                <a:gd name="connsiteX1118" fmla="*/ 5768418 w 6270621"/>
                <a:gd name="connsiteY1118" fmla="*/ 269837 h 3762376"/>
                <a:gd name="connsiteX1119" fmla="*/ 5789588 w 6270621"/>
                <a:gd name="connsiteY1119" fmla="*/ 301582 h 3762376"/>
                <a:gd name="connsiteX1120" fmla="*/ 5805466 w 6270621"/>
                <a:gd name="connsiteY1120" fmla="*/ 306872 h 3762376"/>
                <a:gd name="connsiteX1121" fmla="*/ 5831928 w 6270621"/>
                <a:gd name="connsiteY1121" fmla="*/ 317454 h 3762376"/>
                <a:gd name="connsiteX1122" fmla="*/ 5831928 w 6270621"/>
                <a:gd name="connsiteY1122" fmla="*/ 343907 h 3762376"/>
                <a:gd name="connsiteX1123" fmla="*/ 5810758 w 6270621"/>
                <a:gd name="connsiteY1123" fmla="*/ 338617 h 3762376"/>
                <a:gd name="connsiteX1124" fmla="*/ 5784296 w 6270621"/>
                <a:gd name="connsiteY1124" fmla="*/ 365070 h 3762376"/>
                <a:gd name="connsiteX1125" fmla="*/ 5741956 w 6270621"/>
                <a:gd name="connsiteY1125" fmla="*/ 465595 h 3762376"/>
                <a:gd name="connsiteX1126" fmla="*/ 5741956 w 6270621"/>
                <a:gd name="connsiteY1126" fmla="*/ 492049 h 3762376"/>
                <a:gd name="connsiteX1127" fmla="*/ 5715493 w 6270621"/>
                <a:gd name="connsiteY1127" fmla="*/ 476176 h 3762376"/>
                <a:gd name="connsiteX1128" fmla="*/ 5694323 w 6270621"/>
                <a:gd name="connsiteY1128" fmla="*/ 481467 h 3762376"/>
                <a:gd name="connsiteX1129" fmla="*/ 5689031 w 6270621"/>
                <a:gd name="connsiteY1129" fmla="*/ 497339 h 3762376"/>
                <a:gd name="connsiteX1130" fmla="*/ 5678446 w 6270621"/>
                <a:gd name="connsiteY1130" fmla="*/ 518502 h 3762376"/>
                <a:gd name="connsiteX1131" fmla="*/ 5673154 w 6270621"/>
                <a:gd name="connsiteY1131" fmla="*/ 481467 h 3762376"/>
                <a:gd name="connsiteX1132" fmla="*/ 5662569 w 6270621"/>
                <a:gd name="connsiteY1132" fmla="*/ 486758 h 3762376"/>
                <a:gd name="connsiteX1133" fmla="*/ 5657276 w 6270621"/>
                <a:gd name="connsiteY1133" fmla="*/ 529084 h 3762376"/>
                <a:gd name="connsiteX1134" fmla="*/ 5636106 w 6270621"/>
                <a:gd name="connsiteY1134" fmla="*/ 513212 h 3762376"/>
                <a:gd name="connsiteX1135" fmla="*/ 5620229 w 6270621"/>
                <a:gd name="connsiteY1135" fmla="*/ 523793 h 3762376"/>
                <a:gd name="connsiteX1136" fmla="*/ 5636106 w 6270621"/>
                <a:gd name="connsiteY1136" fmla="*/ 576701 h 3762376"/>
                <a:gd name="connsiteX1137" fmla="*/ 5636106 w 6270621"/>
                <a:gd name="connsiteY1137" fmla="*/ 603155 h 3762376"/>
                <a:gd name="connsiteX1138" fmla="*/ 5641399 w 6270621"/>
                <a:gd name="connsiteY1138" fmla="*/ 613736 h 3762376"/>
                <a:gd name="connsiteX1139" fmla="*/ 5657276 w 6270621"/>
                <a:gd name="connsiteY1139" fmla="*/ 608445 h 3762376"/>
                <a:gd name="connsiteX1140" fmla="*/ 5667861 w 6270621"/>
                <a:gd name="connsiteY1140" fmla="*/ 624318 h 3762376"/>
                <a:gd name="connsiteX1141" fmla="*/ 5678446 w 6270621"/>
                <a:gd name="connsiteY1141" fmla="*/ 645481 h 3762376"/>
                <a:gd name="connsiteX1142" fmla="*/ 5689031 w 6270621"/>
                <a:gd name="connsiteY1142" fmla="*/ 650771 h 3762376"/>
                <a:gd name="connsiteX1143" fmla="*/ 5704908 w 6270621"/>
                <a:gd name="connsiteY1143" fmla="*/ 671935 h 3762376"/>
                <a:gd name="connsiteX1144" fmla="*/ 5699616 w 6270621"/>
                <a:gd name="connsiteY1144" fmla="*/ 677225 h 3762376"/>
                <a:gd name="connsiteX1145" fmla="*/ 5683739 w 6270621"/>
                <a:gd name="connsiteY1145" fmla="*/ 661353 h 3762376"/>
                <a:gd name="connsiteX1146" fmla="*/ 5683739 w 6270621"/>
                <a:gd name="connsiteY1146" fmla="*/ 682516 h 3762376"/>
                <a:gd name="connsiteX1147" fmla="*/ 5699616 w 6270621"/>
                <a:gd name="connsiteY1147" fmla="*/ 730133 h 3762376"/>
                <a:gd name="connsiteX1148" fmla="*/ 5689031 w 6270621"/>
                <a:gd name="connsiteY1148" fmla="*/ 746005 h 3762376"/>
                <a:gd name="connsiteX1149" fmla="*/ 5673154 w 6270621"/>
                <a:gd name="connsiteY1149" fmla="*/ 746005 h 3762376"/>
                <a:gd name="connsiteX1150" fmla="*/ 5678446 w 6270621"/>
                <a:gd name="connsiteY1150" fmla="*/ 777750 h 3762376"/>
                <a:gd name="connsiteX1151" fmla="*/ 5667861 w 6270621"/>
                <a:gd name="connsiteY1151" fmla="*/ 793622 h 3762376"/>
                <a:gd name="connsiteX1152" fmla="*/ 5683739 w 6270621"/>
                <a:gd name="connsiteY1152" fmla="*/ 825367 h 3762376"/>
                <a:gd name="connsiteX1153" fmla="*/ 5678446 w 6270621"/>
                <a:gd name="connsiteY1153" fmla="*/ 846530 h 3762376"/>
                <a:gd name="connsiteX1154" fmla="*/ 5678446 w 6270621"/>
                <a:gd name="connsiteY1154" fmla="*/ 878274 h 3762376"/>
                <a:gd name="connsiteX1155" fmla="*/ 5662569 w 6270621"/>
                <a:gd name="connsiteY1155" fmla="*/ 862402 h 3762376"/>
                <a:gd name="connsiteX1156" fmla="*/ 5620229 w 6270621"/>
                <a:gd name="connsiteY1156" fmla="*/ 793622 h 3762376"/>
                <a:gd name="connsiteX1157" fmla="*/ 5567304 w 6270621"/>
                <a:gd name="connsiteY1157" fmla="*/ 719551 h 3762376"/>
                <a:gd name="connsiteX1158" fmla="*/ 5556719 w 6270621"/>
                <a:gd name="connsiteY1158" fmla="*/ 687807 h 3762376"/>
                <a:gd name="connsiteX1159" fmla="*/ 5567304 w 6270621"/>
                <a:gd name="connsiteY1159" fmla="*/ 666644 h 3762376"/>
                <a:gd name="connsiteX1160" fmla="*/ 5551426 w 6270621"/>
                <a:gd name="connsiteY1160" fmla="*/ 645481 h 3762376"/>
                <a:gd name="connsiteX1161" fmla="*/ 5562011 w 6270621"/>
                <a:gd name="connsiteY1161" fmla="*/ 640190 h 3762376"/>
                <a:gd name="connsiteX1162" fmla="*/ 5583181 w 6270621"/>
                <a:gd name="connsiteY1162" fmla="*/ 581992 h 3762376"/>
                <a:gd name="connsiteX1163" fmla="*/ 5588474 w 6270621"/>
                <a:gd name="connsiteY1163" fmla="*/ 507921 h 3762376"/>
                <a:gd name="connsiteX1164" fmla="*/ 5609644 w 6270621"/>
                <a:gd name="connsiteY1164" fmla="*/ 497339 h 3762376"/>
                <a:gd name="connsiteX1165" fmla="*/ 5604351 w 6270621"/>
                <a:gd name="connsiteY1165" fmla="*/ 465595 h 3762376"/>
                <a:gd name="connsiteX1166" fmla="*/ 5593766 w 6270621"/>
                <a:gd name="connsiteY1166" fmla="*/ 439141 h 3762376"/>
                <a:gd name="connsiteX1167" fmla="*/ 5609644 w 6270621"/>
                <a:gd name="connsiteY1167" fmla="*/ 417978 h 3762376"/>
                <a:gd name="connsiteX1168" fmla="*/ 5583181 w 6270621"/>
                <a:gd name="connsiteY1168" fmla="*/ 423269 h 3762376"/>
                <a:gd name="connsiteX1169" fmla="*/ 5572596 w 6270621"/>
                <a:gd name="connsiteY1169" fmla="*/ 444432 h 3762376"/>
                <a:gd name="connsiteX1170" fmla="*/ 5588474 w 6270621"/>
                <a:gd name="connsiteY1170" fmla="*/ 455013 h 3762376"/>
                <a:gd name="connsiteX1171" fmla="*/ 5588474 w 6270621"/>
                <a:gd name="connsiteY1171" fmla="*/ 470886 h 3762376"/>
                <a:gd name="connsiteX1172" fmla="*/ 5572596 w 6270621"/>
                <a:gd name="connsiteY1172" fmla="*/ 476176 h 3762376"/>
                <a:gd name="connsiteX1173" fmla="*/ 5572596 w 6270621"/>
                <a:gd name="connsiteY1173" fmla="*/ 502630 h 3762376"/>
                <a:gd name="connsiteX1174" fmla="*/ 5562011 w 6270621"/>
                <a:gd name="connsiteY1174" fmla="*/ 518502 h 3762376"/>
                <a:gd name="connsiteX1175" fmla="*/ 5535549 w 6270621"/>
                <a:gd name="connsiteY1175" fmla="*/ 497339 h 3762376"/>
                <a:gd name="connsiteX1176" fmla="*/ 5524964 w 6270621"/>
                <a:gd name="connsiteY1176" fmla="*/ 460304 h 3762376"/>
                <a:gd name="connsiteX1177" fmla="*/ 5482624 w 6270621"/>
                <a:gd name="connsiteY1177" fmla="*/ 507921 h 3762376"/>
                <a:gd name="connsiteX1178" fmla="*/ 5482624 w 6270621"/>
                <a:gd name="connsiteY1178" fmla="*/ 550247 h 3762376"/>
                <a:gd name="connsiteX1179" fmla="*/ 5482624 w 6270621"/>
                <a:gd name="connsiteY1179" fmla="*/ 581992 h 3762376"/>
                <a:gd name="connsiteX1180" fmla="*/ 5509086 w 6270621"/>
                <a:gd name="connsiteY1180" fmla="*/ 587282 h 3762376"/>
                <a:gd name="connsiteX1181" fmla="*/ 5487916 w 6270621"/>
                <a:gd name="connsiteY1181" fmla="*/ 608445 h 3762376"/>
                <a:gd name="connsiteX1182" fmla="*/ 5445576 w 6270621"/>
                <a:gd name="connsiteY1182" fmla="*/ 624318 h 3762376"/>
                <a:gd name="connsiteX1183" fmla="*/ 5424406 w 6270621"/>
                <a:gd name="connsiteY1183" fmla="*/ 608445 h 3762376"/>
                <a:gd name="connsiteX1184" fmla="*/ 5392651 w 6270621"/>
                <a:gd name="connsiteY1184" fmla="*/ 608445 h 3762376"/>
                <a:gd name="connsiteX1185" fmla="*/ 5387359 w 6270621"/>
                <a:gd name="connsiteY1185" fmla="*/ 629608 h 3762376"/>
                <a:gd name="connsiteX1186" fmla="*/ 5360896 w 6270621"/>
                <a:gd name="connsiteY1186" fmla="*/ 640190 h 3762376"/>
                <a:gd name="connsiteX1187" fmla="*/ 5313264 w 6270621"/>
                <a:gd name="connsiteY1187" fmla="*/ 640190 h 3762376"/>
                <a:gd name="connsiteX1188" fmla="*/ 5281509 w 6270621"/>
                <a:gd name="connsiteY1188" fmla="*/ 656062 h 3762376"/>
                <a:gd name="connsiteX1189" fmla="*/ 5265631 w 6270621"/>
                <a:gd name="connsiteY1189" fmla="*/ 746005 h 3762376"/>
                <a:gd name="connsiteX1190" fmla="*/ 5255046 w 6270621"/>
                <a:gd name="connsiteY1190" fmla="*/ 788331 h 3762376"/>
                <a:gd name="connsiteX1191" fmla="*/ 5244461 w 6270621"/>
                <a:gd name="connsiteY1191" fmla="*/ 820076 h 3762376"/>
                <a:gd name="connsiteX1192" fmla="*/ 5223291 w 6270621"/>
                <a:gd name="connsiteY1192" fmla="*/ 846530 h 3762376"/>
                <a:gd name="connsiteX1193" fmla="*/ 5249754 w 6270621"/>
                <a:gd name="connsiteY1193" fmla="*/ 846530 h 3762376"/>
                <a:gd name="connsiteX1194" fmla="*/ 5286801 w 6270621"/>
                <a:gd name="connsiteY1194" fmla="*/ 867693 h 3762376"/>
                <a:gd name="connsiteX1195" fmla="*/ 5302679 w 6270621"/>
                <a:gd name="connsiteY1195" fmla="*/ 862402 h 3762376"/>
                <a:gd name="connsiteX1196" fmla="*/ 5297386 w 6270621"/>
                <a:gd name="connsiteY1196" fmla="*/ 841239 h 3762376"/>
                <a:gd name="connsiteX1197" fmla="*/ 5318556 w 6270621"/>
                <a:gd name="connsiteY1197" fmla="*/ 841239 h 3762376"/>
                <a:gd name="connsiteX1198" fmla="*/ 5355604 w 6270621"/>
                <a:gd name="connsiteY1198" fmla="*/ 867693 h 3762376"/>
                <a:gd name="connsiteX1199" fmla="*/ 5366189 w 6270621"/>
                <a:gd name="connsiteY1199" fmla="*/ 894147 h 3762376"/>
                <a:gd name="connsiteX1200" fmla="*/ 5387359 w 6270621"/>
                <a:gd name="connsiteY1200" fmla="*/ 910019 h 3762376"/>
                <a:gd name="connsiteX1201" fmla="*/ 5387359 w 6270621"/>
                <a:gd name="connsiteY1201" fmla="*/ 941764 h 3762376"/>
                <a:gd name="connsiteX1202" fmla="*/ 5419114 w 6270621"/>
                <a:gd name="connsiteY1202" fmla="*/ 1036997 h 3762376"/>
                <a:gd name="connsiteX1203" fmla="*/ 5403236 w 6270621"/>
                <a:gd name="connsiteY1203" fmla="*/ 1089905 h 3762376"/>
                <a:gd name="connsiteX1204" fmla="*/ 5403236 w 6270621"/>
                <a:gd name="connsiteY1204" fmla="*/ 1111068 h 3762376"/>
                <a:gd name="connsiteX1205" fmla="*/ 5397944 w 6270621"/>
                <a:gd name="connsiteY1205" fmla="*/ 1169266 h 3762376"/>
                <a:gd name="connsiteX1206" fmla="*/ 5376774 w 6270621"/>
                <a:gd name="connsiteY1206" fmla="*/ 1222174 h 3762376"/>
                <a:gd name="connsiteX1207" fmla="*/ 5345019 w 6270621"/>
                <a:gd name="connsiteY1207" fmla="*/ 1232755 h 3762376"/>
                <a:gd name="connsiteX1208" fmla="*/ 5329141 w 6270621"/>
                <a:gd name="connsiteY1208" fmla="*/ 1216883 h 3762376"/>
                <a:gd name="connsiteX1209" fmla="*/ 5318556 w 6270621"/>
                <a:gd name="connsiteY1209" fmla="*/ 1232755 h 3762376"/>
                <a:gd name="connsiteX1210" fmla="*/ 5329141 w 6270621"/>
                <a:gd name="connsiteY1210" fmla="*/ 1238046 h 3762376"/>
                <a:gd name="connsiteX1211" fmla="*/ 5318556 w 6270621"/>
                <a:gd name="connsiteY1211" fmla="*/ 1248628 h 3762376"/>
                <a:gd name="connsiteX1212" fmla="*/ 5313264 w 6270621"/>
                <a:gd name="connsiteY1212" fmla="*/ 1275081 h 3762376"/>
                <a:gd name="connsiteX1213" fmla="*/ 5313264 w 6270621"/>
                <a:gd name="connsiteY1213" fmla="*/ 1296245 h 3762376"/>
                <a:gd name="connsiteX1214" fmla="*/ 5297386 w 6270621"/>
                <a:gd name="connsiteY1214" fmla="*/ 1317408 h 3762376"/>
                <a:gd name="connsiteX1215" fmla="*/ 5297386 w 6270621"/>
                <a:gd name="connsiteY1215" fmla="*/ 1338571 h 3762376"/>
                <a:gd name="connsiteX1216" fmla="*/ 5323849 w 6270621"/>
                <a:gd name="connsiteY1216" fmla="*/ 1359734 h 3762376"/>
                <a:gd name="connsiteX1217" fmla="*/ 5366189 w 6270621"/>
                <a:gd name="connsiteY1217" fmla="*/ 1402060 h 3762376"/>
                <a:gd name="connsiteX1218" fmla="*/ 5366189 w 6270621"/>
                <a:gd name="connsiteY1218" fmla="*/ 1433804 h 3762376"/>
                <a:gd name="connsiteX1219" fmla="*/ 5350311 w 6270621"/>
                <a:gd name="connsiteY1219" fmla="*/ 1465549 h 3762376"/>
                <a:gd name="connsiteX1220" fmla="*/ 5318556 w 6270621"/>
                <a:gd name="connsiteY1220" fmla="*/ 1476130 h 3762376"/>
                <a:gd name="connsiteX1221" fmla="*/ 5307971 w 6270621"/>
                <a:gd name="connsiteY1221" fmla="*/ 1465549 h 3762376"/>
                <a:gd name="connsiteX1222" fmla="*/ 5302679 w 6270621"/>
                <a:gd name="connsiteY1222" fmla="*/ 1439095 h 3762376"/>
                <a:gd name="connsiteX1223" fmla="*/ 5297386 w 6270621"/>
                <a:gd name="connsiteY1223" fmla="*/ 1412641 h 3762376"/>
                <a:gd name="connsiteX1224" fmla="*/ 5297386 w 6270621"/>
                <a:gd name="connsiteY1224" fmla="*/ 1396769 h 3762376"/>
                <a:gd name="connsiteX1225" fmla="*/ 5281509 w 6270621"/>
                <a:gd name="connsiteY1225" fmla="*/ 1391478 h 3762376"/>
                <a:gd name="connsiteX1226" fmla="*/ 5255046 w 6270621"/>
                <a:gd name="connsiteY1226" fmla="*/ 1380897 h 3762376"/>
                <a:gd name="connsiteX1227" fmla="*/ 5249754 w 6270621"/>
                <a:gd name="connsiteY1227" fmla="*/ 1354443 h 3762376"/>
                <a:gd name="connsiteX1228" fmla="*/ 5255046 w 6270621"/>
                <a:gd name="connsiteY1228" fmla="*/ 1338571 h 3762376"/>
                <a:gd name="connsiteX1229" fmla="*/ 5233876 w 6270621"/>
                <a:gd name="connsiteY1229" fmla="*/ 1333280 h 3762376"/>
                <a:gd name="connsiteX1230" fmla="*/ 5202122 w 6270621"/>
                <a:gd name="connsiteY1230" fmla="*/ 1343861 h 3762376"/>
                <a:gd name="connsiteX1231" fmla="*/ 5186244 w 6270621"/>
                <a:gd name="connsiteY1231" fmla="*/ 1359734 h 3762376"/>
                <a:gd name="connsiteX1232" fmla="*/ 5175659 w 6270621"/>
                <a:gd name="connsiteY1232" fmla="*/ 1343861 h 3762376"/>
                <a:gd name="connsiteX1233" fmla="*/ 5180952 w 6270621"/>
                <a:gd name="connsiteY1233" fmla="*/ 1322698 h 3762376"/>
                <a:gd name="connsiteX1234" fmla="*/ 5180952 w 6270621"/>
                <a:gd name="connsiteY1234" fmla="*/ 1306826 h 3762376"/>
                <a:gd name="connsiteX1235" fmla="*/ 5159782 w 6270621"/>
                <a:gd name="connsiteY1235" fmla="*/ 1317408 h 3762376"/>
                <a:gd name="connsiteX1236" fmla="*/ 5143904 w 6270621"/>
                <a:gd name="connsiteY1236" fmla="*/ 1338571 h 3762376"/>
                <a:gd name="connsiteX1237" fmla="*/ 5133319 w 6270621"/>
                <a:gd name="connsiteY1237" fmla="*/ 1349152 h 3762376"/>
                <a:gd name="connsiteX1238" fmla="*/ 5133319 w 6270621"/>
                <a:gd name="connsiteY1238" fmla="*/ 1365024 h 3762376"/>
                <a:gd name="connsiteX1239" fmla="*/ 5112149 w 6270621"/>
                <a:gd name="connsiteY1239" fmla="*/ 1359734 h 3762376"/>
                <a:gd name="connsiteX1240" fmla="*/ 5106857 w 6270621"/>
                <a:gd name="connsiteY1240" fmla="*/ 1370315 h 3762376"/>
                <a:gd name="connsiteX1241" fmla="*/ 5122734 w 6270621"/>
                <a:gd name="connsiteY1241" fmla="*/ 1396769 h 3762376"/>
                <a:gd name="connsiteX1242" fmla="*/ 5133319 w 6270621"/>
                <a:gd name="connsiteY1242" fmla="*/ 1412641 h 3762376"/>
                <a:gd name="connsiteX1243" fmla="*/ 5170367 w 6270621"/>
                <a:gd name="connsiteY1243" fmla="*/ 1412641 h 3762376"/>
                <a:gd name="connsiteX1244" fmla="*/ 5180952 w 6270621"/>
                <a:gd name="connsiteY1244" fmla="*/ 1391478 h 3762376"/>
                <a:gd name="connsiteX1245" fmla="*/ 5196829 w 6270621"/>
                <a:gd name="connsiteY1245" fmla="*/ 1402060 h 3762376"/>
                <a:gd name="connsiteX1246" fmla="*/ 5223291 w 6270621"/>
                <a:gd name="connsiteY1246" fmla="*/ 1396769 h 3762376"/>
                <a:gd name="connsiteX1247" fmla="*/ 5223291 w 6270621"/>
                <a:gd name="connsiteY1247" fmla="*/ 1417932 h 3762376"/>
                <a:gd name="connsiteX1248" fmla="*/ 5196829 w 6270621"/>
                <a:gd name="connsiteY1248" fmla="*/ 1423223 h 3762376"/>
                <a:gd name="connsiteX1249" fmla="*/ 5175659 w 6270621"/>
                <a:gd name="connsiteY1249" fmla="*/ 1449677 h 3762376"/>
                <a:gd name="connsiteX1250" fmla="*/ 5180952 w 6270621"/>
                <a:gd name="connsiteY1250" fmla="*/ 1481421 h 3762376"/>
                <a:gd name="connsiteX1251" fmla="*/ 5217999 w 6270621"/>
                <a:gd name="connsiteY1251" fmla="*/ 1523747 h 3762376"/>
                <a:gd name="connsiteX1252" fmla="*/ 5233876 w 6270621"/>
                <a:gd name="connsiteY1252" fmla="*/ 1534329 h 3762376"/>
                <a:gd name="connsiteX1253" fmla="*/ 5260339 w 6270621"/>
                <a:gd name="connsiteY1253" fmla="*/ 1566073 h 3762376"/>
                <a:gd name="connsiteX1254" fmla="*/ 5244461 w 6270621"/>
                <a:gd name="connsiteY1254" fmla="*/ 1597818 h 3762376"/>
                <a:gd name="connsiteX1255" fmla="*/ 5270924 w 6270621"/>
                <a:gd name="connsiteY1255" fmla="*/ 1597818 h 3762376"/>
                <a:gd name="connsiteX1256" fmla="*/ 5270924 w 6270621"/>
                <a:gd name="connsiteY1256" fmla="*/ 1640144 h 3762376"/>
                <a:gd name="connsiteX1257" fmla="*/ 5255046 w 6270621"/>
                <a:gd name="connsiteY1257" fmla="*/ 1666598 h 3762376"/>
                <a:gd name="connsiteX1258" fmla="*/ 5255046 w 6270621"/>
                <a:gd name="connsiteY1258" fmla="*/ 1698342 h 3762376"/>
                <a:gd name="connsiteX1259" fmla="*/ 5223291 w 6270621"/>
                <a:gd name="connsiteY1259" fmla="*/ 1761831 h 3762376"/>
                <a:gd name="connsiteX1260" fmla="*/ 5186244 w 6270621"/>
                <a:gd name="connsiteY1260" fmla="*/ 1798867 h 3762376"/>
                <a:gd name="connsiteX1261" fmla="*/ 5101564 w 6270621"/>
                <a:gd name="connsiteY1261" fmla="*/ 1835902 h 3762376"/>
                <a:gd name="connsiteX1262" fmla="*/ 5085687 w 6270621"/>
                <a:gd name="connsiteY1262" fmla="*/ 1857065 h 3762376"/>
                <a:gd name="connsiteX1263" fmla="*/ 5096272 w 6270621"/>
                <a:gd name="connsiteY1263" fmla="*/ 1883519 h 3762376"/>
                <a:gd name="connsiteX1264" fmla="*/ 5112149 w 6270621"/>
                <a:gd name="connsiteY1264" fmla="*/ 1899391 h 3762376"/>
                <a:gd name="connsiteX1265" fmla="*/ 5096272 w 6270621"/>
                <a:gd name="connsiteY1265" fmla="*/ 1931136 h 3762376"/>
                <a:gd name="connsiteX1266" fmla="*/ 5075102 w 6270621"/>
                <a:gd name="connsiteY1266" fmla="*/ 1925845 h 3762376"/>
                <a:gd name="connsiteX1267" fmla="*/ 5064517 w 6270621"/>
                <a:gd name="connsiteY1267" fmla="*/ 1899391 h 3762376"/>
                <a:gd name="connsiteX1268" fmla="*/ 5075102 w 6270621"/>
                <a:gd name="connsiteY1268" fmla="*/ 1883519 h 3762376"/>
                <a:gd name="connsiteX1269" fmla="*/ 5075102 w 6270621"/>
                <a:gd name="connsiteY1269" fmla="*/ 1851774 h 3762376"/>
                <a:gd name="connsiteX1270" fmla="*/ 5064517 w 6270621"/>
                <a:gd name="connsiteY1270" fmla="*/ 1835902 h 3762376"/>
                <a:gd name="connsiteX1271" fmla="*/ 5032762 w 6270621"/>
                <a:gd name="connsiteY1271" fmla="*/ 1841193 h 3762376"/>
                <a:gd name="connsiteX1272" fmla="*/ 5022177 w 6270621"/>
                <a:gd name="connsiteY1272" fmla="*/ 1867647 h 3762376"/>
                <a:gd name="connsiteX1273" fmla="*/ 5001007 w 6270621"/>
                <a:gd name="connsiteY1273" fmla="*/ 1878228 h 3762376"/>
                <a:gd name="connsiteX1274" fmla="*/ 5001007 w 6270621"/>
                <a:gd name="connsiteY1274" fmla="*/ 1909973 h 3762376"/>
                <a:gd name="connsiteX1275" fmla="*/ 5022177 w 6270621"/>
                <a:gd name="connsiteY1275" fmla="*/ 1936426 h 3762376"/>
                <a:gd name="connsiteX1276" fmla="*/ 5032762 w 6270621"/>
                <a:gd name="connsiteY1276" fmla="*/ 1957589 h 3762376"/>
                <a:gd name="connsiteX1277" fmla="*/ 5048639 w 6270621"/>
                <a:gd name="connsiteY1277" fmla="*/ 1962880 h 3762376"/>
                <a:gd name="connsiteX1278" fmla="*/ 5085687 w 6270621"/>
                <a:gd name="connsiteY1278" fmla="*/ 2005206 h 3762376"/>
                <a:gd name="connsiteX1279" fmla="*/ 5096272 w 6270621"/>
                <a:gd name="connsiteY1279" fmla="*/ 2052823 h 3762376"/>
                <a:gd name="connsiteX1280" fmla="*/ 5096272 w 6270621"/>
                <a:gd name="connsiteY1280" fmla="*/ 2095149 h 3762376"/>
                <a:gd name="connsiteX1281" fmla="*/ 5075102 w 6270621"/>
                <a:gd name="connsiteY1281" fmla="*/ 2111022 h 3762376"/>
                <a:gd name="connsiteX1282" fmla="*/ 5048639 w 6270621"/>
                <a:gd name="connsiteY1282" fmla="*/ 2121603 h 3762376"/>
                <a:gd name="connsiteX1283" fmla="*/ 5043347 w 6270621"/>
                <a:gd name="connsiteY1283" fmla="*/ 2142766 h 3762376"/>
                <a:gd name="connsiteX1284" fmla="*/ 5016884 w 6270621"/>
                <a:gd name="connsiteY1284" fmla="*/ 2163929 h 3762376"/>
                <a:gd name="connsiteX1285" fmla="*/ 5001007 w 6270621"/>
                <a:gd name="connsiteY1285" fmla="*/ 2148057 h 3762376"/>
                <a:gd name="connsiteX1286" fmla="*/ 5001007 w 6270621"/>
                <a:gd name="connsiteY1286" fmla="*/ 2126894 h 3762376"/>
                <a:gd name="connsiteX1287" fmla="*/ 4990422 w 6270621"/>
                <a:gd name="connsiteY1287" fmla="*/ 2111022 h 3762376"/>
                <a:gd name="connsiteX1288" fmla="*/ 4974544 w 6270621"/>
                <a:gd name="connsiteY1288" fmla="*/ 2105731 h 3762376"/>
                <a:gd name="connsiteX1289" fmla="*/ 4969252 w 6270621"/>
                <a:gd name="connsiteY1289" fmla="*/ 2079277 h 3762376"/>
                <a:gd name="connsiteX1290" fmla="*/ 4942789 w 6270621"/>
                <a:gd name="connsiteY1290" fmla="*/ 2063405 h 3762376"/>
                <a:gd name="connsiteX1291" fmla="*/ 4926912 w 6270621"/>
                <a:gd name="connsiteY1291" fmla="*/ 2063405 h 3762376"/>
                <a:gd name="connsiteX1292" fmla="*/ 4921619 w 6270621"/>
                <a:gd name="connsiteY1292" fmla="*/ 2042242 h 3762376"/>
                <a:gd name="connsiteX1293" fmla="*/ 4911035 w 6270621"/>
                <a:gd name="connsiteY1293" fmla="*/ 2031660 h 3762376"/>
                <a:gd name="connsiteX1294" fmla="*/ 4900450 w 6270621"/>
                <a:gd name="connsiteY1294" fmla="*/ 2047532 h 3762376"/>
                <a:gd name="connsiteX1295" fmla="*/ 4905742 w 6270621"/>
                <a:gd name="connsiteY1295" fmla="*/ 2073986 h 3762376"/>
                <a:gd name="connsiteX1296" fmla="*/ 4900450 w 6270621"/>
                <a:gd name="connsiteY1296" fmla="*/ 2105731 h 3762376"/>
                <a:gd name="connsiteX1297" fmla="*/ 4900450 w 6270621"/>
                <a:gd name="connsiteY1297" fmla="*/ 2137475 h 3762376"/>
                <a:gd name="connsiteX1298" fmla="*/ 4926912 w 6270621"/>
                <a:gd name="connsiteY1298" fmla="*/ 2185092 h 3762376"/>
                <a:gd name="connsiteX1299" fmla="*/ 4958667 w 6270621"/>
                <a:gd name="connsiteY1299" fmla="*/ 2222127 h 3762376"/>
                <a:gd name="connsiteX1300" fmla="*/ 4985129 w 6270621"/>
                <a:gd name="connsiteY1300" fmla="*/ 2248581 h 3762376"/>
                <a:gd name="connsiteX1301" fmla="*/ 4985129 w 6270621"/>
                <a:gd name="connsiteY1301" fmla="*/ 2285617 h 3762376"/>
                <a:gd name="connsiteX1302" fmla="*/ 5001007 w 6270621"/>
                <a:gd name="connsiteY1302" fmla="*/ 2333233 h 3762376"/>
                <a:gd name="connsiteX1303" fmla="*/ 4995714 w 6270621"/>
                <a:gd name="connsiteY1303" fmla="*/ 2338524 h 3762376"/>
                <a:gd name="connsiteX1304" fmla="*/ 4974544 w 6270621"/>
                <a:gd name="connsiteY1304" fmla="*/ 2327943 h 3762376"/>
                <a:gd name="connsiteX1305" fmla="*/ 4937497 w 6270621"/>
                <a:gd name="connsiteY1305" fmla="*/ 2301489 h 3762376"/>
                <a:gd name="connsiteX1306" fmla="*/ 4926912 w 6270621"/>
                <a:gd name="connsiteY1306" fmla="*/ 2264454 h 3762376"/>
                <a:gd name="connsiteX1307" fmla="*/ 4926912 w 6270621"/>
                <a:gd name="connsiteY1307" fmla="*/ 2227418 h 3762376"/>
                <a:gd name="connsiteX1308" fmla="*/ 4895157 w 6270621"/>
                <a:gd name="connsiteY1308" fmla="*/ 2185092 h 3762376"/>
                <a:gd name="connsiteX1309" fmla="*/ 4879280 w 6270621"/>
                <a:gd name="connsiteY1309" fmla="*/ 2174511 h 3762376"/>
                <a:gd name="connsiteX1310" fmla="*/ 4879280 w 6270621"/>
                <a:gd name="connsiteY1310" fmla="*/ 2163929 h 3762376"/>
                <a:gd name="connsiteX1311" fmla="*/ 4879280 w 6270621"/>
                <a:gd name="connsiteY1311" fmla="*/ 2132185 h 3762376"/>
                <a:gd name="connsiteX1312" fmla="*/ 4879280 w 6270621"/>
                <a:gd name="connsiteY1312" fmla="*/ 2100440 h 3762376"/>
                <a:gd name="connsiteX1313" fmla="*/ 4868695 w 6270621"/>
                <a:gd name="connsiteY1313" fmla="*/ 2079277 h 3762376"/>
                <a:gd name="connsiteX1314" fmla="*/ 4879280 w 6270621"/>
                <a:gd name="connsiteY1314" fmla="*/ 2068695 h 3762376"/>
                <a:gd name="connsiteX1315" fmla="*/ 4873987 w 6270621"/>
                <a:gd name="connsiteY1315" fmla="*/ 2058114 h 3762376"/>
                <a:gd name="connsiteX1316" fmla="*/ 4852817 w 6270621"/>
                <a:gd name="connsiteY1316" fmla="*/ 2031660 h 3762376"/>
                <a:gd name="connsiteX1317" fmla="*/ 4842232 w 6270621"/>
                <a:gd name="connsiteY1317" fmla="*/ 1978753 h 3762376"/>
                <a:gd name="connsiteX1318" fmla="*/ 4826355 w 6270621"/>
                <a:gd name="connsiteY1318" fmla="*/ 1957589 h 3762376"/>
                <a:gd name="connsiteX1319" fmla="*/ 4826355 w 6270621"/>
                <a:gd name="connsiteY1319" fmla="*/ 1978753 h 3762376"/>
                <a:gd name="connsiteX1320" fmla="*/ 4794600 w 6270621"/>
                <a:gd name="connsiteY1320" fmla="*/ 1999916 h 3762376"/>
                <a:gd name="connsiteX1321" fmla="*/ 4784015 w 6270621"/>
                <a:gd name="connsiteY1321" fmla="*/ 1984043 h 3762376"/>
                <a:gd name="connsiteX1322" fmla="*/ 4784015 w 6270621"/>
                <a:gd name="connsiteY1322" fmla="*/ 1947008 h 3762376"/>
                <a:gd name="connsiteX1323" fmla="*/ 4762845 w 6270621"/>
                <a:gd name="connsiteY1323" fmla="*/ 1920554 h 3762376"/>
                <a:gd name="connsiteX1324" fmla="*/ 4725797 w 6270621"/>
                <a:gd name="connsiteY1324" fmla="*/ 1883519 h 3762376"/>
                <a:gd name="connsiteX1325" fmla="*/ 4725797 w 6270621"/>
                <a:gd name="connsiteY1325" fmla="*/ 1862356 h 3762376"/>
                <a:gd name="connsiteX1326" fmla="*/ 4704627 w 6270621"/>
                <a:gd name="connsiteY1326" fmla="*/ 1851774 h 3762376"/>
                <a:gd name="connsiteX1327" fmla="*/ 4667580 w 6270621"/>
                <a:gd name="connsiteY1327" fmla="*/ 1862356 h 3762376"/>
                <a:gd name="connsiteX1328" fmla="*/ 4646410 w 6270621"/>
                <a:gd name="connsiteY1328" fmla="*/ 1851774 h 3762376"/>
                <a:gd name="connsiteX1329" fmla="*/ 4625240 w 6270621"/>
                <a:gd name="connsiteY1329" fmla="*/ 1872937 h 3762376"/>
                <a:gd name="connsiteX1330" fmla="*/ 4630532 w 6270621"/>
                <a:gd name="connsiteY1330" fmla="*/ 1888810 h 3762376"/>
                <a:gd name="connsiteX1331" fmla="*/ 4593485 w 6270621"/>
                <a:gd name="connsiteY1331" fmla="*/ 1915263 h 3762376"/>
                <a:gd name="connsiteX1332" fmla="*/ 4561730 w 6270621"/>
                <a:gd name="connsiteY1332" fmla="*/ 1957589 h 3762376"/>
                <a:gd name="connsiteX1333" fmla="*/ 4540560 w 6270621"/>
                <a:gd name="connsiteY1333" fmla="*/ 1989334 h 3762376"/>
                <a:gd name="connsiteX1334" fmla="*/ 4514098 w 6270621"/>
                <a:gd name="connsiteY1334" fmla="*/ 1994625 h 3762376"/>
                <a:gd name="connsiteX1335" fmla="*/ 4514098 w 6270621"/>
                <a:gd name="connsiteY1335" fmla="*/ 2052823 h 3762376"/>
                <a:gd name="connsiteX1336" fmla="*/ 4514098 w 6270621"/>
                <a:gd name="connsiteY1336" fmla="*/ 2079277 h 3762376"/>
                <a:gd name="connsiteX1337" fmla="*/ 4508805 w 6270621"/>
                <a:gd name="connsiteY1337" fmla="*/ 2111022 h 3762376"/>
                <a:gd name="connsiteX1338" fmla="*/ 4514098 w 6270621"/>
                <a:gd name="connsiteY1338" fmla="*/ 2132185 h 3762376"/>
                <a:gd name="connsiteX1339" fmla="*/ 4482343 w 6270621"/>
                <a:gd name="connsiteY1339" fmla="*/ 2163929 h 3762376"/>
                <a:gd name="connsiteX1340" fmla="*/ 4482343 w 6270621"/>
                <a:gd name="connsiteY1340" fmla="*/ 2179801 h 3762376"/>
                <a:gd name="connsiteX1341" fmla="*/ 4461173 w 6270621"/>
                <a:gd name="connsiteY1341" fmla="*/ 2190383 h 3762376"/>
                <a:gd name="connsiteX1342" fmla="*/ 4440003 w 6270621"/>
                <a:gd name="connsiteY1342" fmla="*/ 2158638 h 3762376"/>
                <a:gd name="connsiteX1343" fmla="*/ 4440003 w 6270621"/>
                <a:gd name="connsiteY1343" fmla="*/ 2142766 h 3762376"/>
                <a:gd name="connsiteX1344" fmla="*/ 4429418 w 6270621"/>
                <a:gd name="connsiteY1344" fmla="*/ 2126894 h 3762376"/>
                <a:gd name="connsiteX1345" fmla="*/ 4413540 w 6270621"/>
                <a:gd name="connsiteY1345" fmla="*/ 2105731 h 3762376"/>
                <a:gd name="connsiteX1346" fmla="*/ 4402955 w 6270621"/>
                <a:gd name="connsiteY1346" fmla="*/ 2058114 h 3762376"/>
                <a:gd name="connsiteX1347" fmla="*/ 4392370 w 6270621"/>
                <a:gd name="connsiteY1347" fmla="*/ 2042242 h 3762376"/>
                <a:gd name="connsiteX1348" fmla="*/ 4334153 w 6270621"/>
                <a:gd name="connsiteY1348" fmla="*/ 1931136 h 3762376"/>
                <a:gd name="connsiteX1349" fmla="*/ 4344738 w 6270621"/>
                <a:gd name="connsiteY1349" fmla="*/ 1888810 h 3762376"/>
                <a:gd name="connsiteX1350" fmla="*/ 4339445 w 6270621"/>
                <a:gd name="connsiteY1350" fmla="*/ 1862356 h 3762376"/>
                <a:gd name="connsiteX1351" fmla="*/ 4323568 w 6270621"/>
                <a:gd name="connsiteY1351" fmla="*/ 1894100 h 3762376"/>
                <a:gd name="connsiteX1352" fmla="*/ 4291813 w 6270621"/>
                <a:gd name="connsiteY1352" fmla="*/ 1899391 h 3762376"/>
                <a:gd name="connsiteX1353" fmla="*/ 4281228 w 6270621"/>
                <a:gd name="connsiteY1353" fmla="*/ 1883519 h 3762376"/>
                <a:gd name="connsiteX1354" fmla="*/ 4260058 w 6270621"/>
                <a:gd name="connsiteY1354" fmla="*/ 1867647 h 3762376"/>
                <a:gd name="connsiteX1355" fmla="*/ 4281228 w 6270621"/>
                <a:gd name="connsiteY1355" fmla="*/ 1851774 h 3762376"/>
                <a:gd name="connsiteX1356" fmla="*/ 4249473 w 6270621"/>
                <a:gd name="connsiteY1356" fmla="*/ 1846484 h 3762376"/>
                <a:gd name="connsiteX1357" fmla="*/ 4249473 w 6270621"/>
                <a:gd name="connsiteY1357" fmla="*/ 1830611 h 3762376"/>
                <a:gd name="connsiteX1358" fmla="*/ 4233596 w 6270621"/>
                <a:gd name="connsiteY1358" fmla="*/ 1835902 h 3762376"/>
                <a:gd name="connsiteX1359" fmla="*/ 4228303 w 6270621"/>
                <a:gd name="connsiteY1359" fmla="*/ 1825321 h 3762376"/>
                <a:gd name="connsiteX1360" fmla="*/ 4207133 w 6270621"/>
                <a:gd name="connsiteY1360" fmla="*/ 1814739 h 3762376"/>
                <a:gd name="connsiteX1361" fmla="*/ 4191256 w 6270621"/>
                <a:gd name="connsiteY1361" fmla="*/ 1793576 h 3762376"/>
                <a:gd name="connsiteX1362" fmla="*/ 4133038 w 6270621"/>
                <a:gd name="connsiteY1362" fmla="*/ 1798867 h 3762376"/>
                <a:gd name="connsiteX1363" fmla="*/ 4058943 w 6270621"/>
                <a:gd name="connsiteY1363" fmla="*/ 1809448 h 3762376"/>
                <a:gd name="connsiteX1364" fmla="*/ 4016603 w 6270621"/>
                <a:gd name="connsiteY1364" fmla="*/ 1793576 h 3762376"/>
                <a:gd name="connsiteX1365" fmla="*/ 4011311 w 6270621"/>
                <a:gd name="connsiteY1365" fmla="*/ 1777704 h 3762376"/>
                <a:gd name="connsiteX1366" fmla="*/ 4000726 w 6270621"/>
                <a:gd name="connsiteY1366" fmla="*/ 1761831 h 3762376"/>
                <a:gd name="connsiteX1367" fmla="*/ 3968971 w 6270621"/>
                <a:gd name="connsiteY1367" fmla="*/ 1777704 h 3762376"/>
                <a:gd name="connsiteX1368" fmla="*/ 3947801 w 6270621"/>
                <a:gd name="connsiteY1368" fmla="*/ 1782994 h 3762376"/>
                <a:gd name="connsiteX1369" fmla="*/ 3910754 w 6270621"/>
                <a:gd name="connsiteY1369" fmla="*/ 1756541 h 3762376"/>
                <a:gd name="connsiteX1370" fmla="*/ 3894876 w 6270621"/>
                <a:gd name="connsiteY1370" fmla="*/ 1761831 h 3762376"/>
                <a:gd name="connsiteX1371" fmla="*/ 3884291 w 6270621"/>
                <a:gd name="connsiteY1371" fmla="*/ 1745959 h 3762376"/>
                <a:gd name="connsiteX1372" fmla="*/ 3863121 w 6270621"/>
                <a:gd name="connsiteY1372" fmla="*/ 1708924 h 3762376"/>
                <a:gd name="connsiteX1373" fmla="*/ 3847244 w 6270621"/>
                <a:gd name="connsiteY1373" fmla="*/ 1703633 h 3762376"/>
                <a:gd name="connsiteX1374" fmla="*/ 3820781 w 6270621"/>
                <a:gd name="connsiteY1374" fmla="*/ 1724796 h 3762376"/>
                <a:gd name="connsiteX1375" fmla="*/ 3836659 w 6270621"/>
                <a:gd name="connsiteY1375" fmla="*/ 1745959 h 3762376"/>
                <a:gd name="connsiteX1376" fmla="*/ 3873706 w 6270621"/>
                <a:gd name="connsiteY1376" fmla="*/ 1798867 h 3762376"/>
                <a:gd name="connsiteX1377" fmla="*/ 3910754 w 6270621"/>
                <a:gd name="connsiteY1377" fmla="*/ 1846484 h 3762376"/>
                <a:gd name="connsiteX1378" fmla="*/ 3958386 w 6270621"/>
                <a:gd name="connsiteY1378" fmla="*/ 1835902 h 3762376"/>
                <a:gd name="connsiteX1379" fmla="*/ 3974263 w 6270621"/>
                <a:gd name="connsiteY1379" fmla="*/ 1809448 h 3762376"/>
                <a:gd name="connsiteX1380" fmla="*/ 3995433 w 6270621"/>
                <a:gd name="connsiteY1380" fmla="*/ 1782994 h 3762376"/>
                <a:gd name="connsiteX1381" fmla="*/ 4006018 w 6270621"/>
                <a:gd name="connsiteY1381" fmla="*/ 1835902 h 3762376"/>
                <a:gd name="connsiteX1382" fmla="*/ 4037773 w 6270621"/>
                <a:gd name="connsiteY1382" fmla="*/ 1841193 h 3762376"/>
                <a:gd name="connsiteX1383" fmla="*/ 4074821 w 6270621"/>
                <a:gd name="connsiteY1383" fmla="*/ 1867647 h 3762376"/>
                <a:gd name="connsiteX1384" fmla="*/ 4074821 w 6270621"/>
                <a:gd name="connsiteY1384" fmla="*/ 1899391 h 3762376"/>
                <a:gd name="connsiteX1385" fmla="*/ 4058943 w 6270621"/>
                <a:gd name="connsiteY1385" fmla="*/ 1909973 h 3762376"/>
                <a:gd name="connsiteX1386" fmla="*/ 4058943 w 6270621"/>
                <a:gd name="connsiteY1386" fmla="*/ 1925845 h 3762376"/>
                <a:gd name="connsiteX1387" fmla="*/ 4048358 w 6270621"/>
                <a:gd name="connsiteY1387" fmla="*/ 1925845 h 3762376"/>
                <a:gd name="connsiteX1388" fmla="*/ 4043066 w 6270621"/>
                <a:gd name="connsiteY1388" fmla="*/ 1952299 h 3762376"/>
                <a:gd name="connsiteX1389" fmla="*/ 4021896 w 6270621"/>
                <a:gd name="connsiteY1389" fmla="*/ 1962880 h 3762376"/>
                <a:gd name="connsiteX1390" fmla="*/ 4021896 w 6270621"/>
                <a:gd name="connsiteY1390" fmla="*/ 1978753 h 3762376"/>
                <a:gd name="connsiteX1391" fmla="*/ 4000726 w 6270621"/>
                <a:gd name="connsiteY1391" fmla="*/ 1984043 h 3762376"/>
                <a:gd name="connsiteX1392" fmla="*/ 4000726 w 6270621"/>
                <a:gd name="connsiteY1392" fmla="*/ 1999916 h 3762376"/>
                <a:gd name="connsiteX1393" fmla="*/ 3953093 w 6270621"/>
                <a:gd name="connsiteY1393" fmla="*/ 2010497 h 3762376"/>
                <a:gd name="connsiteX1394" fmla="*/ 3942509 w 6270621"/>
                <a:gd name="connsiteY1394" fmla="*/ 2036951 h 3762376"/>
                <a:gd name="connsiteX1395" fmla="*/ 3889584 w 6270621"/>
                <a:gd name="connsiteY1395" fmla="*/ 2047532 h 3762376"/>
                <a:gd name="connsiteX1396" fmla="*/ 3873706 w 6270621"/>
                <a:gd name="connsiteY1396" fmla="*/ 2063405 h 3762376"/>
                <a:gd name="connsiteX1397" fmla="*/ 3815489 w 6270621"/>
                <a:gd name="connsiteY1397" fmla="*/ 2084568 h 3762376"/>
                <a:gd name="connsiteX1398" fmla="*/ 3789026 w 6270621"/>
                <a:gd name="connsiteY1398" fmla="*/ 2095149 h 3762376"/>
                <a:gd name="connsiteX1399" fmla="*/ 3773149 w 6270621"/>
                <a:gd name="connsiteY1399" fmla="*/ 2095149 h 3762376"/>
                <a:gd name="connsiteX1400" fmla="*/ 3757271 w 6270621"/>
                <a:gd name="connsiteY1400" fmla="*/ 2079277 h 3762376"/>
                <a:gd name="connsiteX1401" fmla="*/ 3757271 w 6270621"/>
                <a:gd name="connsiteY1401" fmla="*/ 2063405 h 3762376"/>
                <a:gd name="connsiteX1402" fmla="*/ 3741394 w 6270621"/>
                <a:gd name="connsiteY1402" fmla="*/ 2042242 h 3762376"/>
                <a:gd name="connsiteX1403" fmla="*/ 3746686 w 6270621"/>
                <a:gd name="connsiteY1403" fmla="*/ 2021079 h 3762376"/>
                <a:gd name="connsiteX1404" fmla="*/ 3699054 w 6270621"/>
                <a:gd name="connsiteY1404" fmla="*/ 1941717 h 3762376"/>
                <a:gd name="connsiteX1405" fmla="*/ 3672591 w 6270621"/>
                <a:gd name="connsiteY1405" fmla="*/ 1931136 h 3762376"/>
                <a:gd name="connsiteX1406" fmla="*/ 3667299 w 6270621"/>
                <a:gd name="connsiteY1406" fmla="*/ 1920554 h 3762376"/>
                <a:gd name="connsiteX1407" fmla="*/ 3651421 w 6270621"/>
                <a:gd name="connsiteY1407" fmla="*/ 1862356 h 3762376"/>
                <a:gd name="connsiteX1408" fmla="*/ 3624959 w 6270621"/>
                <a:gd name="connsiteY1408" fmla="*/ 1851774 h 3762376"/>
                <a:gd name="connsiteX1409" fmla="*/ 3614374 w 6270621"/>
                <a:gd name="connsiteY1409" fmla="*/ 1830611 h 3762376"/>
                <a:gd name="connsiteX1410" fmla="*/ 3598497 w 6270621"/>
                <a:gd name="connsiteY1410" fmla="*/ 1814739 h 3762376"/>
                <a:gd name="connsiteX1411" fmla="*/ 3582619 w 6270621"/>
                <a:gd name="connsiteY1411" fmla="*/ 1782994 h 3762376"/>
                <a:gd name="connsiteX1412" fmla="*/ 3561449 w 6270621"/>
                <a:gd name="connsiteY1412" fmla="*/ 1772413 h 3762376"/>
                <a:gd name="connsiteX1413" fmla="*/ 3556157 w 6270621"/>
                <a:gd name="connsiteY1413" fmla="*/ 1735378 h 3762376"/>
                <a:gd name="connsiteX1414" fmla="*/ 3550864 w 6270621"/>
                <a:gd name="connsiteY1414" fmla="*/ 1751250 h 3762376"/>
                <a:gd name="connsiteX1415" fmla="*/ 3550864 w 6270621"/>
                <a:gd name="connsiteY1415" fmla="*/ 1788285 h 3762376"/>
                <a:gd name="connsiteX1416" fmla="*/ 3534987 w 6270621"/>
                <a:gd name="connsiteY1416" fmla="*/ 1767122 h 3762376"/>
                <a:gd name="connsiteX1417" fmla="*/ 3524402 w 6270621"/>
                <a:gd name="connsiteY1417" fmla="*/ 1745959 h 3762376"/>
                <a:gd name="connsiteX1418" fmla="*/ 3513817 w 6270621"/>
                <a:gd name="connsiteY1418" fmla="*/ 1719505 h 3762376"/>
                <a:gd name="connsiteX1419" fmla="*/ 3503232 w 6270621"/>
                <a:gd name="connsiteY1419" fmla="*/ 1724796 h 3762376"/>
                <a:gd name="connsiteX1420" fmla="*/ 3519109 w 6270621"/>
                <a:gd name="connsiteY1420" fmla="*/ 1772413 h 3762376"/>
                <a:gd name="connsiteX1421" fmla="*/ 3540279 w 6270621"/>
                <a:gd name="connsiteY1421" fmla="*/ 1788285 h 3762376"/>
                <a:gd name="connsiteX1422" fmla="*/ 3545572 w 6270621"/>
                <a:gd name="connsiteY1422" fmla="*/ 1809448 h 3762376"/>
                <a:gd name="connsiteX1423" fmla="*/ 3587912 w 6270621"/>
                <a:gd name="connsiteY1423" fmla="*/ 1851774 h 3762376"/>
                <a:gd name="connsiteX1424" fmla="*/ 3577327 w 6270621"/>
                <a:gd name="connsiteY1424" fmla="*/ 1862356 h 3762376"/>
                <a:gd name="connsiteX1425" fmla="*/ 3619667 w 6270621"/>
                <a:gd name="connsiteY1425" fmla="*/ 1904682 h 3762376"/>
                <a:gd name="connsiteX1426" fmla="*/ 3630252 w 6270621"/>
                <a:gd name="connsiteY1426" fmla="*/ 1973462 h 3762376"/>
                <a:gd name="connsiteX1427" fmla="*/ 3656714 w 6270621"/>
                <a:gd name="connsiteY1427" fmla="*/ 1989334 h 3762376"/>
                <a:gd name="connsiteX1428" fmla="*/ 3677884 w 6270621"/>
                <a:gd name="connsiteY1428" fmla="*/ 2042242 h 3762376"/>
                <a:gd name="connsiteX1429" fmla="*/ 3741394 w 6270621"/>
                <a:gd name="connsiteY1429" fmla="*/ 2084568 h 3762376"/>
                <a:gd name="connsiteX1430" fmla="*/ 3757271 w 6270621"/>
                <a:gd name="connsiteY1430" fmla="*/ 2100440 h 3762376"/>
                <a:gd name="connsiteX1431" fmla="*/ 3751979 w 6270621"/>
                <a:gd name="connsiteY1431" fmla="*/ 2116312 h 3762376"/>
                <a:gd name="connsiteX1432" fmla="*/ 3767856 w 6270621"/>
                <a:gd name="connsiteY1432" fmla="*/ 2142766 h 3762376"/>
                <a:gd name="connsiteX1433" fmla="*/ 3789026 w 6270621"/>
                <a:gd name="connsiteY1433" fmla="*/ 2148057 h 3762376"/>
                <a:gd name="connsiteX1434" fmla="*/ 3810196 w 6270621"/>
                <a:gd name="connsiteY1434" fmla="*/ 2137475 h 3762376"/>
                <a:gd name="connsiteX1435" fmla="*/ 3831366 w 6270621"/>
                <a:gd name="connsiteY1435" fmla="*/ 2137475 h 3762376"/>
                <a:gd name="connsiteX1436" fmla="*/ 3841951 w 6270621"/>
                <a:gd name="connsiteY1436" fmla="*/ 2126894 h 3762376"/>
                <a:gd name="connsiteX1437" fmla="*/ 3873706 w 6270621"/>
                <a:gd name="connsiteY1437" fmla="*/ 2126894 h 3762376"/>
                <a:gd name="connsiteX1438" fmla="*/ 3910754 w 6270621"/>
                <a:gd name="connsiteY1438" fmla="*/ 2111022 h 3762376"/>
                <a:gd name="connsiteX1439" fmla="*/ 3921339 w 6270621"/>
                <a:gd name="connsiteY1439" fmla="*/ 2121603 h 3762376"/>
                <a:gd name="connsiteX1440" fmla="*/ 3916046 w 6270621"/>
                <a:gd name="connsiteY1440" fmla="*/ 2158638 h 3762376"/>
                <a:gd name="connsiteX1441" fmla="*/ 3894876 w 6270621"/>
                <a:gd name="connsiteY1441" fmla="*/ 2200964 h 3762376"/>
                <a:gd name="connsiteX1442" fmla="*/ 3894876 w 6270621"/>
                <a:gd name="connsiteY1442" fmla="*/ 2227418 h 3762376"/>
                <a:gd name="connsiteX1443" fmla="*/ 3857829 w 6270621"/>
                <a:gd name="connsiteY1443" fmla="*/ 2280326 h 3762376"/>
                <a:gd name="connsiteX1444" fmla="*/ 3751979 w 6270621"/>
                <a:gd name="connsiteY1444" fmla="*/ 2375559 h 3762376"/>
                <a:gd name="connsiteX1445" fmla="*/ 3741394 w 6270621"/>
                <a:gd name="connsiteY1445" fmla="*/ 2402013 h 3762376"/>
                <a:gd name="connsiteX1446" fmla="*/ 3720224 w 6270621"/>
                <a:gd name="connsiteY1446" fmla="*/ 2407304 h 3762376"/>
                <a:gd name="connsiteX1447" fmla="*/ 3693761 w 6270621"/>
                <a:gd name="connsiteY1447" fmla="*/ 2454921 h 3762376"/>
                <a:gd name="connsiteX1448" fmla="*/ 3677884 w 6270621"/>
                <a:gd name="connsiteY1448" fmla="*/ 2491956 h 3762376"/>
                <a:gd name="connsiteX1449" fmla="*/ 3688469 w 6270621"/>
                <a:gd name="connsiteY1449" fmla="*/ 2513119 h 3762376"/>
                <a:gd name="connsiteX1450" fmla="*/ 3683176 w 6270621"/>
                <a:gd name="connsiteY1450" fmla="*/ 2550155 h 3762376"/>
                <a:gd name="connsiteX1451" fmla="*/ 3704346 w 6270621"/>
                <a:gd name="connsiteY1451" fmla="*/ 2597771 h 3762376"/>
                <a:gd name="connsiteX1452" fmla="*/ 3704346 w 6270621"/>
                <a:gd name="connsiteY1452" fmla="*/ 2640097 h 3762376"/>
                <a:gd name="connsiteX1453" fmla="*/ 3699054 w 6270621"/>
                <a:gd name="connsiteY1453" fmla="*/ 2677133 h 3762376"/>
                <a:gd name="connsiteX1454" fmla="*/ 3704346 w 6270621"/>
                <a:gd name="connsiteY1454" fmla="*/ 2693005 h 3762376"/>
                <a:gd name="connsiteX1455" fmla="*/ 3683176 w 6270621"/>
                <a:gd name="connsiteY1455" fmla="*/ 2719459 h 3762376"/>
                <a:gd name="connsiteX1456" fmla="*/ 3640837 w 6270621"/>
                <a:gd name="connsiteY1456" fmla="*/ 2730040 h 3762376"/>
                <a:gd name="connsiteX1457" fmla="*/ 3603789 w 6270621"/>
                <a:gd name="connsiteY1457" fmla="*/ 2767076 h 3762376"/>
                <a:gd name="connsiteX1458" fmla="*/ 3577327 w 6270621"/>
                <a:gd name="connsiteY1458" fmla="*/ 2804111 h 3762376"/>
                <a:gd name="connsiteX1459" fmla="*/ 3587912 w 6270621"/>
                <a:gd name="connsiteY1459" fmla="*/ 2857019 h 3762376"/>
                <a:gd name="connsiteX1460" fmla="*/ 3572034 w 6270621"/>
                <a:gd name="connsiteY1460" fmla="*/ 2904635 h 3762376"/>
                <a:gd name="connsiteX1461" fmla="*/ 3524402 w 6270621"/>
                <a:gd name="connsiteY1461" fmla="*/ 2925798 h 3762376"/>
                <a:gd name="connsiteX1462" fmla="*/ 3524402 w 6270621"/>
                <a:gd name="connsiteY1462" fmla="*/ 2978706 h 3762376"/>
                <a:gd name="connsiteX1463" fmla="*/ 3497939 w 6270621"/>
                <a:gd name="connsiteY1463" fmla="*/ 2999869 h 3762376"/>
                <a:gd name="connsiteX1464" fmla="*/ 3476769 w 6270621"/>
                <a:gd name="connsiteY1464" fmla="*/ 3036904 h 3762376"/>
                <a:gd name="connsiteX1465" fmla="*/ 3429137 w 6270621"/>
                <a:gd name="connsiteY1465" fmla="*/ 3079231 h 3762376"/>
                <a:gd name="connsiteX1466" fmla="*/ 3392089 w 6270621"/>
                <a:gd name="connsiteY1466" fmla="*/ 3110975 h 3762376"/>
                <a:gd name="connsiteX1467" fmla="*/ 3328580 w 6270621"/>
                <a:gd name="connsiteY1467" fmla="*/ 3116266 h 3762376"/>
                <a:gd name="connsiteX1468" fmla="*/ 3291532 w 6270621"/>
                <a:gd name="connsiteY1468" fmla="*/ 3121557 h 3762376"/>
                <a:gd name="connsiteX1469" fmla="*/ 3270362 w 6270621"/>
                <a:gd name="connsiteY1469" fmla="*/ 3132138 h 3762376"/>
                <a:gd name="connsiteX1470" fmla="*/ 3228022 w 6270621"/>
                <a:gd name="connsiteY1470" fmla="*/ 3110975 h 3762376"/>
                <a:gd name="connsiteX1471" fmla="*/ 3228022 w 6270621"/>
                <a:gd name="connsiteY1471" fmla="*/ 3100394 h 3762376"/>
                <a:gd name="connsiteX1472" fmla="*/ 3222730 w 6270621"/>
                <a:gd name="connsiteY1472" fmla="*/ 3079231 h 3762376"/>
                <a:gd name="connsiteX1473" fmla="*/ 3228022 w 6270621"/>
                <a:gd name="connsiteY1473" fmla="*/ 3068649 h 3762376"/>
                <a:gd name="connsiteX1474" fmla="*/ 3228022 w 6270621"/>
                <a:gd name="connsiteY1474" fmla="*/ 3047486 h 3762376"/>
                <a:gd name="connsiteX1475" fmla="*/ 3206852 w 6270621"/>
                <a:gd name="connsiteY1475" fmla="*/ 3026323 h 3762376"/>
                <a:gd name="connsiteX1476" fmla="*/ 3196267 w 6270621"/>
                <a:gd name="connsiteY1476" fmla="*/ 2978706 h 3762376"/>
                <a:gd name="connsiteX1477" fmla="*/ 3175097 w 6270621"/>
                <a:gd name="connsiteY1477" fmla="*/ 2962834 h 3762376"/>
                <a:gd name="connsiteX1478" fmla="*/ 3175097 w 6270621"/>
                <a:gd name="connsiteY1478" fmla="*/ 2931089 h 3762376"/>
                <a:gd name="connsiteX1479" fmla="*/ 3164512 w 6270621"/>
                <a:gd name="connsiteY1479" fmla="*/ 2894054 h 3762376"/>
                <a:gd name="connsiteX1480" fmla="*/ 3153927 w 6270621"/>
                <a:gd name="connsiteY1480" fmla="*/ 2830565 h 3762376"/>
                <a:gd name="connsiteX1481" fmla="*/ 3143342 w 6270621"/>
                <a:gd name="connsiteY1481" fmla="*/ 2809402 h 3762376"/>
                <a:gd name="connsiteX1482" fmla="*/ 3138050 w 6270621"/>
                <a:gd name="connsiteY1482" fmla="*/ 2782948 h 3762376"/>
                <a:gd name="connsiteX1483" fmla="*/ 3116880 w 6270621"/>
                <a:gd name="connsiteY1483" fmla="*/ 2761785 h 3762376"/>
                <a:gd name="connsiteX1484" fmla="*/ 3111587 w 6270621"/>
                <a:gd name="connsiteY1484" fmla="*/ 2730040 h 3762376"/>
                <a:gd name="connsiteX1485" fmla="*/ 3122173 w 6270621"/>
                <a:gd name="connsiteY1485" fmla="*/ 2677133 h 3762376"/>
                <a:gd name="connsiteX1486" fmla="*/ 3153927 w 6270621"/>
                <a:gd name="connsiteY1486" fmla="*/ 2629516 h 3762376"/>
                <a:gd name="connsiteX1487" fmla="*/ 3159220 w 6270621"/>
                <a:gd name="connsiteY1487" fmla="*/ 2603062 h 3762376"/>
                <a:gd name="connsiteX1488" fmla="*/ 3138050 w 6270621"/>
                <a:gd name="connsiteY1488" fmla="*/ 2566027 h 3762376"/>
                <a:gd name="connsiteX1489" fmla="*/ 3148635 w 6270621"/>
                <a:gd name="connsiteY1489" fmla="*/ 2539573 h 3762376"/>
                <a:gd name="connsiteX1490" fmla="*/ 3138050 w 6270621"/>
                <a:gd name="connsiteY1490" fmla="*/ 2502538 h 3762376"/>
                <a:gd name="connsiteX1491" fmla="*/ 3116880 w 6270621"/>
                <a:gd name="connsiteY1491" fmla="*/ 2486665 h 3762376"/>
                <a:gd name="connsiteX1492" fmla="*/ 3101002 w 6270621"/>
                <a:gd name="connsiteY1492" fmla="*/ 2449630 h 3762376"/>
                <a:gd name="connsiteX1493" fmla="*/ 3063955 w 6270621"/>
                <a:gd name="connsiteY1493" fmla="*/ 2417886 h 3762376"/>
                <a:gd name="connsiteX1494" fmla="*/ 3058662 w 6270621"/>
                <a:gd name="connsiteY1494" fmla="*/ 2391432 h 3762376"/>
                <a:gd name="connsiteX1495" fmla="*/ 3079833 w 6270621"/>
                <a:gd name="connsiteY1495" fmla="*/ 2317361 h 3762376"/>
                <a:gd name="connsiteX1496" fmla="*/ 3074540 w 6270621"/>
                <a:gd name="connsiteY1496" fmla="*/ 2290907 h 3762376"/>
                <a:gd name="connsiteX1497" fmla="*/ 3048078 w 6270621"/>
                <a:gd name="connsiteY1497" fmla="*/ 2275035 h 3762376"/>
                <a:gd name="connsiteX1498" fmla="*/ 3000445 w 6270621"/>
                <a:gd name="connsiteY1498" fmla="*/ 2280326 h 3762376"/>
                <a:gd name="connsiteX1499" fmla="*/ 2984568 w 6270621"/>
                <a:gd name="connsiteY1499" fmla="*/ 2259163 h 3762376"/>
                <a:gd name="connsiteX1500" fmla="*/ 2958106 w 6270621"/>
                <a:gd name="connsiteY1500" fmla="*/ 2238000 h 3762376"/>
                <a:gd name="connsiteX1501" fmla="*/ 2884011 w 6270621"/>
                <a:gd name="connsiteY1501" fmla="*/ 2253872 h 3762376"/>
                <a:gd name="connsiteX1502" fmla="*/ 2846963 w 6270621"/>
                <a:gd name="connsiteY1502" fmla="*/ 2275035 h 3762376"/>
                <a:gd name="connsiteX1503" fmla="*/ 2815208 w 6270621"/>
                <a:gd name="connsiteY1503" fmla="*/ 2264454 h 3762376"/>
                <a:gd name="connsiteX1504" fmla="*/ 2778161 w 6270621"/>
                <a:gd name="connsiteY1504" fmla="*/ 2259163 h 3762376"/>
                <a:gd name="connsiteX1505" fmla="*/ 2741113 w 6270621"/>
                <a:gd name="connsiteY1505" fmla="*/ 2285617 h 3762376"/>
                <a:gd name="connsiteX1506" fmla="*/ 2714651 w 6270621"/>
                <a:gd name="connsiteY1506" fmla="*/ 2285617 h 3762376"/>
                <a:gd name="connsiteX1507" fmla="*/ 2640556 w 6270621"/>
                <a:gd name="connsiteY1507" fmla="*/ 2227418 h 3762376"/>
                <a:gd name="connsiteX1508" fmla="*/ 2619386 w 6270621"/>
                <a:gd name="connsiteY1508" fmla="*/ 2227418 h 3762376"/>
                <a:gd name="connsiteX1509" fmla="*/ 2603509 w 6270621"/>
                <a:gd name="connsiteY1509" fmla="*/ 2185092 h 3762376"/>
                <a:gd name="connsiteX1510" fmla="*/ 2561169 w 6270621"/>
                <a:gd name="connsiteY1510" fmla="*/ 2126894 h 3762376"/>
                <a:gd name="connsiteX1511" fmla="*/ 2539999 w 6270621"/>
                <a:gd name="connsiteY1511" fmla="*/ 2116312 h 3762376"/>
                <a:gd name="connsiteX1512" fmla="*/ 2534706 w 6270621"/>
                <a:gd name="connsiteY1512" fmla="*/ 2079277 h 3762376"/>
                <a:gd name="connsiteX1513" fmla="*/ 2524121 w 6270621"/>
                <a:gd name="connsiteY1513" fmla="*/ 2058114 h 3762376"/>
                <a:gd name="connsiteX1514" fmla="*/ 2545291 w 6270621"/>
                <a:gd name="connsiteY1514" fmla="*/ 2042242 h 3762376"/>
                <a:gd name="connsiteX1515" fmla="*/ 2545291 w 6270621"/>
                <a:gd name="connsiteY1515" fmla="*/ 2015788 h 3762376"/>
                <a:gd name="connsiteX1516" fmla="*/ 2550584 w 6270621"/>
                <a:gd name="connsiteY1516" fmla="*/ 1994625 h 3762376"/>
                <a:gd name="connsiteX1517" fmla="*/ 2539999 w 6270621"/>
                <a:gd name="connsiteY1517" fmla="*/ 1962880 h 3762376"/>
                <a:gd name="connsiteX1518" fmla="*/ 2550584 w 6270621"/>
                <a:gd name="connsiteY1518" fmla="*/ 1947008 h 3762376"/>
                <a:gd name="connsiteX1519" fmla="*/ 2534706 w 6270621"/>
                <a:gd name="connsiteY1519" fmla="*/ 1941717 h 3762376"/>
                <a:gd name="connsiteX1520" fmla="*/ 2529413 w 6270621"/>
                <a:gd name="connsiteY1520" fmla="*/ 1920554 h 3762376"/>
                <a:gd name="connsiteX1521" fmla="*/ 2550584 w 6270621"/>
                <a:gd name="connsiteY1521" fmla="*/ 1899391 h 3762376"/>
                <a:gd name="connsiteX1522" fmla="*/ 2555876 w 6270621"/>
                <a:gd name="connsiteY1522" fmla="*/ 1867647 h 3762376"/>
                <a:gd name="connsiteX1523" fmla="*/ 2582339 w 6270621"/>
                <a:gd name="connsiteY1523" fmla="*/ 1851774 h 3762376"/>
                <a:gd name="connsiteX1524" fmla="*/ 2582339 w 6270621"/>
                <a:gd name="connsiteY1524" fmla="*/ 1825321 h 3762376"/>
                <a:gd name="connsiteX1525" fmla="*/ 2603509 w 6270621"/>
                <a:gd name="connsiteY1525" fmla="*/ 1809448 h 3762376"/>
                <a:gd name="connsiteX1526" fmla="*/ 2614094 w 6270621"/>
                <a:gd name="connsiteY1526" fmla="*/ 1782994 h 3762376"/>
                <a:gd name="connsiteX1527" fmla="*/ 2645849 w 6270621"/>
                <a:gd name="connsiteY1527" fmla="*/ 1777704 h 3762376"/>
                <a:gd name="connsiteX1528" fmla="*/ 2677604 w 6270621"/>
                <a:gd name="connsiteY1528" fmla="*/ 1756541 h 3762376"/>
                <a:gd name="connsiteX1529" fmla="*/ 2677604 w 6270621"/>
                <a:gd name="connsiteY1529" fmla="*/ 1730087 h 3762376"/>
                <a:gd name="connsiteX1530" fmla="*/ 2688189 w 6270621"/>
                <a:gd name="connsiteY1530" fmla="*/ 1682470 h 3762376"/>
                <a:gd name="connsiteX1531" fmla="*/ 2730529 w 6270621"/>
                <a:gd name="connsiteY1531" fmla="*/ 1650725 h 3762376"/>
                <a:gd name="connsiteX1532" fmla="*/ 2751698 w 6270621"/>
                <a:gd name="connsiteY1532" fmla="*/ 1624272 h 3762376"/>
                <a:gd name="connsiteX1533" fmla="*/ 2762283 w 6270621"/>
                <a:gd name="connsiteY1533" fmla="*/ 1597818 h 3762376"/>
                <a:gd name="connsiteX1534" fmla="*/ 2735821 w 6270621"/>
                <a:gd name="connsiteY1534" fmla="*/ 1576655 h 3762376"/>
                <a:gd name="connsiteX1535" fmla="*/ 2704066 w 6270621"/>
                <a:gd name="connsiteY1535" fmla="*/ 1581946 h 3762376"/>
                <a:gd name="connsiteX1536" fmla="*/ 2698773 w 6270621"/>
                <a:gd name="connsiteY1536" fmla="*/ 1566073 h 3762376"/>
                <a:gd name="connsiteX1537" fmla="*/ 2698773 w 6270621"/>
                <a:gd name="connsiteY1537" fmla="*/ 1523747 h 3762376"/>
                <a:gd name="connsiteX1538" fmla="*/ 2704066 w 6270621"/>
                <a:gd name="connsiteY1538" fmla="*/ 1476130 h 3762376"/>
                <a:gd name="connsiteX1539" fmla="*/ 2704066 w 6270621"/>
                <a:gd name="connsiteY1539" fmla="*/ 1428514 h 3762376"/>
                <a:gd name="connsiteX1540" fmla="*/ 2730529 w 6270621"/>
                <a:gd name="connsiteY1540" fmla="*/ 1412641 h 3762376"/>
                <a:gd name="connsiteX1541" fmla="*/ 2762283 w 6270621"/>
                <a:gd name="connsiteY1541" fmla="*/ 1423223 h 3762376"/>
                <a:gd name="connsiteX1542" fmla="*/ 2841670 w 6270621"/>
                <a:gd name="connsiteY1542" fmla="*/ 1423223 h 3762376"/>
                <a:gd name="connsiteX1543" fmla="*/ 2862841 w 6270621"/>
                <a:gd name="connsiteY1543" fmla="*/ 1380897 h 3762376"/>
                <a:gd name="connsiteX1544" fmla="*/ 2862841 w 6270621"/>
                <a:gd name="connsiteY1544" fmla="*/ 1359734 h 3762376"/>
                <a:gd name="connsiteX1545" fmla="*/ 2836378 w 6270621"/>
                <a:gd name="connsiteY1545" fmla="*/ 1322698 h 3762376"/>
                <a:gd name="connsiteX1546" fmla="*/ 2809916 w 6270621"/>
                <a:gd name="connsiteY1546" fmla="*/ 1306826 h 3762376"/>
                <a:gd name="connsiteX1547" fmla="*/ 2794038 w 6270621"/>
                <a:gd name="connsiteY1547" fmla="*/ 1296245 h 3762376"/>
                <a:gd name="connsiteX1548" fmla="*/ 2799330 w 6270621"/>
                <a:gd name="connsiteY1548" fmla="*/ 1280372 h 3762376"/>
                <a:gd name="connsiteX1549" fmla="*/ 2831085 w 6270621"/>
                <a:gd name="connsiteY1549" fmla="*/ 1285663 h 3762376"/>
                <a:gd name="connsiteX1550" fmla="*/ 2841670 w 6270621"/>
                <a:gd name="connsiteY1550" fmla="*/ 1275081 h 3762376"/>
                <a:gd name="connsiteX1551" fmla="*/ 2836378 w 6270621"/>
                <a:gd name="connsiteY1551" fmla="*/ 1259209 h 3762376"/>
                <a:gd name="connsiteX1552" fmla="*/ 2820501 w 6270621"/>
                <a:gd name="connsiteY1552" fmla="*/ 1238046 h 3762376"/>
                <a:gd name="connsiteX1553" fmla="*/ 2788746 w 6270621"/>
                <a:gd name="connsiteY1553" fmla="*/ 1243337 h 3762376"/>
                <a:gd name="connsiteX1554" fmla="*/ 2783453 w 6270621"/>
                <a:gd name="connsiteY1554" fmla="*/ 1232755 h 3762376"/>
                <a:gd name="connsiteX1555" fmla="*/ 2815208 w 6270621"/>
                <a:gd name="connsiteY1555" fmla="*/ 1216883 h 3762376"/>
                <a:gd name="connsiteX1556" fmla="*/ 2778161 w 6270621"/>
                <a:gd name="connsiteY1556" fmla="*/ 1206302 h 3762376"/>
                <a:gd name="connsiteX1557" fmla="*/ 2794038 w 6270621"/>
                <a:gd name="connsiteY1557" fmla="*/ 1179848 h 3762376"/>
                <a:gd name="connsiteX1558" fmla="*/ 2809916 w 6270621"/>
                <a:gd name="connsiteY1558" fmla="*/ 1158685 h 3762376"/>
                <a:gd name="connsiteX1559" fmla="*/ 2815208 w 6270621"/>
                <a:gd name="connsiteY1559" fmla="*/ 1121649 h 3762376"/>
                <a:gd name="connsiteX1560" fmla="*/ 2788746 w 6270621"/>
                <a:gd name="connsiteY1560" fmla="*/ 1116359 h 3762376"/>
                <a:gd name="connsiteX1561" fmla="*/ 2767576 w 6270621"/>
                <a:gd name="connsiteY1561" fmla="*/ 1079323 h 3762376"/>
                <a:gd name="connsiteX1562" fmla="*/ 2767576 w 6270621"/>
                <a:gd name="connsiteY1562" fmla="*/ 1042288 h 3762376"/>
                <a:gd name="connsiteX1563" fmla="*/ 2788746 w 6270621"/>
                <a:gd name="connsiteY1563" fmla="*/ 1015834 h 3762376"/>
                <a:gd name="connsiteX1564" fmla="*/ 2825793 w 6270621"/>
                <a:gd name="connsiteY1564" fmla="*/ 1005253 h 3762376"/>
                <a:gd name="connsiteX1565" fmla="*/ 2815208 w 6270621"/>
                <a:gd name="connsiteY1565" fmla="*/ 1031706 h 3762376"/>
                <a:gd name="connsiteX1566" fmla="*/ 2841670 w 6270621"/>
                <a:gd name="connsiteY1566" fmla="*/ 1052870 h 3762376"/>
                <a:gd name="connsiteX1567" fmla="*/ 2825793 w 6270621"/>
                <a:gd name="connsiteY1567" fmla="*/ 1089905 h 3762376"/>
                <a:gd name="connsiteX1568" fmla="*/ 2873426 w 6270621"/>
                <a:gd name="connsiteY1568" fmla="*/ 1158685 h 3762376"/>
                <a:gd name="connsiteX1569" fmla="*/ 2899888 w 6270621"/>
                <a:gd name="connsiteY1569" fmla="*/ 1185139 h 3762376"/>
                <a:gd name="connsiteX1570" fmla="*/ 2899888 w 6270621"/>
                <a:gd name="connsiteY1570" fmla="*/ 1222174 h 3762376"/>
                <a:gd name="connsiteX1571" fmla="*/ 2846963 w 6270621"/>
                <a:gd name="connsiteY1571" fmla="*/ 1253918 h 3762376"/>
                <a:gd name="connsiteX1572" fmla="*/ 2873426 w 6270621"/>
                <a:gd name="connsiteY1572" fmla="*/ 1269791 h 3762376"/>
                <a:gd name="connsiteX1573" fmla="*/ 2947520 w 6270621"/>
                <a:gd name="connsiteY1573" fmla="*/ 1216883 h 3762376"/>
                <a:gd name="connsiteX1574" fmla="*/ 2958106 w 6270621"/>
                <a:gd name="connsiteY1574" fmla="*/ 1179848 h 3762376"/>
                <a:gd name="connsiteX1575" fmla="*/ 2995153 w 6270621"/>
                <a:gd name="connsiteY1575" fmla="*/ 1153394 h 3762376"/>
                <a:gd name="connsiteX1576" fmla="*/ 3032200 w 6270621"/>
                <a:gd name="connsiteY1576" fmla="*/ 1142812 h 3762376"/>
                <a:gd name="connsiteX1577" fmla="*/ 3016323 w 6270621"/>
                <a:gd name="connsiteY1577" fmla="*/ 1116359 h 3762376"/>
                <a:gd name="connsiteX1578" fmla="*/ 3011030 w 6270621"/>
                <a:gd name="connsiteY1578" fmla="*/ 1084614 h 3762376"/>
                <a:gd name="connsiteX1579" fmla="*/ 3032200 w 6270621"/>
                <a:gd name="connsiteY1579" fmla="*/ 1074033 h 3762376"/>
                <a:gd name="connsiteX1580" fmla="*/ 3032200 w 6270621"/>
                <a:gd name="connsiteY1580" fmla="*/ 1047579 h 3762376"/>
                <a:gd name="connsiteX1581" fmla="*/ 3053370 w 6270621"/>
                <a:gd name="connsiteY1581" fmla="*/ 1031706 h 3762376"/>
                <a:gd name="connsiteX1582" fmla="*/ 3069248 w 6270621"/>
                <a:gd name="connsiteY1582" fmla="*/ 1111068 h 3762376"/>
                <a:gd name="connsiteX1583" fmla="*/ 3101002 w 6270621"/>
                <a:gd name="connsiteY1583" fmla="*/ 1089905 h 3762376"/>
                <a:gd name="connsiteX1584" fmla="*/ 3074540 w 6270621"/>
                <a:gd name="connsiteY1584" fmla="*/ 1036997 h 3762376"/>
                <a:gd name="connsiteX1585" fmla="*/ 3063955 w 6270621"/>
                <a:gd name="connsiteY1585" fmla="*/ 984090 h 3762376"/>
                <a:gd name="connsiteX1586" fmla="*/ 3005738 w 6270621"/>
                <a:gd name="connsiteY1586" fmla="*/ 1036997 h 3762376"/>
                <a:gd name="connsiteX1587" fmla="*/ 2973983 w 6270621"/>
                <a:gd name="connsiteY1587" fmla="*/ 1021125 h 3762376"/>
                <a:gd name="connsiteX1588" fmla="*/ 2958106 w 6270621"/>
                <a:gd name="connsiteY1588" fmla="*/ 957636 h 3762376"/>
                <a:gd name="connsiteX1589" fmla="*/ 2968690 w 6270621"/>
                <a:gd name="connsiteY1589" fmla="*/ 894147 h 3762376"/>
                <a:gd name="connsiteX1590" fmla="*/ 3074540 w 6270621"/>
                <a:gd name="connsiteY1590" fmla="*/ 809494 h 3762376"/>
                <a:gd name="connsiteX1591" fmla="*/ 3101002 w 6270621"/>
                <a:gd name="connsiteY1591" fmla="*/ 751296 h 3762376"/>
                <a:gd name="connsiteX1592" fmla="*/ 3127465 w 6270621"/>
                <a:gd name="connsiteY1592" fmla="*/ 703679 h 3762376"/>
                <a:gd name="connsiteX1593" fmla="*/ 3148635 w 6270621"/>
                <a:gd name="connsiteY1593" fmla="*/ 671935 h 3762376"/>
                <a:gd name="connsiteX1594" fmla="*/ 3185682 w 6270621"/>
                <a:gd name="connsiteY1594" fmla="*/ 661353 h 3762376"/>
                <a:gd name="connsiteX1595" fmla="*/ 3201560 w 6270621"/>
                <a:gd name="connsiteY1595" fmla="*/ 634899 h 3762376"/>
                <a:gd name="connsiteX1596" fmla="*/ 3217437 w 6270621"/>
                <a:gd name="connsiteY1596" fmla="*/ 634899 h 3762376"/>
                <a:gd name="connsiteX1597" fmla="*/ 3233315 w 6270621"/>
                <a:gd name="connsiteY1597" fmla="*/ 656062 h 3762376"/>
                <a:gd name="connsiteX1598" fmla="*/ 3243900 w 6270621"/>
                <a:gd name="connsiteY1598" fmla="*/ 634899 h 3762376"/>
                <a:gd name="connsiteX1599" fmla="*/ 3291532 w 6270621"/>
                <a:gd name="connsiteY1599" fmla="*/ 619027 h 3762376"/>
                <a:gd name="connsiteX1600" fmla="*/ 3344457 w 6270621"/>
                <a:gd name="connsiteY1600" fmla="*/ 656062 h 3762376"/>
                <a:gd name="connsiteX1601" fmla="*/ 3370919 w 6270621"/>
                <a:gd name="connsiteY1601" fmla="*/ 645481 h 3762376"/>
                <a:gd name="connsiteX1602" fmla="*/ 3392089 w 6270621"/>
                <a:gd name="connsiteY1602" fmla="*/ 666644 h 3762376"/>
                <a:gd name="connsiteX1603" fmla="*/ 3429137 w 6270621"/>
                <a:gd name="connsiteY1603" fmla="*/ 661353 h 3762376"/>
                <a:gd name="connsiteX1604" fmla="*/ 3497939 w 6270621"/>
                <a:gd name="connsiteY1604" fmla="*/ 693098 h 3762376"/>
                <a:gd name="connsiteX1605" fmla="*/ 3519109 w 6270621"/>
                <a:gd name="connsiteY1605" fmla="*/ 719551 h 3762376"/>
                <a:gd name="connsiteX1606" fmla="*/ 3519109 w 6270621"/>
                <a:gd name="connsiteY1606" fmla="*/ 746005 h 3762376"/>
                <a:gd name="connsiteX1607" fmla="*/ 3487354 w 6270621"/>
                <a:gd name="connsiteY1607" fmla="*/ 761877 h 3762376"/>
                <a:gd name="connsiteX1608" fmla="*/ 3429137 w 6270621"/>
                <a:gd name="connsiteY1608" fmla="*/ 751296 h 3762376"/>
                <a:gd name="connsiteX1609" fmla="*/ 3397382 w 6270621"/>
                <a:gd name="connsiteY1609" fmla="*/ 735424 h 3762376"/>
                <a:gd name="connsiteX1610" fmla="*/ 3370919 w 6270621"/>
                <a:gd name="connsiteY1610" fmla="*/ 730133 h 3762376"/>
                <a:gd name="connsiteX1611" fmla="*/ 3397382 w 6270621"/>
                <a:gd name="connsiteY1611" fmla="*/ 756587 h 3762376"/>
                <a:gd name="connsiteX1612" fmla="*/ 3429137 w 6270621"/>
                <a:gd name="connsiteY1612" fmla="*/ 777750 h 3762376"/>
                <a:gd name="connsiteX1613" fmla="*/ 3434429 w 6270621"/>
                <a:gd name="connsiteY1613" fmla="*/ 809494 h 3762376"/>
                <a:gd name="connsiteX1614" fmla="*/ 3466184 w 6270621"/>
                <a:gd name="connsiteY1614" fmla="*/ 830658 h 3762376"/>
                <a:gd name="connsiteX1615" fmla="*/ 3497939 w 6270621"/>
                <a:gd name="connsiteY1615" fmla="*/ 825367 h 3762376"/>
                <a:gd name="connsiteX1616" fmla="*/ 3487354 w 6270621"/>
                <a:gd name="connsiteY1616" fmla="*/ 809494 h 3762376"/>
                <a:gd name="connsiteX1617" fmla="*/ 3460892 w 6270621"/>
                <a:gd name="connsiteY1617" fmla="*/ 788331 h 3762376"/>
                <a:gd name="connsiteX1618" fmla="*/ 3476769 w 6270621"/>
                <a:gd name="connsiteY1618" fmla="*/ 788331 h 3762376"/>
                <a:gd name="connsiteX1619" fmla="*/ 3503232 w 6270621"/>
                <a:gd name="connsiteY1619" fmla="*/ 804204 h 3762376"/>
                <a:gd name="connsiteX1620" fmla="*/ 3529694 w 6270621"/>
                <a:gd name="connsiteY1620" fmla="*/ 788331 h 3762376"/>
                <a:gd name="connsiteX1621" fmla="*/ 3513817 w 6270621"/>
                <a:gd name="connsiteY1621" fmla="*/ 767168 h 3762376"/>
                <a:gd name="connsiteX1622" fmla="*/ 3529694 w 6270621"/>
                <a:gd name="connsiteY1622" fmla="*/ 751296 h 3762376"/>
                <a:gd name="connsiteX1623" fmla="*/ 3540279 w 6270621"/>
                <a:gd name="connsiteY1623" fmla="*/ 735424 h 3762376"/>
                <a:gd name="connsiteX1624" fmla="*/ 3545572 w 6270621"/>
                <a:gd name="connsiteY1624" fmla="*/ 735424 h 3762376"/>
                <a:gd name="connsiteX1625" fmla="*/ 3577327 w 6270621"/>
                <a:gd name="connsiteY1625" fmla="*/ 756587 h 3762376"/>
                <a:gd name="connsiteX1626" fmla="*/ 3577327 w 6270621"/>
                <a:gd name="connsiteY1626" fmla="*/ 735424 h 3762376"/>
                <a:gd name="connsiteX1627" fmla="*/ 3572034 w 6270621"/>
                <a:gd name="connsiteY1627" fmla="*/ 719551 h 3762376"/>
                <a:gd name="connsiteX1628" fmla="*/ 3556157 w 6270621"/>
                <a:gd name="connsiteY1628" fmla="*/ 687807 h 3762376"/>
                <a:gd name="connsiteX1629" fmla="*/ 3550864 w 6270621"/>
                <a:gd name="connsiteY1629" fmla="*/ 666644 h 3762376"/>
                <a:gd name="connsiteX1630" fmla="*/ 3566742 w 6270621"/>
                <a:gd name="connsiteY1630" fmla="*/ 666644 h 3762376"/>
                <a:gd name="connsiteX1631" fmla="*/ 3598497 w 6270621"/>
                <a:gd name="connsiteY1631" fmla="*/ 671935 h 3762376"/>
                <a:gd name="connsiteX1632" fmla="*/ 3603789 w 6270621"/>
                <a:gd name="connsiteY1632" fmla="*/ 693098 h 3762376"/>
                <a:gd name="connsiteX1633" fmla="*/ 3593204 w 6270621"/>
                <a:gd name="connsiteY1633" fmla="*/ 687807 h 3762376"/>
                <a:gd name="connsiteX1634" fmla="*/ 3577327 w 6270621"/>
                <a:gd name="connsiteY1634" fmla="*/ 703679 h 3762376"/>
                <a:gd name="connsiteX1635" fmla="*/ 3598497 w 6270621"/>
                <a:gd name="connsiteY1635" fmla="*/ 719551 h 3762376"/>
                <a:gd name="connsiteX1636" fmla="*/ 3624959 w 6270621"/>
                <a:gd name="connsiteY1636" fmla="*/ 724842 h 3762376"/>
                <a:gd name="connsiteX1637" fmla="*/ 3624959 w 6270621"/>
                <a:gd name="connsiteY1637" fmla="*/ 703679 h 3762376"/>
                <a:gd name="connsiteX1638" fmla="*/ 3640837 w 6270621"/>
                <a:gd name="connsiteY1638" fmla="*/ 677225 h 3762376"/>
                <a:gd name="connsiteX1639" fmla="*/ 3688469 w 6270621"/>
                <a:gd name="connsiteY1639" fmla="*/ 656062 h 3762376"/>
                <a:gd name="connsiteX1640" fmla="*/ 3699054 w 6270621"/>
                <a:gd name="connsiteY1640" fmla="*/ 634899 h 3762376"/>
                <a:gd name="connsiteX1641" fmla="*/ 3714931 w 6270621"/>
                <a:gd name="connsiteY1641" fmla="*/ 629608 h 3762376"/>
                <a:gd name="connsiteX1642" fmla="*/ 3699054 w 6270621"/>
                <a:gd name="connsiteY1642" fmla="*/ 671935 h 3762376"/>
                <a:gd name="connsiteX1643" fmla="*/ 3720224 w 6270621"/>
                <a:gd name="connsiteY1643" fmla="*/ 661353 h 3762376"/>
                <a:gd name="connsiteX1644" fmla="*/ 3757271 w 6270621"/>
                <a:gd name="connsiteY1644" fmla="*/ 640190 h 3762376"/>
                <a:gd name="connsiteX1645" fmla="*/ 3789026 w 6270621"/>
                <a:gd name="connsiteY1645" fmla="*/ 634899 h 3762376"/>
                <a:gd name="connsiteX1646" fmla="*/ 3804904 w 6270621"/>
                <a:gd name="connsiteY1646" fmla="*/ 634899 h 3762376"/>
                <a:gd name="connsiteX1647" fmla="*/ 3799611 w 6270621"/>
                <a:gd name="connsiteY1647" fmla="*/ 608445 h 3762376"/>
                <a:gd name="connsiteX1648" fmla="*/ 3725516 w 6270621"/>
                <a:gd name="connsiteY1648" fmla="*/ 581992 h 3762376"/>
                <a:gd name="connsiteX1649" fmla="*/ 3688469 w 6270621"/>
                <a:gd name="connsiteY1649" fmla="*/ 581992 h 3762376"/>
                <a:gd name="connsiteX1650" fmla="*/ 3677884 w 6270621"/>
                <a:gd name="connsiteY1650" fmla="*/ 571410 h 3762376"/>
                <a:gd name="connsiteX1651" fmla="*/ 3651421 w 6270621"/>
                <a:gd name="connsiteY1651" fmla="*/ 566119 h 3762376"/>
                <a:gd name="connsiteX1652" fmla="*/ 3640837 w 6270621"/>
                <a:gd name="connsiteY1652" fmla="*/ 539666 h 3762376"/>
                <a:gd name="connsiteX1653" fmla="*/ 3667299 w 6270621"/>
                <a:gd name="connsiteY1653" fmla="*/ 529084 h 3762376"/>
                <a:gd name="connsiteX1654" fmla="*/ 3662006 w 6270621"/>
                <a:gd name="connsiteY1654" fmla="*/ 502630 h 3762376"/>
                <a:gd name="connsiteX1655" fmla="*/ 3677884 w 6270621"/>
                <a:gd name="connsiteY1655" fmla="*/ 465595 h 3762376"/>
                <a:gd name="connsiteX1656" fmla="*/ 3693761 w 6270621"/>
                <a:gd name="connsiteY1656" fmla="*/ 439141 h 3762376"/>
                <a:gd name="connsiteX1657" fmla="*/ 3683176 w 6270621"/>
                <a:gd name="connsiteY1657" fmla="*/ 428560 h 3762376"/>
                <a:gd name="connsiteX1658" fmla="*/ 3683176 w 6270621"/>
                <a:gd name="connsiteY1658" fmla="*/ 417978 h 3762376"/>
                <a:gd name="connsiteX1659" fmla="*/ 3699054 w 6270621"/>
                <a:gd name="connsiteY1659" fmla="*/ 417978 h 3762376"/>
                <a:gd name="connsiteX1660" fmla="*/ 3709639 w 6270621"/>
                <a:gd name="connsiteY1660" fmla="*/ 396815 h 3762376"/>
                <a:gd name="connsiteX1661" fmla="*/ 3751979 w 6270621"/>
                <a:gd name="connsiteY1661" fmla="*/ 370361 h 3762376"/>
                <a:gd name="connsiteX1662" fmla="*/ 3815489 w 6270621"/>
                <a:gd name="connsiteY1662" fmla="*/ 343907 h 3762376"/>
                <a:gd name="connsiteX1663" fmla="*/ 3820781 w 6270621"/>
                <a:gd name="connsiteY1663" fmla="*/ 328035 h 3762376"/>
                <a:gd name="connsiteX1664" fmla="*/ 3847244 w 6270621"/>
                <a:gd name="connsiteY1664" fmla="*/ 322744 h 3762376"/>
                <a:gd name="connsiteX1665" fmla="*/ 3841951 w 6270621"/>
                <a:gd name="connsiteY1665" fmla="*/ 354489 h 3762376"/>
                <a:gd name="connsiteX1666" fmla="*/ 3820781 w 6270621"/>
                <a:gd name="connsiteY1666" fmla="*/ 365070 h 3762376"/>
                <a:gd name="connsiteX1667" fmla="*/ 3778441 w 6270621"/>
                <a:gd name="connsiteY1667" fmla="*/ 396815 h 3762376"/>
                <a:gd name="connsiteX1668" fmla="*/ 3725516 w 6270621"/>
                <a:gd name="connsiteY1668" fmla="*/ 444432 h 3762376"/>
                <a:gd name="connsiteX1669" fmla="*/ 3704346 w 6270621"/>
                <a:gd name="connsiteY1669" fmla="*/ 502630 h 3762376"/>
                <a:gd name="connsiteX1670" fmla="*/ 3699054 w 6270621"/>
                <a:gd name="connsiteY1670" fmla="*/ 544956 h 3762376"/>
                <a:gd name="connsiteX1671" fmla="*/ 3741394 w 6270621"/>
                <a:gd name="connsiteY1671" fmla="*/ 576701 h 3762376"/>
                <a:gd name="connsiteX1672" fmla="*/ 3799611 w 6270621"/>
                <a:gd name="connsiteY1672" fmla="*/ 597864 h 3762376"/>
                <a:gd name="connsiteX1673" fmla="*/ 3831366 w 6270621"/>
                <a:gd name="connsiteY1673" fmla="*/ 597864 h 3762376"/>
                <a:gd name="connsiteX1674" fmla="*/ 3847244 w 6270621"/>
                <a:gd name="connsiteY1674" fmla="*/ 592573 h 3762376"/>
                <a:gd name="connsiteX1675" fmla="*/ 3878999 w 6270621"/>
                <a:gd name="connsiteY1675" fmla="*/ 608445 h 3762376"/>
                <a:gd name="connsiteX1676" fmla="*/ 3905461 w 6270621"/>
                <a:gd name="connsiteY1676" fmla="*/ 608445 h 3762376"/>
                <a:gd name="connsiteX1677" fmla="*/ 3942509 w 6270621"/>
                <a:gd name="connsiteY1677" fmla="*/ 634899 h 3762376"/>
                <a:gd name="connsiteX1678" fmla="*/ 3931924 w 6270621"/>
                <a:gd name="connsiteY1678" fmla="*/ 608445 h 3762376"/>
                <a:gd name="connsiteX1679" fmla="*/ 3910754 w 6270621"/>
                <a:gd name="connsiteY1679" fmla="*/ 581992 h 3762376"/>
                <a:gd name="connsiteX1680" fmla="*/ 3894876 w 6270621"/>
                <a:gd name="connsiteY1680" fmla="*/ 587282 h 3762376"/>
                <a:gd name="connsiteX1681" fmla="*/ 3889584 w 6270621"/>
                <a:gd name="connsiteY1681" fmla="*/ 566119 h 3762376"/>
                <a:gd name="connsiteX1682" fmla="*/ 3894876 w 6270621"/>
                <a:gd name="connsiteY1682" fmla="*/ 550247 h 3762376"/>
                <a:gd name="connsiteX1683" fmla="*/ 3878999 w 6270621"/>
                <a:gd name="connsiteY1683" fmla="*/ 534375 h 3762376"/>
                <a:gd name="connsiteX1684" fmla="*/ 3884291 w 6270621"/>
                <a:gd name="connsiteY1684" fmla="*/ 523793 h 3762376"/>
                <a:gd name="connsiteX1685" fmla="*/ 3905461 w 6270621"/>
                <a:gd name="connsiteY1685" fmla="*/ 513212 h 3762376"/>
                <a:gd name="connsiteX1686" fmla="*/ 3900169 w 6270621"/>
                <a:gd name="connsiteY1686" fmla="*/ 486758 h 3762376"/>
                <a:gd name="connsiteX1687" fmla="*/ 3905461 w 6270621"/>
                <a:gd name="connsiteY1687" fmla="*/ 455013 h 3762376"/>
                <a:gd name="connsiteX1688" fmla="*/ 3931924 w 6270621"/>
                <a:gd name="connsiteY1688" fmla="*/ 455013 h 3762376"/>
                <a:gd name="connsiteX1689" fmla="*/ 3958386 w 6270621"/>
                <a:gd name="connsiteY1689" fmla="*/ 465595 h 3762376"/>
                <a:gd name="connsiteX1690" fmla="*/ 3953093 w 6270621"/>
                <a:gd name="connsiteY1690" fmla="*/ 507921 h 3762376"/>
                <a:gd name="connsiteX1691" fmla="*/ 3979556 w 6270621"/>
                <a:gd name="connsiteY1691" fmla="*/ 518502 h 3762376"/>
                <a:gd name="connsiteX1692" fmla="*/ 3990141 w 6270621"/>
                <a:gd name="connsiteY1692" fmla="*/ 566119 h 3762376"/>
                <a:gd name="connsiteX1693" fmla="*/ 4016603 w 6270621"/>
                <a:gd name="connsiteY1693" fmla="*/ 597864 h 3762376"/>
                <a:gd name="connsiteX1694" fmla="*/ 4016603 w 6270621"/>
                <a:gd name="connsiteY1694" fmla="*/ 619027 h 3762376"/>
                <a:gd name="connsiteX1695" fmla="*/ 4011311 w 6270621"/>
                <a:gd name="connsiteY1695" fmla="*/ 656062 h 3762376"/>
                <a:gd name="connsiteX1696" fmla="*/ 3995433 w 6270621"/>
                <a:gd name="connsiteY1696" fmla="*/ 671935 h 3762376"/>
                <a:gd name="connsiteX1697" fmla="*/ 3979556 w 6270621"/>
                <a:gd name="connsiteY1697" fmla="*/ 671935 h 3762376"/>
                <a:gd name="connsiteX1698" fmla="*/ 3968971 w 6270621"/>
                <a:gd name="connsiteY1698" fmla="*/ 682516 h 3762376"/>
                <a:gd name="connsiteX1699" fmla="*/ 4021896 w 6270621"/>
                <a:gd name="connsiteY1699" fmla="*/ 682516 h 3762376"/>
                <a:gd name="connsiteX1700" fmla="*/ 4032481 w 6270621"/>
                <a:gd name="connsiteY1700" fmla="*/ 656062 h 3762376"/>
                <a:gd name="connsiteX1701" fmla="*/ 4043066 w 6270621"/>
                <a:gd name="connsiteY1701" fmla="*/ 634899 h 3762376"/>
                <a:gd name="connsiteX1702" fmla="*/ 4032481 w 6270621"/>
                <a:gd name="connsiteY1702" fmla="*/ 603155 h 3762376"/>
                <a:gd name="connsiteX1703" fmla="*/ 4053651 w 6270621"/>
                <a:gd name="connsiteY1703" fmla="*/ 587282 h 3762376"/>
                <a:gd name="connsiteX1704" fmla="*/ 4069528 w 6270621"/>
                <a:gd name="connsiteY1704" fmla="*/ 597864 h 3762376"/>
                <a:gd name="connsiteX1705" fmla="*/ 4085406 w 6270621"/>
                <a:gd name="connsiteY1705" fmla="*/ 629608 h 3762376"/>
                <a:gd name="connsiteX1706" fmla="*/ 4117161 w 6270621"/>
                <a:gd name="connsiteY1706" fmla="*/ 640190 h 3762376"/>
                <a:gd name="connsiteX1707" fmla="*/ 4133038 w 6270621"/>
                <a:gd name="connsiteY1707" fmla="*/ 634899 h 3762376"/>
                <a:gd name="connsiteX1708" fmla="*/ 4095991 w 6270621"/>
                <a:gd name="connsiteY1708" fmla="*/ 619027 h 3762376"/>
                <a:gd name="connsiteX1709" fmla="*/ 4085406 w 6270621"/>
                <a:gd name="connsiteY1709" fmla="*/ 592573 h 3762376"/>
                <a:gd name="connsiteX1710" fmla="*/ 4053651 w 6270621"/>
                <a:gd name="connsiteY1710" fmla="*/ 576701 h 3762376"/>
                <a:gd name="connsiteX1711" fmla="*/ 4021896 w 6270621"/>
                <a:gd name="connsiteY1711" fmla="*/ 587282 h 3762376"/>
                <a:gd name="connsiteX1712" fmla="*/ 4011311 w 6270621"/>
                <a:gd name="connsiteY1712" fmla="*/ 576701 h 3762376"/>
                <a:gd name="connsiteX1713" fmla="*/ 4011311 w 6270621"/>
                <a:gd name="connsiteY1713" fmla="*/ 560829 h 3762376"/>
                <a:gd name="connsiteX1714" fmla="*/ 4000726 w 6270621"/>
                <a:gd name="connsiteY1714" fmla="*/ 550247 h 3762376"/>
                <a:gd name="connsiteX1715" fmla="*/ 4000726 w 6270621"/>
                <a:gd name="connsiteY1715" fmla="*/ 529084 h 3762376"/>
                <a:gd name="connsiteX1716" fmla="*/ 3979556 w 6270621"/>
                <a:gd name="connsiteY1716" fmla="*/ 507921 h 3762376"/>
                <a:gd name="connsiteX1717" fmla="*/ 3984848 w 6270621"/>
                <a:gd name="connsiteY1717" fmla="*/ 481467 h 3762376"/>
                <a:gd name="connsiteX1718" fmla="*/ 3995433 w 6270621"/>
                <a:gd name="connsiteY1718" fmla="*/ 460304 h 3762376"/>
                <a:gd name="connsiteX1719" fmla="*/ 3990141 w 6270621"/>
                <a:gd name="connsiteY1719" fmla="*/ 449723 h 3762376"/>
                <a:gd name="connsiteX1720" fmla="*/ 3995433 w 6270621"/>
                <a:gd name="connsiteY1720" fmla="*/ 444432 h 3762376"/>
                <a:gd name="connsiteX1721" fmla="*/ 4016603 w 6270621"/>
                <a:gd name="connsiteY1721" fmla="*/ 465595 h 3762376"/>
                <a:gd name="connsiteX1722" fmla="*/ 4048358 w 6270621"/>
                <a:gd name="connsiteY1722" fmla="*/ 470886 h 3762376"/>
                <a:gd name="connsiteX1723" fmla="*/ 4037773 w 6270621"/>
                <a:gd name="connsiteY1723" fmla="*/ 449723 h 3762376"/>
                <a:gd name="connsiteX1724" fmla="*/ 4053651 w 6270621"/>
                <a:gd name="connsiteY1724" fmla="*/ 439141 h 3762376"/>
                <a:gd name="connsiteX1725" fmla="*/ 4085406 w 6270621"/>
                <a:gd name="connsiteY1725" fmla="*/ 460304 h 3762376"/>
                <a:gd name="connsiteX1726" fmla="*/ 4127746 w 6270621"/>
                <a:gd name="connsiteY1726" fmla="*/ 470886 h 3762376"/>
                <a:gd name="connsiteX1727" fmla="*/ 4133038 w 6270621"/>
                <a:gd name="connsiteY1727" fmla="*/ 513212 h 3762376"/>
                <a:gd name="connsiteX1728" fmla="*/ 4154208 w 6270621"/>
                <a:gd name="connsiteY1728" fmla="*/ 539666 h 3762376"/>
                <a:gd name="connsiteX1729" fmla="*/ 4170086 w 6270621"/>
                <a:gd name="connsiteY1729" fmla="*/ 534375 h 3762376"/>
                <a:gd name="connsiteX1730" fmla="*/ 4148916 w 6270621"/>
                <a:gd name="connsiteY1730" fmla="*/ 507921 h 3762376"/>
                <a:gd name="connsiteX1731" fmla="*/ 4148916 w 6270621"/>
                <a:gd name="connsiteY1731" fmla="*/ 486758 h 3762376"/>
                <a:gd name="connsiteX1732" fmla="*/ 4133038 w 6270621"/>
                <a:gd name="connsiteY1732" fmla="*/ 455013 h 3762376"/>
                <a:gd name="connsiteX1733" fmla="*/ 4090698 w 6270621"/>
                <a:gd name="connsiteY1733" fmla="*/ 444432 h 3762376"/>
                <a:gd name="connsiteX1734" fmla="*/ 4074821 w 6270621"/>
                <a:gd name="connsiteY1734" fmla="*/ 428560 h 3762376"/>
                <a:gd name="connsiteX1735" fmla="*/ 4069528 w 6270621"/>
                <a:gd name="connsiteY1735" fmla="*/ 407397 h 3762376"/>
                <a:gd name="connsiteX1736" fmla="*/ 4085406 w 6270621"/>
                <a:gd name="connsiteY1736" fmla="*/ 391524 h 3762376"/>
                <a:gd name="connsiteX1737" fmla="*/ 4122453 w 6270621"/>
                <a:gd name="connsiteY1737" fmla="*/ 380943 h 3762376"/>
                <a:gd name="connsiteX1738" fmla="*/ 4143623 w 6270621"/>
                <a:gd name="connsiteY1738" fmla="*/ 370361 h 3762376"/>
                <a:gd name="connsiteX1739" fmla="*/ 4148916 w 6270621"/>
                <a:gd name="connsiteY1739" fmla="*/ 396815 h 3762376"/>
                <a:gd name="connsiteX1740" fmla="*/ 4164793 w 6270621"/>
                <a:gd name="connsiteY1740" fmla="*/ 365070 h 3762376"/>
                <a:gd name="connsiteX1741" fmla="*/ 4143623 w 6270621"/>
                <a:gd name="connsiteY1741" fmla="*/ 349198 h 3762376"/>
                <a:gd name="connsiteX1742" fmla="*/ 4138331 w 6270621"/>
                <a:gd name="connsiteY1742" fmla="*/ 328035 h 3762376"/>
                <a:gd name="connsiteX1743" fmla="*/ 4154208 w 6270621"/>
                <a:gd name="connsiteY1743" fmla="*/ 312163 h 3762376"/>
                <a:gd name="connsiteX1744" fmla="*/ 4164793 w 6270621"/>
                <a:gd name="connsiteY1744" fmla="*/ 291000 h 3762376"/>
                <a:gd name="connsiteX1745" fmla="*/ 4191256 w 6270621"/>
                <a:gd name="connsiteY1745" fmla="*/ 285709 h 3762376"/>
                <a:gd name="connsiteX1746" fmla="*/ 4249473 w 6270621"/>
                <a:gd name="connsiteY1746" fmla="*/ 238092 h 3762376"/>
                <a:gd name="connsiteX1747" fmla="*/ 4265350 w 6270621"/>
                <a:gd name="connsiteY1747" fmla="*/ 248674 h 3762376"/>
                <a:gd name="connsiteX1748" fmla="*/ 4307690 w 6270621"/>
                <a:gd name="connsiteY1748" fmla="*/ 243383 h 3762376"/>
                <a:gd name="connsiteX1749" fmla="*/ 4281228 w 6270621"/>
                <a:gd name="connsiteY1749" fmla="*/ 222220 h 3762376"/>
                <a:gd name="connsiteX1750" fmla="*/ 4307690 w 6270621"/>
                <a:gd name="connsiteY1750" fmla="*/ 211638 h 3762376"/>
                <a:gd name="connsiteX1751" fmla="*/ 4334153 w 6270621"/>
                <a:gd name="connsiteY1751" fmla="*/ 211638 h 3762376"/>
                <a:gd name="connsiteX1752" fmla="*/ 4339445 w 6270621"/>
                <a:gd name="connsiteY1752" fmla="*/ 201057 h 3762376"/>
                <a:gd name="connsiteX1753" fmla="*/ 4323568 w 6270621"/>
                <a:gd name="connsiteY1753" fmla="*/ 206348 h 3762376"/>
                <a:gd name="connsiteX1754" fmla="*/ 4307690 w 6270621"/>
                <a:gd name="connsiteY1754" fmla="*/ 190476 h 3762376"/>
                <a:gd name="connsiteX1755" fmla="*/ 4312983 w 6270621"/>
                <a:gd name="connsiteY1755" fmla="*/ 164022 h 3762376"/>
                <a:gd name="connsiteX1756" fmla="*/ 4323568 w 6270621"/>
                <a:gd name="connsiteY1756" fmla="*/ 142859 h 3762376"/>
                <a:gd name="connsiteX1757" fmla="*/ 4339445 w 6270621"/>
                <a:gd name="connsiteY1757" fmla="*/ 142859 h 3762376"/>
                <a:gd name="connsiteX1758" fmla="*/ 4350030 w 6270621"/>
                <a:gd name="connsiteY1758" fmla="*/ 174603 h 3762376"/>
                <a:gd name="connsiteX1759" fmla="*/ 4365908 w 6270621"/>
                <a:gd name="connsiteY1759" fmla="*/ 179894 h 3762376"/>
                <a:gd name="connsiteX1760" fmla="*/ 4387078 w 6270621"/>
                <a:gd name="connsiteY1760" fmla="*/ 179894 h 3762376"/>
                <a:gd name="connsiteX1761" fmla="*/ 4429418 w 6270621"/>
                <a:gd name="connsiteY1761" fmla="*/ 164022 h 3762376"/>
                <a:gd name="connsiteX1762" fmla="*/ 4461173 w 6270621"/>
                <a:gd name="connsiteY1762" fmla="*/ 153440 h 3762376"/>
                <a:gd name="connsiteX1763" fmla="*/ 4503513 w 6270621"/>
                <a:gd name="connsiteY1763" fmla="*/ 164022 h 3762376"/>
                <a:gd name="connsiteX1764" fmla="*/ 4508805 w 6270621"/>
                <a:gd name="connsiteY1764" fmla="*/ 185185 h 3762376"/>
                <a:gd name="connsiteX1765" fmla="*/ 4482343 w 6270621"/>
                <a:gd name="connsiteY1765" fmla="*/ 190476 h 3762376"/>
                <a:gd name="connsiteX1766" fmla="*/ 4508805 w 6270621"/>
                <a:gd name="connsiteY1766" fmla="*/ 201057 h 3762376"/>
                <a:gd name="connsiteX1767" fmla="*/ 4508805 w 6270621"/>
                <a:gd name="connsiteY1767" fmla="*/ 238092 h 3762376"/>
                <a:gd name="connsiteX1768" fmla="*/ 4482343 w 6270621"/>
                <a:gd name="connsiteY1768" fmla="*/ 259256 h 3762376"/>
                <a:gd name="connsiteX1769" fmla="*/ 4440003 w 6270621"/>
                <a:gd name="connsiteY1769" fmla="*/ 301582 h 3762376"/>
                <a:gd name="connsiteX1770" fmla="*/ 4418833 w 6270621"/>
                <a:gd name="connsiteY1770" fmla="*/ 343907 h 3762376"/>
                <a:gd name="connsiteX1771" fmla="*/ 4434710 w 6270621"/>
                <a:gd name="connsiteY1771" fmla="*/ 333326 h 3762376"/>
                <a:gd name="connsiteX1772" fmla="*/ 4445295 w 6270621"/>
                <a:gd name="connsiteY1772" fmla="*/ 322744 h 3762376"/>
                <a:gd name="connsiteX1773" fmla="*/ 4466465 w 6270621"/>
                <a:gd name="connsiteY1773" fmla="*/ 306872 h 3762376"/>
                <a:gd name="connsiteX1774" fmla="*/ 4487635 w 6270621"/>
                <a:gd name="connsiteY1774" fmla="*/ 296291 h 3762376"/>
                <a:gd name="connsiteX1775" fmla="*/ 4482343 w 6270621"/>
                <a:gd name="connsiteY1775" fmla="*/ 285709 h 3762376"/>
                <a:gd name="connsiteX1776" fmla="*/ 4487635 w 6270621"/>
                <a:gd name="connsiteY1776" fmla="*/ 269837 h 3762376"/>
                <a:gd name="connsiteX1777" fmla="*/ 4519390 w 6270621"/>
                <a:gd name="connsiteY1777" fmla="*/ 269837 h 3762376"/>
                <a:gd name="connsiteX1778" fmla="*/ 4535268 w 6270621"/>
                <a:gd name="connsiteY1778" fmla="*/ 264546 h 3762376"/>
                <a:gd name="connsiteX1779" fmla="*/ 4556438 w 6270621"/>
                <a:gd name="connsiteY1779" fmla="*/ 269837 h 3762376"/>
                <a:gd name="connsiteX1780" fmla="*/ 4598777 w 6270621"/>
                <a:gd name="connsiteY1780" fmla="*/ 259256 h 3762376"/>
                <a:gd name="connsiteX1781" fmla="*/ 4619947 w 6270621"/>
                <a:gd name="connsiteY1781" fmla="*/ 253965 h 3762376"/>
                <a:gd name="connsiteX1782" fmla="*/ 4630532 w 6270621"/>
                <a:gd name="connsiteY1782" fmla="*/ 269837 h 3762376"/>
                <a:gd name="connsiteX1783" fmla="*/ 4672872 w 6270621"/>
                <a:gd name="connsiteY1783" fmla="*/ 253965 h 3762376"/>
                <a:gd name="connsiteX1784" fmla="*/ 4694042 w 6270621"/>
                <a:gd name="connsiteY1784" fmla="*/ 248674 h 3762376"/>
                <a:gd name="connsiteX1785" fmla="*/ 4699335 w 6270621"/>
                <a:gd name="connsiteY1785" fmla="*/ 243383 h 3762376"/>
                <a:gd name="connsiteX1786" fmla="*/ 4678165 w 6270621"/>
                <a:gd name="connsiteY1786" fmla="*/ 238092 h 3762376"/>
                <a:gd name="connsiteX1787" fmla="*/ 4683457 w 6270621"/>
                <a:gd name="connsiteY1787" fmla="*/ 222220 h 3762376"/>
                <a:gd name="connsiteX1788" fmla="*/ 4688750 w 6270621"/>
                <a:gd name="connsiteY1788" fmla="*/ 206348 h 3762376"/>
                <a:gd name="connsiteX1789" fmla="*/ 4725797 w 6270621"/>
                <a:gd name="connsiteY1789" fmla="*/ 211638 h 3762376"/>
                <a:gd name="connsiteX1790" fmla="*/ 4762845 w 6270621"/>
                <a:gd name="connsiteY1790" fmla="*/ 206348 h 3762376"/>
                <a:gd name="connsiteX1791" fmla="*/ 4784015 w 6270621"/>
                <a:gd name="connsiteY1791" fmla="*/ 216929 h 3762376"/>
                <a:gd name="connsiteX1792" fmla="*/ 4773430 w 6270621"/>
                <a:gd name="connsiteY1792" fmla="*/ 232802 h 3762376"/>
                <a:gd name="connsiteX1793" fmla="*/ 4757552 w 6270621"/>
                <a:gd name="connsiteY1793" fmla="*/ 248674 h 3762376"/>
                <a:gd name="connsiteX1794" fmla="*/ 4752260 w 6270621"/>
                <a:gd name="connsiteY1794" fmla="*/ 253965 h 3762376"/>
                <a:gd name="connsiteX1795" fmla="*/ 4773430 w 6270621"/>
                <a:gd name="connsiteY1795" fmla="*/ 253965 h 3762376"/>
                <a:gd name="connsiteX1796" fmla="*/ 4836940 w 6270621"/>
                <a:gd name="connsiteY1796" fmla="*/ 280419 h 3762376"/>
                <a:gd name="connsiteX1797" fmla="*/ 4868695 w 6270621"/>
                <a:gd name="connsiteY1797" fmla="*/ 285709 h 3762376"/>
                <a:gd name="connsiteX1798" fmla="*/ 4873987 w 6270621"/>
                <a:gd name="connsiteY1798" fmla="*/ 275128 h 3762376"/>
                <a:gd name="connsiteX1799" fmla="*/ 4858110 w 6270621"/>
                <a:gd name="connsiteY1799" fmla="*/ 253965 h 3762376"/>
                <a:gd name="connsiteX1800" fmla="*/ 4863402 w 6270621"/>
                <a:gd name="connsiteY1800" fmla="*/ 238092 h 3762376"/>
                <a:gd name="connsiteX1801" fmla="*/ 4884572 w 6270621"/>
                <a:gd name="connsiteY1801" fmla="*/ 259256 h 3762376"/>
                <a:gd name="connsiteX1802" fmla="*/ 4905742 w 6270621"/>
                <a:gd name="connsiteY1802" fmla="*/ 253965 h 3762376"/>
                <a:gd name="connsiteX1803" fmla="*/ 4921619 w 6270621"/>
                <a:gd name="connsiteY1803" fmla="*/ 253965 h 3762376"/>
                <a:gd name="connsiteX1804" fmla="*/ 4916327 w 6270621"/>
                <a:gd name="connsiteY1804" fmla="*/ 248674 h 3762376"/>
                <a:gd name="connsiteX1805" fmla="*/ 4916327 w 6270621"/>
                <a:gd name="connsiteY1805" fmla="*/ 232802 h 3762376"/>
                <a:gd name="connsiteX1806" fmla="*/ 4942789 w 6270621"/>
                <a:gd name="connsiteY1806" fmla="*/ 238092 h 3762376"/>
                <a:gd name="connsiteX1807" fmla="*/ 4974544 w 6270621"/>
                <a:gd name="connsiteY1807" fmla="*/ 238092 h 3762376"/>
                <a:gd name="connsiteX1808" fmla="*/ 4974544 w 6270621"/>
                <a:gd name="connsiteY1808" fmla="*/ 216929 h 3762376"/>
                <a:gd name="connsiteX1809" fmla="*/ 4974544 w 6270621"/>
                <a:gd name="connsiteY1809" fmla="*/ 190476 h 3762376"/>
                <a:gd name="connsiteX1810" fmla="*/ 4953374 w 6270621"/>
                <a:gd name="connsiteY1810" fmla="*/ 190476 h 3762376"/>
                <a:gd name="connsiteX1811" fmla="*/ 4963959 w 6270621"/>
                <a:gd name="connsiteY1811" fmla="*/ 164022 h 3762376"/>
                <a:gd name="connsiteX1812" fmla="*/ 5001007 w 6270621"/>
                <a:gd name="connsiteY1812" fmla="*/ 153440 h 3762376"/>
                <a:gd name="connsiteX1813" fmla="*/ 5059224 w 6270621"/>
                <a:gd name="connsiteY1813" fmla="*/ 148150 h 3762376"/>
                <a:gd name="connsiteX1814" fmla="*/ 5064517 w 6270621"/>
                <a:gd name="connsiteY1814" fmla="*/ 179894 h 3762376"/>
                <a:gd name="connsiteX1815" fmla="*/ 5080394 w 6270621"/>
                <a:gd name="connsiteY1815" fmla="*/ 190476 h 3762376"/>
                <a:gd name="connsiteX1816" fmla="*/ 5090979 w 6270621"/>
                <a:gd name="connsiteY1816" fmla="*/ 169313 h 3762376"/>
                <a:gd name="connsiteX1817" fmla="*/ 5085687 w 6270621"/>
                <a:gd name="connsiteY1817" fmla="*/ 142859 h 3762376"/>
                <a:gd name="connsiteX1818" fmla="*/ 5112149 w 6270621"/>
                <a:gd name="connsiteY1818" fmla="*/ 137568 h 3762376"/>
                <a:gd name="connsiteX1819" fmla="*/ 5133319 w 6270621"/>
                <a:gd name="connsiteY1819" fmla="*/ 148150 h 3762376"/>
                <a:gd name="connsiteX1820" fmla="*/ 5128027 w 6270621"/>
                <a:gd name="connsiteY1820" fmla="*/ 158731 h 3762376"/>
                <a:gd name="connsiteX1821" fmla="*/ 5165074 w 6270621"/>
                <a:gd name="connsiteY1821" fmla="*/ 158731 h 3762376"/>
                <a:gd name="connsiteX1822" fmla="*/ 5212707 w 6270621"/>
                <a:gd name="connsiteY1822" fmla="*/ 174603 h 3762376"/>
                <a:gd name="connsiteX1823" fmla="*/ 5217999 w 6270621"/>
                <a:gd name="connsiteY1823" fmla="*/ 158731 h 3762376"/>
                <a:gd name="connsiteX1824" fmla="*/ 5255046 w 6270621"/>
                <a:gd name="connsiteY1824" fmla="*/ 132277 h 3762376"/>
                <a:gd name="connsiteX1825" fmla="*/ 5286801 w 6270621"/>
                <a:gd name="connsiteY1825" fmla="*/ 121696 h 3762376"/>
                <a:gd name="connsiteX1826" fmla="*/ 5329141 w 6270621"/>
                <a:gd name="connsiteY1826" fmla="*/ 126986 h 3762376"/>
                <a:gd name="connsiteX1827" fmla="*/ 5329141 w 6270621"/>
                <a:gd name="connsiteY1827" fmla="*/ 158731 h 3762376"/>
                <a:gd name="connsiteX1828" fmla="*/ 5366189 w 6270621"/>
                <a:gd name="connsiteY1828" fmla="*/ 179894 h 3762376"/>
                <a:gd name="connsiteX1829" fmla="*/ 5376774 w 6270621"/>
                <a:gd name="connsiteY1829" fmla="*/ 158731 h 3762376"/>
                <a:gd name="connsiteX1830" fmla="*/ 5397944 w 6270621"/>
                <a:gd name="connsiteY1830" fmla="*/ 148150 h 3762376"/>
                <a:gd name="connsiteX1831" fmla="*/ 5456161 w 6270621"/>
                <a:gd name="connsiteY1831" fmla="*/ 132277 h 3762376"/>
                <a:gd name="connsiteX1832" fmla="*/ 5456161 w 6270621"/>
                <a:gd name="connsiteY1832" fmla="*/ 116405 h 3762376"/>
                <a:gd name="connsiteX1833" fmla="*/ 5477331 w 6270621"/>
                <a:gd name="connsiteY1833" fmla="*/ 132277 h 3762376"/>
                <a:gd name="connsiteX1834" fmla="*/ 5519671 w 6270621"/>
                <a:gd name="connsiteY1834" fmla="*/ 142859 h 3762376"/>
                <a:gd name="connsiteX1835" fmla="*/ 5524964 w 6270621"/>
                <a:gd name="connsiteY1835" fmla="*/ 137568 h 3762376"/>
                <a:gd name="connsiteX1836" fmla="*/ 5519671 w 6270621"/>
                <a:gd name="connsiteY1836" fmla="*/ 111114 h 3762376"/>
                <a:gd name="connsiteX1837" fmla="*/ 5503794 w 6270621"/>
                <a:gd name="connsiteY1837" fmla="*/ 105823 h 3762376"/>
                <a:gd name="connsiteX1838" fmla="*/ 5493209 w 6270621"/>
                <a:gd name="connsiteY1838" fmla="*/ 84660 h 3762376"/>
                <a:gd name="connsiteX1839" fmla="*/ 5514379 w 6270621"/>
                <a:gd name="connsiteY1839" fmla="*/ 68788 h 3762376"/>
                <a:gd name="connsiteX1840" fmla="*/ 5540841 w 6270621"/>
                <a:gd name="connsiteY1840" fmla="*/ 74079 h 3762376"/>
                <a:gd name="connsiteX1841" fmla="*/ 5614936 w 6270621"/>
                <a:gd name="connsiteY1841" fmla="*/ 58207 h 3762376"/>
                <a:gd name="connsiteX1842" fmla="*/ 5657276 w 6270621"/>
                <a:gd name="connsiteY1842" fmla="*/ 47625 h 3762376"/>
                <a:gd name="connsiteX1843" fmla="*/ 5059358 w 6270621"/>
                <a:gd name="connsiteY1843" fmla="*/ 0 h 3762376"/>
                <a:gd name="connsiteX1844" fmla="*/ 5079996 w 6270621"/>
                <a:gd name="connsiteY1844" fmla="*/ 11113 h 3762376"/>
                <a:gd name="connsiteX1845" fmla="*/ 5054596 w 6270621"/>
                <a:gd name="connsiteY1845" fmla="*/ 36513 h 3762376"/>
                <a:gd name="connsiteX1846" fmla="*/ 4995858 w 6270621"/>
                <a:gd name="connsiteY1846" fmla="*/ 42863 h 3762376"/>
                <a:gd name="connsiteX1847" fmla="*/ 4959346 w 6270621"/>
                <a:gd name="connsiteY1847" fmla="*/ 52388 h 3762376"/>
                <a:gd name="connsiteX1848" fmla="*/ 4932358 w 6270621"/>
                <a:gd name="connsiteY1848" fmla="*/ 31750 h 3762376"/>
                <a:gd name="connsiteX1849" fmla="*/ 4932358 w 6270621"/>
                <a:gd name="connsiteY1849" fmla="*/ 63500 h 3762376"/>
                <a:gd name="connsiteX1850" fmla="*/ 4911721 w 6270621"/>
                <a:gd name="connsiteY1850" fmla="*/ 84138 h 3762376"/>
                <a:gd name="connsiteX1851" fmla="*/ 4895846 w 6270621"/>
                <a:gd name="connsiteY1851" fmla="*/ 106363 h 3762376"/>
                <a:gd name="connsiteX1852" fmla="*/ 4848221 w 6270621"/>
                <a:gd name="connsiteY1852" fmla="*/ 84138 h 3762376"/>
                <a:gd name="connsiteX1853" fmla="*/ 4848221 w 6270621"/>
                <a:gd name="connsiteY1853" fmla="*/ 52388 h 3762376"/>
                <a:gd name="connsiteX1854" fmla="*/ 4864096 w 6270621"/>
                <a:gd name="connsiteY1854" fmla="*/ 42863 h 3762376"/>
                <a:gd name="connsiteX1855" fmla="*/ 4900608 w 6270621"/>
                <a:gd name="connsiteY1855" fmla="*/ 47625 h 3762376"/>
                <a:gd name="connsiteX1856" fmla="*/ 4884733 w 6270621"/>
                <a:gd name="connsiteY1856" fmla="*/ 20638 h 3762376"/>
                <a:gd name="connsiteX1857" fmla="*/ 4900608 w 6270621"/>
                <a:gd name="connsiteY1857" fmla="*/ 15875 h 3762376"/>
                <a:gd name="connsiteX1858" fmla="*/ 4921246 w 6270621"/>
                <a:gd name="connsiteY1858" fmla="*/ 20638 h 3762376"/>
                <a:gd name="connsiteX1859" fmla="*/ 4948233 w 6270621"/>
                <a:gd name="connsiteY1859" fmla="*/ 11113 h 3762376"/>
                <a:gd name="connsiteX1860" fmla="*/ 4979983 w 6270621"/>
                <a:gd name="connsiteY1860" fmla="*/ 11113 h 3762376"/>
                <a:gd name="connsiteX1861" fmla="*/ 5027608 w 6270621"/>
                <a:gd name="connsiteY1861" fmla="*/ 11113 h 376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Lst>
              <a:rect l="l" t="t" r="r" b="b"/>
              <a:pathLst>
                <a:path w="6270621" h="3762376">
                  <a:moveTo>
                    <a:pt x="6122983" y="3598863"/>
                  </a:moveTo>
                  <a:lnTo>
                    <a:pt x="6138858" y="3630613"/>
                  </a:lnTo>
                  <a:lnTo>
                    <a:pt x="6111871" y="3662363"/>
                  </a:lnTo>
                  <a:lnTo>
                    <a:pt x="6022971" y="3746501"/>
                  </a:lnTo>
                  <a:lnTo>
                    <a:pt x="5975346" y="3762376"/>
                  </a:lnTo>
                  <a:lnTo>
                    <a:pt x="5927721" y="3751264"/>
                  </a:lnTo>
                  <a:lnTo>
                    <a:pt x="5921371" y="3735389"/>
                  </a:lnTo>
                  <a:lnTo>
                    <a:pt x="6027734" y="3678238"/>
                  </a:lnTo>
                  <a:lnTo>
                    <a:pt x="6107108" y="3608388"/>
                  </a:lnTo>
                  <a:close/>
                  <a:moveTo>
                    <a:pt x="5567359" y="3503613"/>
                  </a:moveTo>
                  <a:lnTo>
                    <a:pt x="5594347" y="3519488"/>
                  </a:lnTo>
                  <a:lnTo>
                    <a:pt x="5641971" y="3513138"/>
                  </a:lnTo>
                  <a:lnTo>
                    <a:pt x="5626096" y="3540126"/>
                  </a:lnTo>
                  <a:lnTo>
                    <a:pt x="5610221" y="3576638"/>
                  </a:lnTo>
                  <a:lnTo>
                    <a:pt x="5578472" y="3598863"/>
                  </a:lnTo>
                  <a:lnTo>
                    <a:pt x="5567359" y="3587751"/>
                  </a:lnTo>
                  <a:lnTo>
                    <a:pt x="5551484" y="3560763"/>
                  </a:lnTo>
                  <a:lnTo>
                    <a:pt x="5567359" y="3551238"/>
                  </a:lnTo>
                  <a:lnTo>
                    <a:pt x="5567359" y="3524251"/>
                  </a:lnTo>
                  <a:close/>
                  <a:moveTo>
                    <a:pt x="6212678" y="3408363"/>
                  </a:moveTo>
                  <a:cubicBezTo>
                    <a:pt x="6212678" y="3408363"/>
                    <a:pt x="6212678" y="3408363"/>
                    <a:pt x="6223213" y="3434693"/>
                  </a:cubicBezTo>
                  <a:cubicBezTo>
                    <a:pt x="6223213" y="3434693"/>
                    <a:pt x="6223213" y="3434693"/>
                    <a:pt x="6233748" y="3466288"/>
                  </a:cubicBezTo>
                  <a:cubicBezTo>
                    <a:pt x="6233748" y="3466288"/>
                    <a:pt x="6233748" y="3466288"/>
                    <a:pt x="6244283" y="3476819"/>
                  </a:cubicBezTo>
                  <a:cubicBezTo>
                    <a:pt x="6244283" y="3476819"/>
                    <a:pt x="6244283" y="3513680"/>
                    <a:pt x="6244283" y="3518946"/>
                  </a:cubicBezTo>
                  <a:cubicBezTo>
                    <a:pt x="6244283" y="3524212"/>
                    <a:pt x="6270621" y="3518946"/>
                    <a:pt x="6270621" y="3518946"/>
                  </a:cubicBezTo>
                  <a:cubicBezTo>
                    <a:pt x="6270621" y="3518946"/>
                    <a:pt x="6270621" y="3518946"/>
                    <a:pt x="6270621" y="3540010"/>
                  </a:cubicBezTo>
                  <a:cubicBezTo>
                    <a:pt x="6270621" y="3540010"/>
                    <a:pt x="6270621" y="3540010"/>
                    <a:pt x="6244283" y="3566339"/>
                  </a:cubicBezTo>
                  <a:cubicBezTo>
                    <a:pt x="6244283" y="3566339"/>
                    <a:pt x="6244283" y="3566339"/>
                    <a:pt x="6217945" y="3576871"/>
                  </a:cubicBezTo>
                  <a:cubicBezTo>
                    <a:pt x="6217945" y="3576871"/>
                    <a:pt x="6217945" y="3576871"/>
                    <a:pt x="6207410" y="3597934"/>
                  </a:cubicBezTo>
                  <a:cubicBezTo>
                    <a:pt x="6207410" y="3597934"/>
                    <a:pt x="6207410" y="3597934"/>
                    <a:pt x="6170537" y="3624263"/>
                  </a:cubicBezTo>
                  <a:cubicBezTo>
                    <a:pt x="6170537" y="3624263"/>
                    <a:pt x="6170537" y="3624263"/>
                    <a:pt x="6175805" y="3608466"/>
                  </a:cubicBezTo>
                  <a:cubicBezTo>
                    <a:pt x="6175805" y="3608466"/>
                    <a:pt x="6175805" y="3608466"/>
                    <a:pt x="6165269" y="3587402"/>
                  </a:cubicBezTo>
                  <a:cubicBezTo>
                    <a:pt x="6165269" y="3587402"/>
                    <a:pt x="6165269" y="3587402"/>
                    <a:pt x="6154734" y="3566339"/>
                  </a:cubicBezTo>
                  <a:cubicBezTo>
                    <a:pt x="6154734" y="3566339"/>
                    <a:pt x="6154734" y="3566339"/>
                    <a:pt x="6181072" y="3540010"/>
                  </a:cubicBezTo>
                  <a:cubicBezTo>
                    <a:pt x="6181072" y="3540010"/>
                    <a:pt x="6181072" y="3540010"/>
                    <a:pt x="6207410" y="3529478"/>
                  </a:cubicBezTo>
                  <a:cubicBezTo>
                    <a:pt x="6207410" y="3529478"/>
                    <a:pt x="6207410" y="3529478"/>
                    <a:pt x="6202143" y="3508414"/>
                  </a:cubicBezTo>
                  <a:cubicBezTo>
                    <a:pt x="6202143" y="3508414"/>
                    <a:pt x="6202143" y="3508414"/>
                    <a:pt x="6207410" y="3476819"/>
                  </a:cubicBezTo>
                  <a:cubicBezTo>
                    <a:pt x="6207410" y="3476819"/>
                    <a:pt x="6207410" y="3476819"/>
                    <a:pt x="6202143" y="3418895"/>
                  </a:cubicBezTo>
                  <a:close/>
                  <a:moveTo>
                    <a:pt x="5768070" y="2667000"/>
                  </a:moveTo>
                  <a:cubicBezTo>
                    <a:pt x="5768070" y="2667000"/>
                    <a:pt x="5768070" y="2667000"/>
                    <a:pt x="5783924" y="2677577"/>
                  </a:cubicBezTo>
                  <a:cubicBezTo>
                    <a:pt x="5783924" y="2677577"/>
                    <a:pt x="5783924" y="2677577"/>
                    <a:pt x="5783924" y="2762187"/>
                  </a:cubicBezTo>
                  <a:cubicBezTo>
                    <a:pt x="5783924" y="2762187"/>
                    <a:pt x="5783924" y="2762187"/>
                    <a:pt x="5815633" y="2772764"/>
                  </a:cubicBezTo>
                  <a:cubicBezTo>
                    <a:pt x="5815633" y="2772764"/>
                    <a:pt x="5805064" y="2815069"/>
                    <a:pt x="5810349" y="2815069"/>
                  </a:cubicBezTo>
                  <a:cubicBezTo>
                    <a:pt x="5810349" y="2820357"/>
                    <a:pt x="5815633" y="2857374"/>
                    <a:pt x="5815633" y="2857374"/>
                  </a:cubicBezTo>
                  <a:cubicBezTo>
                    <a:pt x="5815633" y="2857374"/>
                    <a:pt x="5815633" y="2857374"/>
                    <a:pt x="5810349" y="2889103"/>
                  </a:cubicBezTo>
                  <a:cubicBezTo>
                    <a:pt x="5810349" y="2889103"/>
                    <a:pt x="5810349" y="2889103"/>
                    <a:pt x="5842058" y="2926120"/>
                  </a:cubicBezTo>
                  <a:cubicBezTo>
                    <a:pt x="5842058" y="2926120"/>
                    <a:pt x="5842058" y="2926120"/>
                    <a:pt x="5852627" y="2973714"/>
                  </a:cubicBezTo>
                  <a:cubicBezTo>
                    <a:pt x="5852627" y="2973714"/>
                    <a:pt x="5852627" y="2973714"/>
                    <a:pt x="5863197" y="2994866"/>
                  </a:cubicBezTo>
                  <a:cubicBezTo>
                    <a:pt x="5863197" y="2994866"/>
                    <a:pt x="5863197" y="2994866"/>
                    <a:pt x="5868482" y="3021307"/>
                  </a:cubicBezTo>
                  <a:cubicBezTo>
                    <a:pt x="5868482" y="3021307"/>
                    <a:pt x="5868482" y="3021307"/>
                    <a:pt x="5889621" y="3063613"/>
                  </a:cubicBezTo>
                  <a:cubicBezTo>
                    <a:pt x="5889621" y="3063613"/>
                    <a:pt x="5889621" y="3063613"/>
                    <a:pt x="5889621" y="3127071"/>
                  </a:cubicBezTo>
                  <a:cubicBezTo>
                    <a:pt x="5889621" y="3127071"/>
                    <a:pt x="5889621" y="3127071"/>
                    <a:pt x="5879052" y="3179952"/>
                  </a:cubicBezTo>
                  <a:cubicBezTo>
                    <a:pt x="5879052" y="3179952"/>
                    <a:pt x="5879052" y="3179952"/>
                    <a:pt x="5820918" y="3291004"/>
                  </a:cubicBezTo>
                  <a:cubicBezTo>
                    <a:pt x="5820918" y="3291004"/>
                    <a:pt x="5820918" y="3291004"/>
                    <a:pt x="5757500" y="3354462"/>
                  </a:cubicBezTo>
                  <a:cubicBezTo>
                    <a:pt x="5757500" y="3354462"/>
                    <a:pt x="5757500" y="3354462"/>
                    <a:pt x="5741646" y="3375614"/>
                  </a:cubicBezTo>
                  <a:cubicBezTo>
                    <a:pt x="5741646" y="3375614"/>
                    <a:pt x="5741646" y="3375614"/>
                    <a:pt x="5709937" y="3433784"/>
                  </a:cubicBezTo>
                  <a:cubicBezTo>
                    <a:pt x="5709937" y="3433784"/>
                    <a:pt x="5709937" y="3433784"/>
                    <a:pt x="5678228" y="3428496"/>
                  </a:cubicBezTo>
                  <a:cubicBezTo>
                    <a:pt x="5678228" y="3428496"/>
                    <a:pt x="5678228" y="3428496"/>
                    <a:pt x="5662373" y="3439072"/>
                  </a:cubicBezTo>
                  <a:cubicBezTo>
                    <a:pt x="5662373" y="3439072"/>
                    <a:pt x="5662373" y="3439072"/>
                    <a:pt x="5625379" y="3465513"/>
                  </a:cubicBezTo>
                  <a:cubicBezTo>
                    <a:pt x="5625379" y="3465513"/>
                    <a:pt x="5625379" y="3465513"/>
                    <a:pt x="5609525" y="3433784"/>
                  </a:cubicBezTo>
                  <a:cubicBezTo>
                    <a:pt x="5609525" y="3433784"/>
                    <a:pt x="5609525" y="3433784"/>
                    <a:pt x="5572531" y="3439072"/>
                  </a:cubicBezTo>
                  <a:cubicBezTo>
                    <a:pt x="5572531" y="3439072"/>
                    <a:pt x="5572531" y="3439072"/>
                    <a:pt x="5530252" y="3417920"/>
                  </a:cubicBezTo>
                  <a:cubicBezTo>
                    <a:pt x="5530252" y="3417920"/>
                    <a:pt x="5530252" y="3417920"/>
                    <a:pt x="5514398" y="3396767"/>
                  </a:cubicBezTo>
                  <a:cubicBezTo>
                    <a:pt x="5514398" y="3396767"/>
                    <a:pt x="5514398" y="3396767"/>
                    <a:pt x="5524967" y="3375614"/>
                  </a:cubicBezTo>
                  <a:cubicBezTo>
                    <a:pt x="5524967" y="3375614"/>
                    <a:pt x="5524967" y="3375614"/>
                    <a:pt x="5524967" y="3343885"/>
                  </a:cubicBezTo>
                  <a:cubicBezTo>
                    <a:pt x="5524967" y="3343885"/>
                    <a:pt x="5524967" y="3343885"/>
                    <a:pt x="5519683" y="3333309"/>
                  </a:cubicBezTo>
                  <a:cubicBezTo>
                    <a:pt x="5519683" y="3333309"/>
                    <a:pt x="5519683" y="3333309"/>
                    <a:pt x="5530252" y="3301580"/>
                  </a:cubicBezTo>
                  <a:cubicBezTo>
                    <a:pt x="5530252" y="3301580"/>
                    <a:pt x="5530252" y="3301580"/>
                    <a:pt x="5509113" y="3322733"/>
                  </a:cubicBezTo>
                  <a:cubicBezTo>
                    <a:pt x="5509113" y="3322733"/>
                    <a:pt x="5509113" y="3322733"/>
                    <a:pt x="5498543" y="3343885"/>
                  </a:cubicBezTo>
                  <a:cubicBezTo>
                    <a:pt x="5498543" y="3343885"/>
                    <a:pt x="5498543" y="3343885"/>
                    <a:pt x="5477404" y="3349174"/>
                  </a:cubicBezTo>
                  <a:cubicBezTo>
                    <a:pt x="5477404" y="3349174"/>
                    <a:pt x="5477404" y="3349174"/>
                    <a:pt x="5472119" y="3338597"/>
                  </a:cubicBezTo>
                  <a:cubicBezTo>
                    <a:pt x="5472119" y="3338597"/>
                    <a:pt x="5472119" y="3338597"/>
                    <a:pt x="5503828" y="3306868"/>
                  </a:cubicBezTo>
                  <a:cubicBezTo>
                    <a:pt x="5503828" y="3306868"/>
                    <a:pt x="5503828" y="3306868"/>
                    <a:pt x="5524967" y="3280427"/>
                  </a:cubicBezTo>
                  <a:cubicBezTo>
                    <a:pt x="5524967" y="3280427"/>
                    <a:pt x="5524967" y="3280427"/>
                    <a:pt x="5530252" y="3253987"/>
                  </a:cubicBezTo>
                  <a:cubicBezTo>
                    <a:pt x="5530252" y="3253987"/>
                    <a:pt x="5530252" y="3253987"/>
                    <a:pt x="5487973" y="3291004"/>
                  </a:cubicBezTo>
                  <a:cubicBezTo>
                    <a:pt x="5487973" y="3291004"/>
                    <a:pt x="5487973" y="3291004"/>
                    <a:pt x="5472119" y="3312156"/>
                  </a:cubicBezTo>
                  <a:cubicBezTo>
                    <a:pt x="5472119" y="3312156"/>
                    <a:pt x="5472119" y="3312156"/>
                    <a:pt x="5461549" y="3301580"/>
                  </a:cubicBezTo>
                  <a:cubicBezTo>
                    <a:pt x="5461549" y="3301580"/>
                    <a:pt x="5461549" y="3301580"/>
                    <a:pt x="5461549" y="3269851"/>
                  </a:cubicBezTo>
                  <a:cubicBezTo>
                    <a:pt x="5461549" y="3269851"/>
                    <a:pt x="5461549" y="3269851"/>
                    <a:pt x="5450980" y="3227546"/>
                  </a:cubicBezTo>
                  <a:cubicBezTo>
                    <a:pt x="5450980" y="3227546"/>
                    <a:pt x="5450980" y="3227546"/>
                    <a:pt x="5419271" y="3201105"/>
                  </a:cubicBezTo>
                  <a:cubicBezTo>
                    <a:pt x="5419271" y="3201105"/>
                    <a:pt x="5419271" y="3201105"/>
                    <a:pt x="5371707" y="3201105"/>
                  </a:cubicBezTo>
                  <a:cubicBezTo>
                    <a:pt x="5371707" y="3201105"/>
                    <a:pt x="5371707" y="3201105"/>
                    <a:pt x="5339998" y="3216969"/>
                  </a:cubicBezTo>
                  <a:cubicBezTo>
                    <a:pt x="5339998" y="3216969"/>
                    <a:pt x="5339998" y="3216969"/>
                    <a:pt x="5324143" y="3206393"/>
                  </a:cubicBezTo>
                  <a:cubicBezTo>
                    <a:pt x="5324143" y="3206393"/>
                    <a:pt x="5324143" y="3206393"/>
                    <a:pt x="5260725" y="3222258"/>
                  </a:cubicBezTo>
                  <a:cubicBezTo>
                    <a:pt x="5260725" y="3222258"/>
                    <a:pt x="5260725" y="3222258"/>
                    <a:pt x="5239586" y="3248698"/>
                  </a:cubicBezTo>
                  <a:cubicBezTo>
                    <a:pt x="5239586" y="3248698"/>
                    <a:pt x="5239586" y="3248698"/>
                    <a:pt x="5176168" y="3238122"/>
                  </a:cubicBezTo>
                  <a:cubicBezTo>
                    <a:pt x="5176168" y="3238122"/>
                    <a:pt x="5176168" y="3238122"/>
                    <a:pt x="5118034" y="3259275"/>
                  </a:cubicBezTo>
                  <a:cubicBezTo>
                    <a:pt x="5118034" y="3259275"/>
                    <a:pt x="5118034" y="3259275"/>
                    <a:pt x="5086325" y="3253987"/>
                  </a:cubicBezTo>
                  <a:cubicBezTo>
                    <a:pt x="5086325" y="3253987"/>
                    <a:pt x="5086325" y="3253987"/>
                    <a:pt x="5070471" y="3232834"/>
                  </a:cubicBezTo>
                  <a:cubicBezTo>
                    <a:pt x="5070471" y="3232834"/>
                    <a:pt x="5070471" y="3232834"/>
                    <a:pt x="5091610" y="3211681"/>
                  </a:cubicBezTo>
                  <a:cubicBezTo>
                    <a:pt x="5091610" y="3211681"/>
                    <a:pt x="5091610" y="3211681"/>
                    <a:pt x="5118034" y="3169376"/>
                  </a:cubicBezTo>
                  <a:cubicBezTo>
                    <a:pt x="5118034" y="3169376"/>
                    <a:pt x="5118034" y="3169376"/>
                    <a:pt x="5107465" y="3142935"/>
                  </a:cubicBezTo>
                  <a:cubicBezTo>
                    <a:pt x="5107465" y="3142935"/>
                    <a:pt x="5107465" y="3142935"/>
                    <a:pt x="5107465" y="3063613"/>
                  </a:cubicBezTo>
                  <a:cubicBezTo>
                    <a:pt x="5107465" y="3063613"/>
                    <a:pt x="5107465" y="3063613"/>
                    <a:pt x="5118034" y="3010731"/>
                  </a:cubicBezTo>
                  <a:cubicBezTo>
                    <a:pt x="5118034" y="3010731"/>
                    <a:pt x="5118034" y="3010731"/>
                    <a:pt x="5128604" y="2936697"/>
                  </a:cubicBezTo>
                  <a:lnTo>
                    <a:pt x="5181452" y="2894391"/>
                  </a:lnTo>
                  <a:cubicBezTo>
                    <a:pt x="5181452" y="2894391"/>
                    <a:pt x="5181452" y="2894391"/>
                    <a:pt x="5244870" y="2867951"/>
                  </a:cubicBezTo>
                  <a:cubicBezTo>
                    <a:pt x="5244870" y="2867951"/>
                    <a:pt x="5244870" y="2867951"/>
                    <a:pt x="5281864" y="2867951"/>
                  </a:cubicBezTo>
                  <a:cubicBezTo>
                    <a:pt x="5281864" y="2867951"/>
                    <a:pt x="5281864" y="2867951"/>
                    <a:pt x="5313573" y="2852086"/>
                  </a:cubicBezTo>
                  <a:cubicBezTo>
                    <a:pt x="5313573" y="2852086"/>
                    <a:pt x="5313573" y="2852086"/>
                    <a:pt x="5329428" y="2836222"/>
                  </a:cubicBezTo>
                  <a:cubicBezTo>
                    <a:pt x="5329428" y="2836222"/>
                    <a:pt x="5329428" y="2836222"/>
                    <a:pt x="5329428" y="2804493"/>
                  </a:cubicBezTo>
                  <a:cubicBezTo>
                    <a:pt x="5329428" y="2804493"/>
                    <a:pt x="5329428" y="2804493"/>
                    <a:pt x="5350567" y="2783340"/>
                  </a:cubicBezTo>
                  <a:cubicBezTo>
                    <a:pt x="5350567" y="2783340"/>
                    <a:pt x="5350567" y="2783340"/>
                    <a:pt x="5350567" y="2799204"/>
                  </a:cubicBezTo>
                  <a:cubicBezTo>
                    <a:pt x="5350567" y="2799204"/>
                    <a:pt x="5350567" y="2799204"/>
                    <a:pt x="5361137" y="2820357"/>
                  </a:cubicBezTo>
                  <a:cubicBezTo>
                    <a:pt x="5361137" y="2820357"/>
                    <a:pt x="5361137" y="2820357"/>
                    <a:pt x="5366422" y="2788628"/>
                  </a:cubicBezTo>
                  <a:cubicBezTo>
                    <a:pt x="5366422" y="2788628"/>
                    <a:pt x="5366422" y="2788628"/>
                    <a:pt x="5382277" y="2788628"/>
                  </a:cubicBezTo>
                  <a:cubicBezTo>
                    <a:pt x="5382277" y="2788628"/>
                    <a:pt x="5382277" y="2788628"/>
                    <a:pt x="5382277" y="2772764"/>
                  </a:cubicBezTo>
                  <a:cubicBezTo>
                    <a:pt x="5382277" y="2772764"/>
                    <a:pt x="5382277" y="2772764"/>
                    <a:pt x="5419271" y="2741035"/>
                  </a:cubicBezTo>
                  <a:cubicBezTo>
                    <a:pt x="5419271" y="2741035"/>
                    <a:pt x="5419271" y="2741035"/>
                    <a:pt x="5445695" y="2719882"/>
                  </a:cubicBezTo>
                  <a:cubicBezTo>
                    <a:pt x="5445695" y="2719882"/>
                    <a:pt x="5445695" y="2719882"/>
                    <a:pt x="5466834" y="2751611"/>
                  </a:cubicBezTo>
                  <a:cubicBezTo>
                    <a:pt x="5466834" y="2751611"/>
                    <a:pt x="5466834" y="2751611"/>
                    <a:pt x="5456264" y="2778052"/>
                  </a:cubicBezTo>
                  <a:cubicBezTo>
                    <a:pt x="5456264" y="2778052"/>
                    <a:pt x="5456264" y="2778052"/>
                    <a:pt x="5498543" y="2767475"/>
                  </a:cubicBezTo>
                  <a:cubicBezTo>
                    <a:pt x="5498543" y="2767475"/>
                    <a:pt x="5498543" y="2767475"/>
                    <a:pt x="5487973" y="2741035"/>
                  </a:cubicBezTo>
                  <a:cubicBezTo>
                    <a:pt x="5487973" y="2741035"/>
                    <a:pt x="5503828" y="2719882"/>
                    <a:pt x="5503828" y="2725170"/>
                  </a:cubicBezTo>
                  <a:cubicBezTo>
                    <a:pt x="5503828" y="2725170"/>
                    <a:pt x="5524967" y="2688153"/>
                    <a:pt x="5524967" y="2688153"/>
                  </a:cubicBezTo>
                  <a:cubicBezTo>
                    <a:pt x="5524967" y="2688153"/>
                    <a:pt x="5524967" y="2688153"/>
                    <a:pt x="5577816" y="2677577"/>
                  </a:cubicBezTo>
                  <a:cubicBezTo>
                    <a:pt x="5577816" y="2677577"/>
                    <a:pt x="5577816" y="2677577"/>
                    <a:pt x="5620094" y="2698729"/>
                  </a:cubicBezTo>
                  <a:cubicBezTo>
                    <a:pt x="5620094" y="2698729"/>
                    <a:pt x="5620094" y="2698729"/>
                    <a:pt x="5641234" y="2688153"/>
                  </a:cubicBezTo>
                  <a:cubicBezTo>
                    <a:pt x="5641234" y="2688153"/>
                    <a:pt x="5641234" y="2688153"/>
                    <a:pt x="5657088" y="2704017"/>
                  </a:cubicBezTo>
                  <a:cubicBezTo>
                    <a:pt x="5657088" y="2704017"/>
                    <a:pt x="5657088" y="2704017"/>
                    <a:pt x="5630664" y="2735746"/>
                  </a:cubicBezTo>
                  <a:cubicBezTo>
                    <a:pt x="5630664" y="2735746"/>
                    <a:pt x="5630664" y="2735746"/>
                    <a:pt x="5614810" y="2772764"/>
                  </a:cubicBezTo>
                  <a:cubicBezTo>
                    <a:pt x="5614810" y="2772764"/>
                    <a:pt x="5614810" y="2772764"/>
                    <a:pt x="5651803" y="2820357"/>
                  </a:cubicBezTo>
                  <a:cubicBezTo>
                    <a:pt x="5651803" y="2820357"/>
                    <a:pt x="5651803" y="2820357"/>
                    <a:pt x="5683513" y="2852086"/>
                  </a:cubicBezTo>
                  <a:cubicBezTo>
                    <a:pt x="5683513" y="2852086"/>
                    <a:pt x="5683513" y="2852086"/>
                    <a:pt x="5704652" y="2852086"/>
                  </a:cubicBezTo>
                  <a:cubicBezTo>
                    <a:pt x="5704652" y="2852086"/>
                    <a:pt x="5704652" y="2852086"/>
                    <a:pt x="5715222" y="2830933"/>
                  </a:cubicBezTo>
                  <a:cubicBezTo>
                    <a:pt x="5715222" y="2830933"/>
                    <a:pt x="5715222" y="2830933"/>
                    <a:pt x="5731076" y="2762187"/>
                  </a:cubicBezTo>
                  <a:cubicBezTo>
                    <a:pt x="5731076" y="2762187"/>
                    <a:pt x="5731076" y="2762187"/>
                    <a:pt x="5757500" y="2693441"/>
                  </a:cubicBezTo>
                  <a:cubicBezTo>
                    <a:pt x="5757500" y="2693441"/>
                    <a:pt x="5757500" y="2693441"/>
                    <a:pt x="5768070" y="2667000"/>
                  </a:cubicBezTo>
                  <a:close/>
                  <a:moveTo>
                    <a:pt x="3889371" y="2630488"/>
                  </a:moveTo>
                  <a:lnTo>
                    <a:pt x="3900484" y="2671763"/>
                  </a:lnTo>
                  <a:lnTo>
                    <a:pt x="3900484" y="2709863"/>
                  </a:lnTo>
                  <a:lnTo>
                    <a:pt x="3878259" y="2725738"/>
                  </a:lnTo>
                  <a:lnTo>
                    <a:pt x="3884609" y="2751138"/>
                  </a:lnTo>
                  <a:lnTo>
                    <a:pt x="3830634" y="2873376"/>
                  </a:lnTo>
                  <a:lnTo>
                    <a:pt x="3805234" y="2921001"/>
                  </a:lnTo>
                  <a:lnTo>
                    <a:pt x="3767134" y="2921001"/>
                  </a:lnTo>
                  <a:lnTo>
                    <a:pt x="3751259" y="2894014"/>
                  </a:lnTo>
                  <a:lnTo>
                    <a:pt x="3751259" y="2836864"/>
                  </a:lnTo>
                  <a:lnTo>
                    <a:pt x="3778246" y="2809876"/>
                  </a:lnTo>
                  <a:lnTo>
                    <a:pt x="3767134" y="2746376"/>
                  </a:lnTo>
                  <a:lnTo>
                    <a:pt x="3778246" y="2719388"/>
                  </a:lnTo>
                  <a:lnTo>
                    <a:pt x="3814759" y="2714626"/>
                  </a:lnTo>
                  <a:lnTo>
                    <a:pt x="3846509" y="2682876"/>
                  </a:lnTo>
                  <a:close/>
                  <a:moveTo>
                    <a:pt x="5038721" y="2519363"/>
                  </a:moveTo>
                  <a:lnTo>
                    <a:pt x="5064121" y="2519363"/>
                  </a:lnTo>
                  <a:lnTo>
                    <a:pt x="5091109" y="2535238"/>
                  </a:lnTo>
                  <a:lnTo>
                    <a:pt x="5133971" y="2528888"/>
                  </a:lnTo>
                  <a:lnTo>
                    <a:pt x="5165721" y="2535238"/>
                  </a:lnTo>
                  <a:lnTo>
                    <a:pt x="5186358" y="2560639"/>
                  </a:lnTo>
                  <a:lnTo>
                    <a:pt x="5206996" y="2571751"/>
                  </a:lnTo>
                  <a:lnTo>
                    <a:pt x="5197471" y="2587626"/>
                  </a:lnTo>
                  <a:lnTo>
                    <a:pt x="5095871" y="2560639"/>
                  </a:lnTo>
                  <a:lnTo>
                    <a:pt x="5027609" y="2540001"/>
                  </a:lnTo>
                  <a:close/>
                  <a:moveTo>
                    <a:pt x="5594346" y="2386013"/>
                  </a:moveTo>
                  <a:lnTo>
                    <a:pt x="5619746" y="2386013"/>
                  </a:lnTo>
                  <a:lnTo>
                    <a:pt x="5619746" y="2424113"/>
                  </a:lnTo>
                  <a:lnTo>
                    <a:pt x="5641971" y="2455863"/>
                  </a:lnTo>
                  <a:lnTo>
                    <a:pt x="5667371" y="2433638"/>
                  </a:lnTo>
                  <a:lnTo>
                    <a:pt x="5694359" y="2408238"/>
                  </a:lnTo>
                  <a:lnTo>
                    <a:pt x="5768971" y="2455863"/>
                  </a:lnTo>
                  <a:lnTo>
                    <a:pt x="5841996" y="2487613"/>
                  </a:lnTo>
                  <a:lnTo>
                    <a:pt x="5853109" y="2519363"/>
                  </a:lnTo>
                  <a:lnTo>
                    <a:pt x="5905496" y="2535238"/>
                  </a:lnTo>
                  <a:lnTo>
                    <a:pt x="5953121" y="2524126"/>
                  </a:lnTo>
                  <a:lnTo>
                    <a:pt x="5968996" y="2497138"/>
                  </a:lnTo>
                  <a:lnTo>
                    <a:pt x="5991221" y="2503488"/>
                  </a:lnTo>
                  <a:lnTo>
                    <a:pt x="5959471" y="2544763"/>
                  </a:lnTo>
                  <a:lnTo>
                    <a:pt x="5911846" y="2544763"/>
                  </a:lnTo>
                  <a:lnTo>
                    <a:pt x="5873746" y="2551113"/>
                  </a:lnTo>
                  <a:lnTo>
                    <a:pt x="5889621" y="2587626"/>
                  </a:lnTo>
                  <a:lnTo>
                    <a:pt x="5905496" y="2624138"/>
                  </a:lnTo>
                  <a:lnTo>
                    <a:pt x="5948359" y="2655888"/>
                  </a:lnTo>
                  <a:lnTo>
                    <a:pt x="5927721" y="2678113"/>
                  </a:lnTo>
                  <a:lnTo>
                    <a:pt x="5880096" y="2667001"/>
                  </a:lnTo>
                  <a:lnTo>
                    <a:pt x="5864221" y="2635251"/>
                  </a:lnTo>
                  <a:lnTo>
                    <a:pt x="5864221" y="2608263"/>
                  </a:lnTo>
                  <a:lnTo>
                    <a:pt x="5837234" y="2576513"/>
                  </a:lnTo>
                  <a:lnTo>
                    <a:pt x="5826121" y="2587626"/>
                  </a:lnTo>
                  <a:lnTo>
                    <a:pt x="5784846" y="2598738"/>
                  </a:lnTo>
                  <a:lnTo>
                    <a:pt x="5800721" y="2619376"/>
                  </a:lnTo>
                  <a:lnTo>
                    <a:pt x="5746746" y="2624138"/>
                  </a:lnTo>
                  <a:lnTo>
                    <a:pt x="5705471" y="2587626"/>
                  </a:lnTo>
                  <a:lnTo>
                    <a:pt x="5705471" y="2566988"/>
                  </a:lnTo>
                  <a:lnTo>
                    <a:pt x="5705471" y="2524126"/>
                  </a:lnTo>
                  <a:lnTo>
                    <a:pt x="5662609" y="2497138"/>
                  </a:lnTo>
                  <a:lnTo>
                    <a:pt x="5614984" y="2476501"/>
                  </a:lnTo>
                  <a:lnTo>
                    <a:pt x="5587996" y="2481263"/>
                  </a:lnTo>
                  <a:lnTo>
                    <a:pt x="5583234" y="2460626"/>
                  </a:lnTo>
                  <a:lnTo>
                    <a:pt x="5572121" y="2444751"/>
                  </a:lnTo>
                  <a:lnTo>
                    <a:pt x="5599109" y="2428876"/>
                  </a:lnTo>
                  <a:lnTo>
                    <a:pt x="5556246" y="2392363"/>
                  </a:lnTo>
                  <a:close/>
                  <a:moveTo>
                    <a:pt x="5356030" y="2333625"/>
                  </a:moveTo>
                  <a:cubicBezTo>
                    <a:pt x="5356030" y="2333625"/>
                    <a:pt x="5356030" y="2333625"/>
                    <a:pt x="5408735" y="2349546"/>
                  </a:cubicBezTo>
                  <a:cubicBezTo>
                    <a:pt x="5408735" y="2349546"/>
                    <a:pt x="5408735" y="2349546"/>
                    <a:pt x="5440358" y="2333625"/>
                  </a:cubicBezTo>
                  <a:lnTo>
                    <a:pt x="5424547" y="2360159"/>
                  </a:lnTo>
                  <a:cubicBezTo>
                    <a:pt x="5424547" y="2360159"/>
                    <a:pt x="5424547" y="2360159"/>
                    <a:pt x="5392924" y="2360159"/>
                  </a:cubicBezTo>
                  <a:cubicBezTo>
                    <a:pt x="5392924" y="2360159"/>
                    <a:pt x="5392924" y="2360159"/>
                    <a:pt x="5356030" y="2360159"/>
                  </a:cubicBezTo>
                  <a:cubicBezTo>
                    <a:pt x="5356030" y="2360159"/>
                    <a:pt x="5356030" y="2360159"/>
                    <a:pt x="5340219" y="2392000"/>
                  </a:cubicBezTo>
                  <a:cubicBezTo>
                    <a:pt x="5340219" y="2392000"/>
                    <a:pt x="5340219" y="2392000"/>
                    <a:pt x="5382383" y="2423841"/>
                  </a:cubicBezTo>
                  <a:cubicBezTo>
                    <a:pt x="5382383" y="2423841"/>
                    <a:pt x="5382383" y="2423841"/>
                    <a:pt x="5398194" y="2476909"/>
                  </a:cubicBezTo>
                  <a:cubicBezTo>
                    <a:pt x="5398194" y="2476909"/>
                    <a:pt x="5398194" y="2476909"/>
                    <a:pt x="5387653" y="2498136"/>
                  </a:cubicBezTo>
                  <a:cubicBezTo>
                    <a:pt x="5387653" y="2498136"/>
                    <a:pt x="5387653" y="2498136"/>
                    <a:pt x="5361301" y="2492829"/>
                  </a:cubicBezTo>
                  <a:cubicBezTo>
                    <a:pt x="5361301" y="2492829"/>
                    <a:pt x="5361301" y="2492829"/>
                    <a:pt x="5361301" y="2460988"/>
                  </a:cubicBezTo>
                  <a:cubicBezTo>
                    <a:pt x="5361301" y="2460988"/>
                    <a:pt x="5361301" y="2460988"/>
                    <a:pt x="5340219" y="2429148"/>
                  </a:cubicBezTo>
                  <a:cubicBezTo>
                    <a:pt x="5340219" y="2429148"/>
                    <a:pt x="5340219" y="2429148"/>
                    <a:pt x="5345489" y="2466295"/>
                  </a:cubicBezTo>
                  <a:cubicBezTo>
                    <a:pt x="5345489" y="2466295"/>
                    <a:pt x="5345489" y="2466295"/>
                    <a:pt x="5329678" y="2508750"/>
                  </a:cubicBezTo>
                  <a:cubicBezTo>
                    <a:pt x="5329678" y="2508750"/>
                    <a:pt x="5324407" y="2519363"/>
                    <a:pt x="5313866" y="2503443"/>
                  </a:cubicBezTo>
                  <a:cubicBezTo>
                    <a:pt x="5313866" y="2503443"/>
                    <a:pt x="5313866" y="2503443"/>
                    <a:pt x="5313866" y="2460988"/>
                  </a:cubicBezTo>
                  <a:cubicBezTo>
                    <a:pt x="5313866" y="2460988"/>
                    <a:pt x="5313866" y="2460988"/>
                    <a:pt x="5308596" y="2434454"/>
                  </a:cubicBezTo>
                  <a:cubicBezTo>
                    <a:pt x="5308596" y="2434454"/>
                    <a:pt x="5308596" y="2434454"/>
                    <a:pt x="5319137" y="2407920"/>
                  </a:cubicBezTo>
                  <a:cubicBezTo>
                    <a:pt x="5319137" y="2407920"/>
                    <a:pt x="5319137" y="2407920"/>
                    <a:pt x="5324407" y="2370773"/>
                  </a:cubicBezTo>
                  <a:cubicBezTo>
                    <a:pt x="5324407" y="2370773"/>
                    <a:pt x="5324407" y="2370773"/>
                    <a:pt x="5356030" y="2333625"/>
                  </a:cubicBezTo>
                  <a:close/>
                  <a:moveTo>
                    <a:pt x="4816471" y="2233613"/>
                  </a:moveTo>
                  <a:lnTo>
                    <a:pt x="4848221" y="2233613"/>
                  </a:lnTo>
                  <a:lnTo>
                    <a:pt x="4921246" y="2312988"/>
                  </a:lnTo>
                  <a:lnTo>
                    <a:pt x="4952996" y="2333626"/>
                  </a:lnTo>
                  <a:lnTo>
                    <a:pt x="4991096" y="2381251"/>
                  </a:lnTo>
                  <a:lnTo>
                    <a:pt x="5016496" y="2417763"/>
                  </a:lnTo>
                  <a:lnTo>
                    <a:pt x="5032371" y="2433638"/>
                  </a:lnTo>
                  <a:lnTo>
                    <a:pt x="5027608" y="2471738"/>
                  </a:lnTo>
                  <a:lnTo>
                    <a:pt x="5027608" y="2503488"/>
                  </a:lnTo>
                  <a:lnTo>
                    <a:pt x="4991096" y="2492376"/>
                  </a:lnTo>
                  <a:lnTo>
                    <a:pt x="4952996" y="2455863"/>
                  </a:lnTo>
                  <a:lnTo>
                    <a:pt x="4905371" y="2360613"/>
                  </a:lnTo>
                  <a:lnTo>
                    <a:pt x="4884733" y="2322513"/>
                  </a:lnTo>
                  <a:lnTo>
                    <a:pt x="4864096" y="2301876"/>
                  </a:lnTo>
                  <a:lnTo>
                    <a:pt x="4825996" y="2254251"/>
                  </a:lnTo>
                  <a:close/>
                  <a:moveTo>
                    <a:pt x="5254621" y="2195513"/>
                  </a:moveTo>
                  <a:lnTo>
                    <a:pt x="5308596" y="2238376"/>
                  </a:lnTo>
                  <a:lnTo>
                    <a:pt x="5286371" y="2259013"/>
                  </a:lnTo>
                  <a:lnTo>
                    <a:pt x="5276846" y="2259013"/>
                  </a:lnTo>
                  <a:lnTo>
                    <a:pt x="5281608" y="2322513"/>
                  </a:lnTo>
                  <a:lnTo>
                    <a:pt x="5308596" y="2349501"/>
                  </a:lnTo>
                  <a:lnTo>
                    <a:pt x="5286371" y="2354263"/>
                  </a:lnTo>
                  <a:lnTo>
                    <a:pt x="5260971" y="2381251"/>
                  </a:lnTo>
                  <a:lnTo>
                    <a:pt x="5260971" y="2401889"/>
                  </a:lnTo>
                  <a:lnTo>
                    <a:pt x="5238746" y="2455864"/>
                  </a:lnTo>
                  <a:lnTo>
                    <a:pt x="5222871" y="2476501"/>
                  </a:lnTo>
                  <a:lnTo>
                    <a:pt x="5206996" y="2449514"/>
                  </a:lnTo>
                  <a:lnTo>
                    <a:pt x="5159371" y="2433639"/>
                  </a:lnTo>
                  <a:lnTo>
                    <a:pt x="5133971" y="2433639"/>
                  </a:lnTo>
                  <a:lnTo>
                    <a:pt x="5111746" y="2381251"/>
                  </a:lnTo>
                  <a:lnTo>
                    <a:pt x="5102221" y="2354263"/>
                  </a:lnTo>
                  <a:lnTo>
                    <a:pt x="5118096" y="2338388"/>
                  </a:lnTo>
                  <a:lnTo>
                    <a:pt x="5154608" y="2333626"/>
                  </a:lnTo>
                  <a:lnTo>
                    <a:pt x="5154608" y="2306638"/>
                  </a:lnTo>
                  <a:lnTo>
                    <a:pt x="5186358" y="2286001"/>
                  </a:lnTo>
                  <a:lnTo>
                    <a:pt x="5206996" y="2249488"/>
                  </a:lnTo>
                  <a:lnTo>
                    <a:pt x="5233983" y="2243138"/>
                  </a:lnTo>
                  <a:close/>
                  <a:moveTo>
                    <a:pt x="5307572" y="1900238"/>
                  </a:moveTo>
                  <a:lnTo>
                    <a:pt x="5339526" y="1900238"/>
                  </a:lnTo>
                  <a:cubicBezTo>
                    <a:pt x="5339526" y="1900238"/>
                    <a:pt x="5339526" y="1900238"/>
                    <a:pt x="5339526" y="1968917"/>
                  </a:cubicBezTo>
                  <a:cubicBezTo>
                    <a:pt x="5339526" y="1968917"/>
                    <a:pt x="5350178" y="2000615"/>
                    <a:pt x="5350178" y="2000615"/>
                  </a:cubicBezTo>
                  <a:cubicBezTo>
                    <a:pt x="5355504" y="2000615"/>
                    <a:pt x="5392785" y="2021747"/>
                    <a:pt x="5392785" y="2021747"/>
                  </a:cubicBezTo>
                  <a:cubicBezTo>
                    <a:pt x="5392785" y="2021747"/>
                    <a:pt x="5392785" y="2021747"/>
                    <a:pt x="5430066" y="2058728"/>
                  </a:cubicBezTo>
                  <a:cubicBezTo>
                    <a:pt x="5430066" y="2058728"/>
                    <a:pt x="5430066" y="2058728"/>
                    <a:pt x="5435391" y="2106275"/>
                  </a:cubicBezTo>
                  <a:cubicBezTo>
                    <a:pt x="5435391" y="2106275"/>
                    <a:pt x="5435391" y="2106275"/>
                    <a:pt x="5456695" y="2137973"/>
                  </a:cubicBezTo>
                  <a:cubicBezTo>
                    <a:pt x="5456695" y="2137973"/>
                    <a:pt x="5456695" y="2137973"/>
                    <a:pt x="5467346" y="2185520"/>
                  </a:cubicBezTo>
                  <a:cubicBezTo>
                    <a:pt x="5467346" y="2185520"/>
                    <a:pt x="5467346" y="2185520"/>
                    <a:pt x="5451369" y="2196086"/>
                  </a:cubicBezTo>
                  <a:cubicBezTo>
                    <a:pt x="5451369" y="2196086"/>
                    <a:pt x="5451369" y="2196086"/>
                    <a:pt x="5451369" y="2222501"/>
                  </a:cubicBezTo>
                  <a:cubicBezTo>
                    <a:pt x="5451369" y="2222501"/>
                    <a:pt x="5451369" y="2222501"/>
                    <a:pt x="5392785" y="2196086"/>
                  </a:cubicBezTo>
                  <a:cubicBezTo>
                    <a:pt x="5392785" y="2196086"/>
                    <a:pt x="5392785" y="2196086"/>
                    <a:pt x="5371482" y="2137973"/>
                  </a:cubicBezTo>
                  <a:cubicBezTo>
                    <a:pt x="5371482" y="2137973"/>
                    <a:pt x="5371482" y="2137973"/>
                    <a:pt x="5371482" y="2111558"/>
                  </a:cubicBezTo>
                  <a:cubicBezTo>
                    <a:pt x="5371482" y="2111558"/>
                    <a:pt x="5371482" y="2111558"/>
                    <a:pt x="5350178" y="2064011"/>
                  </a:cubicBezTo>
                  <a:cubicBezTo>
                    <a:pt x="5350178" y="2064011"/>
                    <a:pt x="5350178" y="2064011"/>
                    <a:pt x="5328875" y="2016464"/>
                  </a:cubicBezTo>
                  <a:cubicBezTo>
                    <a:pt x="5328875" y="2016464"/>
                    <a:pt x="5328875" y="2016464"/>
                    <a:pt x="5302246" y="1979483"/>
                  </a:cubicBezTo>
                  <a:cubicBezTo>
                    <a:pt x="5302246" y="1979483"/>
                    <a:pt x="5302246" y="1979483"/>
                    <a:pt x="5307572" y="1900238"/>
                  </a:cubicBezTo>
                  <a:close/>
                  <a:moveTo>
                    <a:pt x="5487984" y="1127125"/>
                  </a:moveTo>
                  <a:lnTo>
                    <a:pt x="5508621" y="1127125"/>
                  </a:lnTo>
                  <a:lnTo>
                    <a:pt x="5535609" y="1147763"/>
                  </a:lnTo>
                  <a:lnTo>
                    <a:pt x="5556246" y="1154113"/>
                  </a:lnTo>
                  <a:lnTo>
                    <a:pt x="5578471" y="1138238"/>
                  </a:lnTo>
                  <a:lnTo>
                    <a:pt x="5587996" y="1131888"/>
                  </a:lnTo>
                  <a:lnTo>
                    <a:pt x="5587996" y="1158875"/>
                  </a:lnTo>
                  <a:lnTo>
                    <a:pt x="5587996" y="1185863"/>
                  </a:lnTo>
                  <a:lnTo>
                    <a:pt x="5546721" y="1195388"/>
                  </a:lnTo>
                  <a:lnTo>
                    <a:pt x="5556246" y="1217613"/>
                  </a:lnTo>
                  <a:lnTo>
                    <a:pt x="5556246" y="1227138"/>
                  </a:lnTo>
                  <a:lnTo>
                    <a:pt x="5514971" y="1206500"/>
                  </a:lnTo>
                  <a:lnTo>
                    <a:pt x="5508621" y="1227138"/>
                  </a:lnTo>
                  <a:lnTo>
                    <a:pt x="5535609" y="1243013"/>
                  </a:lnTo>
                  <a:lnTo>
                    <a:pt x="5535609" y="1265238"/>
                  </a:lnTo>
                  <a:lnTo>
                    <a:pt x="5567359" y="1312863"/>
                  </a:lnTo>
                  <a:lnTo>
                    <a:pt x="5567359" y="1338263"/>
                  </a:lnTo>
                  <a:lnTo>
                    <a:pt x="5578471" y="1417638"/>
                  </a:lnTo>
                  <a:lnTo>
                    <a:pt x="5535609" y="1460501"/>
                  </a:lnTo>
                  <a:lnTo>
                    <a:pt x="5472109" y="1497013"/>
                  </a:lnTo>
                  <a:lnTo>
                    <a:pt x="5440359" y="1512888"/>
                  </a:lnTo>
                  <a:lnTo>
                    <a:pt x="5440359" y="1544638"/>
                  </a:lnTo>
                  <a:lnTo>
                    <a:pt x="5424484" y="1560513"/>
                  </a:lnTo>
                  <a:lnTo>
                    <a:pt x="5403847" y="1535113"/>
                  </a:lnTo>
                  <a:lnTo>
                    <a:pt x="5392734" y="1503363"/>
                  </a:lnTo>
                  <a:lnTo>
                    <a:pt x="5413372" y="1497013"/>
                  </a:lnTo>
                  <a:lnTo>
                    <a:pt x="5403847" y="1476376"/>
                  </a:lnTo>
                  <a:lnTo>
                    <a:pt x="5419722" y="1449388"/>
                  </a:lnTo>
                  <a:lnTo>
                    <a:pt x="5435597" y="1433513"/>
                  </a:lnTo>
                  <a:lnTo>
                    <a:pt x="5483222" y="1423988"/>
                  </a:lnTo>
                  <a:lnTo>
                    <a:pt x="5492746" y="1385888"/>
                  </a:lnTo>
                  <a:lnTo>
                    <a:pt x="5524496" y="1365250"/>
                  </a:lnTo>
                  <a:lnTo>
                    <a:pt x="5524496" y="1290638"/>
                  </a:lnTo>
                  <a:lnTo>
                    <a:pt x="5508621" y="1243013"/>
                  </a:lnTo>
                  <a:lnTo>
                    <a:pt x="5476872" y="1217613"/>
                  </a:lnTo>
                  <a:lnTo>
                    <a:pt x="5487984" y="1195388"/>
                  </a:lnTo>
                  <a:lnTo>
                    <a:pt x="5503859" y="1169988"/>
                  </a:lnTo>
                  <a:close/>
                  <a:moveTo>
                    <a:pt x="2757484" y="1106488"/>
                  </a:moveTo>
                  <a:lnTo>
                    <a:pt x="2767009" y="1127126"/>
                  </a:lnTo>
                  <a:lnTo>
                    <a:pt x="2762246" y="1174751"/>
                  </a:lnTo>
                  <a:lnTo>
                    <a:pt x="2735259" y="1201739"/>
                  </a:lnTo>
                  <a:lnTo>
                    <a:pt x="2698747" y="1206501"/>
                  </a:lnTo>
                  <a:lnTo>
                    <a:pt x="2678109" y="1195389"/>
                  </a:lnTo>
                  <a:lnTo>
                    <a:pt x="2703509" y="1158876"/>
                  </a:lnTo>
                  <a:lnTo>
                    <a:pt x="2687634" y="1138238"/>
                  </a:lnTo>
                  <a:lnTo>
                    <a:pt x="2698747" y="1127126"/>
                  </a:lnTo>
                  <a:lnTo>
                    <a:pt x="2719384" y="1138238"/>
                  </a:lnTo>
                  <a:lnTo>
                    <a:pt x="2719384" y="1116013"/>
                  </a:lnTo>
                  <a:close/>
                  <a:moveTo>
                    <a:pt x="5365746" y="825500"/>
                  </a:moveTo>
                  <a:lnTo>
                    <a:pt x="5376859" y="825500"/>
                  </a:lnTo>
                  <a:lnTo>
                    <a:pt x="5381621" y="841375"/>
                  </a:lnTo>
                  <a:lnTo>
                    <a:pt x="5403846" y="862013"/>
                  </a:lnTo>
                  <a:lnTo>
                    <a:pt x="5419721" y="900113"/>
                  </a:lnTo>
                  <a:lnTo>
                    <a:pt x="5456234" y="957263"/>
                  </a:lnTo>
                  <a:lnTo>
                    <a:pt x="5483221" y="995363"/>
                  </a:lnTo>
                  <a:lnTo>
                    <a:pt x="5456234" y="984250"/>
                  </a:lnTo>
                  <a:lnTo>
                    <a:pt x="5472109" y="1031876"/>
                  </a:lnTo>
                  <a:lnTo>
                    <a:pt x="5499096" y="1079501"/>
                  </a:lnTo>
                  <a:lnTo>
                    <a:pt x="5492746" y="1106488"/>
                  </a:lnTo>
                  <a:lnTo>
                    <a:pt x="5472109" y="1074738"/>
                  </a:lnTo>
                  <a:lnTo>
                    <a:pt x="5467346" y="1042988"/>
                  </a:lnTo>
                  <a:lnTo>
                    <a:pt x="5440359" y="1004888"/>
                  </a:lnTo>
                  <a:lnTo>
                    <a:pt x="5419721" y="973138"/>
                  </a:lnTo>
                  <a:lnTo>
                    <a:pt x="5419721" y="947738"/>
                  </a:lnTo>
                  <a:lnTo>
                    <a:pt x="5408609" y="925513"/>
                  </a:lnTo>
                  <a:lnTo>
                    <a:pt x="5381621" y="884238"/>
                  </a:lnTo>
                  <a:lnTo>
                    <a:pt x="5376859" y="857250"/>
                  </a:lnTo>
                  <a:lnTo>
                    <a:pt x="5365746" y="846138"/>
                  </a:lnTo>
                  <a:close/>
                  <a:moveTo>
                    <a:pt x="3243900" y="783040"/>
                  </a:moveTo>
                  <a:cubicBezTo>
                    <a:pt x="3243900" y="783040"/>
                    <a:pt x="3243900" y="783040"/>
                    <a:pt x="3217437" y="804204"/>
                  </a:cubicBezTo>
                  <a:cubicBezTo>
                    <a:pt x="3217437" y="804204"/>
                    <a:pt x="3217437" y="804204"/>
                    <a:pt x="3212145" y="841239"/>
                  </a:cubicBezTo>
                  <a:cubicBezTo>
                    <a:pt x="3212145" y="841239"/>
                    <a:pt x="3190975" y="867693"/>
                    <a:pt x="3190975" y="867693"/>
                  </a:cubicBezTo>
                  <a:cubicBezTo>
                    <a:pt x="3185682" y="862402"/>
                    <a:pt x="3153927" y="894147"/>
                    <a:pt x="3153927" y="894147"/>
                  </a:cubicBezTo>
                  <a:cubicBezTo>
                    <a:pt x="3153927" y="894147"/>
                    <a:pt x="3153927" y="894147"/>
                    <a:pt x="3153927" y="936473"/>
                  </a:cubicBezTo>
                  <a:cubicBezTo>
                    <a:pt x="3153927" y="936473"/>
                    <a:pt x="3153927" y="936473"/>
                    <a:pt x="3185682" y="957636"/>
                  </a:cubicBezTo>
                  <a:cubicBezTo>
                    <a:pt x="3185682" y="957636"/>
                    <a:pt x="3185682" y="957636"/>
                    <a:pt x="3190975" y="984090"/>
                  </a:cubicBezTo>
                  <a:cubicBezTo>
                    <a:pt x="3190975" y="984090"/>
                    <a:pt x="3190975" y="984090"/>
                    <a:pt x="3159220" y="1010543"/>
                  </a:cubicBezTo>
                  <a:cubicBezTo>
                    <a:pt x="3159220" y="1010543"/>
                    <a:pt x="3159220" y="1010543"/>
                    <a:pt x="3169805" y="1058160"/>
                  </a:cubicBezTo>
                  <a:cubicBezTo>
                    <a:pt x="3169805" y="1058160"/>
                    <a:pt x="3169805" y="1058160"/>
                    <a:pt x="3148635" y="1079323"/>
                  </a:cubicBezTo>
                  <a:cubicBezTo>
                    <a:pt x="3148635" y="1079323"/>
                    <a:pt x="3148635" y="1079323"/>
                    <a:pt x="3122173" y="1095196"/>
                  </a:cubicBezTo>
                  <a:cubicBezTo>
                    <a:pt x="3122173" y="1095196"/>
                    <a:pt x="3122173" y="1095196"/>
                    <a:pt x="3095710" y="1111068"/>
                  </a:cubicBezTo>
                  <a:cubicBezTo>
                    <a:pt x="3095710" y="1111068"/>
                    <a:pt x="3095710" y="1111068"/>
                    <a:pt x="3085125" y="1132231"/>
                  </a:cubicBezTo>
                  <a:cubicBezTo>
                    <a:pt x="3085125" y="1132231"/>
                    <a:pt x="3085125" y="1132231"/>
                    <a:pt x="3111587" y="1137522"/>
                  </a:cubicBezTo>
                  <a:cubicBezTo>
                    <a:pt x="3111587" y="1137522"/>
                    <a:pt x="3111587" y="1137522"/>
                    <a:pt x="3127465" y="1148103"/>
                  </a:cubicBezTo>
                  <a:cubicBezTo>
                    <a:pt x="3127465" y="1148103"/>
                    <a:pt x="3127465" y="1148103"/>
                    <a:pt x="3169805" y="1121649"/>
                  </a:cubicBezTo>
                  <a:cubicBezTo>
                    <a:pt x="3169805" y="1121649"/>
                    <a:pt x="3169805" y="1121649"/>
                    <a:pt x="3196267" y="1105777"/>
                  </a:cubicBezTo>
                  <a:cubicBezTo>
                    <a:pt x="3196267" y="1105777"/>
                    <a:pt x="3196267" y="1105777"/>
                    <a:pt x="3206852" y="1126940"/>
                  </a:cubicBezTo>
                  <a:cubicBezTo>
                    <a:pt x="3206852" y="1126940"/>
                    <a:pt x="3206852" y="1126940"/>
                    <a:pt x="3228022" y="1116359"/>
                  </a:cubicBezTo>
                  <a:cubicBezTo>
                    <a:pt x="3228022" y="1116359"/>
                    <a:pt x="3228022" y="1116359"/>
                    <a:pt x="3243900" y="1100486"/>
                  </a:cubicBezTo>
                  <a:cubicBezTo>
                    <a:pt x="3243900" y="1100486"/>
                    <a:pt x="3243900" y="1100486"/>
                    <a:pt x="3233315" y="1063451"/>
                  </a:cubicBezTo>
                  <a:cubicBezTo>
                    <a:pt x="3233315" y="1063451"/>
                    <a:pt x="3233315" y="1063451"/>
                    <a:pt x="3259777" y="1031706"/>
                  </a:cubicBezTo>
                  <a:cubicBezTo>
                    <a:pt x="3259777" y="1031706"/>
                    <a:pt x="3259777" y="1031706"/>
                    <a:pt x="3270362" y="1058160"/>
                  </a:cubicBezTo>
                  <a:cubicBezTo>
                    <a:pt x="3270362" y="1058160"/>
                    <a:pt x="3270362" y="1058160"/>
                    <a:pt x="3286240" y="1058160"/>
                  </a:cubicBezTo>
                  <a:cubicBezTo>
                    <a:pt x="3286240" y="1058160"/>
                    <a:pt x="3286240" y="1058160"/>
                    <a:pt x="3286240" y="1010543"/>
                  </a:cubicBezTo>
                  <a:cubicBezTo>
                    <a:pt x="3286240" y="1010543"/>
                    <a:pt x="3286240" y="1010543"/>
                    <a:pt x="3270362" y="1010543"/>
                  </a:cubicBezTo>
                  <a:cubicBezTo>
                    <a:pt x="3270362" y="1010543"/>
                    <a:pt x="3270362" y="1010543"/>
                    <a:pt x="3265070" y="994671"/>
                  </a:cubicBezTo>
                  <a:cubicBezTo>
                    <a:pt x="3265070" y="994671"/>
                    <a:pt x="3265070" y="994671"/>
                    <a:pt x="3286240" y="978799"/>
                  </a:cubicBezTo>
                  <a:cubicBezTo>
                    <a:pt x="3286240" y="978799"/>
                    <a:pt x="3286240" y="978799"/>
                    <a:pt x="3328580" y="978799"/>
                  </a:cubicBezTo>
                  <a:lnTo>
                    <a:pt x="3381504" y="957636"/>
                  </a:lnTo>
                  <a:cubicBezTo>
                    <a:pt x="3381504" y="957636"/>
                    <a:pt x="3381504" y="957636"/>
                    <a:pt x="3339165" y="936473"/>
                  </a:cubicBezTo>
                  <a:cubicBezTo>
                    <a:pt x="3339165" y="936473"/>
                    <a:pt x="3339165" y="936473"/>
                    <a:pt x="3307410" y="941764"/>
                  </a:cubicBezTo>
                  <a:cubicBezTo>
                    <a:pt x="3307410" y="941764"/>
                    <a:pt x="3307410" y="941764"/>
                    <a:pt x="3270362" y="962927"/>
                  </a:cubicBezTo>
                  <a:cubicBezTo>
                    <a:pt x="3270362" y="962927"/>
                    <a:pt x="3270362" y="962927"/>
                    <a:pt x="3238607" y="952345"/>
                  </a:cubicBezTo>
                  <a:cubicBezTo>
                    <a:pt x="3238607" y="952345"/>
                    <a:pt x="3238607" y="952345"/>
                    <a:pt x="3233315" y="915310"/>
                  </a:cubicBezTo>
                  <a:cubicBezTo>
                    <a:pt x="3233315" y="915310"/>
                    <a:pt x="3233315" y="915310"/>
                    <a:pt x="3222730" y="878274"/>
                  </a:cubicBezTo>
                  <a:cubicBezTo>
                    <a:pt x="3222730" y="878274"/>
                    <a:pt x="3222730" y="878274"/>
                    <a:pt x="3233315" y="862402"/>
                  </a:cubicBezTo>
                  <a:cubicBezTo>
                    <a:pt x="3233315" y="862402"/>
                    <a:pt x="3233315" y="862402"/>
                    <a:pt x="3270362" y="814785"/>
                  </a:cubicBezTo>
                  <a:cubicBezTo>
                    <a:pt x="3270362" y="814785"/>
                    <a:pt x="3270362" y="814785"/>
                    <a:pt x="3270362" y="788331"/>
                  </a:cubicBezTo>
                  <a:cubicBezTo>
                    <a:pt x="3270362" y="788331"/>
                    <a:pt x="3270362" y="788331"/>
                    <a:pt x="3265070" y="783040"/>
                  </a:cubicBezTo>
                  <a:cubicBezTo>
                    <a:pt x="3265070" y="783040"/>
                    <a:pt x="3265070" y="783040"/>
                    <a:pt x="3243900" y="783040"/>
                  </a:cubicBezTo>
                  <a:close/>
                  <a:moveTo>
                    <a:pt x="1528761" y="671513"/>
                  </a:moveTo>
                  <a:lnTo>
                    <a:pt x="1571094" y="703450"/>
                  </a:lnTo>
                  <a:cubicBezTo>
                    <a:pt x="1571094" y="703450"/>
                    <a:pt x="1571094" y="703450"/>
                    <a:pt x="1571094" y="719418"/>
                  </a:cubicBezTo>
                  <a:cubicBezTo>
                    <a:pt x="1571094" y="719418"/>
                    <a:pt x="1571094" y="719418"/>
                    <a:pt x="1592261" y="751355"/>
                  </a:cubicBezTo>
                  <a:cubicBezTo>
                    <a:pt x="1592261" y="751355"/>
                    <a:pt x="1592261" y="751355"/>
                    <a:pt x="1565803" y="756678"/>
                  </a:cubicBezTo>
                  <a:cubicBezTo>
                    <a:pt x="1565803" y="756678"/>
                    <a:pt x="1565803" y="756678"/>
                    <a:pt x="1549927" y="740710"/>
                  </a:cubicBezTo>
                  <a:cubicBezTo>
                    <a:pt x="1549927" y="740710"/>
                    <a:pt x="1549927" y="740710"/>
                    <a:pt x="1539344" y="730064"/>
                  </a:cubicBezTo>
                  <a:cubicBezTo>
                    <a:pt x="1539344" y="730064"/>
                    <a:pt x="1539344" y="730064"/>
                    <a:pt x="1518178" y="751355"/>
                  </a:cubicBezTo>
                  <a:cubicBezTo>
                    <a:pt x="1518178" y="751355"/>
                    <a:pt x="1518178" y="751355"/>
                    <a:pt x="1497011" y="762001"/>
                  </a:cubicBezTo>
                  <a:cubicBezTo>
                    <a:pt x="1497011" y="762001"/>
                    <a:pt x="1497011" y="762001"/>
                    <a:pt x="1497011" y="746032"/>
                  </a:cubicBezTo>
                  <a:cubicBezTo>
                    <a:pt x="1497011" y="746032"/>
                    <a:pt x="1497011" y="746032"/>
                    <a:pt x="1481136" y="735387"/>
                  </a:cubicBezTo>
                  <a:cubicBezTo>
                    <a:pt x="1481136" y="735387"/>
                    <a:pt x="1523469" y="676836"/>
                    <a:pt x="1528761" y="671513"/>
                  </a:cubicBezTo>
                  <a:close/>
                  <a:moveTo>
                    <a:pt x="1708147" y="614363"/>
                  </a:moveTo>
                  <a:lnTo>
                    <a:pt x="1719260" y="623888"/>
                  </a:lnTo>
                  <a:lnTo>
                    <a:pt x="1708147" y="639763"/>
                  </a:lnTo>
                  <a:lnTo>
                    <a:pt x="1692272" y="650876"/>
                  </a:lnTo>
                  <a:lnTo>
                    <a:pt x="1676398" y="646113"/>
                  </a:lnTo>
                  <a:lnTo>
                    <a:pt x="1682748" y="619125"/>
                  </a:lnTo>
                  <a:close/>
                  <a:moveTo>
                    <a:pt x="1385886" y="487363"/>
                  </a:moveTo>
                  <a:lnTo>
                    <a:pt x="1406523" y="508000"/>
                  </a:lnTo>
                  <a:lnTo>
                    <a:pt x="1406523" y="534988"/>
                  </a:lnTo>
                  <a:lnTo>
                    <a:pt x="1354137" y="508000"/>
                  </a:lnTo>
                  <a:close/>
                  <a:moveTo>
                    <a:pt x="1619249" y="385763"/>
                  </a:moveTo>
                  <a:lnTo>
                    <a:pt x="1645707" y="385763"/>
                  </a:lnTo>
                  <a:cubicBezTo>
                    <a:pt x="1645707" y="385763"/>
                    <a:pt x="1645707" y="385763"/>
                    <a:pt x="1608666" y="412221"/>
                  </a:cubicBezTo>
                  <a:cubicBezTo>
                    <a:pt x="1608666" y="412221"/>
                    <a:pt x="1608666" y="412221"/>
                    <a:pt x="1598083" y="459846"/>
                  </a:cubicBezTo>
                  <a:cubicBezTo>
                    <a:pt x="1598083" y="459846"/>
                    <a:pt x="1598083" y="459846"/>
                    <a:pt x="1619249" y="470430"/>
                  </a:cubicBezTo>
                  <a:cubicBezTo>
                    <a:pt x="1619249" y="470430"/>
                    <a:pt x="1619249" y="470430"/>
                    <a:pt x="1629832" y="417513"/>
                  </a:cubicBezTo>
                  <a:cubicBezTo>
                    <a:pt x="1629832" y="417513"/>
                    <a:pt x="1629832" y="417513"/>
                    <a:pt x="1677457" y="401638"/>
                  </a:cubicBezTo>
                  <a:cubicBezTo>
                    <a:pt x="1677457" y="401638"/>
                    <a:pt x="1677457" y="401638"/>
                    <a:pt x="1693332" y="417513"/>
                  </a:cubicBezTo>
                  <a:cubicBezTo>
                    <a:pt x="1693332" y="417513"/>
                    <a:pt x="1693332" y="417513"/>
                    <a:pt x="1735665" y="422805"/>
                  </a:cubicBezTo>
                  <a:cubicBezTo>
                    <a:pt x="1735665" y="422805"/>
                    <a:pt x="1735665" y="422805"/>
                    <a:pt x="1751541" y="470430"/>
                  </a:cubicBezTo>
                  <a:cubicBezTo>
                    <a:pt x="1751541" y="470430"/>
                    <a:pt x="1751541" y="470430"/>
                    <a:pt x="1783291" y="518055"/>
                  </a:cubicBezTo>
                  <a:cubicBezTo>
                    <a:pt x="1783291" y="518055"/>
                    <a:pt x="1783291" y="518055"/>
                    <a:pt x="1846791" y="576263"/>
                  </a:cubicBezTo>
                  <a:cubicBezTo>
                    <a:pt x="1846791" y="576263"/>
                    <a:pt x="1846791" y="576263"/>
                    <a:pt x="1841499" y="618596"/>
                  </a:cubicBezTo>
                  <a:cubicBezTo>
                    <a:pt x="1841499" y="618596"/>
                    <a:pt x="1841499" y="618596"/>
                    <a:pt x="1852083" y="634471"/>
                  </a:cubicBezTo>
                  <a:cubicBezTo>
                    <a:pt x="1852083" y="634471"/>
                    <a:pt x="1852083" y="634471"/>
                    <a:pt x="1889121" y="682096"/>
                  </a:cubicBezTo>
                  <a:cubicBezTo>
                    <a:pt x="1889121" y="682096"/>
                    <a:pt x="1889121" y="682096"/>
                    <a:pt x="1920871" y="687388"/>
                  </a:cubicBezTo>
                  <a:cubicBezTo>
                    <a:pt x="1920871" y="687388"/>
                    <a:pt x="1920871" y="687388"/>
                    <a:pt x="1894413" y="729721"/>
                  </a:cubicBezTo>
                  <a:cubicBezTo>
                    <a:pt x="1894413" y="729721"/>
                    <a:pt x="1894413" y="729721"/>
                    <a:pt x="1862666" y="756180"/>
                  </a:cubicBezTo>
                  <a:cubicBezTo>
                    <a:pt x="1862666" y="756180"/>
                    <a:pt x="1862666" y="756180"/>
                    <a:pt x="1852083" y="729721"/>
                  </a:cubicBezTo>
                  <a:cubicBezTo>
                    <a:pt x="1852083" y="729721"/>
                    <a:pt x="1852083" y="729721"/>
                    <a:pt x="1825624" y="697971"/>
                  </a:cubicBezTo>
                  <a:cubicBezTo>
                    <a:pt x="1825624" y="697971"/>
                    <a:pt x="1825624" y="697971"/>
                    <a:pt x="1804457" y="724430"/>
                  </a:cubicBezTo>
                  <a:cubicBezTo>
                    <a:pt x="1804457" y="724430"/>
                    <a:pt x="1804457" y="724430"/>
                    <a:pt x="1841499" y="772055"/>
                  </a:cubicBezTo>
                  <a:cubicBezTo>
                    <a:pt x="1841499" y="772055"/>
                    <a:pt x="1841499" y="772055"/>
                    <a:pt x="1841499" y="803805"/>
                  </a:cubicBezTo>
                  <a:cubicBezTo>
                    <a:pt x="1841499" y="803805"/>
                    <a:pt x="1841499" y="803805"/>
                    <a:pt x="1815041" y="824971"/>
                  </a:cubicBezTo>
                  <a:cubicBezTo>
                    <a:pt x="1815041" y="824971"/>
                    <a:pt x="1815041" y="824971"/>
                    <a:pt x="1793874" y="793221"/>
                  </a:cubicBezTo>
                  <a:cubicBezTo>
                    <a:pt x="1793874" y="793221"/>
                    <a:pt x="1793874" y="793221"/>
                    <a:pt x="1772708" y="787930"/>
                  </a:cubicBezTo>
                  <a:cubicBezTo>
                    <a:pt x="1772708" y="787930"/>
                    <a:pt x="1772708" y="787930"/>
                    <a:pt x="1804457" y="846138"/>
                  </a:cubicBezTo>
                  <a:cubicBezTo>
                    <a:pt x="1804457" y="846138"/>
                    <a:pt x="1804457" y="846138"/>
                    <a:pt x="1788583" y="846138"/>
                  </a:cubicBezTo>
                  <a:cubicBezTo>
                    <a:pt x="1788583" y="846138"/>
                    <a:pt x="1788583" y="846138"/>
                    <a:pt x="1730374" y="809096"/>
                  </a:cubicBezTo>
                  <a:cubicBezTo>
                    <a:pt x="1730374" y="809096"/>
                    <a:pt x="1730374" y="809096"/>
                    <a:pt x="1703916" y="761471"/>
                  </a:cubicBezTo>
                  <a:cubicBezTo>
                    <a:pt x="1703916" y="761471"/>
                    <a:pt x="1703916" y="761471"/>
                    <a:pt x="1682749" y="735013"/>
                  </a:cubicBezTo>
                  <a:cubicBezTo>
                    <a:pt x="1682749" y="735013"/>
                    <a:pt x="1682749" y="735013"/>
                    <a:pt x="1640416" y="756180"/>
                  </a:cubicBezTo>
                  <a:cubicBezTo>
                    <a:pt x="1640416" y="756180"/>
                    <a:pt x="1640416" y="756180"/>
                    <a:pt x="1629832" y="729721"/>
                  </a:cubicBezTo>
                  <a:cubicBezTo>
                    <a:pt x="1629832" y="729721"/>
                    <a:pt x="1629832" y="729721"/>
                    <a:pt x="1656291" y="713846"/>
                  </a:cubicBezTo>
                  <a:cubicBezTo>
                    <a:pt x="1656291" y="713846"/>
                    <a:pt x="1656291" y="713846"/>
                    <a:pt x="1698624" y="713846"/>
                  </a:cubicBezTo>
                  <a:cubicBezTo>
                    <a:pt x="1698624" y="713846"/>
                    <a:pt x="1698624" y="713846"/>
                    <a:pt x="1709208" y="687388"/>
                  </a:cubicBezTo>
                  <a:cubicBezTo>
                    <a:pt x="1709208" y="687388"/>
                    <a:pt x="1709208" y="687388"/>
                    <a:pt x="1751541" y="660930"/>
                  </a:cubicBezTo>
                  <a:cubicBezTo>
                    <a:pt x="1751541" y="660930"/>
                    <a:pt x="1751541" y="660930"/>
                    <a:pt x="1751541" y="629180"/>
                  </a:cubicBezTo>
                  <a:cubicBezTo>
                    <a:pt x="1751541" y="629180"/>
                    <a:pt x="1751541" y="629180"/>
                    <a:pt x="1714499" y="570971"/>
                  </a:cubicBezTo>
                  <a:cubicBezTo>
                    <a:pt x="1714499" y="570971"/>
                    <a:pt x="1693332" y="528638"/>
                    <a:pt x="1693332" y="533930"/>
                  </a:cubicBezTo>
                  <a:cubicBezTo>
                    <a:pt x="1688041" y="533930"/>
                    <a:pt x="1645707" y="539221"/>
                    <a:pt x="1645707" y="539221"/>
                  </a:cubicBezTo>
                  <a:cubicBezTo>
                    <a:pt x="1645707" y="539221"/>
                    <a:pt x="1645707" y="539221"/>
                    <a:pt x="1576916" y="507471"/>
                  </a:cubicBezTo>
                  <a:cubicBezTo>
                    <a:pt x="1576916" y="507471"/>
                    <a:pt x="1576916" y="507471"/>
                    <a:pt x="1539874" y="496888"/>
                  </a:cubicBezTo>
                  <a:cubicBezTo>
                    <a:pt x="1539874" y="496888"/>
                    <a:pt x="1539874" y="496888"/>
                    <a:pt x="1539874" y="465138"/>
                  </a:cubicBezTo>
                  <a:cubicBezTo>
                    <a:pt x="1539874" y="465138"/>
                    <a:pt x="1539874" y="465138"/>
                    <a:pt x="1555749" y="412221"/>
                  </a:cubicBezTo>
                  <a:cubicBezTo>
                    <a:pt x="1555749" y="412221"/>
                    <a:pt x="1555749" y="412221"/>
                    <a:pt x="1619249" y="385763"/>
                  </a:cubicBezTo>
                  <a:close/>
                  <a:moveTo>
                    <a:pt x="1517649" y="349250"/>
                  </a:moveTo>
                  <a:lnTo>
                    <a:pt x="1571623" y="365125"/>
                  </a:lnTo>
                  <a:lnTo>
                    <a:pt x="1539874" y="396875"/>
                  </a:lnTo>
                  <a:lnTo>
                    <a:pt x="1501774" y="407988"/>
                  </a:lnTo>
                  <a:lnTo>
                    <a:pt x="1481136" y="407988"/>
                  </a:lnTo>
                  <a:lnTo>
                    <a:pt x="1470024" y="385763"/>
                  </a:lnTo>
                  <a:lnTo>
                    <a:pt x="1476374" y="365125"/>
                  </a:lnTo>
                  <a:close/>
                  <a:moveTo>
                    <a:pt x="1412345" y="328613"/>
                  </a:moveTo>
                  <a:lnTo>
                    <a:pt x="1459970" y="328613"/>
                  </a:lnTo>
                  <a:cubicBezTo>
                    <a:pt x="1459970" y="328613"/>
                    <a:pt x="1459970" y="328613"/>
                    <a:pt x="1465262" y="354807"/>
                  </a:cubicBezTo>
                  <a:cubicBezTo>
                    <a:pt x="1465262" y="354807"/>
                    <a:pt x="1465262" y="354807"/>
                    <a:pt x="1438803" y="360045"/>
                  </a:cubicBezTo>
                  <a:cubicBezTo>
                    <a:pt x="1438803" y="360045"/>
                    <a:pt x="1444095" y="396717"/>
                    <a:pt x="1444095" y="401955"/>
                  </a:cubicBezTo>
                  <a:cubicBezTo>
                    <a:pt x="1444095" y="401955"/>
                    <a:pt x="1428220" y="412433"/>
                    <a:pt x="1428220" y="412433"/>
                  </a:cubicBezTo>
                  <a:cubicBezTo>
                    <a:pt x="1428220" y="412433"/>
                    <a:pt x="1396470" y="422910"/>
                    <a:pt x="1396470" y="428149"/>
                  </a:cubicBezTo>
                  <a:cubicBezTo>
                    <a:pt x="1396470" y="433388"/>
                    <a:pt x="1391178" y="401955"/>
                    <a:pt x="1391178" y="401955"/>
                  </a:cubicBezTo>
                  <a:cubicBezTo>
                    <a:pt x="1391178" y="401955"/>
                    <a:pt x="1391178" y="401955"/>
                    <a:pt x="1370012" y="381000"/>
                  </a:cubicBezTo>
                  <a:cubicBezTo>
                    <a:pt x="1370012" y="381000"/>
                    <a:pt x="1370012" y="381000"/>
                    <a:pt x="1375303" y="354807"/>
                  </a:cubicBezTo>
                  <a:cubicBezTo>
                    <a:pt x="1375303" y="354807"/>
                    <a:pt x="1375303" y="354807"/>
                    <a:pt x="1396470" y="354807"/>
                  </a:cubicBezTo>
                  <a:cubicBezTo>
                    <a:pt x="1396470" y="354807"/>
                    <a:pt x="1396470" y="354807"/>
                    <a:pt x="1412345" y="328613"/>
                  </a:cubicBezTo>
                  <a:close/>
                  <a:moveTo>
                    <a:pt x="1343023" y="301625"/>
                  </a:moveTo>
                  <a:lnTo>
                    <a:pt x="1358898" y="312738"/>
                  </a:lnTo>
                  <a:lnTo>
                    <a:pt x="1338260" y="333375"/>
                  </a:lnTo>
                  <a:lnTo>
                    <a:pt x="1317623" y="306388"/>
                  </a:lnTo>
                  <a:close/>
                  <a:moveTo>
                    <a:pt x="1512885" y="285750"/>
                  </a:moveTo>
                  <a:lnTo>
                    <a:pt x="1533523" y="301625"/>
                  </a:lnTo>
                  <a:cubicBezTo>
                    <a:pt x="1533523" y="301625"/>
                    <a:pt x="1528364" y="322792"/>
                    <a:pt x="1528364" y="328083"/>
                  </a:cubicBezTo>
                  <a:cubicBezTo>
                    <a:pt x="1528364" y="333375"/>
                    <a:pt x="1502567" y="317500"/>
                    <a:pt x="1502567" y="317500"/>
                  </a:cubicBezTo>
                  <a:cubicBezTo>
                    <a:pt x="1502567" y="317500"/>
                    <a:pt x="1502567" y="317500"/>
                    <a:pt x="1492248" y="301625"/>
                  </a:cubicBezTo>
                  <a:cubicBezTo>
                    <a:pt x="1492248" y="301625"/>
                    <a:pt x="1492248" y="301625"/>
                    <a:pt x="1512885" y="285750"/>
                  </a:cubicBezTo>
                  <a:close/>
                  <a:moveTo>
                    <a:pt x="1476373" y="227013"/>
                  </a:moveTo>
                  <a:lnTo>
                    <a:pt x="1492248" y="238126"/>
                  </a:lnTo>
                  <a:lnTo>
                    <a:pt x="1497011" y="258763"/>
                  </a:lnTo>
                  <a:lnTo>
                    <a:pt x="1485898" y="285751"/>
                  </a:lnTo>
                  <a:lnTo>
                    <a:pt x="1470023" y="301626"/>
                  </a:lnTo>
                  <a:lnTo>
                    <a:pt x="1438273" y="290514"/>
                  </a:lnTo>
                  <a:lnTo>
                    <a:pt x="1449386" y="265113"/>
                  </a:lnTo>
                  <a:lnTo>
                    <a:pt x="1449386" y="238126"/>
                  </a:lnTo>
                  <a:close/>
                  <a:moveTo>
                    <a:pt x="1068915" y="201613"/>
                  </a:moveTo>
                  <a:lnTo>
                    <a:pt x="1116540" y="201613"/>
                  </a:lnTo>
                  <a:cubicBezTo>
                    <a:pt x="1116540" y="201613"/>
                    <a:pt x="1116540" y="201613"/>
                    <a:pt x="1132415" y="233250"/>
                  </a:cubicBezTo>
                  <a:cubicBezTo>
                    <a:pt x="1132415" y="233250"/>
                    <a:pt x="1132415" y="233250"/>
                    <a:pt x="1158874" y="227977"/>
                  </a:cubicBezTo>
                  <a:cubicBezTo>
                    <a:pt x="1158874" y="227977"/>
                    <a:pt x="1158874" y="227977"/>
                    <a:pt x="1190624" y="259614"/>
                  </a:cubicBezTo>
                  <a:cubicBezTo>
                    <a:pt x="1190624" y="259614"/>
                    <a:pt x="1190624" y="259614"/>
                    <a:pt x="1201207" y="285978"/>
                  </a:cubicBezTo>
                  <a:cubicBezTo>
                    <a:pt x="1201207" y="285978"/>
                    <a:pt x="1201207" y="285978"/>
                    <a:pt x="1201207" y="307068"/>
                  </a:cubicBezTo>
                  <a:cubicBezTo>
                    <a:pt x="1201207" y="307068"/>
                    <a:pt x="1201207" y="307068"/>
                    <a:pt x="1238249" y="312341"/>
                  </a:cubicBezTo>
                  <a:cubicBezTo>
                    <a:pt x="1238249" y="312341"/>
                    <a:pt x="1238249" y="312341"/>
                    <a:pt x="1259415" y="317614"/>
                  </a:cubicBezTo>
                  <a:cubicBezTo>
                    <a:pt x="1259415" y="317614"/>
                    <a:pt x="1259415" y="317614"/>
                    <a:pt x="1264707" y="354523"/>
                  </a:cubicBezTo>
                  <a:cubicBezTo>
                    <a:pt x="1264707" y="354523"/>
                    <a:pt x="1264707" y="354523"/>
                    <a:pt x="1280582" y="365069"/>
                  </a:cubicBezTo>
                  <a:cubicBezTo>
                    <a:pt x="1280582" y="365069"/>
                    <a:pt x="1280582" y="365069"/>
                    <a:pt x="1280582" y="338705"/>
                  </a:cubicBezTo>
                  <a:cubicBezTo>
                    <a:pt x="1280582" y="338705"/>
                    <a:pt x="1280582" y="338705"/>
                    <a:pt x="1296457" y="317614"/>
                  </a:cubicBezTo>
                  <a:cubicBezTo>
                    <a:pt x="1296457" y="317614"/>
                    <a:pt x="1296457" y="317614"/>
                    <a:pt x="1322916" y="343978"/>
                  </a:cubicBezTo>
                  <a:cubicBezTo>
                    <a:pt x="1322916" y="343978"/>
                    <a:pt x="1322916" y="343978"/>
                    <a:pt x="1322916" y="407251"/>
                  </a:cubicBezTo>
                  <a:cubicBezTo>
                    <a:pt x="1322916" y="407251"/>
                    <a:pt x="1312332" y="412524"/>
                    <a:pt x="1307040" y="412524"/>
                  </a:cubicBezTo>
                  <a:cubicBezTo>
                    <a:pt x="1301749" y="412524"/>
                    <a:pt x="1317624" y="428342"/>
                    <a:pt x="1317624" y="428342"/>
                  </a:cubicBezTo>
                  <a:cubicBezTo>
                    <a:pt x="1317624" y="428342"/>
                    <a:pt x="1317624" y="428342"/>
                    <a:pt x="1349374" y="454706"/>
                  </a:cubicBezTo>
                  <a:cubicBezTo>
                    <a:pt x="1349374" y="454706"/>
                    <a:pt x="1349374" y="454706"/>
                    <a:pt x="1333499" y="475797"/>
                  </a:cubicBezTo>
                  <a:cubicBezTo>
                    <a:pt x="1333499" y="475797"/>
                    <a:pt x="1333499" y="475797"/>
                    <a:pt x="1312332" y="496888"/>
                  </a:cubicBezTo>
                  <a:cubicBezTo>
                    <a:pt x="1312332" y="496888"/>
                    <a:pt x="1312332" y="496888"/>
                    <a:pt x="1275291" y="496888"/>
                  </a:cubicBezTo>
                  <a:cubicBezTo>
                    <a:pt x="1275291" y="496888"/>
                    <a:pt x="1275291" y="496888"/>
                    <a:pt x="1254124" y="470524"/>
                  </a:cubicBezTo>
                  <a:cubicBezTo>
                    <a:pt x="1254124" y="470524"/>
                    <a:pt x="1254124" y="470524"/>
                    <a:pt x="1227665" y="481070"/>
                  </a:cubicBezTo>
                  <a:cubicBezTo>
                    <a:pt x="1227665" y="481070"/>
                    <a:pt x="1227665" y="481070"/>
                    <a:pt x="1174748" y="481070"/>
                  </a:cubicBezTo>
                  <a:cubicBezTo>
                    <a:pt x="1174748" y="481070"/>
                    <a:pt x="1174748" y="481070"/>
                    <a:pt x="1137707" y="475797"/>
                  </a:cubicBezTo>
                  <a:cubicBezTo>
                    <a:pt x="1137707" y="475797"/>
                    <a:pt x="1137707" y="475797"/>
                    <a:pt x="1127123" y="459978"/>
                  </a:cubicBezTo>
                  <a:cubicBezTo>
                    <a:pt x="1127123" y="459978"/>
                    <a:pt x="1127123" y="459978"/>
                    <a:pt x="1132415" y="444160"/>
                  </a:cubicBezTo>
                  <a:cubicBezTo>
                    <a:pt x="1132415" y="444160"/>
                    <a:pt x="1132415" y="444160"/>
                    <a:pt x="1116540" y="428342"/>
                  </a:cubicBezTo>
                  <a:cubicBezTo>
                    <a:pt x="1116540" y="428342"/>
                    <a:pt x="1116540" y="428342"/>
                    <a:pt x="1095373" y="417796"/>
                  </a:cubicBezTo>
                  <a:cubicBezTo>
                    <a:pt x="1095373" y="417796"/>
                    <a:pt x="1095373" y="417796"/>
                    <a:pt x="1095373" y="396705"/>
                  </a:cubicBezTo>
                  <a:cubicBezTo>
                    <a:pt x="1095373" y="396705"/>
                    <a:pt x="1095373" y="396705"/>
                    <a:pt x="1127123" y="386160"/>
                  </a:cubicBezTo>
                  <a:cubicBezTo>
                    <a:pt x="1127123" y="386160"/>
                    <a:pt x="1127123" y="386160"/>
                    <a:pt x="1164165" y="407251"/>
                  </a:cubicBezTo>
                  <a:cubicBezTo>
                    <a:pt x="1164165" y="407251"/>
                    <a:pt x="1164165" y="407251"/>
                    <a:pt x="1174748" y="396705"/>
                  </a:cubicBezTo>
                  <a:cubicBezTo>
                    <a:pt x="1174748" y="396705"/>
                    <a:pt x="1174748" y="396705"/>
                    <a:pt x="1105957" y="370341"/>
                  </a:cubicBezTo>
                  <a:cubicBezTo>
                    <a:pt x="1105957" y="370341"/>
                    <a:pt x="1105957" y="370341"/>
                    <a:pt x="1100665" y="359796"/>
                  </a:cubicBezTo>
                  <a:cubicBezTo>
                    <a:pt x="1100665" y="359796"/>
                    <a:pt x="1100665" y="359796"/>
                    <a:pt x="1132415" y="349250"/>
                  </a:cubicBezTo>
                  <a:cubicBezTo>
                    <a:pt x="1132415" y="349250"/>
                    <a:pt x="1132415" y="349250"/>
                    <a:pt x="1100665" y="333432"/>
                  </a:cubicBezTo>
                  <a:cubicBezTo>
                    <a:pt x="1100665" y="333432"/>
                    <a:pt x="1100665" y="333432"/>
                    <a:pt x="1121832" y="317614"/>
                  </a:cubicBezTo>
                  <a:cubicBezTo>
                    <a:pt x="1121832" y="317614"/>
                    <a:pt x="1121832" y="317614"/>
                    <a:pt x="1132415" y="296523"/>
                  </a:cubicBezTo>
                  <a:cubicBezTo>
                    <a:pt x="1132415" y="296523"/>
                    <a:pt x="1132415" y="296523"/>
                    <a:pt x="1058332" y="333432"/>
                  </a:cubicBezTo>
                  <a:cubicBezTo>
                    <a:pt x="1058332" y="333432"/>
                    <a:pt x="1058332" y="333432"/>
                    <a:pt x="1026582" y="333432"/>
                  </a:cubicBezTo>
                  <a:cubicBezTo>
                    <a:pt x="1026582" y="333432"/>
                    <a:pt x="1026582" y="333432"/>
                    <a:pt x="1015999" y="285978"/>
                  </a:cubicBezTo>
                  <a:cubicBezTo>
                    <a:pt x="1015999" y="285978"/>
                    <a:pt x="1015999" y="285978"/>
                    <a:pt x="1042457" y="254341"/>
                  </a:cubicBezTo>
                  <a:cubicBezTo>
                    <a:pt x="1042457" y="254341"/>
                    <a:pt x="1042457" y="254341"/>
                    <a:pt x="1074207" y="249068"/>
                  </a:cubicBezTo>
                  <a:cubicBezTo>
                    <a:pt x="1074207" y="249068"/>
                    <a:pt x="1074207" y="249068"/>
                    <a:pt x="1068915" y="201613"/>
                  </a:cubicBezTo>
                  <a:close/>
                  <a:moveTo>
                    <a:pt x="2408234" y="147638"/>
                  </a:moveTo>
                  <a:lnTo>
                    <a:pt x="2428871" y="158751"/>
                  </a:lnTo>
                  <a:lnTo>
                    <a:pt x="2528884" y="169863"/>
                  </a:lnTo>
                  <a:lnTo>
                    <a:pt x="2555872" y="179388"/>
                  </a:lnTo>
                  <a:lnTo>
                    <a:pt x="2551109" y="201613"/>
                  </a:lnTo>
                  <a:lnTo>
                    <a:pt x="2571747" y="211138"/>
                  </a:lnTo>
                  <a:lnTo>
                    <a:pt x="2508247" y="217488"/>
                  </a:lnTo>
                  <a:lnTo>
                    <a:pt x="2455859" y="206375"/>
                  </a:lnTo>
                  <a:lnTo>
                    <a:pt x="2460622" y="227013"/>
                  </a:lnTo>
                  <a:lnTo>
                    <a:pt x="2433634" y="242888"/>
                  </a:lnTo>
                  <a:lnTo>
                    <a:pt x="2439984" y="254000"/>
                  </a:lnTo>
                  <a:lnTo>
                    <a:pt x="2449509" y="242888"/>
                  </a:lnTo>
                  <a:lnTo>
                    <a:pt x="2492372" y="238126"/>
                  </a:lnTo>
                  <a:lnTo>
                    <a:pt x="2535234" y="227013"/>
                  </a:lnTo>
                  <a:lnTo>
                    <a:pt x="2528884" y="242888"/>
                  </a:lnTo>
                  <a:lnTo>
                    <a:pt x="2508247" y="254000"/>
                  </a:lnTo>
                  <a:lnTo>
                    <a:pt x="2513009" y="265113"/>
                  </a:lnTo>
                  <a:lnTo>
                    <a:pt x="2528884" y="254000"/>
                  </a:lnTo>
                  <a:lnTo>
                    <a:pt x="2560634" y="249238"/>
                  </a:lnTo>
                  <a:lnTo>
                    <a:pt x="2566984" y="227013"/>
                  </a:lnTo>
                  <a:lnTo>
                    <a:pt x="2576509" y="222251"/>
                  </a:lnTo>
                  <a:lnTo>
                    <a:pt x="2598734" y="242888"/>
                  </a:lnTo>
                  <a:lnTo>
                    <a:pt x="2571747" y="258763"/>
                  </a:lnTo>
                  <a:lnTo>
                    <a:pt x="2555872" y="296863"/>
                  </a:lnTo>
                  <a:lnTo>
                    <a:pt x="2587622" y="274638"/>
                  </a:lnTo>
                  <a:lnTo>
                    <a:pt x="2608260" y="249238"/>
                  </a:lnTo>
                  <a:lnTo>
                    <a:pt x="2646359" y="265113"/>
                  </a:lnTo>
                  <a:lnTo>
                    <a:pt x="2655884" y="249238"/>
                  </a:lnTo>
                  <a:lnTo>
                    <a:pt x="2703509" y="249238"/>
                  </a:lnTo>
                  <a:lnTo>
                    <a:pt x="2719384" y="265113"/>
                  </a:lnTo>
                  <a:lnTo>
                    <a:pt x="2693984" y="269875"/>
                  </a:lnTo>
                  <a:lnTo>
                    <a:pt x="2671759" y="285751"/>
                  </a:lnTo>
                  <a:lnTo>
                    <a:pt x="2635247" y="301625"/>
                  </a:lnTo>
                  <a:lnTo>
                    <a:pt x="2646359" y="328613"/>
                  </a:lnTo>
                  <a:lnTo>
                    <a:pt x="2624134" y="328613"/>
                  </a:lnTo>
                  <a:lnTo>
                    <a:pt x="2603497" y="349250"/>
                  </a:lnTo>
                  <a:lnTo>
                    <a:pt x="2603497" y="376238"/>
                  </a:lnTo>
                  <a:lnTo>
                    <a:pt x="2619372" y="385763"/>
                  </a:lnTo>
                  <a:lnTo>
                    <a:pt x="2619372" y="401638"/>
                  </a:lnTo>
                  <a:lnTo>
                    <a:pt x="2603497" y="396875"/>
                  </a:lnTo>
                  <a:lnTo>
                    <a:pt x="2598734" y="407988"/>
                  </a:lnTo>
                  <a:lnTo>
                    <a:pt x="2614609" y="417513"/>
                  </a:lnTo>
                  <a:lnTo>
                    <a:pt x="2624134" y="417513"/>
                  </a:lnTo>
                  <a:lnTo>
                    <a:pt x="2635247" y="412750"/>
                  </a:lnTo>
                  <a:lnTo>
                    <a:pt x="2635247" y="439738"/>
                  </a:lnTo>
                  <a:lnTo>
                    <a:pt x="2592384" y="423863"/>
                  </a:lnTo>
                  <a:lnTo>
                    <a:pt x="2576509" y="433388"/>
                  </a:lnTo>
                  <a:lnTo>
                    <a:pt x="2603497" y="460375"/>
                  </a:lnTo>
                  <a:lnTo>
                    <a:pt x="2608260" y="476250"/>
                  </a:lnTo>
                  <a:lnTo>
                    <a:pt x="2587622" y="503238"/>
                  </a:lnTo>
                  <a:lnTo>
                    <a:pt x="2566984" y="519113"/>
                  </a:lnTo>
                  <a:lnTo>
                    <a:pt x="2598734" y="534988"/>
                  </a:lnTo>
                  <a:lnTo>
                    <a:pt x="2587622" y="550863"/>
                  </a:lnTo>
                  <a:lnTo>
                    <a:pt x="2551109" y="544513"/>
                  </a:lnTo>
                  <a:lnTo>
                    <a:pt x="2519359" y="528638"/>
                  </a:lnTo>
                  <a:lnTo>
                    <a:pt x="2519359" y="555625"/>
                  </a:lnTo>
                  <a:lnTo>
                    <a:pt x="2487609" y="544513"/>
                  </a:lnTo>
                  <a:lnTo>
                    <a:pt x="2513009" y="582613"/>
                  </a:lnTo>
                  <a:lnTo>
                    <a:pt x="2551109" y="598488"/>
                  </a:lnTo>
                  <a:lnTo>
                    <a:pt x="2560634" y="623888"/>
                  </a:lnTo>
                  <a:lnTo>
                    <a:pt x="2560634" y="650875"/>
                  </a:lnTo>
                  <a:lnTo>
                    <a:pt x="2524121" y="639763"/>
                  </a:lnTo>
                  <a:lnTo>
                    <a:pt x="2513009" y="619125"/>
                  </a:lnTo>
                  <a:lnTo>
                    <a:pt x="2476497" y="630238"/>
                  </a:lnTo>
                  <a:lnTo>
                    <a:pt x="2460622" y="646113"/>
                  </a:lnTo>
                  <a:lnTo>
                    <a:pt x="2497134" y="655638"/>
                  </a:lnTo>
                  <a:lnTo>
                    <a:pt x="2535234" y="666750"/>
                  </a:lnTo>
                  <a:lnTo>
                    <a:pt x="2487609" y="703263"/>
                  </a:lnTo>
                  <a:lnTo>
                    <a:pt x="2433634" y="719138"/>
                  </a:lnTo>
                  <a:lnTo>
                    <a:pt x="2392359" y="719138"/>
                  </a:lnTo>
                  <a:lnTo>
                    <a:pt x="2370134" y="741363"/>
                  </a:lnTo>
                  <a:lnTo>
                    <a:pt x="2333622" y="777875"/>
                  </a:lnTo>
                  <a:lnTo>
                    <a:pt x="2290759" y="788988"/>
                  </a:lnTo>
                  <a:lnTo>
                    <a:pt x="2249485" y="798513"/>
                  </a:lnTo>
                  <a:lnTo>
                    <a:pt x="2233609" y="830263"/>
                  </a:lnTo>
                  <a:lnTo>
                    <a:pt x="2201859" y="889001"/>
                  </a:lnTo>
                  <a:lnTo>
                    <a:pt x="2163759" y="941388"/>
                  </a:lnTo>
                  <a:lnTo>
                    <a:pt x="2163759" y="957263"/>
                  </a:lnTo>
                  <a:lnTo>
                    <a:pt x="2138359" y="947738"/>
                  </a:lnTo>
                  <a:lnTo>
                    <a:pt x="2122485" y="925513"/>
                  </a:lnTo>
                  <a:lnTo>
                    <a:pt x="2095497" y="925513"/>
                  </a:lnTo>
                  <a:lnTo>
                    <a:pt x="2063747" y="884238"/>
                  </a:lnTo>
                  <a:lnTo>
                    <a:pt x="2052634" y="841376"/>
                  </a:lnTo>
                  <a:lnTo>
                    <a:pt x="2047872" y="782638"/>
                  </a:lnTo>
                  <a:lnTo>
                    <a:pt x="2047872" y="735013"/>
                  </a:lnTo>
                  <a:lnTo>
                    <a:pt x="2063747" y="687388"/>
                  </a:lnTo>
                  <a:lnTo>
                    <a:pt x="2090734" y="655638"/>
                  </a:lnTo>
                  <a:lnTo>
                    <a:pt x="2111372" y="630238"/>
                  </a:lnTo>
                  <a:lnTo>
                    <a:pt x="2100259" y="592138"/>
                  </a:lnTo>
                  <a:lnTo>
                    <a:pt x="2095497" y="566738"/>
                  </a:lnTo>
                  <a:lnTo>
                    <a:pt x="2079622" y="544513"/>
                  </a:lnTo>
                  <a:lnTo>
                    <a:pt x="2068509" y="566738"/>
                  </a:lnTo>
                  <a:lnTo>
                    <a:pt x="2052634" y="566738"/>
                  </a:lnTo>
                  <a:lnTo>
                    <a:pt x="2058984" y="539750"/>
                  </a:lnTo>
                  <a:lnTo>
                    <a:pt x="2068509" y="523875"/>
                  </a:lnTo>
                  <a:lnTo>
                    <a:pt x="2068509" y="496888"/>
                  </a:lnTo>
                  <a:lnTo>
                    <a:pt x="2058984" y="455613"/>
                  </a:lnTo>
                  <a:lnTo>
                    <a:pt x="2043109" y="444500"/>
                  </a:lnTo>
                  <a:lnTo>
                    <a:pt x="2036759" y="401638"/>
                  </a:lnTo>
                  <a:lnTo>
                    <a:pt x="2005009" y="381000"/>
                  </a:lnTo>
                  <a:lnTo>
                    <a:pt x="1979609" y="365125"/>
                  </a:lnTo>
                  <a:lnTo>
                    <a:pt x="1952622" y="376238"/>
                  </a:lnTo>
                  <a:lnTo>
                    <a:pt x="1925634" y="376238"/>
                  </a:lnTo>
                  <a:lnTo>
                    <a:pt x="1916109" y="354013"/>
                  </a:lnTo>
                  <a:lnTo>
                    <a:pt x="1900234" y="349250"/>
                  </a:lnTo>
                  <a:lnTo>
                    <a:pt x="1904997" y="333376"/>
                  </a:lnTo>
                  <a:lnTo>
                    <a:pt x="1936747" y="333376"/>
                  </a:lnTo>
                  <a:lnTo>
                    <a:pt x="1941509" y="328613"/>
                  </a:lnTo>
                  <a:lnTo>
                    <a:pt x="1920872" y="328613"/>
                  </a:lnTo>
                  <a:lnTo>
                    <a:pt x="1900234" y="317501"/>
                  </a:lnTo>
                  <a:lnTo>
                    <a:pt x="1884361" y="301625"/>
                  </a:lnTo>
                  <a:lnTo>
                    <a:pt x="1916109" y="306388"/>
                  </a:lnTo>
                  <a:lnTo>
                    <a:pt x="1936747" y="301625"/>
                  </a:lnTo>
                  <a:lnTo>
                    <a:pt x="1968497" y="301625"/>
                  </a:lnTo>
                  <a:lnTo>
                    <a:pt x="1952622" y="290513"/>
                  </a:lnTo>
                  <a:lnTo>
                    <a:pt x="1920872" y="290513"/>
                  </a:lnTo>
                  <a:lnTo>
                    <a:pt x="1900234" y="274638"/>
                  </a:lnTo>
                  <a:lnTo>
                    <a:pt x="1889122" y="254000"/>
                  </a:lnTo>
                  <a:lnTo>
                    <a:pt x="1920872" y="249238"/>
                  </a:lnTo>
                  <a:lnTo>
                    <a:pt x="1973259" y="242888"/>
                  </a:lnTo>
                  <a:lnTo>
                    <a:pt x="2016122" y="227013"/>
                  </a:lnTo>
                  <a:lnTo>
                    <a:pt x="1979609" y="222251"/>
                  </a:lnTo>
                  <a:lnTo>
                    <a:pt x="1973259" y="206375"/>
                  </a:lnTo>
                  <a:lnTo>
                    <a:pt x="2000247" y="195263"/>
                  </a:lnTo>
                  <a:lnTo>
                    <a:pt x="2020884" y="195263"/>
                  </a:lnTo>
                  <a:lnTo>
                    <a:pt x="2047872" y="195263"/>
                  </a:lnTo>
                  <a:lnTo>
                    <a:pt x="2058984" y="174626"/>
                  </a:lnTo>
                  <a:lnTo>
                    <a:pt x="2090734" y="163513"/>
                  </a:lnTo>
                  <a:lnTo>
                    <a:pt x="2154234" y="169863"/>
                  </a:lnTo>
                  <a:lnTo>
                    <a:pt x="2163759" y="201613"/>
                  </a:lnTo>
                  <a:lnTo>
                    <a:pt x="2185985" y="190501"/>
                  </a:lnTo>
                  <a:lnTo>
                    <a:pt x="2217734" y="201613"/>
                  </a:lnTo>
                  <a:lnTo>
                    <a:pt x="2206622" y="174626"/>
                  </a:lnTo>
                  <a:lnTo>
                    <a:pt x="2222496" y="169863"/>
                  </a:lnTo>
                  <a:lnTo>
                    <a:pt x="2238371" y="185738"/>
                  </a:lnTo>
                  <a:lnTo>
                    <a:pt x="2259009" y="185738"/>
                  </a:lnTo>
                  <a:lnTo>
                    <a:pt x="2274884" y="206375"/>
                  </a:lnTo>
                  <a:lnTo>
                    <a:pt x="2290759" y="211138"/>
                  </a:lnTo>
                  <a:lnTo>
                    <a:pt x="2290759" y="195263"/>
                  </a:lnTo>
                  <a:lnTo>
                    <a:pt x="2317747" y="190501"/>
                  </a:lnTo>
                  <a:lnTo>
                    <a:pt x="2312984" y="185738"/>
                  </a:lnTo>
                  <a:lnTo>
                    <a:pt x="2285996" y="174626"/>
                  </a:lnTo>
                  <a:lnTo>
                    <a:pt x="2301872" y="158751"/>
                  </a:lnTo>
                  <a:lnTo>
                    <a:pt x="2328859" y="153988"/>
                  </a:lnTo>
                  <a:lnTo>
                    <a:pt x="2328859" y="169863"/>
                  </a:lnTo>
                  <a:lnTo>
                    <a:pt x="2376484" y="179388"/>
                  </a:lnTo>
                  <a:lnTo>
                    <a:pt x="2365372" y="163513"/>
                  </a:lnTo>
                  <a:lnTo>
                    <a:pt x="2376484" y="158751"/>
                  </a:lnTo>
                  <a:lnTo>
                    <a:pt x="2397122" y="158751"/>
                  </a:lnTo>
                  <a:close/>
                  <a:moveTo>
                    <a:pt x="1544780" y="142875"/>
                  </a:moveTo>
                  <a:cubicBezTo>
                    <a:pt x="1544780" y="142875"/>
                    <a:pt x="1544780" y="142875"/>
                    <a:pt x="1571479" y="158750"/>
                  </a:cubicBezTo>
                  <a:cubicBezTo>
                    <a:pt x="1571479" y="158750"/>
                    <a:pt x="1582158" y="179917"/>
                    <a:pt x="1582158" y="179917"/>
                  </a:cubicBezTo>
                  <a:cubicBezTo>
                    <a:pt x="1587498" y="185208"/>
                    <a:pt x="1544780" y="190500"/>
                    <a:pt x="1544780" y="190500"/>
                  </a:cubicBezTo>
                  <a:cubicBezTo>
                    <a:pt x="1544780" y="190500"/>
                    <a:pt x="1544780" y="190500"/>
                    <a:pt x="1528761" y="174625"/>
                  </a:cubicBezTo>
                  <a:cubicBezTo>
                    <a:pt x="1528761" y="174625"/>
                    <a:pt x="1528761" y="174625"/>
                    <a:pt x="1544780" y="169333"/>
                  </a:cubicBezTo>
                  <a:cubicBezTo>
                    <a:pt x="1544780" y="169333"/>
                    <a:pt x="1544780" y="169333"/>
                    <a:pt x="1534101" y="153459"/>
                  </a:cubicBezTo>
                  <a:close/>
                  <a:moveTo>
                    <a:pt x="465552" y="138113"/>
                  </a:moveTo>
                  <a:cubicBezTo>
                    <a:pt x="465552" y="138113"/>
                    <a:pt x="465552" y="138113"/>
                    <a:pt x="534327" y="159280"/>
                  </a:cubicBezTo>
                  <a:cubicBezTo>
                    <a:pt x="534327" y="159280"/>
                    <a:pt x="534327" y="159280"/>
                    <a:pt x="613683" y="201613"/>
                  </a:cubicBezTo>
                  <a:cubicBezTo>
                    <a:pt x="613683" y="201613"/>
                    <a:pt x="613683" y="201613"/>
                    <a:pt x="708909" y="275697"/>
                  </a:cubicBezTo>
                  <a:cubicBezTo>
                    <a:pt x="708909" y="275697"/>
                    <a:pt x="708909" y="275697"/>
                    <a:pt x="798846" y="355071"/>
                  </a:cubicBezTo>
                  <a:lnTo>
                    <a:pt x="825298" y="328613"/>
                  </a:lnTo>
                  <a:cubicBezTo>
                    <a:pt x="825298" y="328613"/>
                    <a:pt x="825298" y="328613"/>
                    <a:pt x="894073" y="323321"/>
                  </a:cubicBezTo>
                  <a:cubicBezTo>
                    <a:pt x="894073" y="323321"/>
                    <a:pt x="894073" y="323321"/>
                    <a:pt x="957557" y="370946"/>
                  </a:cubicBezTo>
                  <a:cubicBezTo>
                    <a:pt x="957557" y="370946"/>
                    <a:pt x="957557" y="370946"/>
                    <a:pt x="1015751" y="381530"/>
                  </a:cubicBezTo>
                  <a:cubicBezTo>
                    <a:pt x="1015751" y="381530"/>
                    <a:pt x="1015751" y="381530"/>
                    <a:pt x="1073945" y="434446"/>
                  </a:cubicBezTo>
                  <a:cubicBezTo>
                    <a:pt x="1073945" y="434446"/>
                    <a:pt x="1073945" y="434446"/>
                    <a:pt x="1100397" y="450321"/>
                  </a:cubicBezTo>
                  <a:cubicBezTo>
                    <a:pt x="1100397" y="450321"/>
                    <a:pt x="1100397" y="450321"/>
                    <a:pt x="1105687" y="476780"/>
                  </a:cubicBezTo>
                  <a:cubicBezTo>
                    <a:pt x="1105687" y="476780"/>
                    <a:pt x="1105687" y="476780"/>
                    <a:pt x="1089816" y="492655"/>
                  </a:cubicBezTo>
                  <a:cubicBezTo>
                    <a:pt x="1089816" y="492655"/>
                    <a:pt x="1089816" y="492655"/>
                    <a:pt x="1158591" y="503238"/>
                  </a:cubicBezTo>
                  <a:cubicBezTo>
                    <a:pt x="1158591" y="503238"/>
                    <a:pt x="1158591" y="503238"/>
                    <a:pt x="1174462" y="519113"/>
                  </a:cubicBezTo>
                  <a:cubicBezTo>
                    <a:pt x="1174462" y="519113"/>
                    <a:pt x="1174462" y="519113"/>
                    <a:pt x="1195623" y="545571"/>
                  </a:cubicBezTo>
                  <a:cubicBezTo>
                    <a:pt x="1195623" y="545571"/>
                    <a:pt x="1195623" y="545571"/>
                    <a:pt x="1211495" y="497946"/>
                  </a:cubicBezTo>
                  <a:cubicBezTo>
                    <a:pt x="1211495" y="497946"/>
                    <a:pt x="1211495" y="497946"/>
                    <a:pt x="1243237" y="492655"/>
                  </a:cubicBezTo>
                  <a:cubicBezTo>
                    <a:pt x="1243237" y="492655"/>
                    <a:pt x="1243237" y="492655"/>
                    <a:pt x="1253818" y="519113"/>
                  </a:cubicBezTo>
                  <a:cubicBezTo>
                    <a:pt x="1253818" y="519113"/>
                    <a:pt x="1253818" y="519113"/>
                    <a:pt x="1301431" y="545571"/>
                  </a:cubicBezTo>
                  <a:cubicBezTo>
                    <a:pt x="1301431" y="545571"/>
                    <a:pt x="1301431" y="545571"/>
                    <a:pt x="1349045" y="556155"/>
                  </a:cubicBezTo>
                  <a:cubicBezTo>
                    <a:pt x="1349045" y="556155"/>
                    <a:pt x="1349045" y="556155"/>
                    <a:pt x="1349045" y="540280"/>
                  </a:cubicBezTo>
                  <a:cubicBezTo>
                    <a:pt x="1349045" y="540280"/>
                    <a:pt x="1349045" y="540280"/>
                    <a:pt x="1375497" y="540280"/>
                  </a:cubicBezTo>
                  <a:cubicBezTo>
                    <a:pt x="1375497" y="540280"/>
                    <a:pt x="1375497" y="540280"/>
                    <a:pt x="1386078" y="582613"/>
                  </a:cubicBezTo>
                  <a:cubicBezTo>
                    <a:pt x="1386078" y="582613"/>
                    <a:pt x="1386078" y="582613"/>
                    <a:pt x="1433690" y="550863"/>
                  </a:cubicBezTo>
                  <a:cubicBezTo>
                    <a:pt x="1433690" y="550863"/>
                    <a:pt x="1433690" y="550863"/>
                    <a:pt x="1438981" y="513821"/>
                  </a:cubicBezTo>
                  <a:cubicBezTo>
                    <a:pt x="1438981" y="513821"/>
                    <a:pt x="1438981" y="513821"/>
                    <a:pt x="1423110" y="487363"/>
                  </a:cubicBezTo>
                  <a:cubicBezTo>
                    <a:pt x="1423110" y="487363"/>
                    <a:pt x="1423110" y="487363"/>
                    <a:pt x="1428400" y="445030"/>
                  </a:cubicBezTo>
                  <a:cubicBezTo>
                    <a:pt x="1428400" y="445030"/>
                    <a:pt x="1428400" y="445030"/>
                    <a:pt x="1470723" y="418571"/>
                  </a:cubicBezTo>
                  <a:cubicBezTo>
                    <a:pt x="1470723" y="418571"/>
                    <a:pt x="1470723" y="418571"/>
                    <a:pt x="1486594" y="450321"/>
                  </a:cubicBezTo>
                  <a:cubicBezTo>
                    <a:pt x="1486594" y="450321"/>
                    <a:pt x="1486594" y="450321"/>
                    <a:pt x="1486594" y="508530"/>
                  </a:cubicBezTo>
                  <a:cubicBezTo>
                    <a:pt x="1486594" y="508530"/>
                    <a:pt x="1486594" y="508530"/>
                    <a:pt x="1491885" y="572030"/>
                  </a:cubicBezTo>
                  <a:cubicBezTo>
                    <a:pt x="1491885" y="572030"/>
                    <a:pt x="1491885" y="572030"/>
                    <a:pt x="1513046" y="540280"/>
                  </a:cubicBezTo>
                  <a:cubicBezTo>
                    <a:pt x="1513046" y="540280"/>
                    <a:pt x="1513046" y="540280"/>
                    <a:pt x="1528917" y="550863"/>
                  </a:cubicBezTo>
                  <a:cubicBezTo>
                    <a:pt x="1528917" y="550863"/>
                    <a:pt x="1528917" y="550863"/>
                    <a:pt x="1513046" y="582613"/>
                  </a:cubicBezTo>
                  <a:cubicBezTo>
                    <a:pt x="1513046" y="582613"/>
                    <a:pt x="1513046" y="582613"/>
                    <a:pt x="1518337" y="614363"/>
                  </a:cubicBezTo>
                  <a:cubicBezTo>
                    <a:pt x="1518337" y="614363"/>
                    <a:pt x="1518337" y="614363"/>
                    <a:pt x="1565950" y="582613"/>
                  </a:cubicBezTo>
                  <a:cubicBezTo>
                    <a:pt x="1571240" y="582613"/>
                    <a:pt x="1581821" y="540280"/>
                    <a:pt x="1581821" y="540280"/>
                  </a:cubicBezTo>
                  <a:cubicBezTo>
                    <a:pt x="1581821" y="540280"/>
                    <a:pt x="1581821" y="540280"/>
                    <a:pt x="1629435" y="561446"/>
                  </a:cubicBezTo>
                  <a:cubicBezTo>
                    <a:pt x="1629435" y="561446"/>
                    <a:pt x="1629435" y="561446"/>
                    <a:pt x="1602983" y="646113"/>
                  </a:cubicBezTo>
                  <a:cubicBezTo>
                    <a:pt x="1602983" y="646113"/>
                    <a:pt x="1602983" y="646113"/>
                    <a:pt x="1550079" y="656696"/>
                  </a:cubicBezTo>
                  <a:cubicBezTo>
                    <a:pt x="1550079" y="656696"/>
                    <a:pt x="1550079" y="656696"/>
                    <a:pt x="1518337" y="646113"/>
                  </a:cubicBezTo>
                  <a:cubicBezTo>
                    <a:pt x="1518337" y="646113"/>
                    <a:pt x="1518337" y="646113"/>
                    <a:pt x="1470723" y="709613"/>
                  </a:cubicBezTo>
                  <a:cubicBezTo>
                    <a:pt x="1470723" y="709613"/>
                    <a:pt x="1470723" y="709613"/>
                    <a:pt x="1359625" y="746655"/>
                  </a:cubicBezTo>
                  <a:cubicBezTo>
                    <a:pt x="1359625" y="746655"/>
                    <a:pt x="1359625" y="746655"/>
                    <a:pt x="1296141" y="826030"/>
                  </a:cubicBezTo>
                  <a:cubicBezTo>
                    <a:pt x="1296141" y="826030"/>
                    <a:pt x="1296141" y="826030"/>
                    <a:pt x="1301431" y="937155"/>
                  </a:cubicBezTo>
                  <a:cubicBezTo>
                    <a:pt x="1301431" y="937155"/>
                    <a:pt x="1301431" y="937155"/>
                    <a:pt x="1333173" y="931863"/>
                  </a:cubicBezTo>
                  <a:cubicBezTo>
                    <a:pt x="1333173" y="931863"/>
                    <a:pt x="1333173" y="931863"/>
                    <a:pt x="1407239" y="995363"/>
                  </a:cubicBezTo>
                  <a:cubicBezTo>
                    <a:pt x="1407239" y="995363"/>
                    <a:pt x="1407239" y="995363"/>
                    <a:pt x="1454852" y="1011238"/>
                  </a:cubicBezTo>
                  <a:cubicBezTo>
                    <a:pt x="1454852" y="1011238"/>
                    <a:pt x="1454852" y="1011238"/>
                    <a:pt x="1433690" y="1095905"/>
                  </a:cubicBezTo>
                  <a:cubicBezTo>
                    <a:pt x="1433690" y="1095905"/>
                    <a:pt x="1433690" y="1095905"/>
                    <a:pt x="1465433" y="1122363"/>
                  </a:cubicBezTo>
                  <a:cubicBezTo>
                    <a:pt x="1465433" y="1122363"/>
                    <a:pt x="1465433" y="1122363"/>
                    <a:pt x="1497175" y="1085321"/>
                  </a:cubicBezTo>
                  <a:cubicBezTo>
                    <a:pt x="1497175" y="1085321"/>
                    <a:pt x="1497175" y="1085321"/>
                    <a:pt x="1502465" y="1037696"/>
                  </a:cubicBezTo>
                  <a:cubicBezTo>
                    <a:pt x="1502465" y="1037696"/>
                    <a:pt x="1502465" y="1037696"/>
                    <a:pt x="1560659" y="1021821"/>
                  </a:cubicBezTo>
                  <a:cubicBezTo>
                    <a:pt x="1560659" y="1021821"/>
                    <a:pt x="1560659" y="1021821"/>
                    <a:pt x="1576531" y="958321"/>
                  </a:cubicBezTo>
                  <a:cubicBezTo>
                    <a:pt x="1576531" y="958321"/>
                    <a:pt x="1576531" y="958321"/>
                    <a:pt x="1560659" y="915988"/>
                  </a:cubicBezTo>
                  <a:cubicBezTo>
                    <a:pt x="1560659" y="915988"/>
                    <a:pt x="1560659" y="915988"/>
                    <a:pt x="1587112" y="878946"/>
                  </a:cubicBezTo>
                  <a:cubicBezTo>
                    <a:pt x="1587112" y="878946"/>
                    <a:pt x="1587112" y="878946"/>
                    <a:pt x="1608273" y="799571"/>
                  </a:cubicBezTo>
                  <a:cubicBezTo>
                    <a:pt x="1608273" y="799571"/>
                    <a:pt x="1608273" y="799571"/>
                    <a:pt x="1671758" y="810155"/>
                  </a:cubicBezTo>
                  <a:cubicBezTo>
                    <a:pt x="1671758" y="810155"/>
                    <a:pt x="1671758" y="810155"/>
                    <a:pt x="1719371" y="868363"/>
                  </a:cubicBezTo>
                  <a:cubicBezTo>
                    <a:pt x="1719371" y="868363"/>
                    <a:pt x="1719371" y="868363"/>
                    <a:pt x="1719371" y="942446"/>
                  </a:cubicBezTo>
                  <a:cubicBezTo>
                    <a:pt x="1719371" y="942446"/>
                    <a:pt x="1719371" y="942446"/>
                    <a:pt x="1761694" y="958321"/>
                  </a:cubicBezTo>
                  <a:cubicBezTo>
                    <a:pt x="1761694" y="958321"/>
                    <a:pt x="1761694" y="958321"/>
                    <a:pt x="1809307" y="905405"/>
                  </a:cubicBezTo>
                  <a:cubicBezTo>
                    <a:pt x="1809307" y="905405"/>
                    <a:pt x="1809307" y="905405"/>
                    <a:pt x="1825178" y="937155"/>
                  </a:cubicBezTo>
                  <a:cubicBezTo>
                    <a:pt x="1825178" y="937155"/>
                    <a:pt x="1825178" y="937155"/>
                    <a:pt x="1841050" y="1027113"/>
                  </a:cubicBezTo>
                  <a:cubicBezTo>
                    <a:pt x="1841050" y="1027113"/>
                    <a:pt x="1841050" y="1027113"/>
                    <a:pt x="1899241" y="1090613"/>
                  </a:cubicBezTo>
                  <a:cubicBezTo>
                    <a:pt x="1899241" y="1090613"/>
                    <a:pt x="1899241" y="1090613"/>
                    <a:pt x="1899241" y="1175280"/>
                  </a:cubicBezTo>
                  <a:cubicBezTo>
                    <a:pt x="1899241" y="1175280"/>
                    <a:pt x="1899241" y="1175280"/>
                    <a:pt x="1867502" y="1233488"/>
                  </a:cubicBezTo>
                  <a:cubicBezTo>
                    <a:pt x="1867502" y="1233488"/>
                    <a:pt x="1867502" y="1233488"/>
                    <a:pt x="1915112" y="1233488"/>
                  </a:cubicBezTo>
                  <a:cubicBezTo>
                    <a:pt x="1915112" y="1233488"/>
                    <a:pt x="1915112" y="1233488"/>
                    <a:pt x="1920402" y="1291697"/>
                  </a:cubicBezTo>
                  <a:cubicBezTo>
                    <a:pt x="1920402" y="1291697"/>
                    <a:pt x="1920402" y="1291697"/>
                    <a:pt x="1835760" y="1259947"/>
                  </a:cubicBezTo>
                  <a:cubicBezTo>
                    <a:pt x="1835760" y="1259947"/>
                    <a:pt x="1825178" y="1249363"/>
                    <a:pt x="1825178" y="1238780"/>
                  </a:cubicBezTo>
                  <a:cubicBezTo>
                    <a:pt x="1825178" y="1233488"/>
                    <a:pt x="1872792" y="1180571"/>
                    <a:pt x="1872792" y="1180571"/>
                  </a:cubicBezTo>
                  <a:cubicBezTo>
                    <a:pt x="1872792" y="1180571"/>
                    <a:pt x="1872792" y="1180571"/>
                    <a:pt x="1793436" y="1180571"/>
                  </a:cubicBezTo>
                  <a:cubicBezTo>
                    <a:pt x="1793436" y="1180571"/>
                    <a:pt x="1793436" y="1180571"/>
                    <a:pt x="1698210" y="1185863"/>
                  </a:cubicBezTo>
                  <a:cubicBezTo>
                    <a:pt x="1698210" y="1185863"/>
                    <a:pt x="1698210" y="1185863"/>
                    <a:pt x="1714081" y="1217613"/>
                  </a:cubicBezTo>
                  <a:cubicBezTo>
                    <a:pt x="1714081" y="1217613"/>
                    <a:pt x="1714081" y="1217613"/>
                    <a:pt x="1714081" y="1270530"/>
                  </a:cubicBezTo>
                  <a:cubicBezTo>
                    <a:pt x="1714081" y="1270530"/>
                    <a:pt x="1714081" y="1270530"/>
                    <a:pt x="1766984" y="1312863"/>
                  </a:cubicBezTo>
                  <a:cubicBezTo>
                    <a:pt x="1766984" y="1312863"/>
                    <a:pt x="1766984" y="1312863"/>
                    <a:pt x="1729952" y="1349905"/>
                  </a:cubicBezTo>
                  <a:cubicBezTo>
                    <a:pt x="1729952" y="1349905"/>
                    <a:pt x="1729952" y="1349905"/>
                    <a:pt x="1666467" y="1365780"/>
                  </a:cubicBezTo>
                  <a:cubicBezTo>
                    <a:pt x="1666467" y="1365780"/>
                    <a:pt x="1666467" y="1365780"/>
                    <a:pt x="1645306" y="1334030"/>
                  </a:cubicBezTo>
                  <a:cubicBezTo>
                    <a:pt x="1645306" y="1334030"/>
                    <a:pt x="1645306" y="1334030"/>
                    <a:pt x="1581821" y="1360488"/>
                  </a:cubicBezTo>
                  <a:cubicBezTo>
                    <a:pt x="1581821" y="1360488"/>
                    <a:pt x="1581821" y="1360488"/>
                    <a:pt x="1565950" y="1402822"/>
                  </a:cubicBezTo>
                  <a:cubicBezTo>
                    <a:pt x="1565950" y="1402822"/>
                    <a:pt x="1565950" y="1402822"/>
                    <a:pt x="1523627" y="1418697"/>
                  </a:cubicBezTo>
                  <a:cubicBezTo>
                    <a:pt x="1523627" y="1418697"/>
                    <a:pt x="1523627" y="1418697"/>
                    <a:pt x="1470723" y="1461030"/>
                  </a:cubicBezTo>
                  <a:cubicBezTo>
                    <a:pt x="1470723" y="1461030"/>
                    <a:pt x="1470723" y="1461030"/>
                    <a:pt x="1417820" y="1561572"/>
                  </a:cubicBezTo>
                  <a:cubicBezTo>
                    <a:pt x="1417820" y="1561572"/>
                    <a:pt x="1417820" y="1561572"/>
                    <a:pt x="1359625" y="1582738"/>
                  </a:cubicBezTo>
                  <a:cubicBezTo>
                    <a:pt x="1359625" y="1582738"/>
                    <a:pt x="1359625" y="1582738"/>
                    <a:pt x="1280270" y="1677988"/>
                  </a:cubicBezTo>
                  <a:cubicBezTo>
                    <a:pt x="1280270" y="1677988"/>
                    <a:pt x="1280270" y="1677988"/>
                    <a:pt x="1301431" y="1762655"/>
                  </a:cubicBezTo>
                  <a:cubicBezTo>
                    <a:pt x="1301431" y="1762655"/>
                    <a:pt x="1301431" y="1762655"/>
                    <a:pt x="1274979" y="1804988"/>
                  </a:cubicBezTo>
                  <a:cubicBezTo>
                    <a:pt x="1274979" y="1804988"/>
                    <a:pt x="1274979" y="1804988"/>
                    <a:pt x="1264399" y="1783822"/>
                  </a:cubicBezTo>
                  <a:cubicBezTo>
                    <a:pt x="1264399" y="1783822"/>
                    <a:pt x="1264399" y="1783822"/>
                    <a:pt x="1248528" y="1746780"/>
                  </a:cubicBezTo>
                  <a:cubicBezTo>
                    <a:pt x="1248528" y="1746780"/>
                    <a:pt x="1248528" y="1746780"/>
                    <a:pt x="1253818" y="1709738"/>
                  </a:cubicBezTo>
                  <a:cubicBezTo>
                    <a:pt x="1253818" y="1709738"/>
                    <a:pt x="1253818" y="1709738"/>
                    <a:pt x="1232657" y="1672697"/>
                  </a:cubicBezTo>
                  <a:cubicBezTo>
                    <a:pt x="1232657" y="1672697"/>
                    <a:pt x="1232657" y="1672697"/>
                    <a:pt x="1200914" y="1677988"/>
                  </a:cubicBezTo>
                  <a:cubicBezTo>
                    <a:pt x="1200914" y="1677988"/>
                    <a:pt x="1200914" y="1677988"/>
                    <a:pt x="1163882" y="1667405"/>
                  </a:cubicBezTo>
                  <a:cubicBezTo>
                    <a:pt x="1163882" y="1667405"/>
                    <a:pt x="1163882" y="1667405"/>
                    <a:pt x="1121558" y="1662113"/>
                  </a:cubicBezTo>
                  <a:cubicBezTo>
                    <a:pt x="1121558" y="1662113"/>
                    <a:pt x="1121558" y="1662113"/>
                    <a:pt x="1095106" y="1693863"/>
                  </a:cubicBezTo>
                  <a:cubicBezTo>
                    <a:pt x="1095106" y="1693863"/>
                    <a:pt x="1058074" y="1677988"/>
                    <a:pt x="1058074" y="1667405"/>
                  </a:cubicBezTo>
                  <a:cubicBezTo>
                    <a:pt x="1058074" y="1662113"/>
                    <a:pt x="1005170" y="1677988"/>
                    <a:pt x="1005170" y="1677988"/>
                  </a:cubicBezTo>
                  <a:cubicBezTo>
                    <a:pt x="1005170" y="1677988"/>
                    <a:pt x="1005170" y="1677988"/>
                    <a:pt x="968138" y="1699155"/>
                  </a:cubicBezTo>
                  <a:cubicBezTo>
                    <a:pt x="968138" y="1699155"/>
                    <a:pt x="968138" y="1699155"/>
                    <a:pt x="936395" y="1773238"/>
                  </a:cubicBezTo>
                  <a:cubicBezTo>
                    <a:pt x="936395" y="1773238"/>
                    <a:pt x="936395" y="1773238"/>
                    <a:pt x="915234" y="1842030"/>
                  </a:cubicBezTo>
                  <a:cubicBezTo>
                    <a:pt x="915234" y="1842030"/>
                    <a:pt x="915234" y="1842030"/>
                    <a:pt x="946976" y="1937280"/>
                  </a:cubicBezTo>
                  <a:cubicBezTo>
                    <a:pt x="946976" y="1937280"/>
                    <a:pt x="946976" y="1937280"/>
                    <a:pt x="1015751" y="1947863"/>
                  </a:cubicBezTo>
                  <a:cubicBezTo>
                    <a:pt x="1015751" y="1947863"/>
                    <a:pt x="1015751" y="1947863"/>
                    <a:pt x="1058074" y="1916113"/>
                  </a:cubicBezTo>
                  <a:cubicBezTo>
                    <a:pt x="1058074" y="1916113"/>
                    <a:pt x="1058074" y="1916113"/>
                    <a:pt x="1079236" y="1889655"/>
                  </a:cubicBezTo>
                  <a:cubicBezTo>
                    <a:pt x="1079236" y="1889655"/>
                    <a:pt x="1079236" y="1889655"/>
                    <a:pt x="1116268" y="1873780"/>
                  </a:cubicBezTo>
                  <a:cubicBezTo>
                    <a:pt x="1116268" y="1873780"/>
                    <a:pt x="1116268" y="1873780"/>
                    <a:pt x="1132139" y="1905530"/>
                  </a:cubicBezTo>
                  <a:cubicBezTo>
                    <a:pt x="1132139" y="1905530"/>
                    <a:pt x="1132139" y="1905530"/>
                    <a:pt x="1105687" y="1958447"/>
                  </a:cubicBezTo>
                  <a:cubicBezTo>
                    <a:pt x="1105687" y="1958447"/>
                    <a:pt x="1105687" y="1958447"/>
                    <a:pt x="1079236" y="2006072"/>
                  </a:cubicBezTo>
                  <a:cubicBezTo>
                    <a:pt x="1079236" y="2006072"/>
                    <a:pt x="1079236" y="2006072"/>
                    <a:pt x="1137430" y="2027238"/>
                  </a:cubicBezTo>
                  <a:cubicBezTo>
                    <a:pt x="1137430" y="2027238"/>
                    <a:pt x="1137430" y="2027238"/>
                    <a:pt x="1179752" y="2032530"/>
                  </a:cubicBezTo>
                  <a:cubicBezTo>
                    <a:pt x="1179752" y="2032530"/>
                    <a:pt x="1179752" y="2032530"/>
                    <a:pt x="1163882" y="2106613"/>
                  </a:cubicBezTo>
                  <a:cubicBezTo>
                    <a:pt x="1163882" y="2106613"/>
                    <a:pt x="1163882" y="2106613"/>
                    <a:pt x="1185043" y="2154238"/>
                  </a:cubicBezTo>
                  <a:cubicBezTo>
                    <a:pt x="1185043" y="2154238"/>
                    <a:pt x="1185043" y="2154238"/>
                    <a:pt x="1227366" y="2175405"/>
                  </a:cubicBezTo>
                  <a:cubicBezTo>
                    <a:pt x="1227366" y="2175405"/>
                    <a:pt x="1227366" y="2175405"/>
                    <a:pt x="1280270" y="2164822"/>
                  </a:cubicBezTo>
                  <a:cubicBezTo>
                    <a:pt x="1280270" y="2164822"/>
                    <a:pt x="1280270" y="2164822"/>
                    <a:pt x="1317302" y="2180697"/>
                  </a:cubicBezTo>
                  <a:cubicBezTo>
                    <a:pt x="1317302" y="2180697"/>
                    <a:pt x="1317302" y="2180697"/>
                    <a:pt x="1364916" y="2127780"/>
                  </a:cubicBezTo>
                  <a:cubicBezTo>
                    <a:pt x="1364916" y="2127780"/>
                    <a:pt x="1364916" y="2127780"/>
                    <a:pt x="1417820" y="2133072"/>
                  </a:cubicBezTo>
                  <a:cubicBezTo>
                    <a:pt x="1417820" y="2133072"/>
                    <a:pt x="1417820" y="2133072"/>
                    <a:pt x="1444271" y="2111905"/>
                  </a:cubicBezTo>
                  <a:cubicBezTo>
                    <a:pt x="1444271" y="2111905"/>
                    <a:pt x="1444271" y="2111905"/>
                    <a:pt x="1476013" y="2148947"/>
                  </a:cubicBezTo>
                  <a:cubicBezTo>
                    <a:pt x="1476013" y="2148947"/>
                    <a:pt x="1476013" y="2148947"/>
                    <a:pt x="1518337" y="2138363"/>
                  </a:cubicBezTo>
                  <a:cubicBezTo>
                    <a:pt x="1518337" y="2138363"/>
                    <a:pt x="1518337" y="2138363"/>
                    <a:pt x="1550079" y="2154238"/>
                  </a:cubicBezTo>
                  <a:cubicBezTo>
                    <a:pt x="1550079" y="2154238"/>
                    <a:pt x="1550079" y="2154238"/>
                    <a:pt x="1592402" y="2143655"/>
                  </a:cubicBezTo>
                  <a:cubicBezTo>
                    <a:pt x="1592402" y="2143655"/>
                    <a:pt x="1592402" y="2143655"/>
                    <a:pt x="1640015" y="2180697"/>
                  </a:cubicBezTo>
                  <a:cubicBezTo>
                    <a:pt x="1640015" y="2180697"/>
                    <a:pt x="1640015" y="2180697"/>
                    <a:pt x="1698210" y="2238905"/>
                  </a:cubicBezTo>
                  <a:cubicBezTo>
                    <a:pt x="1698210" y="2238905"/>
                    <a:pt x="1698210" y="2238905"/>
                    <a:pt x="1756404" y="2238905"/>
                  </a:cubicBezTo>
                  <a:cubicBezTo>
                    <a:pt x="1756404" y="2238905"/>
                    <a:pt x="1756404" y="2238905"/>
                    <a:pt x="1825178" y="2275946"/>
                  </a:cubicBezTo>
                  <a:cubicBezTo>
                    <a:pt x="1825178" y="2275946"/>
                    <a:pt x="1825178" y="2275946"/>
                    <a:pt x="1851631" y="2344738"/>
                  </a:cubicBezTo>
                  <a:cubicBezTo>
                    <a:pt x="1851631" y="2344738"/>
                    <a:pt x="1851631" y="2344738"/>
                    <a:pt x="1835760" y="2381780"/>
                  </a:cubicBezTo>
                  <a:cubicBezTo>
                    <a:pt x="1835760" y="2381780"/>
                    <a:pt x="1835760" y="2381780"/>
                    <a:pt x="1920402" y="2392363"/>
                  </a:cubicBezTo>
                  <a:cubicBezTo>
                    <a:pt x="1920402" y="2392363"/>
                    <a:pt x="1920402" y="2392363"/>
                    <a:pt x="1962725" y="2439988"/>
                  </a:cubicBezTo>
                  <a:cubicBezTo>
                    <a:pt x="1962725" y="2439988"/>
                    <a:pt x="1962725" y="2439988"/>
                    <a:pt x="2042080" y="2439988"/>
                  </a:cubicBezTo>
                  <a:cubicBezTo>
                    <a:pt x="2042080" y="2439988"/>
                    <a:pt x="2042080" y="2439988"/>
                    <a:pt x="2100275" y="2482321"/>
                  </a:cubicBezTo>
                  <a:cubicBezTo>
                    <a:pt x="2100275" y="2482321"/>
                    <a:pt x="2100275" y="2482321"/>
                    <a:pt x="2147888" y="2477030"/>
                  </a:cubicBezTo>
                  <a:cubicBezTo>
                    <a:pt x="2147888" y="2477030"/>
                    <a:pt x="2147888" y="2477030"/>
                    <a:pt x="2163759" y="2519363"/>
                  </a:cubicBezTo>
                  <a:cubicBezTo>
                    <a:pt x="2163759" y="2519363"/>
                    <a:pt x="2163759" y="2519363"/>
                    <a:pt x="2153179" y="2588155"/>
                  </a:cubicBezTo>
                  <a:cubicBezTo>
                    <a:pt x="2153179" y="2588155"/>
                    <a:pt x="2153179" y="2588155"/>
                    <a:pt x="2094984" y="2662238"/>
                  </a:cubicBezTo>
                  <a:cubicBezTo>
                    <a:pt x="2094984" y="2662238"/>
                    <a:pt x="2094984" y="2662238"/>
                    <a:pt x="2094984" y="2731030"/>
                  </a:cubicBezTo>
                  <a:cubicBezTo>
                    <a:pt x="2094984" y="2731030"/>
                    <a:pt x="2094984" y="2731030"/>
                    <a:pt x="2068533" y="2799821"/>
                  </a:cubicBezTo>
                  <a:cubicBezTo>
                    <a:pt x="2068533" y="2799821"/>
                    <a:pt x="2068533" y="2799821"/>
                    <a:pt x="2047371" y="2858030"/>
                  </a:cubicBezTo>
                  <a:cubicBezTo>
                    <a:pt x="2047371" y="2858030"/>
                    <a:pt x="2047371" y="2858030"/>
                    <a:pt x="1999757" y="2873905"/>
                  </a:cubicBezTo>
                  <a:cubicBezTo>
                    <a:pt x="1999757" y="2873905"/>
                    <a:pt x="1999757" y="2873905"/>
                    <a:pt x="1952144" y="2895071"/>
                  </a:cubicBezTo>
                  <a:cubicBezTo>
                    <a:pt x="1952144" y="2895071"/>
                    <a:pt x="1952144" y="2895071"/>
                    <a:pt x="1915112" y="2942696"/>
                  </a:cubicBezTo>
                  <a:cubicBezTo>
                    <a:pt x="1915112" y="2942696"/>
                    <a:pt x="1915112" y="2942696"/>
                    <a:pt x="1915112" y="2990321"/>
                  </a:cubicBezTo>
                  <a:cubicBezTo>
                    <a:pt x="1915112" y="2990321"/>
                    <a:pt x="1915112" y="2990321"/>
                    <a:pt x="1867502" y="3069696"/>
                  </a:cubicBezTo>
                  <a:cubicBezTo>
                    <a:pt x="1867502" y="3069696"/>
                    <a:pt x="1867502" y="3069696"/>
                    <a:pt x="1825178" y="3154363"/>
                  </a:cubicBezTo>
                  <a:cubicBezTo>
                    <a:pt x="1825178" y="3154363"/>
                    <a:pt x="1825178" y="3154363"/>
                    <a:pt x="1745823" y="3138488"/>
                  </a:cubicBezTo>
                  <a:cubicBezTo>
                    <a:pt x="1745823" y="3138488"/>
                    <a:pt x="1745823" y="3138488"/>
                    <a:pt x="1793436" y="3191405"/>
                  </a:cubicBezTo>
                  <a:cubicBezTo>
                    <a:pt x="1793436" y="3191405"/>
                    <a:pt x="1793436" y="3191405"/>
                    <a:pt x="1772275" y="3244321"/>
                  </a:cubicBezTo>
                  <a:cubicBezTo>
                    <a:pt x="1772275" y="3244321"/>
                    <a:pt x="1772275" y="3244321"/>
                    <a:pt x="1714081" y="3265488"/>
                  </a:cubicBezTo>
                  <a:cubicBezTo>
                    <a:pt x="1714081" y="3265488"/>
                    <a:pt x="1714081" y="3265488"/>
                    <a:pt x="1698210" y="3318405"/>
                  </a:cubicBezTo>
                  <a:cubicBezTo>
                    <a:pt x="1698210" y="3318405"/>
                    <a:pt x="1698210" y="3318405"/>
                    <a:pt x="1655887" y="3334280"/>
                  </a:cubicBezTo>
                  <a:cubicBezTo>
                    <a:pt x="1655887" y="3334280"/>
                    <a:pt x="1655887" y="3334280"/>
                    <a:pt x="1671758" y="3403071"/>
                  </a:cubicBezTo>
                  <a:cubicBezTo>
                    <a:pt x="1671758" y="3403071"/>
                    <a:pt x="1671758" y="3403071"/>
                    <a:pt x="1640015" y="3445405"/>
                  </a:cubicBezTo>
                  <a:cubicBezTo>
                    <a:pt x="1640015" y="3445405"/>
                    <a:pt x="1640015" y="3445405"/>
                    <a:pt x="1677048" y="3498321"/>
                  </a:cubicBezTo>
                  <a:cubicBezTo>
                    <a:pt x="1677048" y="3498321"/>
                    <a:pt x="1677048" y="3498321"/>
                    <a:pt x="1640015" y="3577696"/>
                  </a:cubicBezTo>
                  <a:cubicBezTo>
                    <a:pt x="1640015" y="3577696"/>
                    <a:pt x="1640015" y="3577696"/>
                    <a:pt x="1650596" y="3635905"/>
                  </a:cubicBezTo>
                  <a:cubicBezTo>
                    <a:pt x="1650596" y="3635905"/>
                    <a:pt x="1650596" y="3635905"/>
                    <a:pt x="1735242" y="3694113"/>
                  </a:cubicBezTo>
                  <a:cubicBezTo>
                    <a:pt x="1735242" y="3694113"/>
                    <a:pt x="1735242" y="3694113"/>
                    <a:pt x="1634725" y="3694113"/>
                  </a:cubicBezTo>
                  <a:cubicBezTo>
                    <a:pt x="1634725" y="3694113"/>
                    <a:pt x="1634725" y="3694113"/>
                    <a:pt x="1565950" y="3625321"/>
                  </a:cubicBezTo>
                  <a:cubicBezTo>
                    <a:pt x="1565950" y="3625321"/>
                    <a:pt x="1565950" y="3625321"/>
                    <a:pt x="1523627" y="3545946"/>
                  </a:cubicBezTo>
                  <a:cubicBezTo>
                    <a:pt x="1523627" y="3545946"/>
                    <a:pt x="1523627" y="3545946"/>
                    <a:pt x="1523627" y="3429530"/>
                  </a:cubicBezTo>
                  <a:cubicBezTo>
                    <a:pt x="1523627" y="3429530"/>
                    <a:pt x="1523627" y="3429530"/>
                    <a:pt x="1491885" y="3344863"/>
                  </a:cubicBezTo>
                  <a:cubicBezTo>
                    <a:pt x="1491885" y="3344863"/>
                    <a:pt x="1491885" y="3344863"/>
                    <a:pt x="1476013" y="3265488"/>
                  </a:cubicBezTo>
                  <a:cubicBezTo>
                    <a:pt x="1476013" y="3265488"/>
                    <a:pt x="1476013" y="3265488"/>
                    <a:pt x="1491885" y="3170238"/>
                  </a:cubicBezTo>
                  <a:cubicBezTo>
                    <a:pt x="1491885" y="3170238"/>
                    <a:pt x="1491885" y="3170238"/>
                    <a:pt x="1470723" y="2895071"/>
                  </a:cubicBezTo>
                  <a:cubicBezTo>
                    <a:pt x="1470723" y="2895071"/>
                    <a:pt x="1470723" y="2895071"/>
                    <a:pt x="1454852" y="2789238"/>
                  </a:cubicBezTo>
                  <a:cubicBezTo>
                    <a:pt x="1454852" y="2789238"/>
                    <a:pt x="1454852" y="2789238"/>
                    <a:pt x="1354335" y="2725738"/>
                  </a:cubicBezTo>
                  <a:cubicBezTo>
                    <a:pt x="1354335" y="2725738"/>
                    <a:pt x="1354335" y="2725738"/>
                    <a:pt x="1296141" y="2651655"/>
                  </a:cubicBezTo>
                  <a:cubicBezTo>
                    <a:pt x="1296141" y="2651655"/>
                    <a:pt x="1296141" y="2651655"/>
                    <a:pt x="1248528" y="2529946"/>
                  </a:cubicBezTo>
                  <a:cubicBezTo>
                    <a:pt x="1248528" y="2529946"/>
                    <a:pt x="1248528" y="2529946"/>
                    <a:pt x="1222076" y="2529946"/>
                  </a:cubicBezTo>
                  <a:cubicBezTo>
                    <a:pt x="1222076" y="2529946"/>
                    <a:pt x="1222076" y="2529946"/>
                    <a:pt x="1211495" y="2477030"/>
                  </a:cubicBezTo>
                  <a:cubicBezTo>
                    <a:pt x="1211495" y="2477030"/>
                    <a:pt x="1211495" y="2477030"/>
                    <a:pt x="1237947" y="2445280"/>
                  </a:cubicBezTo>
                  <a:cubicBezTo>
                    <a:pt x="1237947" y="2445280"/>
                    <a:pt x="1237947" y="2445280"/>
                    <a:pt x="1227366" y="2392363"/>
                  </a:cubicBezTo>
                  <a:cubicBezTo>
                    <a:pt x="1227366" y="2392363"/>
                    <a:pt x="1227366" y="2392363"/>
                    <a:pt x="1280270" y="2323571"/>
                  </a:cubicBezTo>
                  <a:cubicBezTo>
                    <a:pt x="1280270" y="2323571"/>
                    <a:pt x="1280270" y="2323571"/>
                    <a:pt x="1296141" y="2223030"/>
                  </a:cubicBezTo>
                  <a:cubicBezTo>
                    <a:pt x="1296141" y="2223030"/>
                    <a:pt x="1296141" y="2223030"/>
                    <a:pt x="1280270" y="2185988"/>
                  </a:cubicBezTo>
                  <a:cubicBezTo>
                    <a:pt x="1280270" y="2185988"/>
                    <a:pt x="1280270" y="2185988"/>
                    <a:pt x="1259108" y="2180697"/>
                  </a:cubicBezTo>
                  <a:cubicBezTo>
                    <a:pt x="1259108" y="2180697"/>
                    <a:pt x="1259108" y="2180697"/>
                    <a:pt x="1227366" y="2212447"/>
                  </a:cubicBezTo>
                  <a:cubicBezTo>
                    <a:pt x="1227366" y="2212447"/>
                    <a:pt x="1227366" y="2212447"/>
                    <a:pt x="1179752" y="2185988"/>
                  </a:cubicBezTo>
                  <a:cubicBezTo>
                    <a:pt x="1179752" y="2185988"/>
                    <a:pt x="1179752" y="2185988"/>
                    <a:pt x="1116268" y="2127780"/>
                  </a:cubicBezTo>
                  <a:cubicBezTo>
                    <a:pt x="1116268" y="2127780"/>
                    <a:pt x="1116268" y="2127780"/>
                    <a:pt x="1073945" y="2053697"/>
                  </a:cubicBezTo>
                  <a:cubicBezTo>
                    <a:pt x="1073945" y="2053697"/>
                    <a:pt x="1073945" y="2053697"/>
                    <a:pt x="1010461" y="2053697"/>
                  </a:cubicBezTo>
                  <a:cubicBezTo>
                    <a:pt x="1010461" y="2053697"/>
                    <a:pt x="1010461" y="2053697"/>
                    <a:pt x="962847" y="1995488"/>
                  </a:cubicBezTo>
                  <a:cubicBezTo>
                    <a:pt x="962847" y="1995488"/>
                    <a:pt x="962847" y="1995488"/>
                    <a:pt x="915234" y="2006072"/>
                  </a:cubicBezTo>
                  <a:cubicBezTo>
                    <a:pt x="915234" y="2006072"/>
                    <a:pt x="915234" y="2006072"/>
                    <a:pt x="867620" y="1984905"/>
                  </a:cubicBezTo>
                  <a:cubicBezTo>
                    <a:pt x="867620" y="1984905"/>
                    <a:pt x="867620" y="1984905"/>
                    <a:pt x="830588" y="1947863"/>
                  </a:cubicBezTo>
                  <a:cubicBezTo>
                    <a:pt x="830588" y="1947863"/>
                    <a:pt x="830588" y="1947863"/>
                    <a:pt x="798846" y="1947863"/>
                  </a:cubicBezTo>
                  <a:cubicBezTo>
                    <a:pt x="798846" y="1947863"/>
                    <a:pt x="798846" y="1947863"/>
                    <a:pt x="756523" y="1900238"/>
                  </a:cubicBezTo>
                  <a:cubicBezTo>
                    <a:pt x="756523" y="1900238"/>
                    <a:pt x="756523" y="1900238"/>
                    <a:pt x="767104" y="1847322"/>
                  </a:cubicBezTo>
                  <a:cubicBezTo>
                    <a:pt x="767104" y="1847322"/>
                    <a:pt x="767104" y="1847322"/>
                    <a:pt x="708909" y="1720322"/>
                  </a:cubicBezTo>
                  <a:cubicBezTo>
                    <a:pt x="708909" y="1720322"/>
                    <a:pt x="708909" y="1720322"/>
                    <a:pt x="671877" y="1651530"/>
                  </a:cubicBezTo>
                  <a:cubicBezTo>
                    <a:pt x="671877" y="1651530"/>
                    <a:pt x="671877" y="1651530"/>
                    <a:pt x="671877" y="1603905"/>
                  </a:cubicBezTo>
                  <a:cubicBezTo>
                    <a:pt x="671877" y="1603905"/>
                    <a:pt x="671877" y="1603905"/>
                    <a:pt x="640135" y="1572155"/>
                  </a:cubicBezTo>
                  <a:cubicBezTo>
                    <a:pt x="640135" y="1572155"/>
                    <a:pt x="640135" y="1572155"/>
                    <a:pt x="645425" y="1646238"/>
                  </a:cubicBezTo>
                  <a:cubicBezTo>
                    <a:pt x="645425" y="1646238"/>
                    <a:pt x="645425" y="1646238"/>
                    <a:pt x="666586" y="1752072"/>
                  </a:cubicBezTo>
                  <a:cubicBezTo>
                    <a:pt x="666586" y="1752072"/>
                    <a:pt x="666586" y="1752072"/>
                    <a:pt x="682458" y="1826155"/>
                  </a:cubicBezTo>
                  <a:cubicBezTo>
                    <a:pt x="682458" y="1826155"/>
                    <a:pt x="682458" y="1826155"/>
                    <a:pt x="634844" y="1767947"/>
                  </a:cubicBezTo>
                  <a:cubicBezTo>
                    <a:pt x="634844" y="1767947"/>
                    <a:pt x="634844" y="1767947"/>
                    <a:pt x="645425" y="1725613"/>
                  </a:cubicBezTo>
                  <a:cubicBezTo>
                    <a:pt x="645425" y="1725613"/>
                    <a:pt x="645425" y="1725613"/>
                    <a:pt x="618973" y="1640947"/>
                  </a:cubicBezTo>
                  <a:cubicBezTo>
                    <a:pt x="618973" y="1640947"/>
                    <a:pt x="618973" y="1640947"/>
                    <a:pt x="597812" y="1535113"/>
                  </a:cubicBezTo>
                  <a:cubicBezTo>
                    <a:pt x="597812" y="1535113"/>
                    <a:pt x="597812" y="1535113"/>
                    <a:pt x="560779" y="1482197"/>
                  </a:cubicBezTo>
                  <a:cubicBezTo>
                    <a:pt x="560779" y="1482197"/>
                    <a:pt x="560779" y="1482197"/>
                    <a:pt x="529037" y="1386947"/>
                  </a:cubicBezTo>
                  <a:cubicBezTo>
                    <a:pt x="529037" y="1386947"/>
                    <a:pt x="529037" y="1386947"/>
                    <a:pt x="566069" y="1233488"/>
                  </a:cubicBezTo>
                  <a:cubicBezTo>
                    <a:pt x="566069" y="1233488"/>
                    <a:pt x="566069" y="1233488"/>
                    <a:pt x="634844" y="1117071"/>
                  </a:cubicBezTo>
                  <a:cubicBezTo>
                    <a:pt x="634844" y="1117071"/>
                    <a:pt x="634844" y="1117071"/>
                    <a:pt x="618973" y="1011238"/>
                  </a:cubicBezTo>
                  <a:cubicBezTo>
                    <a:pt x="618973" y="1011238"/>
                    <a:pt x="618973" y="1011238"/>
                    <a:pt x="613683" y="836613"/>
                  </a:cubicBezTo>
                  <a:cubicBezTo>
                    <a:pt x="613683" y="836613"/>
                    <a:pt x="613683" y="836613"/>
                    <a:pt x="576650" y="714905"/>
                  </a:cubicBezTo>
                  <a:cubicBezTo>
                    <a:pt x="576650" y="714905"/>
                    <a:pt x="576650" y="714905"/>
                    <a:pt x="529037" y="640821"/>
                  </a:cubicBezTo>
                  <a:cubicBezTo>
                    <a:pt x="529037" y="640821"/>
                    <a:pt x="529037" y="640821"/>
                    <a:pt x="470843" y="609071"/>
                  </a:cubicBezTo>
                  <a:cubicBezTo>
                    <a:pt x="470843" y="609071"/>
                    <a:pt x="470843" y="609071"/>
                    <a:pt x="380907" y="598488"/>
                  </a:cubicBezTo>
                  <a:cubicBezTo>
                    <a:pt x="380907" y="598488"/>
                    <a:pt x="380907" y="598488"/>
                    <a:pt x="380907" y="561446"/>
                  </a:cubicBezTo>
                  <a:cubicBezTo>
                    <a:pt x="380907" y="561446"/>
                    <a:pt x="380907" y="561446"/>
                    <a:pt x="322712" y="566738"/>
                  </a:cubicBezTo>
                  <a:cubicBezTo>
                    <a:pt x="322712" y="566738"/>
                    <a:pt x="322712" y="566738"/>
                    <a:pt x="312132" y="635530"/>
                  </a:cubicBezTo>
                  <a:cubicBezTo>
                    <a:pt x="312132" y="635530"/>
                    <a:pt x="312132" y="635530"/>
                    <a:pt x="264518" y="656696"/>
                  </a:cubicBezTo>
                  <a:cubicBezTo>
                    <a:pt x="264518" y="656696"/>
                    <a:pt x="264518" y="656696"/>
                    <a:pt x="132259" y="714905"/>
                  </a:cubicBezTo>
                  <a:cubicBezTo>
                    <a:pt x="132259" y="714905"/>
                    <a:pt x="132259" y="714905"/>
                    <a:pt x="52904" y="714905"/>
                  </a:cubicBezTo>
                  <a:cubicBezTo>
                    <a:pt x="52904" y="714905"/>
                    <a:pt x="52904" y="714905"/>
                    <a:pt x="0" y="746655"/>
                  </a:cubicBezTo>
                  <a:cubicBezTo>
                    <a:pt x="0" y="746655"/>
                    <a:pt x="0" y="746655"/>
                    <a:pt x="47613" y="693738"/>
                  </a:cubicBezTo>
                  <a:cubicBezTo>
                    <a:pt x="47613" y="693738"/>
                    <a:pt x="47613" y="693738"/>
                    <a:pt x="116388" y="693738"/>
                  </a:cubicBezTo>
                  <a:cubicBezTo>
                    <a:pt x="116388" y="693738"/>
                    <a:pt x="116388" y="693738"/>
                    <a:pt x="211615" y="635530"/>
                  </a:cubicBezTo>
                  <a:cubicBezTo>
                    <a:pt x="211615" y="635530"/>
                    <a:pt x="211615" y="635530"/>
                    <a:pt x="222195" y="598488"/>
                  </a:cubicBezTo>
                  <a:cubicBezTo>
                    <a:pt x="222195" y="598488"/>
                    <a:pt x="222195" y="598488"/>
                    <a:pt x="169292" y="582613"/>
                  </a:cubicBezTo>
                  <a:cubicBezTo>
                    <a:pt x="169292" y="582613"/>
                    <a:pt x="169292" y="582613"/>
                    <a:pt x="148130" y="540280"/>
                  </a:cubicBezTo>
                  <a:cubicBezTo>
                    <a:pt x="148130" y="540280"/>
                    <a:pt x="148130" y="540280"/>
                    <a:pt x="132259" y="508530"/>
                  </a:cubicBezTo>
                  <a:cubicBezTo>
                    <a:pt x="132259" y="508530"/>
                    <a:pt x="132259" y="508530"/>
                    <a:pt x="153421" y="487363"/>
                  </a:cubicBezTo>
                  <a:cubicBezTo>
                    <a:pt x="153421" y="487363"/>
                    <a:pt x="153421" y="487363"/>
                    <a:pt x="153421" y="439738"/>
                  </a:cubicBezTo>
                  <a:cubicBezTo>
                    <a:pt x="153421" y="439738"/>
                    <a:pt x="190453" y="413280"/>
                    <a:pt x="190453" y="418571"/>
                  </a:cubicBezTo>
                  <a:cubicBezTo>
                    <a:pt x="190453" y="423863"/>
                    <a:pt x="269809" y="392113"/>
                    <a:pt x="269809" y="392113"/>
                  </a:cubicBezTo>
                  <a:cubicBezTo>
                    <a:pt x="269809" y="392113"/>
                    <a:pt x="301551" y="360363"/>
                    <a:pt x="275099" y="370946"/>
                  </a:cubicBezTo>
                  <a:cubicBezTo>
                    <a:pt x="275099" y="370946"/>
                    <a:pt x="275099" y="370946"/>
                    <a:pt x="232776" y="355071"/>
                  </a:cubicBezTo>
                  <a:cubicBezTo>
                    <a:pt x="232776" y="355071"/>
                    <a:pt x="232776" y="355071"/>
                    <a:pt x="211615" y="323321"/>
                  </a:cubicBezTo>
                  <a:cubicBezTo>
                    <a:pt x="211615" y="323321"/>
                    <a:pt x="211615" y="323321"/>
                    <a:pt x="211615" y="291572"/>
                  </a:cubicBezTo>
                  <a:cubicBezTo>
                    <a:pt x="211615" y="291572"/>
                    <a:pt x="211615" y="291572"/>
                    <a:pt x="280390" y="270405"/>
                  </a:cubicBezTo>
                  <a:cubicBezTo>
                    <a:pt x="280390" y="270405"/>
                    <a:pt x="280390" y="270405"/>
                    <a:pt x="322712" y="312738"/>
                  </a:cubicBezTo>
                  <a:cubicBezTo>
                    <a:pt x="322712" y="312738"/>
                    <a:pt x="322712" y="312738"/>
                    <a:pt x="333293" y="280988"/>
                  </a:cubicBezTo>
                  <a:cubicBezTo>
                    <a:pt x="333293" y="280988"/>
                    <a:pt x="333293" y="280988"/>
                    <a:pt x="312132" y="270405"/>
                  </a:cubicBezTo>
                  <a:cubicBezTo>
                    <a:pt x="312132" y="270405"/>
                    <a:pt x="312132" y="270405"/>
                    <a:pt x="312132" y="228072"/>
                  </a:cubicBezTo>
                  <a:cubicBezTo>
                    <a:pt x="312132" y="228072"/>
                    <a:pt x="312132" y="228072"/>
                    <a:pt x="280390" y="196322"/>
                  </a:cubicBezTo>
                  <a:cubicBezTo>
                    <a:pt x="280390" y="196322"/>
                    <a:pt x="280390" y="196322"/>
                    <a:pt x="306841" y="169863"/>
                  </a:cubicBezTo>
                  <a:cubicBezTo>
                    <a:pt x="306841" y="169863"/>
                    <a:pt x="306841" y="169863"/>
                    <a:pt x="359745" y="180446"/>
                  </a:cubicBezTo>
                  <a:cubicBezTo>
                    <a:pt x="359745" y="180446"/>
                    <a:pt x="359745" y="180446"/>
                    <a:pt x="380907" y="159280"/>
                  </a:cubicBezTo>
                  <a:cubicBezTo>
                    <a:pt x="380907" y="159280"/>
                    <a:pt x="380907" y="159280"/>
                    <a:pt x="465552" y="138113"/>
                  </a:cubicBezTo>
                  <a:close/>
                  <a:moveTo>
                    <a:pt x="4964109" y="106363"/>
                  </a:moveTo>
                  <a:lnTo>
                    <a:pt x="5000621" y="115888"/>
                  </a:lnTo>
                  <a:lnTo>
                    <a:pt x="5000621" y="131763"/>
                  </a:lnTo>
                  <a:lnTo>
                    <a:pt x="4948234" y="138113"/>
                  </a:lnTo>
                  <a:close/>
                  <a:moveTo>
                    <a:pt x="1222374" y="100013"/>
                  </a:moveTo>
                  <a:lnTo>
                    <a:pt x="1269999" y="111126"/>
                  </a:lnTo>
                  <a:lnTo>
                    <a:pt x="1258886" y="138113"/>
                  </a:lnTo>
                  <a:lnTo>
                    <a:pt x="1243011" y="147638"/>
                  </a:lnTo>
                  <a:lnTo>
                    <a:pt x="1227136" y="127001"/>
                  </a:lnTo>
                  <a:lnTo>
                    <a:pt x="1206499" y="142876"/>
                  </a:lnTo>
                  <a:lnTo>
                    <a:pt x="1231899" y="169863"/>
                  </a:lnTo>
                  <a:lnTo>
                    <a:pt x="1254124" y="158751"/>
                  </a:lnTo>
                  <a:lnTo>
                    <a:pt x="1279524" y="179388"/>
                  </a:lnTo>
                  <a:lnTo>
                    <a:pt x="1290636" y="222251"/>
                  </a:lnTo>
                  <a:lnTo>
                    <a:pt x="1322386" y="222251"/>
                  </a:lnTo>
                  <a:lnTo>
                    <a:pt x="1327149" y="201613"/>
                  </a:lnTo>
                  <a:lnTo>
                    <a:pt x="1327149" y="179388"/>
                  </a:lnTo>
                  <a:lnTo>
                    <a:pt x="1354137" y="174626"/>
                  </a:lnTo>
                  <a:lnTo>
                    <a:pt x="1349374" y="206375"/>
                  </a:lnTo>
                  <a:lnTo>
                    <a:pt x="1370011" y="217488"/>
                  </a:lnTo>
                  <a:lnTo>
                    <a:pt x="1374774" y="238126"/>
                  </a:lnTo>
                  <a:lnTo>
                    <a:pt x="1349374" y="265113"/>
                  </a:lnTo>
                  <a:lnTo>
                    <a:pt x="1311274" y="249238"/>
                  </a:lnTo>
                  <a:lnTo>
                    <a:pt x="1285874" y="265113"/>
                  </a:lnTo>
                  <a:lnTo>
                    <a:pt x="1254124" y="258763"/>
                  </a:lnTo>
                  <a:lnTo>
                    <a:pt x="1238249" y="242888"/>
                  </a:lnTo>
                  <a:lnTo>
                    <a:pt x="1238249" y="233363"/>
                  </a:lnTo>
                  <a:lnTo>
                    <a:pt x="1258886" y="233363"/>
                  </a:lnTo>
                  <a:lnTo>
                    <a:pt x="1247773" y="211138"/>
                  </a:lnTo>
                  <a:lnTo>
                    <a:pt x="1231899" y="217488"/>
                  </a:lnTo>
                  <a:lnTo>
                    <a:pt x="1200148" y="201613"/>
                  </a:lnTo>
                  <a:lnTo>
                    <a:pt x="1200148" y="185738"/>
                  </a:lnTo>
                  <a:lnTo>
                    <a:pt x="1222374" y="185738"/>
                  </a:lnTo>
                  <a:lnTo>
                    <a:pt x="1200148" y="158751"/>
                  </a:lnTo>
                  <a:lnTo>
                    <a:pt x="1168399" y="163513"/>
                  </a:lnTo>
                  <a:lnTo>
                    <a:pt x="1136649" y="142876"/>
                  </a:lnTo>
                  <a:lnTo>
                    <a:pt x="1142999" y="122238"/>
                  </a:lnTo>
                  <a:lnTo>
                    <a:pt x="1195386" y="115888"/>
                  </a:lnTo>
                  <a:close/>
                  <a:moveTo>
                    <a:pt x="1444624" y="100013"/>
                  </a:moveTo>
                  <a:lnTo>
                    <a:pt x="1476373" y="106363"/>
                  </a:lnTo>
                  <a:lnTo>
                    <a:pt x="1517649" y="142876"/>
                  </a:lnTo>
                  <a:lnTo>
                    <a:pt x="1512886" y="174626"/>
                  </a:lnTo>
                  <a:lnTo>
                    <a:pt x="1497011" y="174626"/>
                  </a:lnTo>
                  <a:lnTo>
                    <a:pt x="1485898" y="147638"/>
                  </a:lnTo>
                  <a:lnTo>
                    <a:pt x="1438273" y="142876"/>
                  </a:lnTo>
                  <a:lnTo>
                    <a:pt x="1438273" y="131763"/>
                  </a:lnTo>
                  <a:lnTo>
                    <a:pt x="1460498" y="131763"/>
                  </a:lnTo>
                  <a:lnTo>
                    <a:pt x="1454148" y="122238"/>
                  </a:lnTo>
                  <a:lnTo>
                    <a:pt x="1438273" y="111126"/>
                  </a:lnTo>
                  <a:close/>
                  <a:moveTo>
                    <a:pt x="4260846" y="95250"/>
                  </a:moveTo>
                  <a:lnTo>
                    <a:pt x="4297358" y="95250"/>
                  </a:lnTo>
                  <a:lnTo>
                    <a:pt x="4324346" y="106363"/>
                  </a:lnTo>
                  <a:lnTo>
                    <a:pt x="4324346" y="127001"/>
                  </a:lnTo>
                  <a:lnTo>
                    <a:pt x="4297358" y="138113"/>
                  </a:lnTo>
                  <a:lnTo>
                    <a:pt x="4286246" y="153988"/>
                  </a:lnTo>
                  <a:lnTo>
                    <a:pt x="4276721" y="147638"/>
                  </a:lnTo>
                  <a:lnTo>
                    <a:pt x="4270371" y="111125"/>
                  </a:lnTo>
                  <a:lnTo>
                    <a:pt x="4260846" y="100012"/>
                  </a:lnTo>
                  <a:close/>
                  <a:moveTo>
                    <a:pt x="1353606" y="84138"/>
                  </a:moveTo>
                  <a:cubicBezTo>
                    <a:pt x="1353606" y="84138"/>
                    <a:pt x="1353606" y="84138"/>
                    <a:pt x="1374773" y="94818"/>
                  </a:cubicBezTo>
                  <a:cubicBezTo>
                    <a:pt x="1374773" y="94818"/>
                    <a:pt x="1353606" y="137536"/>
                    <a:pt x="1353606" y="137536"/>
                  </a:cubicBezTo>
                  <a:cubicBezTo>
                    <a:pt x="1353606" y="137536"/>
                    <a:pt x="1316564" y="142876"/>
                    <a:pt x="1316564" y="142876"/>
                  </a:cubicBezTo>
                  <a:cubicBezTo>
                    <a:pt x="1316564" y="142876"/>
                    <a:pt x="1316564" y="142876"/>
                    <a:pt x="1311273" y="121517"/>
                  </a:cubicBezTo>
                  <a:lnTo>
                    <a:pt x="1316564" y="94818"/>
                  </a:lnTo>
                  <a:cubicBezTo>
                    <a:pt x="1316564" y="94818"/>
                    <a:pt x="1316564" y="94818"/>
                    <a:pt x="1353606" y="84138"/>
                  </a:cubicBezTo>
                  <a:close/>
                  <a:moveTo>
                    <a:pt x="4159246" y="79375"/>
                  </a:moveTo>
                  <a:lnTo>
                    <a:pt x="4190995" y="79375"/>
                  </a:lnTo>
                  <a:lnTo>
                    <a:pt x="4197345" y="95250"/>
                  </a:lnTo>
                  <a:lnTo>
                    <a:pt x="4217983" y="79375"/>
                  </a:lnTo>
                  <a:lnTo>
                    <a:pt x="4238620" y="84138"/>
                  </a:lnTo>
                  <a:lnTo>
                    <a:pt x="4249733" y="127001"/>
                  </a:lnTo>
                  <a:lnTo>
                    <a:pt x="4213220" y="138113"/>
                  </a:lnTo>
                  <a:lnTo>
                    <a:pt x="4122733" y="138113"/>
                  </a:lnTo>
                  <a:lnTo>
                    <a:pt x="4111621" y="131763"/>
                  </a:lnTo>
                  <a:lnTo>
                    <a:pt x="4122733" y="100013"/>
                  </a:lnTo>
                  <a:close/>
                  <a:moveTo>
                    <a:pt x="1635123" y="74613"/>
                  </a:moveTo>
                  <a:lnTo>
                    <a:pt x="1671635" y="127001"/>
                  </a:lnTo>
                  <a:lnTo>
                    <a:pt x="1703385" y="147638"/>
                  </a:lnTo>
                  <a:lnTo>
                    <a:pt x="1698622" y="163513"/>
                  </a:lnTo>
                  <a:lnTo>
                    <a:pt x="1682748" y="179388"/>
                  </a:lnTo>
                  <a:lnTo>
                    <a:pt x="1650998" y="190501"/>
                  </a:lnTo>
                  <a:lnTo>
                    <a:pt x="1628773" y="195263"/>
                  </a:lnTo>
                  <a:lnTo>
                    <a:pt x="1592261" y="158751"/>
                  </a:lnTo>
                  <a:lnTo>
                    <a:pt x="1624010" y="153988"/>
                  </a:lnTo>
                  <a:lnTo>
                    <a:pt x="1628773" y="138113"/>
                  </a:lnTo>
                  <a:lnTo>
                    <a:pt x="1603373" y="142876"/>
                  </a:lnTo>
                  <a:lnTo>
                    <a:pt x="1581148" y="131763"/>
                  </a:lnTo>
                  <a:lnTo>
                    <a:pt x="1581148" y="106363"/>
                  </a:lnTo>
                  <a:lnTo>
                    <a:pt x="1612898" y="106363"/>
                  </a:lnTo>
                  <a:lnTo>
                    <a:pt x="1608136" y="84138"/>
                  </a:lnTo>
                  <a:close/>
                  <a:moveTo>
                    <a:pt x="1777725" y="68263"/>
                  </a:moveTo>
                  <a:cubicBezTo>
                    <a:pt x="1825395" y="94813"/>
                    <a:pt x="1825395" y="94813"/>
                    <a:pt x="1825395" y="94813"/>
                  </a:cubicBezTo>
                  <a:cubicBezTo>
                    <a:pt x="1878363" y="84193"/>
                    <a:pt x="1878363" y="84193"/>
                    <a:pt x="1878363" y="84193"/>
                  </a:cubicBezTo>
                  <a:cubicBezTo>
                    <a:pt x="1931327" y="94813"/>
                    <a:pt x="1931327" y="94813"/>
                    <a:pt x="1931327" y="94813"/>
                  </a:cubicBezTo>
                  <a:cubicBezTo>
                    <a:pt x="2042559" y="131982"/>
                    <a:pt x="2042559" y="131982"/>
                    <a:pt x="2042559" y="131982"/>
                  </a:cubicBezTo>
                  <a:cubicBezTo>
                    <a:pt x="2063747" y="142602"/>
                    <a:pt x="2063747" y="142602"/>
                    <a:pt x="2063747" y="142602"/>
                  </a:cubicBezTo>
                  <a:cubicBezTo>
                    <a:pt x="2042559" y="158531"/>
                    <a:pt x="2042559" y="158531"/>
                    <a:pt x="2042559" y="158531"/>
                  </a:cubicBezTo>
                  <a:cubicBezTo>
                    <a:pt x="2005482" y="158531"/>
                    <a:pt x="2005482" y="158531"/>
                    <a:pt x="2005482" y="158531"/>
                  </a:cubicBezTo>
                  <a:cubicBezTo>
                    <a:pt x="1989592" y="174461"/>
                    <a:pt x="1989592" y="174461"/>
                    <a:pt x="1989592" y="174461"/>
                  </a:cubicBezTo>
                  <a:cubicBezTo>
                    <a:pt x="1941921" y="190391"/>
                    <a:pt x="1941921" y="190391"/>
                    <a:pt x="1941921" y="190391"/>
                  </a:cubicBezTo>
                  <a:cubicBezTo>
                    <a:pt x="1910141" y="211631"/>
                    <a:pt x="1910141" y="211631"/>
                    <a:pt x="1910141" y="211631"/>
                  </a:cubicBezTo>
                  <a:cubicBezTo>
                    <a:pt x="1825395" y="211631"/>
                    <a:pt x="1825395" y="211631"/>
                    <a:pt x="1825395" y="211631"/>
                  </a:cubicBezTo>
                  <a:cubicBezTo>
                    <a:pt x="1825395" y="227560"/>
                    <a:pt x="1825395" y="227560"/>
                    <a:pt x="1825395" y="227560"/>
                  </a:cubicBezTo>
                  <a:cubicBezTo>
                    <a:pt x="1857176" y="238180"/>
                    <a:pt x="1857176" y="238180"/>
                    <a:pt x="1857176" y="238180"/>
                  </a:cubicBezTo>
                  <a:cubicBezTo>
                    <a:pt x="1846582" y="254110"/>
                    <a:pt x="1846582" y="254110"/>
                    <a:pt x="1846582" y="254110"/>
                  </a:cubicBezTo>
                  <a:cubicBezTo>
                    <a:pt x="1809505" y="264730"/>
                    <a:pt x="1809505" y="264730"/>
                    <a:pt x="1809505" y="264730"/>
                  </a:cubicBezTo>
                  <a:cubicBezTo>
                    <a:pt x="1788318" y="280659"/>
                    <a:pt x="1788318" y="280659"/>
                    <a:pt x="1788318" y="280659"/>
                  </a:cubicBezTo>
                  <a:cubicBezTo>
                    <a:pt x="1767131" y="280659"/>
                    <a:pt x="1767131" y="280659"/>
                    <a:pt x="1767131" y="280659"/>
                  </a:cubicBezTo>
                  <a:cubicBezTo>
                    <a:pt x="1788318" y="301899"/>
                    <a:pt x="1788318" y="301899"/>
                    <a:pt x="1788318" y="301899"/>
                  </a:cubicBezTo>
                  <a:cubicBezTo>
                    <a:pt x="1772428" y="317829"/>
                    <a:pt x="1772428" y="317829"/>
                    <a:pt x="1772428" y="317829"/>
                  </a:cubicBezTo>
                  <a:cubicBezTo>
                    <a:pt x="1730053" y="301899"/>
                    <a:pt x="1730053" y="301899"/>
                    <a:pt x="1730053" y="301899"/>
                  </a:cubicBezTo>
                  <a:cubicBezTo>
                    <a:pt x="1613525" y="264730"/>
                    <a:pt x="1613525" y="264730"/>
                    <a:pt x="1613525" y="264730"/>
                  </a:cubicBezTo>
                  <a:cubicBezTo>
                    <a:pt x="1587041" y="275350"/>
                    <a:pt x="1587041" y="275350"/>
                    <a:pt x="1587041" y="275350"/>
                  </a:cubicBezTo>
                  <a:cubicBezTo>
                    <a:pt x="1592338" y="301899"/>
                    <a:pt x="1592338" y="301899"/>
                    <a:pt x="1592338" y="301899"/>
                  </a:cubicBezTo>
                  <a:cubicBezTo>
                    <a:pt x="1618822" y="317829"/>
                    <a:pt x="1618822" y="317829"/>
                    <a:pt x="1618822" y="317829"/>
                  </a:cubicBezTo>
                  <a:cubicBezTo>
                    <a:pt x="1666492" y="328449"/>
                    <a:pt x="1666492" y="328449"/>
                    <a:pt x="1666492" y="328449"/>
                  </a:cubicBezTo>
                  <a:cubicBezTo>
                    <a:pt x="1708867" y="323139"/>
                    <a:pt x="1708867" y="323139"/>
                    <a:pt x="1708867" y="323139"/>
                  </a:cubicBezTo>
                  <a:cubicBezTo>
                    <a:pt x="1740647" y="349688"/>
                    <a:pt x="1740647" y="349688"/>
                    <a:pt x="1740647" y="349688"/>
                  </a:cubicBezTo>
                  <a:cubicBezTo>
                    <a:pt x="1735350" y="370928"/>
                    <a:pt x="1735350" y="370928"/>
                    <a:pt x="1735350" y="370928"/>
                  </a:cubicBezTo>
                  <a:cubicBezTo>
                    <a:pt x="1708867" y="376238"/>
                    <a:pt x="1708867" y="376238"/>
                    <a:pt x="1708867" y="376238"/>
                  </a:cubicBezTo>
                  <a:cubicBezTo>
                    <a:pt x="1655899" y="365618"/>
                    <a:pt x="1655899" y="365618"/>
                    <a:pt x="1655899" y="365618"/>
                  </a:cubicBezTo>
                  <a:cubicBezTo>
                    <a:pt x="1592338" y="344378"/>
                    <a:pt x="1592338" y="344378"/>
                    <a:pt x="1592338" y="344378"/>
                  </a:cubicBezTo>
                  <a:cubicBezTo>
                    <a:pt x="1571151" y="354998"/>
                    <a:pt x="1571151" y="354998"/>
                    <a:pt x="1571151" y="354998"/>
                  </a:cubicBezTo>
                  <a:cubicBezTo>
                    <a:pt x="1571151" y="354998"/>
                    <a:pt x="1544667" y="323139"/>
                    <a:pt x="1544667" y="317829"/>
                  </a:cubicBezTo>
                  <a:cubicBezTo>
                    <a:pt x="1544667" y="317829"/>
                    <a:pt x="1555261" y="275350"/>
                    <a:pt x="1555261" y="275350"/>
                  </a:cubicBezTo>
                  <a:cubicBezTo>
                    <a:pt x="1528777" y="264730"/>
                    <a:pt x="1528777" y="264730"/>
                    <a:pt x="1528777" y="264730"/>
                  </a:cubicBezTo>
                  <a:cubicBezTo>
                    <a:pt x="1512887" y="232870"/>
                    <a:pt x="1512887" y="232870"/>
                    <a:pt x="1512887" y="232870"/>
                  </a:cubicBezTo>
                  <a:cubicBezTo>
                    <a:pt x="1549964" y="222251"/>
                    <a:pt x="1549964" y="222251"/>
                    <a:pt x="1549964" y="222251"/>
                  </a:cubicBezTo>
                  <a:cubicBezTo>
                    <a:pt x="1565854" y="248800"/>
                    <a:pt x="1565854" y="248800"/>
                    <a:pt x="1565854" y="248800"/>
                  </a:cubicBezTo>
                  <a:cubicBezTo>
                    <a:pt x="1597635" y="254110"/>
                    <a:pt x="1597635" y="254110"/>
                    <a:pt x="1597635" y="254110"/>
                  </a:cubicBezTo>
                  <a:cubicBezTo>
                    <a:pt x="1629415" y="248800"/>
                    <a:pt x="1629415" y="248800"/>
                    <a:pt x="1629415" y="248800"/>
                  </a:cubicBezTo>
                  <a:cubicBezTo>
                    <a:pt x="1661196" y="248800"/>
                    <a:pt x="1661196" y="248800"/>
                    <a:pt x="1661196" y="248800"/>
                  </a:cubicBezTo>
                  <a:cubicBezTo>
                    <a:pt x="1655899" y="232870"/>
                    <a:pt x="1655899" y="232870"/>
                    <a:pt x="1655899" y="232870"/>
                  </a:cubicBezTo>
                  <a:cubicBezTo>
                    <a:pt x="1682383" y="222251"/>
                    <a:pt x="1682383" y="222251"/>
                    <a:pt x="1682383" y="222251"/>
                  </a:cubicBezTo>
                  <a:cubicBezTo>
                    <a:pt x="1698273" y="243490"/>
                    <a:pt x="1698273" y="243490"/>
                    <a:pt x="1698273" y="243490"/>
                  </a:cubicBezTo>
                  <a:cubicBezTo>
                    <a:pt x="1719460" y="264730"/>
                    <a:pt x="1719460" y="264730"/>
                    <a:pt x="1719460" y="264730"/>
                  </a:cubicBezTo>
                  <a:cubicBezTo>
                    <a:pt x="1740647" y="264730"/>
                    <a:pt x="1740647" y="264730"/>
                    <a:pt x="1740647" y="264730"/>
                  </a:cubicBezTo>
                  <a:cubicBezTo>
                    <a:pt x="1740647" y="243490"/>
                    <a:pt x="1740647" y="243490"/>
                    <a:pt x="1740647" y="243490"/>
                  </a:cubicBezTo>
                  <a:cubicBezTo>
                    <a:pt x="1724757" y="243490"/>
                    <a:pt x="1724757" y="243490"/>
                    <a:pt x="1724757" y="243490"/>
                  </a:cubicBezTo>
                  <a:cubicBezTo>
                    <a:pt x="1708867" y="232870"/>
                    <a:pt x="1708867" y="232870"/>
                    <a:pt x="1708867" y="232870"/>
                  </a:cubicBezTo>
                  <a:cubicBezTo>
                    <a:pt x="1719460" y="216941"/>
                    <a:pt x="1719460" y="216941"/>
                    <a:pt x="1719460" y="216941"/>
                  </a:cubicBezTo>
                  <a:cubicBezTo>
                    <a:pt x="1677086" y="206321"/>
                    <a:pt x="1677086" y="206321"/>
                    <a:pt x="1677086" y="206321"/>
                  </a:cubicBezTo>
                  <a:cubicBezTo>
                    <a:pt x="1698273" y="190391"/>
                    <a:pt x="1698273" y="190391"/>
                    <a:pt x="1698273" y="190391"/>
                  </a:cubicBezTo>
                  <a:cubicBezTo>
                    <a:pt x="1735350" y="201011"/>
                    <a:pt x="1735350" y="201011"/>
                    <a:pt x="1735350" y="201011"/>
                  </a:cubicBezTo>
                  <a:cubicBezTo>
                    <a:pt x="1745944" y="190391"/>
                    <a:pt x="1745944" y="190391"/>
                    <a:pt x="1745944" y="190391"/>
                  </a:cubicBezTo>
                  <a:cubicBezTo>
                    <a:pt x="1724757" y="158531"/>
                    <a:pt x="1724757" y="158531"/>
                    <a:pt x="1724757" y="158531"/>
                  </a:cubicBezTo>
                  <a:cubicBezTo>
                    <a:pt x="1735350" y="147912"/>
                    <a:pt x="1735350" y="147912"/>
                    <a:pt x="1735350" y="147912"/>
                  </a:cubicBezTo>
                  <a:cubicBezTo>
                    <a:pt x="1761835" y="163841"/>
                    <a:pt x="1761835" y="163841"/>
                    <a:pt x="1761835" y="163841"/>
                  </a:cubicBezTo>
                  <a:cubicBezTo>
                    <a:pt x="1772428" y="179771"/>
                    <a:pt x="1772428" y="179771"/>
                    <a:pt x="1772428" y="179771"/>
                  </a:cubicBezTo>
                  <a:cubicBezTo>
                    <a:pt x="1788318" y="190391"/>
                    <a:pt x="1788318" y="190391"/>
                    <a:pt x="1788318" y="190391"/>
                  </a:cubicBezTo>
                  <a:cubicBezTo>
                    <a:pt x="1788318" y="174461"/>
                    <a:pt x="1788318" y="174461"/>
                    <a:pt x="1788318" y="174461"/>
                  </a:cubicBezTo>
                  <a:cubicBezTo>
                    <a:pt x="1825395" y="163841"/>
                    <a:pt x="1825395" y="163841"/>
                    <a:pt x="1825395" y="163841"/>
                  </a:cubicBezTo>
                  <a:cubicBezTo>
                    <a:pt x="1846582" y="153222"/>
                    <a:pt x="1846582" y="153222"/>
                    <a:pt x="1846582" y="153222"/>
                  </a:cubicBezTo>
                  <a:cubicBezTo>
                    <a:pt x="1846582" y="131982"/>
                    <a:pt x="1846582" y="131982"/>
                    <a:pt x="1846582" y="131982"/>
                  </a:cubicBezTo>
                  <a:cubicBezTo>
                    <a:pt x="1830692" y="131982"/>
                    <a:pt x="1830692" y="131982"/>
                    <a:pt x="1830692" y="131982"/>
                  </a:cubicBezTo>
                  <a:cubicBezTo>
                    <a:pt x="1804208" y="147912"/>
                    <a:pt x="1804208" y="147912"/>
                    <a:pt x="1804208" y="147912"/>
                  </a:cubicBezTo>
                  <a:cubicBezTo>
                    <a:pt x="1767131" y="142602"/>
                    <a:pt x="1767131" y="142602"/>
                    <a:pt x="1767131" y="142602"/>
                  </a:cubicBezTo>
                  <a:cubicBezTo>
                    <a:pt x="1745944" y="131982"/>
                    <a:pt x="1745944" y="131982"/>
                    <a:pt x="1745944" y="131982"/>
                  </a:cubicBezTo>
                  <a:cubicBezTo>
                    <a:pt x="1724757" y="131982"/>
                    <a:pt x="1724757" y="131982"/>
                    <a:pt x="1724757" y="131982"/>
                  </a:cubicBezTo>
                  <a:cubicBezTo>
                    <a:pt x="1703570" y="131982"/>
                    <a:pt x="1703570" y="131982"/>
                    <a:pt x="1703570" y="131982"/>
                  </a:cubicBezTo>
                  <a:cubicBezTo>
                    <a:pt x="1692976" y="110742"/>
                    <a:pt x="1692976" y="110742"/>
                    <a:pt x="1692976" y="110742"/>
                  </a:cubicBezTo>
                  <a:cubicBezTo>
                    <a:pt x="1692976" y="89503"/>
                    <a:pt x="1692976" y="89503"/>
                    <a:pt x="1692976" y="89503"/>
                  </a:cubicBezTo>
                  <a:cubicBezTo>
                    <a:pt x="1677086" y="84193"/>
                    <a:pt x="1677086" y="84193"/>
                    <a:pt x="1677086" y="84193"/>
                  </a:cubicBezTo>
                  <a:lnTo>
                    <a:pt x="1682383" y="78883"/>
                  </a:lnTo>
                  <a:cubicBezTo>
                    <a:pt x="1777725" y="68263"/>
                    <a:pt x="1777725" y="68263"/>
                    <a:pt x="1777725" y="68263"/>
                  </a:cubicBezTo>
                  <a:close/>
                  <a:moveTo>
                    <a:pt x="5657276" y="47625"/>
                  </a:moveTo>
                  <a:cubicBezTo>
                    <a:pt x="5657276" y="47625"/>
                    <a:pt x="5657276" y="47625"/>
                    <a:pt x="5673154" y="68788"/>
                  </a:cubicBezTo>
                  <a:cubicBezTo>
                    <a:pt x="5673154" y="68788"/>
                    <a:pt x="5673154" y="68788"/>
                    <a:pt x="5741956" y="89951"/>
                  </a:cubicBezTo>
                  <a:cubicBezTo>
                    <a:pt x="5741956" y="89951"/>
                    <a:pt x="5741956" y="89951"/>
                    <a:pt x="5789588" y="95242"/>
                  </a:cubicBezTo>
                  <a:cubicBezTo>
                    <a:pt x="5789588" y="95242"/>
                    <a:pt x="5789588" y="95242"/>
                    <a:pt x="5805466" y="111114"/>
                  </a:cubicBezTo>
                  <a:cubicBezTo>
                    <a:pt x="5805466" y="111114"/>
                    <a:pt x="5805466" y="111114"/>
                    <a:pt x="5826636" y="105823"/>
                  </a:cubicBezTo>
                  <a:cubicBezTo>
                    <a:pt x="5826636" y="105823"/>
                    <a:pt x="5826636" y="105823"/>
                    <a:pt x="5879561" y="105823"/>
                  </a:cubicBezTo>
                  <a:cubicBezTo>
                    <a:pt x="5879561" y="105823"/>
                    <a:pt x="5879561" y="105823"/>
                    <a:pt x="5911316" y="116405"/>
                  </a:cubicBezTo>
                  <a:cubicBezTo>
                    <a:pt x="5911316" y="116405"/>
                    <a:pt x="5911316" y="116405"/>
                    <a:pt x="5906023" y="158731"/>
                  </a:cubicBezTo>
                  <a:cubicBezTo>
                    <a:pt x="5906023" y="158731"/>
                    <a:pt x="5906023" y="158731"/>
                    <a:pt x="5874268" y="169313"/>
                  </a:cubicBezTo>
                  <a:cubicBezTo>
                    <a:pt x="5874268" y="169313"/>
                    <a:pt x="5874268" y="169313"/>
                    <a:pt x="5895438" y="179894"/>
                  </a:cubicBezTo>
                  <a:lnTo>
                    <a:pt x="5916608" y="211638"/>
                  </a:lnTo>
                  <a:cubicBezTo>
                    <a:pt x="5916608" y="211638"/>
                    <a:pt x="5916608" y="211638"/>
                    <a:pt x="5911316" y="216929"/>
                  </a:cubicBezTo>
                  <a:cubicBezTo>
                    <a:pt x="5911316" y="216929"/>
                    <a:pt x="5911316" y="216929"/>
                    <a:pt x="5879561" y="216929"/>
                  </a:cubicBezTo>
                  <a:cubicBezTo>
                    <a:pt x="5879561" y="216929"/>
                    <a:pt x="5879561" y="216929"/>
                    <a:pt x="5863683" y="195766"/>
                  </a:cubicBezTo>
                  <a:cubicBezTo>
                    <a:pt x="5863683" y="195766"/>
                    <a:pt x="5863683" y="195766"/>
                    <a:pt x="5858391" y="216929"/>
                  </a:cubicBezTo>
                  <a:cubicBezTo>
                    <a:pt x="5858391" y="216929"/>
                    <a:pt x="5858391" y="216929"/>
                    <a:pt x="5837221" y="206348"/>
                  </a:cubicBezTo>
                  <a:cubicBezTo>
                    <a:pt x="5837221" y="206348"/>
                    <a:pt x="5837221" y="206348"/>
                    <a:pt x="5816051" y="185185"/>
                  </a:cubicBezTo>
                  <a:cubicBezTo>
                    <a:pt x="5816051" y="185185"/>
                    <a:pt x="5816051" y="185185"/>
                    <a:pt x="5794881" y="201057"/>
                  </a:cubicBezTo>
                  <a:cubicBezTo>
                    <a:pt x="5794881" y="201057"/>
                    <a:pt x="5794881" y="201057"/>
                    <a:pt x="5773711" y="185185"/>
                  </a:cubicBezTo>
                  <a:cubicBezTo>
                    <a:pt x="5773711" y="185185"/>
                    <a:pt x="5773711" y="185185"/>
                    <a:pt x="5763126" y="158731"/>
                  </a:cubicBezTo>
                  <a:cubicBezTo>
                    <a:pt x="5763126" y="158731"/>
                    <a:pt x="5763126" y="158731"/>
                    <a:pt x="5757833" y="179894"/>
                  </a:cubicBezTo>
                  <a:cubicBezTo>
                    <a:pt x="5757833" y="179894"/>
                    <a:pt x="5757833" y="179894"/>
                    <a:pt x="5773711" y="206348"/>
                  </a:cubicBezTo>
                  <a:cubicBezTo>
                    <a:pt x="5773711" y="206348"/>
                    <a:pt x="5773711" y="206348"/>
                    <a:pt x="5773711" y="243383"/>
                  </a:cubicBezTo>
                  <a:cubicBezTo>
                    <a:pt x="5773711" y="243383"/>
                    <a:pt x="5773711" y="243383"/>
                    <a:pt x="5731371" y="269837"/>
                  </a:cubicBezTo>
                  <a:cubicBezTo>
                    <a:pt x="5731371" y="269837"/>
                    <a:pt x="5731371" y="269837"/>
                    <a:pt x="5768418" y="269837"/>
                  </a:cubicBezTo>
                  <a:cubicBezTo>
                    <a:pt x="5768418" y="269837"/>
                    <a:pt x="5768418" y="269837"/>
                    <a:pt x="5789588" y="301582"/>
                  </a:cubicBezTo>
                  <a:cubicBezTo>
                    <a:pt x="5789588" y="301582"/>
                    <a:pt x="5789588" y="301582"/>
                    <a:pt x="5805466" y="306872"/>
                  </a:cubicBezTo>
                  <a:cubicBezTo>
                    <a:pt x="5805466" y="306872"/>
                    <a:pt x="5805466" y="306872"/>
                    <a:pt x="5831928" y="317454"/>
                  </a:cubicBezTo>
                  <a:cubicBezTo>
                    <a:pt x="5831928" y="317454"/>
                    <a:pt x="5831928" y="317454"/>
                    <a:pt x="5831928" y="343907"/>
                  </a:cubicBezTo>
                  <a:cubicBezTo>
                    <a:pt x="5831928" y="343907"/>
                    <a:pt x="5831928" y="343907"/>
                    <a:pt x="5810758" y="338617"/>
                  </a:cubicBezTo>
                  <a:cubicBezTo>
                    <a:pt x="5810758" y="338617"/>
                    <a:pt x="5810758" y="338617"/>
                    <a:pt x="5784296" y="365070"/>
                  </a:cubicBezTo>
                  <a:cubicBezTo>
                    <a:pt x="5784296" y="365070"/>
                    <a:pt x="5784296" y="365070"/>
                    <a:pt x="5741956" y="465595"/>
                  </a:cubicBezTo>
                  <a:cubicBezTo>
                    <a:pt x="5741956" y="465595"/>
                    <a:pt x="5741956" y="465595"/>
                    <a:pt x="5741956" y="492049"/>
                  </a:cubicBezTo>
                  <a:cubicBezTo>
                    <a:pt x="5741956" y="492049"/>
                    <a:pt x="5741956" y="492049"/>
                    <a:pt x="5715493" y="476176"/>
                  </a:cubicBezTo>
                  <a:cubicBezTo>
                    <a:pt x="5715493" y="476176"/>
                    <a:pt x="5715493" y="476176"/>
                    <a:pt x="5694323" y="481467"/>
                  </a:cubicBezTo>
                  <a:cubicBezTo>
                    <a:pt x="5694323" y="481467"/>
                    <a:pt x="5694323" y="481467"/>
                    <a:pt x="5689031" y="497339"/>
                  </a:cubicBezTo>
                  <a:cubicBezTo>
                    <a:pt x="5689031" y="497339"/>
                    <a:pt x="5689031" y="497339"/>
                    <a:pt x="5678446" y="518502"/>
                  </a:cubicBezTo>
                  <a:cubicBezTo>
                    <a:pt x="5678446" y="518502"/>
                    <a:pt x="5678446" y="518502"/>
                    <a:pt x="5673154" y="481467"/>
                  </a:cubicBezTo>
                  <a:cubicBezTo>
                    <a:pt x="5673154" y="481467"/>
                    <a:pt x="5673154" y="481467"/>
                    <a:pt x="5662569" y="486758"/>
                  </a:cubicBezTo>
                  <a:cubicBezTo>
                    <a:pt x="5662569" y="486758"/>
                    <a:pt x="5662569" y="486758"/>
                    <a:pt x="5657276" y="529084"/>
                  </a:cubicBezTo>
                  <a:cubicBezTo>
                    <a:pt x="5657276" y="529084"/>
                    <a:pt x="5657276" y="529084"/>
                    <a:pt x="5636106" y="513212"/>
                  </a:cubicBezTo>
                  <a:cubicBezTo>
                    <a:pt x="5636106" y="513212"/>
                    <a:pt x="5636106" y="513212"/>
                    <a:pt x="5620229" y="523793"/>
                  </a:cubicBezTo>
                  <a:cubicBezTo>
                    <a:pt x="5620229" y="523793"/>
                    <a:pt x="5620229" y="523793"/>
                    <a:pt x="5636106" y="576701"/>
                  </a:cubicBezTo>
                  <a:cubicBezTo>
                    <a:pt x="5636106" y="576701"/>
                    <a:pt x="5636106" y="576701"/>
                    <a:pt x="5636106" y="603155"/>
                  </a:cubicBezTo>
                  <a:cubicBezTo>
                    <a:pt x="5636106" y="603155"/>
                    <a:pt x="5636106" y="603155"/>
                    <a:pt x="5641399" y="613736"/>
                  </a:cubicBezTo>
                  <a:cubicBezTo>
                    <a:pt x="5641399" y="613736"/>
                    <a:pt x="5641399" y="613736"/>
                    <a:pt x="5657276" y="608445"/>
                  </a:cubicBezTo>
                  <a:cubicBezTo>
                    <a:pt x="5657276" y="608445"/>
                    <a:pt x="5657276" y="608445"/>
                    <a:pt x="5667861" y="624318"/>
                  </a:cubicBezTo>
                  <a:cubicBezTo>
                    <a:pt x="5667861" y="624318"/>
                    <a:pt x="5678446" y="645481"/>
                    <a:pt x="5678446" y="645481"/>
                  </a:cubicBezTo>
                  <a:cubicBezTo>
                    <a:pt x="5683739" y="645481"/>
                    <a:pt x="5689031" y="650771"/>
                    <a:pt x="5689031" y="650771"/>
                  </a:cubicBezTo>
                  <a:cubicBezTo>
                    <a:pt x="5689031" y="650771"/>
                    <a:pt x="5689031" y="650771"/>
                    <a:pt x="5704908" y="671935"/>
                  </a:cubicBezTo>
                  <a:cubicBezTo>
                    <a:pt x="5704908" y="671935"/>
                    <a:pt x="5704908" y="671935"/>
                    <a:pt x="5699616" y="677225"/>
                  </a:cubicBezTo>
                  <a:cubicBezTo>
                    <a:pt x="5699616" y="677225"/>
                    <a:pt x="5699616" y="677225"/>
                    <a:pt x="5683739" y="661353"/>
                  </a:cubicBezTo>
                  <a:cubicBezTo>
                    <a:pt x="5683739" y="661353"/>
                    <a:pt x="5683739" y="661353"/>
                    <a:pt x="5683739" y="682516"/>
                  </a:cubicBezTo>
                  <a:cubicBezTo>
                    <a:pt x="5683739" y="682516"/>
                    <a:pt x="5683739" y="682516"/>
                    <a:pt x="5699616" y="730133"/>
                  </a:cubicBezTo>
                  <a:cubicBezTo>
                    <a:pt x="5699616" y="730133"/>
                    <a:pt x="5699616" y="730133"/>
                    <a:pt x="5689031" y="746005"/>
                  </a:cubicBezTo>
                  <a:cubicBezTo>
                    <a:pt x="5689031" y="746005"/>
                    <a:pt x="5689031" y="746005"/>
                    <a:pt x="5673154" y="746005"/>
                  </a:cubicBezTo>
                  <a:cubicBezTo>
                    <a:pt x="5673154" y="746005"/>
                    <a:pt x="5673154" y="746005"/>
                    <a:pt x="5678446" y="777750"/>
                  </a:cubicBezTo>
                  <a:cubicBezTo>
                    <a:pt x="5678446" y="777750"/>
                    <a:pt x="5678446" y="777750"/>
                    <a:pt x="5667861" y="793622"/>
                  </a:cubicBezTo>
                  <a:cubicBezTo>
                    <a:pt x="5667861" y="793622"/>
                    <a:pt x="5667861" y="793622"/>
                    <a:pt x="5683739" y="825367"/>
                  </a:cubicBezTo>
                  <a:cubicBezTo>
                    <a:pt x="5683739" y="825367"/>
                    <a:pt x="5683739" y="825367"/>
                    <a:pt x="5678446" y="846530"/>
                  </a:cubicBezTo>
                  <a:cubicBezTo>
                    <a:pt x="5678446" y="846530"/>
                    <a:pt x="5678446" y="846530"/>
                    <a:pt x="5678446" y="878274"/>
                  </a:cubicBezTo>
                  <a:cubicBezTo>
                    <a:pt x="5678446" y="878274"/>
                    <a:pt x="5678446" y="878274"/>
                    <a:pt x="5662569" y="862402"/>
                  </a:cubicBezTo>
                  <a:cubicBezTo>
                    <a:pt x="5662569" y="862402"/>
                    <a:pt x="5662569" y="862402"/>
                    <a:pt x="5620229" y="793622"/>
                  </a:cubicBezTo>
                  <a:cubicBezTo>
                    <a:pt x="5620229" y="793622"/>
                    <a:pt x="5620229" y="793622"/>
                    <a:pt x="5567304" y="719551"/>
                  </a:cubicBezTo>
                  <a:cubicBezTo>
                    <a:pt x="5567304" y="719551"/>
                    <a:pt x="5567304" y="719551"/>
                    <a:pt x="5556719" y="687807"/>
                  </a:cubicBezTo>
                  <a:cubicBezTo>
                    <a:pt x="5556719" y="687807"/>
                    <a:pt x="5556719" y="687807"/>
                    <a:pt x="5567304" y="666644"/>
                  </a:cubicBezTo>
                  <a:cubicBezTo>
                    <a:pt x="5567304" y="666644"/>
                    <a:pt x="5567304" y="666644"/>
                    <a:pt x="5551426" y="645481"/>
                  </a:cubicBezTo>
                  <a:cubicBezTo>
                    <a:pt x="5551426" y="645481"/>
                    <a:pt x="5551426" y="645481"/>
                    <a:pt x="5562011" y="640190"/>
                  </a:cubicBezTo>
                  <a:cubicBezTo>
                    <a:pt x="5562011" y="640190"/>
                    <a:pt x="5562011" y="640190"/>
                    <a:pt x="5583181" y="581992"/>
                  </a:cubicBezTo>
                  <a:cubicBezTo>
                    <a:pt x="5583181" y="581992"/>
                    <a:pt x="5583181" y="581992"/>
                    <a:pt x="5588474" y="507921"/>
                  </a:cubicBezTo>
                  <a:cubicBezTo>
                    <a:pt x="5588474" y="507921"/>
                    <a:pt x="5588474" y="507921"/>
                    <a:pt x="5609644" y="497339"/>
                  </a:cubicBezTo>
                  <a:cubicBezTo>
                    <a:pt x="5609644" y="497339"/>
                    <a:pt x="5609644" y="497339"/>
                    <a:pt x="5604351" y="465595"/>
                  </a:cubicBezTo>
                  <a:cubicBezTo>
                    <a:pt x="5604351" y="465595"/>
                    <a:pt x="5604351" y="465595"/>
                    <a:pt x="5593766" y="439141"/>
                  </a:cubicBezTo>
                  <a:cubicBezTo>
                    <a:pt x="5593766" y="439141"/>
                    <a:pt x="5593766" y="439141"/>
                    <a:pt x="5609644" y="417978"/>
                  </a:cubicBezTo>
                  <a:cubicBezTo>
                    <a:pt x="5609644" y="417978"/>
                    <a:pt x="5609644" y="417978"/>
                    <a:pt x="5583181" y="423269"/>
                  </a:cubicBezTo>
                  <a:cubicBezTo>
                    <a:pt x="5583181" y="423269"/>
                    <a:pt x="5583181" y="423269"/>
                    <a:pt x="5572596" y="444432"/>
                  </a:cubicBezTo>
                  <a:cubicBezTo>
                    <a:pt x="5572596" y="444432"/>
                    <a:pt x="5572596" y="444432"/>
                    <a:pt x="5588474" y="455013"/>
                  </a:cubicBezTo>
                  <a:cubicBezTo>
                    <a:pt x="5588474" y="455013"/>
                    <a:pt x="5588474" y="455013"/>
                    <a:pt x="5588474" y="470886"/>
                  </a:cubicBezTo>
                  <a:cubicBezTo>
                    <a:pt x="5588474" y="470886"/>
                    <a:pt x="5588474" y="470886"/>
                    <a:pt x="5572596" y="476176"/>
                  </a:cubicBezTo>
                  <a:cubicBezTo>
                    <a:pt x="5572596" y="476176"/>
                    <a:pt x="5572596" y="476176"/>
                    <a:pt x="5572596" y="502630"/>
                  </a:cubicBezTo>
                  <a:cubicBezTo>
                    <a:pt x="5572596" y="502630"/>
                    <a:pt x="5572596" y="502630"/>
                    <a:pt x="5562011" y="518502"/>
                  </a:cubicBezTo>
                  <a:cubicBezTo>
                    <a:pt x="5562011" y="518502"/>
                    <a:pt x="5562011" y="518502"/>
                    <a:pt x="5535549" y="497339"/>
                  </a:cubicBezTo>
                  <a:cubicBezTo>
                    <a:pt x="5535549" y="497339"/>
                    <a:pt x="5524964" y="460304"/>
                    <a:pt x="5524964" y="460304"/>
                  </a:cubicBezTo>
                  <a:cubicBezTo>
                    <a:pt x="5524964" y="455013"/>
                    <a:pt x="5482624" y="507921"/>
                    <a:pt x="5482624" y="507921"/>
                  </a:cubicBezTo>
                  <a:cubicBezTo>
                    <a:pt x="5482624" y="507921"/>
                    <a:pt x="5482624" y="507921"/>
                    <a:pt x="5482624" y="550247"/>
                  </a:cubicBezTo>
                  <a:cubicBezTo>
                    <a:pt x="5482624" y="550247"/>
                    <a:pt x="5482624" y="550247"/>
                    <a:pt x="5482624" y="581992"/>
                  </a:cubicBezTo>
                  <a:cubicBezTo>
                    <a:pt x="5482624" y="581992"/>
                    <a:pt x="5482624" y="581992"/>
                    <a:pt x="5509086" y="587282"/>
                  </a:cubicBezTo>
                  <a:cubicBezTo>
                    <a:pt x="5509086" y="587282"/>
                    <a:pt x="5509086" y="587282"/>
                    <a:pt x="5487916" y="608445"/>
                  </a:cubicBezTo>
                  <a:cubicBezTo>
                    <a:pt x="5487916" y="608445"/>
                    <a:pt x="5487916" y="608445"/>
                    <a:pt x="5445576" y="624318"/>
                  </a:cubicBezTo>
                  <a:cubicBezTo>
                    <a:pt x="5445576" y="624318"/>
                    <a:pt x="5445576" y="624318"/>
                    <a:pt x="5424406" y="608445"/>
                  </a:cubicBezTo>
                  <a:cubicBezTo>
                    <a:pt x="5424406" y="608445"/>
                    <a:pt x="5424406" y="608445"/>
                    <a:pt x="5392651" y="608445"/>
                  </a:cubicBezTo>
                  <a:cubicBezTo>
                    <a:pt x="5392651" y="608445"/>
                    <a:pt x="5392651" y="608445"/>
                    <a:pt x="5387359" y="629608"/>
                  </a:cubicBezTo>
                  <a:cubicBezTo>
                    <a:pt x="5387359" y="629608"/>
                    <a:pt x="5387359" y="629608"/>
                    <a:pt x="5360896" y="640190"/>
                  </a:cubicBezTo>
                  <a:cubicBezTo>
                    <a:pt x="5360896" y="640190"/>
                    <a:pt x="5360896" y="640190"/>
                    <a:pt x="5313264" y="640190"/>
                  </a:cubicBezTo>
                  <a:cubicBezTo>
                    <a:pt x="5313264" y="640190"/>
                    <a:pt x="5313264" y="640190"/>
                    <a:pt x="5281509" y="656062"/>
                  </a:cubicBezTo>
                  <a:cubicBezTo>
                    <a:pt x="5281509" y="656062"/>
                    <a:pt x="5281509" y="656062"/>
                    <a:pt x="5265631" y="746005"/>
                  </a:cubicBezTo>
                  <a:cubicBezTo>
                    <a:pt x="5265631" y="746005"/>
                    <a:pt x="5265631" y="746005"/>
                    <a:pt x="5255046" y="788331"/>
                  </a:cubicBezTo>
                  <a:cubicBezTo>
                    <a:pt x="5255046" y="788331"/>
                    <a:pt x="5255046" y="788331"/>
                    <a:pt x="5244461" y="820076"/>
                  </a:cubicBezTo>
                  <a:cubicBezTo>
                    <a:pt x="5244461" y="820076"/>
                    <a:pt x="5244461" y="820076"/>
                    <a:pt x="5223291" y="846530"/>
                  </a:cubicBezTo>
                  <a:cubicBezTo>
                    <a:pt x="5223291" y="846530"/>
                    <a:pt x="5223291" y="846530"/>
                    <a:pt x="5249754" y="846530"/>
                  </a:cubicBezTo>
                  <a:cubicBezTo>
                    <a:pt x="5249754" y="846530"/>
                    <a:pt x="5249754" y="846530"/>
                    <a:pt x="5286801" y="867693"/>
                  </a:cubicBezTo>
                  <a:cubicBezTo>
                    <a:pt x="5286801" y="867693"/>
                    <a:pt x="5286801" y="867693"/>
                    <a:pt x="5302679" y="862402"/>
                  </a:cubicBezTo>
                  <a:cubicBezTo>
                    <a:pt x="5302679" y="862402"/>
                    <a:pt x="5302679" y="862402"/>
                    <a:pt x="5297386" y="841239"/>
                  </a:cubicBezTo>
                  <a:cubicBezTo>
                    <a:pt x="5297386" y="841239"/>
                    <a:pt x="5297386" y="841239"/>
                    <a:pt x="5318556" y="841239"/>
                  </a:cubicBezTo>
                  <a:cubicBezTo>
                    <a:pt x="5318556" y="841239"/>
                    <a:pt x="5318556" y="841239"/>
                    <a:pt x="5355604" y="867693"/>
                  </a:cubicBezTo>
                  <a:cubicBezTo>
                    <a:pt x="5355604" y="867693"/>
                    <a:pt x="5355604" y="867693"/>
                    <a:pt x="5366189" y="894147"/>
                  </a:cubicBezTo>
                  <a:cubicBezTo>
                    <a:pt x="5366189" y="894147"/>
                    <a:pt x="5366189" y="894147"/>
                    <a:pt x="5387359" y="910019"/>
                  </a:cubicBezTo>
                  <a:cubicBezTo>
                    <a:pt x="5387359" y="910019"/>
                    <a:pt x="5387359" y="910019"/>
                    <a:pt x="5387359" y="941764"/>
                  </a:cubicBezTo>
                  <a:cubicBezTo>
                    <a:pt x="5387359" y="941764"/>
                    <a:pt x="5387359" y="941764"/>
                    <a:pt x="5419114" y="1036997"/>
                  </a:cubicBezTo>
                  <a:cubicBezTo>
                    <a:pt x="5419114" y="1036997"/>
                    <a:pt x="5419114" y="1036997"/>
                    <a:pt x="5403236" y="1089905"/>
                  </a:cubicBezTo>
                  <a:cubicBezTo>
                    <a:pt x="5403236" y="1089905"/>
                    <a:pt x="5403236" y="1089905"/>
                    <a:pt x="5403236" y="1111068"/>
                  </a:cubicBezTo>
                  <a:cubicBezTo>
                    <a:pt x="5403236" y="1111068"/>
                    <a:pt x="5403236" y="1111068"/>
                    <a:pt x="5397944" y="1169266"/>
                  </a:cubicBezTo>
                  <a:cubicBezTo>
                    <a:pt x="5397944" y="1169266"/>
                    <a:pt x="5397944" y="1169266"/>
                    <a:pt x="5376774" y="1222174"/>
                  </a:cubicBezTo>
                  <a:cubicBezTo>
                    <a:pt x="5376774" y="1222174"/>
                    <a:pt x="5376774" y="1222174"/>
                    <a:pt x="5345019" y="1232755"/>
                  </a:cubicBezTo>
                  <a:cubicBezTo>
                    <a:pt x="5345019" y="1232755"/>
                    <a:pt x="5345019" y="1232755"/>
                    <a:pt x="5329141" y="1216883"/>
                  </a:cubicBezTo>
                  <a:cubicBezTo>
                    <a:pt x="5329141" y="1216883"/>
                    <a:pt x="5329141" y="1216883"/>
                    <a:pt x="5318556" y="1232755"/>
                  </a:cubicBezTo>
                  <a:cubicBezTo>
                    <a:pt x="5318556" y="1232755"/>
                    <a:pt x="5318556" y="1232755"/>
                    <a:pt x="5329141" y="1238046"/>
                  </a:cubicBezTo>
                  <a:cubicBezTo>
                    <a:pt x="5329141" y="1238046"/>
                    <a:pt x="5329141" y="1238046"/>
                    <a:pt x="5318556" y="1248628"/>
                  </a:cubicBezTo>
                  <a:cubicBezTo>
                    <a:pt x="5318556" y="1248628"/>
                    <a:pt x="5318556" y="1248628"/>
                    <a:pt x="5313264" y="1275081"/>
                  </a:cubicBezTo>
                  <a:cubicBezTo>
                    <a:pt x="5313264" y="1275081"/>
                    <a:pt x="5313264" y="1275081"/>
                    <a:pt x="5313264" y="1296245"/>
                  </a:cubicBezTo>
                  <a:cubicBezTo>
                    <a:pt x="5313264" y="1296245"/>
                    <a:pt x="5313264" y="1296245"/>
                    <a:pt x="5297386" y="1317408"/>
                  </a:cubicBezTo>
                  <a:cubicBezTo>
                    <a:pt x="5297386" y="1317408"/>
                    <a:pt x="5297386" y="1317408"/>
                    <a:pt x="5297386" y="1338571"/>
                  </a:cubicBezTo>
                  <a:cubicBezTo>
                    <a:pt x="5297386" y="1338571"/>
                    <a:pt x="5297386" y="1338571"/>
                    <a:pt x="5323849" y="1359734"/>
                  </a:cubicBezTo>
                  <a:cubicBezTo>
                    <a:pt x="5323849" y="1359734"/>
                    <a:pt x="5323849" y="1359734"/>
                    <a:pt x="5366189" y="1402060"/>
                  </a:cubicBezTo>
                  <a:cubicBezTo>
                    <a:pt x="5366189" y="1402060"/>
                    <a:pt x="5366189" y="1402060"/>
                    <a:pt x="5366189" y="1433804"/>
                  </a:cubicBezTo>
                  <a:cubicBezTo>
                    <a:pt x="5366189" y="1433804"/>
                    <a:pt x="5366189" y="1433804"/>
                    <a:pt x="5350311" y="1465549"/>
                  </a:cubicBezTo>
                  <a:cubicBezTo>
                    <a:pt x="5350311" y="1465549"/>
                    <a:pt x="5350311" y="1465549"/>
                    <a:pt x="5318556" y="1476130"/>
                  </a:cubicBezTo>
                  <a:cubicBezTo>
                    <a:pt x="5318556" y="1476130"/>
                    <a:pt x="5318556" y="1476130"/>
                    <a:pt x="5307971" y="1465549"/>
                  </a:cubicBezTo>
                  <a:cubicBezTo>
                    <a:pt x="5307971" y="1465549"/>
                    <a:pt x="5307971" y="1465549"/>
                    <a:pt x="5302679" y="1439095"/>
                  </a:cubicBezTo>
                  <a:cubicBezTo>
                    <a:pt x="5302679" y="1439095"/>
                    <a:pt x="5302679" y="1439095"/>
                    <a:pt x="5297386" y="1412641"/>
                  </a:cubicBezTo>
                  <a:cubicBezTo>
                    <a:pt x="5297386" y="1412641"/>
                    <a:pt x="5297386" y="1412641"/>
                    <a:pt x="5297386" y="1396769"/>
                  </a:cubicBezTo>
                  <a:cubicBezTo>
                    <a:pt x="5297386" y="1396769"/>
                    <a:pt x="5297386" y="1396769"/>
                    <a:pt x="5281509" y="1391478"/>
                  </a:cubicBezTo>
                  <a:cubicBezTo>
                    <a:pt x="5281509" y="1391478"/>
                    <a:pt x="5281509" y="1391478"/>
                    <a:pt x="5255046" y="1380897"/>
                  </a:cubicBezTo>
                  <a:cubicBezTo>
                    <a:pt x="5255046" y="1380897"/>
                    <a:pt x="5255046" y="1380897"/>
                    <a:pt x="5249754" y="1354443"/>
                  </a:cubicBezTo>
                  <a:cubicBezTo>
                    <a:pt x="5249754" y="1354443"/>
                    <a:pt x="5249754" y="1354443"/>
                    <a:pt x="5255046" y="1338571"/>
                  </a:cubicBezTo>
                  <a:cubicBezTo>
                    <a:pt x="5255046" y="1338571"/>
                    <a:pt x="5255046" y="1338571"/>
                    <a:pt x="5233876" y="1333280"/>
                  </a:cubicBezTo>
                  <a:cubicBezTo>
                    <a:pt x="5233876" y="1333280"/>
                    <a:pt x="5233876" y="1333280"/>
                    <a:pt x="5202122" y="1343861"/>
                  </a:cubicBezTo>
                  <a:cubicBezTo>
                    <a:pt x="5202122" y="1343861"/>
                    <a:pt x="5202122" y="1343861"/>
                    <a:pt x="5186244" y="1359734"/>
                  </a:cubicBezTo>
                  <a:cubicBezTo>
                    <a:pt x="5186244" y="1359734"/>
                    <a:pt x="5186244" y="1359734"/>
                    <a:pt x="5175659" y="1343861"/>
                  </a:cubicBezTo>
                  <a:cubicBezTo>
                    <a:pt x="5175659" y="1343861"/>
                    <a:pt x="5175659" y="1343861"/>
                    <a:pt x="5180952" y="1322698"/>
                  </a:cubicBezTo>
                  <a:cubicBezTo>
                    <a:pt x="5180952" y="1322698"/>
                    <a:pt x="5180952" y="1322698"/>
                    <a:pt x="5180952" y="1306826"/>
                  </a:cubicBezTo>
                  <a:cubicBezTo>
                    <a:pt x="5180952" y="1306826"/>
                    <a:pt x="5180952" y="1306826"/>
                    <a:pt x="5159782" y="1317408"/>
                  </a:cubicBezTo>
                  <a:cubicBezTo>
                    <a:pt x="5159782" y="1317408"/>
                    <a:pt x="5159782" y="1317408"/>
                    <a:pt x="5143904" y="1338571"/>
                  </a:cubicBezTo>
                  <a:cubicBezTo>
                    <a:pt x="5143904" y="1338571"/>
                    <a:pt x="5143904" y="1338571"/>
                    <a:pt x="5133319" y="1349152"/>
                  </a:cubicBezTo>
                  <a:cubicBezTo>
                    <a:pt x="5133319" y="1349152"/>
                    <a:pt x="5133319" y="1349152"/>
                    <a:pt x="5133319" y="1365024"/>
                  </a:cubicBezTo>
                  <a:cubicBezTo>
                    <a:pt x="5133319" y="1365024"/>
                    <a:pt x="5133319" y="1365024"/>
                    <a:pt x="5112149" y="1359734"/>
                  </a:cubicBezTo>
                  <a:cubicBezTo>
                    <a:pt x="5112149" y="1359734"/>
                    <a:pt x="5112149" y="1359734"/>
                    <a:pt x="5106857" y="1370315"/>
                  </a:cubicBezTo>
                  <a:cubicBezTo>
                    <a:pt x="5106857" y="1370315"/>
                    <a:pt x="5106857" y="1370315"/>
                    <a:pt x="5122734" y="1396769"/>
                  </a:cubicBezTo>
                  <a:cubicBezTo>
                    <a:pt x="5122734" y="1396769"/>
                    <a:pt x="5122734" y="1396769"/>
                    <a:pt x="5133319" y="1412641"/>
                  </a:cubicBezTo>
                  <a:cubicBezTo>
                    <a:pt x="5133319" y="1412641"/>
                    <a:pt x="5133319" y="1412641"/>
                    <a:pt x="5170367" y="1412641"/>
                  </a:cubicBezTo>
                  <a:cubicBezTo>
                    <a:pt x="5170367" y="1412641"/>
                    <a:pt x="5170367" y="1412641"/>
                    <a:pt x="5180952" y="1391478"/>
                  </a:cubicBezTo>
                  <a:cubicBezTo>
                    <a:pt x="5180952" y="1391478"/>
                    <a:pt x="5180952" y="1391478"/>
                    <a:pt x="5196829" y="1402060"/>
                  </a:cubicBezTo>
                  <a:cubicBezTo>
                    <a:pt x="5196829" y="1402060"/>
                    <a:pt x="5196829" y="1402060"/>
                    <a:pt x="5223291" y="1396769"/>
                  </a:cubicBezTo>
                  <a:cubicBezTo>
                    <a:pt x="5223291" y="1396769"/>
                    <a:pt x="5223291" y="1396769"/>
                    <a:pt x="5223291" y="1417932"/>
                  </a:cubicBezTo>
                  <a:cubicBezTo>
                    <a:pt x="5223291" y="1417932"/>
                    <a:pt x="5223291" y="1417932"/>
                    <a:pt x="5196829" y="1423223"/>
                  </a:cubicBezTo>
                  <a:cubicBezTo>
                    <a:pt x="5196829" y="1423223"/>
                    <a:pt x="5196829" y="1423223"/>
                    <a:pt x="5175659" y="1449677"/>
                  </a:cubicBezTo>
                  <a:cubicBezTo>
                    <a:pt x="5175659" y="1449677"/>
                    <a:pt x="5180952" y="1481421"/>
                    <a:pt x="5180952" y="1481421"/>
                  </a:cubicBezTo>
                  <a:cubicBezTo>
                    <a:pt x="5180952" y="1486712"/>
                    <a:pt x="5217999" y="1523747"/>
                    <a:pt x="5217999" y="1523747"/>
                  </a:cubicBezTo>
                  <a:cubicBezTo>
                    <a:pt x="5217999" y="1523747"/>
                    <a:pt x="5217999" y="1523747"/>
                    <a:pt x="5233876" y="1534329"/>
                  </a:cubicBezTo>
                  <a:cubicBezTo>
                    <a:pt x="5233876" y="1534329"/>
                    <a:pt x="5233876" y="1534329"/>
                    <a:pt x="5260339" y="1566073"/>
                  </a:cubicBezTo>
                  <a:cubicBezTo>
                    <a:pt x="5260339" y="1566073"/>
                    <a:pt x="5260339" y="1566073"/>
                    <a:pt x="5244461" y="1597818"/>
                  </a:cubicBezTo>
                  <a:cubicBezTo>
                    <a:pt x="5244461" y="1597818"/>
                    <a:pt x="5244461" y="1597818"/>
                    <a:pt x="5270924" y="1597818"/>
                  </a:cubicBezTo>
                  <a:cubicBezTo>
                    <a:pt x="5270924" y="1597818"/>
                    <a:pt x="5270924" y="1597818"/>
                    <a:pt x="5270924" y="1640144"/>
                  </a:cubicBezTo>
                  <a:cubicBezTo>
                    <a:pt x="5270924" y="1640144"/>
                    <a:pt x="5270924" y="1640144"/>
                    <a:pt x="5255046" y="1666598"/>
                  </a:cubicBezTo>
                  <a:cubicBezTo>
                    <a:pt x="5255046" y="1666598"/>
                    <a:pt x="5255046" y="1666598"/>
                    <a:pt x="5255046" y="1698342"/>
                  </a:cubicBezTo>
                  <a:cubicBezTo>
                    <a:pt x="5255046" y="1698342"/>
                    <a:pt x="5255046" y="1698342"/>
                    <a:pt x="5223291" y="1761831"/>
                  </a:cubicBezTo>
                  <a:cubicBezTo>
                    <a:pt x="5223291" y="1761831"/>
                    <a:pt x="5223291" y="1761831"/>
                    <a:pt x="5186244" y="1798867"/>
                  </a:cubicBezTo>
                  <a:cubicBezTo>
                    <a:pt x="5186244" y="1798867"/>
                    <a:pt x="5186244" y="1798867"/>
                    <a:pt x="5101564" y="1835902"/>
                  </a:cubicBezTo>
                  <a:cubicBezTo>
                    <a:pt x="5101564" y="1835902"/>
                    <a:pt x="5101564" y="1835902"/>
                    <a:pt x="5085687" y="1857065"/>
                  </a:cubicBezTo>
                  <a:cubicBezTo>
                    <a:pt x="5085687" y="1857065"/>
                    <a:pt x="5085687" y="1857065"/>
                    <a:pt x="5096272" y="1883519"/>
                  </a:cubicBezTo>
                  <a:cubicBezTo>
                    <a:pt x="5096272" y="1883519"/>
                    <a:pt x="5096272" y="1883519"/>
                    <a:pt x="5112149" y="1899391"/>
                  </a:cubicBezTo>
                  <a:cubicBezTo>
                    <a:pt x="5112149" y="1899391"/>
                    <a:pt x="5112149" y="1899391"/>
                    <a:pt x="5096272" y="1931136"/>
                  </a:cubicBezTo>
                  <a:cubicBezTo>
                    <a:pt x="5096272" y="1931136"/>
                    <a:pt x="5096272" y="1931136"/>
                    <a:pt x="5075102" y="1925845"/>
                  </a:cubicBezTo>
                  <a:cubicBezTo>
                    <a:pt x="5075102" y="1925845"/>
                    <a:pt x="5075102" y="1925845"/>
                    <a:pt x="5064517" y="1899391"/>
                  </a:cubicBezTo>
                  <a:cubicBezTo>
                    <a:pt x="5064517" y="1899391"/>
                    <a:pt x="5064517" y="1899391"/>
                    <a:pt x="5075102" y="1883519"/>
                  </a:cubicBezTo>
                  <a:cubicBezTo>
                    <a:pt x="5075102" y="1883519"/>
                    <a:pt x="5075102" y="1883519"/>
                    <a:pt x="5075102" y="1851774"/>
                  </a:cubicBezTo>
                  <a:cubicBezTo>
                    <a:pt x="5075102" y="1851774"/>
                    <a:pt x="5075102" y="1851774"/>
                    <a:pt x="5064517" y="1835902"/>
                  </a:cubicBezTo>
                  <a:cubicBezTo>
                    <a:pt x="5064517" y="1835902"/>
                    <a:pt x="5064517" y="1835902"/>
                    <a:pt x="5032762" y="1841193"/>
                  </a:cubicBezTo>
                  <a:cubicBezTo>
                    <a:pt x="5032762" y="1841193"/>
                    <a:pt x="5032762" y="1841193"/>
                    <a:pt x="5022177" y="1867647"/>
                  </a:cubicBezTo>
                  <a:cubicBezTo>
                    <a:pt x="5022177" y="1867647"/>
                    <a:pt x="5022177" y="1867647"/>
                    <a:pt x="5001007" y="1878228"/>
                  </a:cubicBezTo>
                  <a:cubicBezTo>
                    <a:pt x="5001007" y="1878228"/>
                    <a:pt x="5001007" y="1878228"/>
                    <a:pt x="5001007" y="1909973"/>
                  </a:cubicBezTo>
                  <a:cubicBezTo>
                    <a:pt x="5001007" y="1909973"/>
                    <a:pt x="5001007" y="1909973"/>
                    <a:pt x="5022177" y="1936426"/>
                  </a:cubicBezTo>
                  <a:cubicBezTo>
                    <a:pt x="5022177" y="1936426"/>
                    <a:pt x="5022177" y="1936426"/>
                    <a:pt x="5032762" y="1957589"/>
                  </a:cubicBezTo>
                  <a:cubicBezTo>
                    <a:pt x="5032762" y="1957589"/>
                    <a:pt x="5032762" y="1957589"/>
                    <a:pt x="5048639" y="1962880"/>
                  </a:cubicBezTo>
                  <a:cubicBezTo>
                    <a:pt x="5048639" y="1962880"/>
                    <a:pt x="5048639" y="1962880"/>
                    <a:pt x="5085687" y="2005206"/>
                  </a:cubicBezTo>
                  <a:cubicBezTo>
                    <a:pt x="5085687" y="2005206"/>
                    <a:pt x="5085687" y="2005206"/>
                    <a:pt x="5096272" y="2052823"/>
                  </a:cubicBezTo>
                  <a:cubicBezTo>
                    <a:pt x="5096272" y="2052823"/>
                    <a:pt x="5096272" y="2052823"/>
                    <a:pt x="5096272" y="2095149"/>
                  </a:cubicBezTo>
                  <a:cubicBezTo>
                    <a:pt x="5096272" y="2095149"/>
                    <a:pt x="5096272" y="2095149"/>
                    <a:pt x="5075102" y="2111022"/>
                  </a:cubicBezTo>
                  <a:cubicBezTo>
                    <a:pt x="5075102" y="2111022"/>
                    <a:pt x="5075102" y="2111022"/>
                    <a:pt x="5048639" y="2121603"/>
                  </a:cubicBezTo>
                  <a:cubicBezTo>
                    <a:pt x="5048639" y="2121603"/>
                    <a:pt x="5048639" y="2121603"/>
                    <a:pt x="5043347" y="2142766"/>
                  </a:cubicBezTo>
                  <a:cubicBezTo>
                    <a:pt x="5043347" y="2142766"/>
                    <a:pt x="5043347" y="2142766"/>
                    <a:pt x="5016884" y="2163929"/>
                  </a:cubicBezTo>
                  <a:cubicBezTo>
                    <a:pt x="5016884" y="2163929"/>
                    <a:pt x="5016884" y="2163929"/>
                    <a:pt x="5001007" y="2148057"/>
                  </a:cubicBezTo>
                  <a:cubicBezTo>
                    <a:pt x="5001007" y="2148057"/>
                    <a:pt x="5001007" y="2148057"/>
                    <a:pt x="5001007" y="2126894"/>
                  </a:cubicBezTo>
                  <a:cubicBezTo>
                    <a:pt x="5001007" y="2126894"/>
                    <a:pt x="5001007" y="2126894"/>
                    <a:pt x="4990422" y="2111022"/>
                  </a:cubicBezTo>
                  <a:cubicBezTo>
                    <a:pt x="4990422" y="2111022"/>
                    <a:pt x="4990422" y="2111022"/>
                    <a:pt x="4974544" y="2105731"/>
                  </a:cubicBezTo>
                  <a:cubicBezTo>
                    <a:pt x="4974544" y="2105731"/>
                    <a:pt x="4974544" y="2105731"/>
                    <a:pt x="4969252" y="2079277"/>
                  </a:cubicBezTo>
                  <a:cubicBezTo>
                    <a:pt x="4969252" y="2079277"/>
                    <a:pt x="4942789" y="2063405"/>
                    <a:pt x="4942789" y="2063405"/>
                  </a:cubicBezTo>
                  <a:cubicBezTo>
                    <a:pt x="4942789" y="2068695"/>
                    <a:pt x="4926912" y="2063405"/>
                    <a:pt x="4926912" y="2063405"/>
                  </a:cubicBezTo>
                  <a:cubicBezTo>
                    <a:pt x="4926912" y="2063405"/>
                    <a:pt x="4926912" y="2063405"/>
                    <a:pt x="4921619" y="2042242"/>
                  </a:cubicBezTo>
                  <a:cubicBezTo>
                    <a:pt x="4921619" y="2042242"/>
                    <a:pt x="4921619" y="2042242"/>
                    <a:pt x="4911035" y="2031660"/>
                  </a:cubicBezTo>
                  <a:cubicBezTo>
                    <a:pt x="4911035" y="2031660"/>
                    <a:pt x="4911035" y="2031660"/>
                    <a:pt x="4900450" y="2047532"/>
                  </a:cubicBezTo>
                  <a:cubicBezTo>
                    <a:pt x="4900450" y="2047532"/>
                    <a:pt x="4900450" y="2047532"/>
                    <a:pt x="4905742" y="2073986"/>
                  </a:cubicBezTo>
                  <a:cubicBezTo>
                    <a:pt x="4905742" y="2073986"/>
                    <a:pt x="4905742" y="2073986"/>
                    <a:pt x="4900450" y="2105731"/>
                  </a:cubicBezTo>
                  <a:cubicBezTo>
                    <a:pt x="4900450" y="2105731"/>
                    <a:pt x="4900450" y="2105731"/>
                    <a:pt x="4900450" y="2137475"/>
                  </a:cubicBezTo>
                  <a:cubicBezTo>
                    <a:pt x="4900450" y="2137475"/>
                    <a:pt x="4900450" y="2137475"/>
                    <a:pt x="4926912" y="2185092"/>
                  </a:cubicBezTo>
                  <a:cubicBezTo>
                    <a:pt x="4926912" y="2185092"/>
                    <a:pt x="4926912" y="2185092"/>
                    <a:pt x="4958667" y="2222127"/>
                  </a:cubicBezTo>
                  <a:cubicBezTo>
                    <a:pt x="4958667" y="2222127"/>
                    <a:pt x="4958667" y="2222127"/>
                    <a:pt x="4985129" y="2248581"/>
                  </a:cubicBezTo>
                  <a:cubicBezTo>
                    <a:pt x="4985129" y="2248581"/>
                    <a:pt x="4985129" y="2248581"/>
                    <a:pt x="4985129" y="2285617"/>
                  </a:cubicBezTo>
                  <a:cubicBezTo>
                    <a:pt x="4985129" y="2285617"/>
                    <a:pt x="4985129" y="2285617"/>
                    <a:pt x="5001007" y="2333233"/>
                  </a:cubicBezTo>
                  <a:cubicBezTo>
                    <a:pt x="5001007" y="2333233"/>
                    <a:pt x="5001007" y="2333233"/>
                    <a:pt x="4995714" y="2338524"/>
                  </a:cubicBezTo>
                  <a:cubicBezTo>
                    <a:pt x="4995714" y="2338524"/>
                    <a:pt x="4995714" y="2338524"/>
                    <a:pt x="4974544" y="2327943"/>
                  </a:cubicBezTo>
                  <a:cubicBezTo>
                    <a:pt x="4974544" y="2327943"/>
                    <a:pt x="4974544" y="2327943"/>
                    <a:pt x="4937497" y="2301489"/>
                  </a:cubicBezTo>
                  <a:cubicBezTo>
                    <a:pt x="4937497" y="2301489"/>
                    <a:pt x="4937497" y="2301489"/>
                    <a:pt x="4926912" y="2264454"/>
                  </a:cubicBezTo>
                  <a:cubicBezTo>
                    <a:pt x="4926912" y="2264454"/>
                    <a:pt x="4926912" y="2264454"/>
                    <a:pt x="4926912" y="2227418"/>
                  </a:cubicBezTo>
                  <a:cubicBezTo>
                    <a:pt x="4926912" y="2227418"/>
                    <a:pt x="4926912" y="2227418"/>
                    <a:pt x="4895157" y="2185092"/>
                  </a:cubicBezTo>
                  <a:cubicBezTo>
                    <a:pt x="4895157" y="2185092"/>
                    <a:pt x="4895157" y="2185092"/>
                    <a:pt x="4879280" y="2174511"/>
                  </a:cubicBezTo>
                  <a:cubicBezTo>
                    <a:pt x="4879280" y="2174511"/>
                    <a:pt x="4879280" y="2174511"/>
                    <a:pt x="4879280" y="2163929"/>
                  </a:cubicBezTo>
                  <a:cubicBezTo>
                    <a:pt x="4879280" y="2163929"/>
                    <a:pt x="4879280" y="2163929"/>
                    <a:pt x="4879280" y="2132185"/>
                  </a:cubicBezTo>
                  <a:cubicBezTo>
                    <a:pt x="4879280" y="2132185"/>
                    <a:pt x="4879280" y="2132185"/>
                    <a:pt x="4879280" y="2100440"/>
                  </a:cubicBezTo>
                  <a:cubicBezTo>
                    <a:pt x="4879280" y="2100440"/>
                    <a:pt x="4879280" y="2100440"/>
                    <a:pt x="4868695" y="2079277"/>
                  </a:cubicBezTo>
                  <a:cubicBezTo>
                    <a:pt x="4868695" y="2079277"/>
                    <a:pt x="4868695" y="2079277"/>
                    <a:pt x="4879280" y="2068695"/>
                  </a:cubicBezTo>
                  <a:cubicBezTo>
                    <a:pt x="4879280" y="2068695"/>
                    <a:pt x="4879280" y="2068695"/>
                    <a:pt x="4873987" y="2058114"/>
                  </a:cubicBezTo>
                  <a:cubicBezTo>
                    <a:pt x="4873987" y="2058114"/>
                    <a:pt x="4873987" y="2058114"/>
                    <a:pt x="4852817" y="2031660"/>
                  </a:cubicBezTo>
                  <a:cubicBezTo>
                    <a:pt x="4852817" y="2031660"/>
                    <a:pt x="4852817" y="2031660"/>
                    <a:pt x="4842232" y="1978753"/>
                  </a:cubicBezTo>
                  <a:cubicBezTo>
                    <a:pt x="4842232" y="1978753"/>
                    <a:pt x="4842232" y="1978753"/>
                    <a:pt x="4826355" y="1957589"/>
                  </a:cubicBezTo>
                  <a:cubicBezTo>
                    <a:pt x="4826355" y="1957589"/>
                    <a:pt x="4826355" y="1957589"/>
                    <a:pt x="4826355" y="1978753"/>
                  </a:cubicBezTo>
                  <a:cubicBezTo>
                    <a:pt x="4826355" y="1978753"/>
                    <a:pt x="4826355" y="1978753"/>
                    <a:pt x="4794600" y="1999916"/>
                  </a:cubicBezTo>
                  <a:cubicBezTo>
                    <a:pt x="4794600" y="1999916"/>
                    <a:pt x="4794600" y="1999916"/>
                    <a:pt x="4784015" y="1984043"/>
                  </a:cubicBezTo>
                  <a:cubicBezTo>
                    <a:pt x="4784015" y="1984043"/>
                    <a:pt x="4784015" y="1984043"/>
                    <a:pt x="4784015" y="1947008"/>
                  </a:cubicBezTo>
                  <a:cubicBezTo>
                    <a:pt x="4784015" y="1947008"/>
                    <a:pt x="4784015" y="1947008"/>
                    <a:pt x="4762845" y="1920554"/>
                  </a:cubicBezTo>
                  <a:cubicBezTo>
                    <a:pt x="4762845" y="1920554"/>
                    <a:pt x="4762845" y="1920554"/>
                    <a:pt x="4725797" y="1883519"/>
                  </a:cubicBezTo>
                  <a:cubicBezTo>
                    <a:pt x="4725797" y="1883519"/>
                    <a:pt x="4725797" y="1883519"/>
                    <a:pt x="4725797" y="1862356"/>
                  </a:cubicBezTo>
                  <a:cubicBezTo>
                    <a:pt x="4725797" y="1862356"/>
                    <a:pt x="4725797" y="1862356"/>
                    <a:pt x="4704627" y="1851774"/>
                  </a:cubicBezTo>
                  <a:cubicBezTo>
                    <a:pt x="4704627" y="1851774"/>
                    <a:pt x="4704627" y="1851774"/>
                    <a:pt x="4667580" y="1862356"/>
                  </a:cubicBezTo>
                  <a:cubicBezTo>
                    <a:pt x="4667580" y="1862356"/>
                    <a:pt x="4667580" y="1862356"/>
                    <a:pt x="4646410" y="1851774"/>
                  </a:cubicBezTo>
                  <a:cubicBezTo>
                    <a:pt x="4646410" y="1851774"/>
                    <a:pt x="4646410" y="1851774"/>
                    <a:pt x="4625240" y="1872937"/>
                  </a:cubicBezTo>
                  <a:cubicBezTo>
                    <a:pt x="4625240" y="1872937"/>
                    <a:pt x="4625240" y="1872937"/>
                    <a:pt x="4630532" y="1888810"/>
                  </a:cubicBezTo>
                  <a:cubicBezTo>
                    <a:pt x="4630532" y="1888810"/>
                    <a:pt x="4630532" y="1888810"/>
                    <a:pt x="4593485" y="1915263"/>
                  </a:cubicBezTo>
                  <a:cubicBezTo>
                    <a:pt x="4593485" y="1915263"/>
                    <a:pt x="4593485" y="1915263"/>
                    <a:pt x="4561730" y="1957589"/>
                  </a:cubicBezTo>
                  <a:cubicBezTo>
                    <a:pt x="4561730" y="1957589"/>
                    <a:pt x="4561730" y="1957589"/>
                    <a:pt x="4540560" y="1989334"/>
                  </a:cubicBezTo>
                  <a:cubicBezTo>
                    <a:pt x="4540560" y="1989334"/>
                    <a:pt x="4540560" y="1989334"/>
                    <a:pt x="4514098" y="1994625"/>
                  </a:cubicBezTo>
                  <a:cubicBezTo>
                    <a:pt x="4514098" y="1994625"/>
                    <a:pt x="4514098" y="1994625"/>
                    <a:pt x="4514098" y="2052823"/>
                  </a:cubicBezTo>
                  <a:cubicBezTo>
                    <a:pt x="4514098" y="2052823"/>
                    <a:pt x="4514098" y="2052823"/>
                    <a:pt x="4514098" y="2079277"/>
                  </a:cubicBezTo>
                  <a:cubicBezTo>
                    <a:pt x="4514098" y="2079277"/>
                    <a:pt x="4514098" y="2079277"/>
                    <a:pt x="4508805" y="2111022"/>
                  </a:cubicBezTo>
                  <a:cubicBezTo>
                    <a:pt x="4508805" y="2111022"/>
                    <a:pt x="4508805" y="2111022"/>
                    <a:pt x="4514098" y="2132185"/>
                  </a:cubicBezTo>
                  <a:cubicBezTo>
                    <a:pt x="4514098" y="2132185"/>
                    <a:pt x="4514098" y="2132185"/>
                    <a:pt x="4482343" y="2163929"/>
                  </a:cubicBezTo>
                  <a:cubicBezTo>
                    <a:pt x="4482343" y="2163929"/>
                    <a:pt x="4482343" y="2163929"/>
                    <a:pt x="4482343" y="2179801"/>
                  </a:cubicBezTo>
                  <a:cubicBezTo>
                    <a:pt x="4482343" y="2179801"/>
                    <a:pt x="4482343" y="2179801"/>
                    <a:pt x="4461173" y="2190383"/>
                  </a:cubicBezTo>
                  <a:cubicBezTo>
                    <a:pt x="4461173" y="2190383"/>
                    <a:pt x="4461173" y="2190383"/>
                    <a:pt x="4440003" y="2158638"/>
                  </a:cubicBezTo>
                  <a:cubicBezTo>
                    <a:pt x="4440003" y="2158638"/>
                    <a:pt x="4440003" y="2158638"/>
                    <a:pt x="4440003" y="2142766"/>
                  </a:cubicBezTo>
                  <a:cubicBezTo>
                    <a:pt x="4440003" y="2142766"/>
                    <a:pt x="4440003" y="2142766"/>
                    <a:pt x="4429418" y="2126894"/>
                  </a:cubicBezTo>
                  <a:cubicBezTo>
                    <a:pt x="4429418" y="2126894"/>
                    <a:pt x="4429418" y="2126894"/>
                    <a:pt x="4413540" y="2105731"/>
                  </a:cubicBezTo>
                  <a:cubicBezTo>
                    <a:pt x="4413540" y="2105731"/>
                    <a:pt x="4413540" y="2105731"/>
                    <a:pt x="4402955" y="2058114"/>
                  </a:cubicBezTo>
                  <a:cubicBezTo>
                    <a:pt x="4402955" y="2058114"/>
                    <a:pt x="4402955" y="2058114"/>
                    <a:pt x="4392370" y="2042242"/>
                  </a:cubicBezTo>
                  <a:cubicBezTo>
                    <a:pt x="4392370" y="2042242"/>
                    <a:pt x="4392370" y="2042242"/>
                    <a:pt x="4334153" y="1931136"/>
                  </a:cubicBezTo>
                  <a:cubicBezTo>
                    <a:pt x="4334153" y="1931136"/>
                    <a:pt x="4334153" y="1931136"/>
                    <a:pt x="4344738" y="1888810"/>
                  </a:cubicBezTo>
                  <a:cubicBezTo>
                    <a:pt x="4344738" y="1888810"/>
                    <a:pt x="4344738" y="1888810"/>
                    <a:pt x="4339445" y="1862356"/>
                  </a:cubicBezTo>
                  <a:cubicBezTo>
                    <a:pt x="4339445" y="1862356"/>
                    <a:pt x="4339445" y="1862356"/>
                    <a:pt x="4323568" y="1894100"/>
                  </a:cubicBezTo>
                  <a:cubicBezTo>
                    <a:pt x="4323568" y="1894100"/>
                    <a:pt x="4323568" y="1894100"/>
                    <a:pt x="4291813" y="1899391"/>
                  </a:cubicBezTo>
                  <a:cubicBezTo>
                    <a:pt x="4291813" y="1899391"/>
                    <a:pt x="4291813" y="1899391"/>
                    <a:pt x="4281228" y="1883519"/>
                  </a:cubicBezTo>
                  <a:cubicBezTo>
                    <a:pt x="4281228" y="1883519"/>
                    <a:pt x="4281228" y="1883519"/>
                    <a:pt x="4260058" y="1867647"/>
                  </a:cubicBezTo>
                  <a:cubicBezTo>
                    <a:pt x="4260058" y="1867647"/>
                    <a:pt x="4260058" y="1867647"/>
                    <a:pt x="4281228" y="1851774"/>
                  </a:cubicBezTo>
                  <a:cubicBezTo>
                    <a:pt x="4281228" y="1851774"/>
                    <a:pt x="4281228" y="1851774"/>
                    <a:pt x="4249473" y="1846484"/>
                  </a:cubicBezTo>
                  <a:cubicBezTo>
                    <a:pt x="4249473" y="1846484"/>
                    <a:pt x="4249473" y="1846484"/>
                    <a:pt x="4249473" y="1830611"/>
                  </a:cubicBezTo>
                  <a:cubicBezTo>
                    <a:pt x="4249473" y="1830611"/>
                    <a:pt x="4249473" y="1830611"/>
                    <a:pt x="4233596" y="1835902"/>
                  </a:cubicBezTo>
                  <a:cubicBezTo>
                    <a:pt x="4233596" y="1835902"/>
                    <a:pt x="4233596" y="1835902"/>
                    <a:pt x="4228303" y="1825321"/>
                  </a:cubicBezTo>
                  <a:cubicBezTo>
                    <a:pt x="4228303" y="1825321"/>
                    <a:pt x="4228303" y="1825321"/>
                    <a:pt x="4207133" y="1814739"/>
                  </a:cubicBezTo>
                  <a:cubicBezTo>
                    <a:pt x="4207133" y="1814739"/>
                    <a:pt x="4207133" y="1814739"/>
                    <a:pt x="4191256" y="1793576"/>
                  </a:cubicBezTo>
                  <a:cubicBezTo>
                    <a:pt x="4191256" y="1793576"/>
                    <a:pt x="4191256" y="1793576"/>
                    <a:pt x="4133038" y="1798867"/>
                  </a:cubicBezTo>
                  <a:cubicBezTo>
                    <a:pt x="4133038" y="1798867"/>
                    <a:pt x="4064236" y="1809448"/>
                    <a:pt x="4058943" y="1809448"/>
                  </a:cubicBezTo>
                  <a:cubicBezTo>
                    <a:pt x="4058943" y="1809448"/>
                    <a:pt x="4016603" y="1793576"/>
                    <a:pt x="4016603" y="1793576"/>
                  </a:cubicBezTo>
                  <a:cubicBezTo>
                    <a:pt x="4016603" y="1793576"/>
                    <a:pt x="4016603" y="1793576"/>
                    <a:pt x="4011311" y="1777704"/>
                  </a:cubicBezTo>
                  <a:cubicBezTo>
                    <a:pt x="4011311" y="1777704"/>
                    <a:pt x="4011311" y="1777704"/>
                    <a:pt x="4000726" y="1761831"/>
                  </a:cubicBezTo>
                  <a:cubicBezTo>
                    <a:pt x="4000726" y="1761831"/>
                    <a:pt x="4000726" y="1761831"/>
                    <a:pt x="3968971" y="1777704"/>
                  </a:cubicBezTo>
                  <a:cubicBezTo>
                    <a:pt x="3968971" y="1777704"/>
                    <a:pt x="3968971" y="1777704"/>
                    <a:pt x="3947801" y="1782994"/>
                  </a:cubicBezTo>
                  <a:cubicBezTo>
                    <a:pt x="3947801" y="1782994"/>
                    <a:pt x="3947801" y="1782994"/>
                    <a:pt x="3910754" y="1756541"/>
                  </a:cubicBezTo>
                  <a:cubicBezTo>
                    <a:pt x="3910754" y="1756541"/>
                    <a:pt x="3894876" y="1761831"/>
                    <a:pt x="3894876" y="1761831"/>
                  </a:cubicBezTo>
                  <a:cubicBezTo>
                    <a:pt x="3894876" y="1767122"/>
                    <a:pt x="3884291" y="1745959"/>
                    <a:pt x="3884291" y="1745959"/>
                  </a:cubicBezTo>
                  <a:cubicBezTo>
                    <a:pt x="3884291" y="1745959"/>
                    <a:pt x="3884291" y="1745959"/>
                    <a:pt x="3863121" y="1708924"/>
                  </a:cubicBezTo>
                  <a:cubicBezTo>
                    <a:pt x="3863121" y="1708924"/>
                    <a:pt x="3863121" y="1708924"/>
                    <a:pt x="3847244" y="1703633"/>
                  </a:cubicBezTo>
                  <a:cubicBezTo>
                    <a:pt x="3847244" y="1703633"/>
                    <a:pt x="3847244" y="1703633"/>
                    <a:pt x="3820781" y="1724796"/>
                  </a:cubicBezTo>
                  <a:cubicBezTo>
                    <a:pt x="3820781" y="1724796"/>
                    <a:pt x="3820781" y="1724796"/>
                    <a:pt x="3836659" y="1745959"/>
                  </a:cubicBezTo>
                  <a:cubicBezTo>
                    <a:pt x="3836659" y="1745959"/>
                    <a:pt x="3836659" y="1745959"/>
                    <a:pt x="3873706" y="1798867"/>
                  </a:cubicBezTo>
                  <a:cubicBezTo>
                    <a:pt x="3873706" y="1798867"/>
                    <a:pt x="3905461" y="1846484"/>
                    <a:pt x="3910754" y="1846484"/>
                  </a:cubicBezTo>
                  <a:cubicBezTo>
                    <a:pt x="3910754" y="1846484"/>
                    <a:pt x="3958386" y="1835902"/>
                    <a:pt x="3958386" y="1835902"/>
                  </a:cubicBezTo>
                  <a:cubicBezTo>
                    <a:pt x="3958386" y="1835902"/>
                    <a:pt x="3958386" y="1835902"/>
                    <a:pt x="3974263" y="1809448"/>
                  </a:cubicBezTo>
                  <a:cubicBezTo>
                    <a:pt x="3974263" y="1809448"/>
                    <a:pt x="3974263" y="1809448"/>
                    <a:pt x="3995433" y="1782994"/>
                  </a:cubicBezTo>
                  <a:cubicBezTo>
                    <a:pt x="3995433" y="1782994"/>
                    <a:pt x="3995433" y="1782994"/>
                    <a:pt x="4006018" y="1835902"/>
                  </a:cubicBezTo>
                  <a:cubicBezTo>
                    <a:pt x="4006018" y="1835902"/>
                    <a:pt x="4006018" y="1835902"/>
                    <a:pt x="4037773" y="1841193"/>
                  </a:cubicBezTo>
                  <a:cubicBezTo>
                    <a:pt x="4037773" y="1841193"/>
                    <a:pt x="4037773" y="1841193"/>
                    <a:pt x="4074821" y="1867647"/>
                  </a:cubicBezTo>
                  <a:cubicBezTo>
                    <a:pt x="4074821" y="1867647"/>
                    <a:pt x="4074821" y="1867647"/>
                    <a:pt x="4074821" y="1899391"/>
                  </a:cubicBezTo>
                  <a:cubicBezTo>
                    <a:pt x="4074821" y="1899391"/>
                    <a:pt x="4074821" y="1899391"/>
                    <a:pt x="4058943" y="1909973"/>
                  </a:cubicBezTo>
                  <a:cubicBezTo>
                    <a:pt x="4058943" y="1909973"/>
                    <a:pt x="4058943" y="1909973"/>
                    <a:pt x="4058943" y="1925845"/>
                  </a:cubicBezTo>
                  <a:cubicBezTo>
                    <a:pt x="4058943" y="1925845"/>
                    <a:pt x="4058943" y="1925845"/>
                    <a:pt x="4048358" y="1925845"/>
                  </a:cubicBezTo>
                  <a:cubicBezTo>
                    <a:pt x="4048358" y="1925845"/>
                    <a:pt x="4048358" y="1925845"/>
                    <a:pt x="4043066" y="1952299"/>
                  </a:cubicBezTo>
                  <a:cubicBezTo>
                    <a:pt x="4043066" y="1952299"/>
                    <a:pt x="4043066" y="1952299"/>
                    <a:pt x="4021896" y="1962880"/>
                  </a:cubicBezTo>
                  <a:cubicBezTo>
                    <a:pt x="4021896" y="1962880"/>
                    <a:pt x="4021896" y="1962880"/>
                    <a:pt x="4021896" y="1978753"/>
                  </a:cubicBezTo>
                  <a:cubicBezTo>
                    <a:pt x="4021896" y="1978753"/>
                    <a:pt x="4021896" y="1978753"/>
                    <a:pt x="4000726" y="1984043"/>
                  </a:cubicBezTo>
                  <a:cubicBezTo>
                    <a:pt x="4000726" y="1984043"/>
                    <a:pt x="4000726" y="1984043"/>
                    <a:pt x="4000726" y="1999916"/>
                  </a:cubicBezTo>
                  <a:cubicBezTo>
                    <a:pt x="4000726" y="1999916"/>
                    <a:pt x="4000726" y="1999916"/>
                    <a:pt x="3953093" y="2010497"/>
                  </a:cubicBezTo>
                  <a:cubicBezTo>
                    <a:pt x="3953093" y="2010497"/>
                    <a:pt x="3953093" y="2010497"/>
                    <a:pt x="3942509" y="2036951"/>
                  </a:cubicBezTo>
                  <a:cubicBezTo>
                    <a:pt x="3942509" y="2036951"/>
                    <a:pt x="3942509" y="2036951"/>
                    <a:pt x="3889584" y="2047532"/>
                  </a:cubicBezTo>
                  <a:cubicBezTo>
                    <a:pt x="3889584" y="2047532"/>
                    <a:pt x="3889584" y="2047532"/>
                    <a:pt x="3873706" y="2063405"/>
                  </a:cubicBezTo>
                  <a:cubicBezTo>
                    <a:pt x="3873706" y="2063405"/>
                    <a:pt x="3873706" y="2063405"/>
                    <a:pt x="3815489" y="2084568"/>
                  </a:cubicBezTo>
                  <a:cubicBezTo>
                    <a:pt x="3815489" y="2084568"/>
                    <a:pt x="3815489" y="2084568"/>
                    <a:pt x="3789026" y="2095149"/>
                  </a:cubicBezTo>
                  <a:cubicBezTo>
                    <a:pt x="3789026" y="2095149"/>
                    <a:pt x="3789026" y="2095149"/>
                    <a:pt x="3773149" y="2095149"/>
                  </a:cubicBezTo>
                  <a:cubicBezTo>
                    <a:pt x="3773149" y="2095149"/>
                    <a:pt x="3773149" y="2095149"/>
                    <a:pt x="3757271" y="2079277"/>
                  </a:cubicBezTo>
                  <a:cubicBezTo>
                    <a:pt x="3757271" y="2079277"/>
                    <a:pt x="3757271" y="2079277"/>
                    <a:pt x="3757271" y="2063405"/>
                  </a:cubicBezTo>
                  <a:cubicBezTo>
                    <a:pt x="3757271" y="2063405"/>
                    <a:pt x="3757271" y="2063405"/>
                    <a:pt x="3741394" y="2042242"/>
                  </a:cubicBezTo>
                  <a:cubicBezTo>
                    <a:pt x="3741394" y="2042242"/>
                    <a:pt x="3741394" y="2042242"/>
                    <a:pt x="3746686" y="2021079"/>
                  </a:cubicBezTo>
                  <a:cubicBezTo>
                    <a:pt x="3746686" y="2021079"/>
                    <a:pt x="3746686" y="2021079"/>
                    <a:pt x="3699054" y="1941717"/>
                  </a:cubicBezTo>
                  <a:cubicBezTo>
                    <a:pt x="3699054" y="1941717"/>
                    <a:pt x="3699054" y="1941717"/>
                    <a:pt x="3672591" y="1931136"/>
                  </a:cubicBezTo>
                  <a:cubicBezTo>
                    <a:pt x="3672591" y="1931136"/>
                    <a:pt x="3672591" y="1931136"/>
                    <a:pt x="3667299" y="1920554"/>
                  </a:cubicBezTo>
                  <a:cubicBezTo>
                    <a:pt x="3667299" y="1920554"/>
                    <a:pt x="3667299" y="1920554"/>
                    <a:pt x="3651421" y="1862356"/>
                  </a:cubicBezTo>
                  <a:cubicBezTo>
                    <a:pt x="3651421" y="1862356"/>
                    <a:pt x="3651421" y="1862356"/>
                    <a:pt x="3624959" y="1851774"/>
                  </a:cubicBezTo>
                  <a:cubicBezTo>
                    <a:pt x="3624959" y="1851774"/>
                    <a:pt x="3624959" y="1851774"/>
                    <a:pt x="3614374" y="1830611"/>
                  </a:cubicBezTo>
                  <a:cubicBezTo>
                    <a:pt x="3614374" y="1830611"/>
                    <a:pt x="3614374" y="1830611"/>
                    <a:pt x="3598497" y="1814739"/>
                  </a:cubicBezTo>
                  <a:cubicBezTo>
                    <a:pt x="3598497" y="1814739"/>
                    <a:pt x="3598497" y="1814739"/>
                    <a:pt x="3582619" y="1782994"/>
                  </a:cubicBezTo>
                  <a:cubicBezTo>
                    <a:pt x="3582619" y="1782994"/>
                    <a:pt x="3582619" y="1782994"/>
                    <a:pt x="3561449" y="1772413"/>
                  </a:cubicBezTo>
                  <a:cubicBezTo>
                    <a:pt x="3561449" y="1772413"/>
                    <a:pt x="3561449" y="1772413"/>
                    <a:pt x="3556157" y="1735378"/>
                  </a:cubicBezTo>
                  <a:cubicBezTo>
                    <a:pt x="3556157" y="1735378"/>
                    <a:pt x="3556157" y="1735378"/>
                    <a:pt x="3550864" y="1751250"/>
                  </a:cubicBezTo>
                  <a:cubicBezTo>
                    <a:pt x="3550864" y="1751250"/>
                    <a:pt x="3550864" y="1751250"/>
                    <a:pt x="3550864" y="1788285"/>
                  </a:cubicBezTo>
                  <a:cubicBezTo>
                    <a:pt x="3550864" y="1788285"/>
                    <a:pt x="3550864" y="1788285"/>
                    <a:pt x="3534987" y="1767122"/>
                  </a:cubicBezTo>
                  <a:cubicBezTo>
                    <a:pt x="3534987" y="1767122"/>
                    <a:pt x="3534987" y="1767122"/>
                    <a:pt x="3524402" y="1745959"/>
                  </a:cubicBezTo>
                  <a:cubicBezTo>
                    <a:pt x="3524402" y="1745959"/>
                    <a:pt x="3524402" y="1745959"/>
                    <a:pt x="3513817" y="1719505"/>
                  </a:cubicBezTo>
                  <a:cubicBezTo>
                    <a:pt x="3513817" y="1719505"/>
                    <a:pt x="3513817" y="1719505"/>
                    <a:pt x="3503232" y="1724796"/>
                  </a:cubicBezTo>
                  <a:cubicBezTo>
                    <a:pt x="3503232" y="1724796"/>
                    <a:pt x="3503232" y="1724796"/>
                    <a:pt x="3519109" y="1772413"/>
                  </a:cubicBezTo>
                  <a:cubicBezTo>
                    <a:pt x="3519109" y="1772413"/>
                    <a:pt x="3519109" y="1772413"/>
                    <a:pt x="3540279" y="1788285"/>
                  </a:cubicBezTo>
                  <a:cubicBezTo>
                    <a:pt x="3540279" y="1788285"/>
                    <a:pt x="3545572" y="1809448"/>
                    <a:pt x="3545572" y="1809448"/>
                  </a:cubicBezTo>
                  <a:cubicBezTo>
                    <a:pt x="3550864" y="1809448"/>
                    <a:pt x="3587912" y="1851774"/>
                    <a:pt x="3587912" y="1851774"/>
                  </a:cubicBezTo>
                  <a:cubicBezTo>
                    <a:pt x="3587912" y="1851774"/>
                    <a:pt x="3587912" y="1851774"/>
                    <a:pt x="3577327" y="1862356"/>
                  </a:cubicBezTo>
                  <a:cubicBezTo>
                    <a:pt x="3577327" y="1862356"/>
                    <a:pt x="3577327" y="1862356"/>
                    <a:pt x="3619667" y="1904682"/>
                  </a:cubicBezTo>
                  <a:cubicBezTo>
                    <a:pt x="3619667" y="1904682"/>
                    <a:pt x="3619667" y="1904682"/>
                    <a:pt x="3630252" y="1973462"/>
                  </a:cubicBezTo>
                  <a:cubicBezTo>
                    <a:pt x="3630252" y="1973462"/>
                    <a:pt x="3630252" y="1973462"/>
                    <a:pt x="3656714" y="1989334"/>
                  </a:cubicBezTo>
                  <a:cubicBezTo>
                    <a:pt x="3656714" y="1989334"/>
                    <a:pt x="3656714" y="1989334"/>
                    <a:pt x="3677884" y="2042242"/>
                  </a:cubicBezTo>
                  <a:cubicBezTo>
                    <a:pt x="3677884" y="2042242"/>
                    <a:pt x="3677884" y="2042242"/>
                    <a:pt x="3741394" y="2084568"/>
                  </a:cubicBezTo>
                  <a:cubicBezTo>
                    <a:pt x="3741394" y="2084568"/>
                    <a:pt x="3741394" y="2084568"/>
                    <a:pt x="3757271" y="2100440"/>
                  </a:cubicBezTo>
                  <a:cubicBezTo>
                    <a:pt x="3757271" y="2100440"/>
                    <a:pt x="3757271" y="2100440"/>
                    <a:pt x="3751979" y="2116312"/>
                  </a:cubicBezTo>
                  <a:cubicBezTo>
                    <a:pt x="3751979" y="2116312"/>
                    <a:pt x="3751979" y="2116312"/>
                    <a:pt x="3767856" y="2142766"/>
                  </a:cubicBezTo>
                  <a:cubicBezTo>
                    <a:pt x="3767856" y="2142766"/>
                    <a:pt x="3767856" y="2142766"/>
                    <a:pt x="3789026" y="2148057"/>
                  </a:cubicBezTo>
                  <a:cubicBezTo>
                    <a:pt x="3789026" y="2148057"/>
                    <a:pt x="3789026" y="2148057"/>
                    <a:pt x="3810196" y="2137475"/>
                  </a:cubicBezTo>
                  <a:cubicBezTo>
                    <a:pt x="3810196" y="2137475"/>
                    <a:pt x="3810196" y="2137475"/>
                    <a:pt x="3831366" y="2137475"/>
                  </a:cubicBezTo>
                  <a:cubicBezTo>
                    <a:pt x="3831366" y="2137475"/>
                    <a:pt x="3831366" y="2137475"/>
                    <a:pt x="3841951" y="2126894"/>
                  </a:cubicBezTo>
                  <a:cubicBezTo>
                    <a:pt x="3841951" y="2126894"/>
                    <a:pt x="3841951" y="2126894"/>
                    <a:pt x="3873706" y="2126894"/>
                  </a:cubicBezTo>
                  <a:cubicBezTo>
                    <a:pt x="3873706" y="2126894"/>
                    <a:pt x="3873706" y="2126894"/>
                    <a:pt x="3910754" y="2111022"/>
                  </a:cubicBezTo>
                  <a:cubicBezTo>
                    <a:pt x="3910754" y="2111022"/>
                    <a:pt x="3910754" y="2111022"/>
                    <a:pt x="3921339" y="2121603"/>
                  </a:cubicBezTo>
                  <a:cubicBezTo>
                    <a:pt x="3921339" y="2121603"/>
                    <a:pt x="3921339" y="2121603"/>
                    <a:pt x="3916046" y="2158638"/>
                  </a:cubicBezTo>
                  <a:cubicBezTo>
                    <a:pt x="3916046" y="2158638"/>
                    <a:pt x="3916046" y="2158638"/>
                    <a:pt x="3894876" y="2200964"/>
                  </a:cubicBezTo>
                  <a:cubicBezTo>
                    <a:pt x="3894876" y="2200964"/>
                    <a:pt x="3894876" y="2200964"/>
                    <a:pt x="3894876" y="2227418"/>
                  </a:cubicBezTo>
                  <a:cubicBezTo>
                    <a:pt x="3894876" y="2227418"/>
                    <a:pt x="3894876" y="2227418"/>
                    <a:pt x="3857829" y="2280326"/>
                  </a:cubicBezTo>
                  <a:cubicBezTo>
                    <a:pt x="3857829" y="2280326"/>
                    <a:pt x="3857829" y="2280326"/>
                    <a:pt x="3751979" y="2375559"/>
                  </a:cubicBezTo>
                  <a:cubicBezTo>
                    <a:pt x="3751979" y="2375559"/>
                    <a:pt x="3751979" y="2375559"/>
                    <a:pt x="3741394" y="2402013"/>
                  </a:cubicBezTo>
                  <a:cubicBezTo>
                    <a:pt x="3741394" y="2402013"/>
                    <a:pt x="3741394" y="2402013"/>
                    <a:pt x="3720224" y="2407304"/>
                  </a:cubicBezTo>
                  <a:cubicBezTo>
                    <a:pt x="3720224" y="2407304"/>
                    <a:pt x="3720224" y="2407304"/>
                    <a:pt x="3693761" y="2454921"/>
                  </a:cubicBezTo>
                  <a:cubicBezTo>
                    <a:pt x="3693761" y="2454921"/>
                    <a:pt x="3693761" y="2454921"/>
                    <a:pt x="3677884" y="2491956"/>
                  </a:cubicBezTo>
                  <a:cubicBezTo>
                    <a:pt x="3677884" y="2491956"/>
                    <a:pt x="3677884" y="2491956"/>
                    <a:pt x="3688469" y="2513119"/>
                  </a:cubicBezTo>
                  <a:cubicBezTo>
                    <a:pt x="3688469" y="2513119"/>
                    <a:pt x="3688469" y="2513119"/>
                    <a:pt x="3683176" y="2550155"/>
                  </a:cubicBezTo>
                  <a:cubicBezTo>
                    <a:pt x="3683176" y="2550155"/>
                    <a:pt x="3683176" y="2550155"/>
                    <a:pt x="3704346" y="2597771"/>
                  </a:cubicBezTo>
                  <a:cubicBezTo>
                    <a:pt x="3704346" y="2597771"/>
                    <a:pt x="3704346" y="2597771"/>
                    <a:pt x="3704346" y="2640097"/>
                  </a:cubicBezTo>
                  <a:cubicBezTo>
                    <a:pt x="3704346" y="2640097"/>
                    <a:pt x="3704346" y="2640097"/>
                    <a:pt x="3699054" y="2677133"/>
                  </a:cubicBezTo>
                  <a:cubicBezTo>
                    <a:pt x="3699054" y="2677133"/>
                    <a:pt x="3699054" y="2677133"/>
                    <a:pt x="3704346" y="2693005"/>
                  </a:cubicBezTo>
                  <a:cubicBezTo>
                    <a:pt x="3704346" y="2693005"/>
                    <a:pt x="3704346" y="2693005"/>
                    <a:pt x="3683176" y="2719459"/>
                  </a:cubicBezTo>
                  <a:cubicBezTo>
                    <a:pt x="3683176" y="2719459"/>
                    <a:pt x="3683176" y="2719459"/>
                    <a:pt x="3640837" y="2730040"/>
                  </a:cubicBezTo>
                  <a:cubicBezTo>
                    <a:pt x="3640837" y="2730040"/>
                    <a:pt x="3640837" y="2730040"/>
                    <a:pt x="3603789" y="2767076"/>
                  </a:cubicBezTo>
                  <a:cubicBezTo>
                    <a:pt x="3603789" y="2767076"/>
                    <a:pt x="3603789" y="2767076"/>
                    <a:pt x="3577327" y="2804111"/>
                  </a:cubicBezTo>
                  <a:cubicBezTo>
                    <a:pt x="3577327" y="2804111"/>
                    <a:pt x="3577327" y="2804111"/>
                    <a:pt x="3587912" y="2857019"/>
                  </a:cubicBezTo>
                  <a:cubicBezTo>
                    <a:pt x="3587912" y="2857019"/>
                    <a:pt x="3587912" y="2857019"/>
                    <a:pt x="3572034" y="2904635"/>
                  </a:cubicBezTo>
                  <a:cubicBezTo>
                    <a:pt x="3572034" y="2904635"/>
                    <a:pt x="3572034" y="2904635"/>
                    <a:pt x="3524402" y="2925798"/>
                  </a:cubicBezTo>
                  <a:cubicBezTo>
                    <a:pt x="3524402" y="2925798"/>
                    <a:pt x="3524402" y="2925798"/>
                    <a:pt x="3524402" y="2978706"/>
                  </a:cubicBezTo>
                  <a:cubicBezTo>
                    <a:pt x="3524402" y="2978706"/>
                    <a:pt x="3524402" y="2978706"/>
                    <a:pt x="3497939" y="2999869"/>
                  </a:cubicBezTo>
                  <a:cubicBezTo>
                    <a:pt x="3497939" y="2999869"/>
                    <a:pt x="3497939" y="2999869"/>
                    <a:pt x="3476769" y="3036904"/>
                  </a:cubicBezTo>
                  <a:cubicBezTo>
                    <a:pt x="3476769" y="3036904"/>
                    <a:pt x="3476769" y="3036904"/>
                    <a:pt x="3429137" y="3079231"/>
                  </a:cubicBezTo>
                  <a:cubicBezTo>
                    <a:pt x="3429137" y="3079231"/>
                    <a:pt x="3429137" y="3079231"/>
                    <a:pt x="3392089" y="3110975"/>
                  </a:cubicBezTo>
                  <a:cubicBezTo>
                    <a:pt x="3392089" y="3110975"/>
                    <a:pt x="3392089" y="3110975"/>
                    <a:pt x="3328580" y="3116266"/>
                  </a:cubicBezTo>
                  <a:cubicBezTo>
                    <a:pt x="3328580" y="3116266"/>
                    <a:pt x="3328580" y="3116266"/>
                    <a:pt x="3291532" y="3121557"/>
                  </a:cubicBezTo>
                  <a:cubicBezTo>
                    <a:pt x="3291532" y="3121557"/>
                    <a:pt x="3291532" y="3121557"/>
                    <a:pt x="3270362" y="3132138"/>
                  </a:cubicBezTo>
                  <a:cubicBezTo>
                    <a:pt x="3270362" y="3132138"/>
                    <a:pt x="3270362" y="3132138"/>
                    <a:pt x="3228022" y="3110975"/>
                  </a:cubicBezTo>
                  <a:cubicBezTo>
                    <a:pt x="3228022" y="3110975"/>
                    <a:pt x="3228022" y="3110975"/>
                    <a:pt x="3228022" y="3100394"/>
                  </a:cubicBezTo>
                  <a:cubicBezTo>
                    <a:pt x="3228022" y="3100394"/>
                    <a:pt x="3228022" y="3100394"/>
                    <a:pt x="3222730" y="3079231"/>
                  </a:cubicBezTo>
                  <a:cubicBezTo>
                    <a:pt x="3222730" y="3079231"/>
                    <a:pt x="3222730" y="3079231"/>
                    <a:pt x="3228022" y="3068649"/>
                  </a:cubicBezTo>
                  <a:cubicBezTo>
                    <a:pt x="3228022" y="3068649"/>
                    <a:pt x="3228022" y="3068649"/>
                    <a:pt x="3228022" y="3047486"/>
                  </a:cubicBezTo>
                  <a:cubicBezTo>
                    <a:pt x="3228022" y="3047486"/>
                    <a:pt x="3228022" y="3047486"/>
                    <a:pt x="3206852" y="3026323"/>
                  </a:cubicBezTo>
                  <a:cubicBezTo>
                    <a:pt x="3206852" y="3026323"/>
                    <a:pt x="3206852" y="3026323"/>
                    <a:pt x="3196267" y="2978706"/>
                  </a:cubicBezTo>
                  <a:cubicBezTo>
                    <a:pt x="3196267" y="2978706"/>
                    <a:pt x="3196267" y="2978706"/>
                    <a:pt x="3175097" y="2962834"/>
                  </a:cubicBezTo>
                  <a:cubicBezTo>
                    <a:pt x="3175097" y="2962834"/>
                    <a:pt x="3175097" y="2962834"/>
                    <a:pt x="3175097" y="2931089"/>
                  </a:cubicBezTo>
                  <a:cubicBezTo>
                    <a:pt x="3175097" y="2931089"/>
                    <a:pt x="3175097" y="2931089"/>
                    <a:pt x="3164512" y="2894054"/>
                  </a:cubicBezTo>
                  <a:cubicBezTo>
                    <a:pt x="3164512" y="2894054"/>
                    <a:pt x="3164512" y="2894054"/>
                    <a:pt x="3153927" y="2830565"/>
                  </a:cubicBezTo>
                  <a:cubicBezTo>
                    <a:pt x="3153927" y="2830565"/>
                    <a:pt x="3153927" y="2830565"/>
                    <a:pt x="3143342" y="2809402"/>
                  </a:cubicBezTo>
                  <a:cubicBezTo>
                    <a:pt x="3143342" y="2809402"/>
                    <a:pt x="3143342" y="2809402"/>
                    <a:pt x="3138050" y="2782948"/>
                  </a:cubicBezTo>
                  <a:cubicBezTo>
                    <a:pt x="3138050" y="2782948"/>
                    <a:pt x="3138050" y="2782948"/>
                    <a:pt x="3116880" y="2761785"/>
                  </a:cubicBezTo>
                  <a:cubicBezTo>
                    <a:pt x="3116880" y="2761785"/>
                    <a:pt x="3116880" y="2761785"/>
                    <a:pt x="3111587" y="2730040"/>
                  </a:cubicBezTo>
                  <a:cubicBezTo>
                    <a:pt x="3111587" y="2730040"/>
                    <a:pt x="3111587" y="2730040"/>
                    <a:pt x="3122173" y="2677133"/>
                  </a:cubicBezTo>
                  <a:cubicBezTo>
                    <a:pt x="3122173" y="2677133"/>
                    <a:pt x="3122173" y="2677133"/>
                    <a:pt x="3153927" y="2629516"/>
                  </a:cubicBezTo>
                  <a:cubicBezTo>
                    <a:pt x="3153927" y="2629516"/>
                    <a:pt x="3153927" y="2629516"/>
                    <a:pt x="3159220" y="2603062"/>
                  </a:cubicBezTo>
                  <a:cubicBezTo>
                    <a:pt x="3159220" y="2603062"/>
                    <a:pt x="3159220" y="2603062"/>
                    <a:pt x="3138050" y="2566027"/>
                  </a:cubicBezTo>
                  <a:cubicBezTo>
                    <a:pt x="3138050" y="2566027"/>
                    <a:pt x="3138050" y="2566027"/>
                    <a:pt x="3148635" y="2539573"/>
                  </a:cubicBezTo>
                  <a:cubicBezTo>
                    <a:pt x="3148635" y="2539573"/>
                    <a:pt x="3148635" y="2539573"/>
                    <a:pt x="3138050" y="2502538"/>
                  </a:cubicBezTo>
                  <a:cubicBezTo>
                    <a:pt x="3138050" y="2502538"/>
                    <a:pt x="3138050" y="2502538"/>
                    <a:pt x="3116880" y="2486665"/>
                  </a:cubicBezTo>
                  <a:cubicBezTo>
                    <a:pt x="3116880" y="2486665"/>
                    <a:pt x="3116880" y="2486665"/>
                    <a:pt x="3101002" y="2449630"/>
                  </a:cubicBezTo>
                  <a:cubicBezTo>
                    <a:pt x="3101002" y="2449630"/>
                    <a:pt x="3101002" y="2449630"/>
                    <a:pt x="3063955" y="2417886"/>
                  </a:cubicBezTo>
                  <a:cubicBezTo>
                    <a:pt x="3063955" y="2417886"/>
                    <a:pt x="3063955" y="2417886"/>
                    <a:pt x="3058662" y="2391432"/>
                  </a:cubicBezTo>
                  <a:cubicBezTo>
                    <a:pt x="3058662" y="2391432"/>
                    <a:pt x="3058662" y="2391432"/>
                    <a:pt x="3079833" y="2317361"/>
                  </a:cubicBezTo>
                  <a:cubicBezTo>
                    <a:pt x="3079833" y="2317361"/>
                    <a:pt x="3079833" y="2317361"/>
                    <a:pt x="3074540" y="2290907"/>
                  </a:cubicBezTo>
                  <a:cubicBezTo>
                    <a:pt x="3074540" y="2290907"/>
                    <a:pt x="3074540" y="2290907"/>
                    <a:pt x="3048078" y="2275035"/>
                  </a:cubicBezTo>
                  <a:cubicBezTo>
                    <a:pt x="3048078" y="2275035"/>
                    <a:pt x="3048078" y="2275035"/>
                    <a:pt x="3000445" y="2280326"/>
                  </a:cubicBezTo>
                  <a:cubicBezTo>
                    <a:pt x="3000445" y="2280326"/>
                    <a:pt x="3000445" y="2280326"/>
                    <a:pt x="2984568" y="2259163"/>
                  </a:cubicBezTo>
                  <a:cubicBezTo>
                    <a:pt x="2984568" y="2259163"/>
                    <a:pt x="2984568" y="2259163"/>
                    <a:pt x="2958106" y="2238000"/>
                  </a:cubicBezTo>
                  <a:cubicBezTo>
                    <a:pt x="2958106" y="2238000"/>
                    <a:pt x="2958106" y="2238000"/>
                    <a:pt x="2884011" y="2253872"/>
                  </a:cubicBezTo>
                  <a:cubicBezTo>
                    <a:pt x="2884011" y="2253872"/>
                    <a:pt x="2884011" y="2253872"/>
                    <a:pt x="2846963" y="2275035"/>
                  </a:cubicBezTo>
                  <a:cubicBezTo>
                    <a:pt x="2846963" y="2275035"/>
                    <a:pt x="2846963" y="2275035"/>
                    <a:pt x="2815208" y="2264454"/>
                  </a:cubicBezTo>
                  <a:cubicBezTo>
                    <a:pt x="2815208" y="2264454"/>
                    <a:pt x="2815208" y="2264454"/>
                    <a:pt x="2778161" y="2259163"/>
                  </a:cubicBezTo>
                  <a:cubicBezTo>
                    <a:pt x="2778161" y="2259163"/>
                    <a:pt x="2778161" y="2259163"/>
                    <a:pt x="2741113" y="2285617"/>
                  </a:cubicBezTo>
                  <a:cubicBezTo>
                    <a:pt x="2741113" y="2285617"/>
                    <a:pt x="2741113" y="2285617"/>
                    <a:pt x="2714651" y="2285617"/>
                  </a:cubicBezTo>
                  <a:cubicBezTo>
                    <a:pt x="2714651" y="2285617"/>
                    <a:pt x="2714651" y="2285617"/>
                    <a:pt x="2640556" y="2227418"/>
                  </a:cubicBezTo>
                  <a:cubicBezTo>
                    <a:pt x="2640556" y="2227418"/>
                    <a:pt x="2640556" y="2227418"/>
                    <a:pt x="2619386" y="2227418"/>
                  </a:cubicBezTo>
                  <a:cubicBezTo>
                    <a:pt x="2619386" y="2227418"/>
                    <a:pt x="2619386" y="2227418"/>
                    <a:pt x="2603509" y="2185092"/>
                  </a:cubicBezTo>
                  <a:cubicBezTo>
                    <a:pt x="2603509" y="2185092"/>
                    <a:pt x="2603509" y="2185092"/>
                    <a:pt x="2561169" y="2126894"/>
                  </a:cubicBezTo>
                  <a:cubicBezTo>
                    <a:pt x="2561169" y="2126894"/>
                    <a:pt x="2561169" y="2126894"/>
                    <a:pt x="2539999" y="2116312"/>
                  </a:cubicBezTo>
                  <a:cubicBezTo>
                    <a:pt x="2539999" y="2116312"/>
                    <a:pt x="2539999" y="2116312"/>
                    <a:pt x="2534706" y="2079277"/>
                  </a:cubicBezTo>
                  <a:cubicBezTo>
                    <a:pt x="2534706" y="2079277"/>
                    <a:pt x="2534706" y="2079277"/>
                    <a:pt x="2524121" y="2058114"/>
                  </a:cubicBezTo>
                  <a:cubicBezTo>
                    <a:pt x="2524121" y="2058114"/>
                    <a:pt x="2524121" y="2058114"/>
                    <a:pt x="2545291" y="2042242"/>
                  </a:cubicBezTo>
                  <a:cubicBezTo>
                    <a:pt x="2545291" y="2042242"/>
                    <a:pt x="2545291" y="2042242"/>
                    <a:pt x="2545291" y="2015788"/>
                  </a:cubicBezTo>
                  <a:cubicBezTo>
                    <a:pt x="2545291" y="2015788"/>
                    <a:pt x="2545291" y="2015788"/>
                    <a:pt x="2550584" y="1994625"/>
                  </a:cubicBezTo>
                  <a:cubicBezTo>
                    <a:pt x="2550584" y="1994625"/>
                    <a:pt x="2550584" y="1994625"/>
                    <a:pt x="2539999" y="1962880"/>
                  </a:cubicBezTo>
                  <a:cubicBezTo>
                    <a:pt x="2539999" y="1962880"/>
                    <a:pt x="2539999" y="1962880"/>
                    <a:pt x="2550584" y="1947008"/>
                  </a:cubicBezTo>
                  <a:cubicBezTo>
                    <a:pt x="2550584" y="1947008"/>
                    <a:pt x="2550584" y="1947008"/>
                    <a:pt x="2534706" y="1941717"/>
                  </a:cubicBezTo>
                  <a:cubicBezTo>
                    <a:pt x="2534706" y="1941717"/>
                    <a:pt x="2534706" y="1941717"/>
                    <a:pt x="2529413" y="1920554"/>
                  </a:cubicBezTo>
                  <a:cubicBezTo>
                    <a:pt x="2529413" y="1920554"/>
                    <a:pt x="2529413" y="1920554"/>
                    <a:pt x="2550584" y="1899391"/>
                  </a:cubicBezTo>
                  <a:cubicBezTo>
                    <a:pt x="2550584" y="1899391"/>
                    <a:pt x="2550584" y="1899391"/>
                    <a:pt x="2555876" y="1867647"/>
                  </a:cubicBezTo>
                  <a:cubicBezTo>
                    <a:pt x="2555876" y="1867647"/>
                    <a:pt x="2555876" y="1867647"/>
                    <a:pt x="2582339" y="1851774"/>
                  </a:cubicBezTo>
                  <a:cubicBezTo>
                    <a:pt x="2582339" y="1851774"/>
                    <a:pt x="2582339" y="1851774"/>
                    <a:pt x="2582339" y="1825321"/>
                  </a:cubicBezTo>
                  <a:cubicBezTo>
                    <a:pt x="2582339" y="1825321"/>
                    <a:pt x="2582339" y="1825321"/>
                    <a:pt x="2603509" y="1809448"/>
                  </a:cubicBezTo>
                  <a:cubicBezTo>
                    <a:pt x="2603509" y="1809448"/>
                    <a:pt x="2603509" y="1809448"/>
                    <a:pt x="2614094" y="1782994"/>
                  </a:cubicBezTo>
                  <a:cubicBezTo>
                    <a:pt x="2614094" y="1782994"/>
                    <a:pt x="2614094" y="1782994"/>
                    <a:pt x="2645849" y="1777704"/>
                  </a:cubicBezTo>
                  <a:cubicBezTo>
                    <a:pt x="2645849" y="1777704"/>
                    <a:pt x="2645849" y="1777704"/>
                    <a:pt x="2677604" y="1756541"/>
                  </a:cubicBezTo>
                  <a:cubicBezTo>
                    <a:pt x="2677604" y="1756541"/>
                    <a:pt x="2677604" y="1756541"/>
                    <a:pt x="2677604" y="1730087"/>
                  </a:cubicBezTo>
                  <a:cubicBezTo>
                    <a:pt x="2677604" y="1730087"/>
                    <a:pt x="2677604" y="1730087"/>
                    <a:pt x="2688189" y="1682470"/>
                  </a:cubicBezTo>
                  <a:cubicBezTo>
                    <a:pt x="2688189" y="1682470"/>
                    <a:pt x="2688189" y="1682470"/>
                    <a:pt x="2730529" y="1650725"/>
                  </a:cubicBezTo>
                  <a:cubicBezTo>
                    <a:pt x="2730529" y="1650725"/>
                    <a:pt x="2730529" y="1650725"/>
                    <a:pt x="2751698" y="1624272"/>
                  </a:cubicBezTo>
                  <a:cubicBezTo>
                    <a:pt x="2751698" y="1624272"/>
                    <a:pt x="2751698" y="1624272"/>
                    <a:pt x="2762283" y="1597818"/>
                  </a:cubicBezTo>
                  <a:cubicBezTo>
                    <a:pt x="2762283" y="1597818"/>
                    <a:pt x="2762283" y="1597818"/>
                    <a:pt x="2735821" y="1576655"/>
                  </a:cubicBezTo>
                  <a:cubicBezTo>
                    <a:pt x="2735821" y="1576655"/>
                    <a:pt x="2735821" y="1576655"/>
                    <a:pt x="2704066" y="1581946"/>
                  </a:cubicBezTo>
                  <a:cubicBezTo>
                    <a:pt x="2704066" y="1581946"/>
                    <a:pt x="2704066" y="1581946"/>
                    <a:pt x="2698773" y="1566073"/>
                  </a:cubicBezTo>
                  <a:cubicBezTo>
                    <a:pt x="2698773" y="1566073"/>
                    <a:pt x="2698773" y="1566073"/>
                    <a:pt x="2698773" y="1523747"/>
                  </a:cubicBezTo>
                  <a:cubicBezTo>
                    <a:pt x="2698773" y="1523747"/>
                    <a:pt x="2698773" y="1523747"/>
                    <a:pt x="2704066" y="1476130"/>
                  </a:cubicBezTo>
                  <a:cubicBezTo>
                    <a:pt x="2704066" y="1476130"/>
                    <a:pt x="2704066" y="1476130"/>
                    <a:pt x="2704066" y="1428514"/>
                  </a:cubicBezTo>
                  <a:cubicBezTo>
                    <a:pt x="2704066" y="1428514"/>
                    <a:pt x="2704066" y="1428514"/>
                    <a:pt x="2730529" y="1412641"/>
                  </a:cubicBezTo>
                  <a:cubicBezTo>
                    <a:pt x="2730529" y="1412641"/>
                    <a:pt x="2730529" y="1412641"/>
                    <a:pt x="2762283" y="1423223"/>
                  </a:cubicBezTo>
                  <a:cubicBezTo>
                    <a:pt x="2762283" y="1423223"/>
                    <a:pt x="2762283" y="1423223"/>
                    <a:pt x="2841670" y="1423223"/>
                  </a:cubicBezTo>
                  <a:cubicBezTo>
                    <a:pt x="2841670" y="1423223"/>
                    <a:pt x="2841670" y="1423223"/>
                    <a:pt x="2862841" y="1380897"/>
                  </a:cubicBezTo>
                  <a:cubicBezTo>
                    <a:pt x="2862841" y="1380897"/>
                    <a:pt x="2862841" y="1380897"/>
                    <a:pt x="2862841" y="1359734"/>
                  </a:cubicBezTo>
                  <a:cubicBezTo>
                    <a:pt x="2862841" y="1359734"/>
                    <a:pt x="2862841" y="1359734"/>
                    <a:pt x="2836378" y="1322698"/>
                  </a:cubicBezTo>
                  <a:cubicBezTo>
                    <a:pt x="2836378" y="1322698"/>
                    <a:pt x="2836378" y="1322698"/>
                    <a:pt x="2809916" y="1306826"/>
                  </a:cubicBezTo>
                  <a:cubicBezTo>
                    <a:pt x="2809916" y="1306826"/>
                    <a:pt x="2809916" y="1306826"/>
                    <a:pt x="2794038" y="1296245"/>
                  </a:cubicBezTo>
                  <a:cubicBezTo>
                    <a:pt x="2794038" y="1296245"/>
                    <a:pt x="2794038" y="1296245"/>
                    <a:pt x="2799330" y="1280372"/>
                  </a:cubicBezTo>
                  <a:cubicBezTo>
                    <a:pt x="2799330" y="1280372"/>
                    <a:pt x="2799330" y="1280372"/>
                    <a:pt x="2831085" y="1285663"/>
                  </a:cubicBezTo>
                  <a:cubicBezTo>
                    <a:pt x="2831085" y="1285663"/>
                    <a:pt x="2831085" y="1285663"/>
                    <a:pt x="2841670" y="1275081"/>
                  </a:cubicBezTo>
                  <a:cubicBezTo>
                    <a:pt x="2841670" y="1275081"/>
                    <a:pt x="2841670" y="1275081"/>
                    <a:pt x="2836378" y="1259209"/>
                  </a:cubicBezTo>
                  <a:cubicBezTo>
                    <a:pt x="2836378" y="1259209"/>
                    <a:pt x="2836378" y="1259209"/>
                    <a:pt x="2820501" y="1238046"/>
                  </a:cubicBezTo>
                  <a:cubicBezTo>
                    <a:pt x="2820501" y="1238046"/>
                    <a:pt x="2820501" y="1238046"/>
                    <a:pt x="2788746" y="1243337"/>
                  </a:cubicBezTo>
                  <a:cubicBezTo>
                    <a:pt x="2788746" y="1243337"/>
                    <a:pt x="2788746" y="1243337"/>
                    <a:pt x="2783453" y="1232755"/>
                  </a:cubicBezTo>
                  <a:cubicBezTo>
                    <a:pt x="2783453" y="1232755"/>
                    <a:pt x="2783453" y="1232755"/>
                    <a:pt x="2815208" y="1216883"/>
                  </a:cubicBezTo>
                  <a:cubicBezTo>
                    <a:pt x="2815208" y="1216883"/>
                    <a:pt x="2815208" y="1216883"/>
                    <a:pt x="2778161" y="1206302"/>
                  </a:cubicBezTo>
                  <a:cubicBezTo>
                    <a:pt x="2778161" y="1206302"/>
                    <a:pt x="2778161" y="1206302"/>
                    <a:pt x="2794038" y="1179848"/>
                  </a:cubicBezTo>
                  <a:cubicBezTo>
                    <a:pt x="2794038" y="1179848"/>
                    <a:pt x="2794038" y="1179848"/>
                    <a:pt x="2809916" y="1158685"/>
                  </a:cubicBezTo>
                  <a:cubicBezTo>
                    <a:pt x="2809916" y="1158685"/>
                    <a:pt x="2809916" y="1158685"/>
                    <a:pt x="2815208" y="1121649"/>
                  </a:cubicBezTo>
                  <a:cubicBezTo>
                    <a:pt x="2815208" y="1121649"/>
                    <a:pt x="2815208" y="1121649"/>
                    <a:pt x="2788746" y="1116359"/>
                  </a:cubicBezTo>
                  <a:cubicBezTo>
                    <a:pt x="2788746" y="1116359"/>
                    <a:pt x="2788746" y="1116359"/>
                    <a:pt x="2767576" y="1079323"/>
                  </a:cubicBezTo>
                  <a:cubicBezTo>
                    <a:pt x="2767576" y="1079323"/>
                    <a:pt x="2767576" y="1079323"/>
                    <a:pt x="2767576" y="1042288"/>
                  </a:cubicBezTo>
                  <a:cubicBezTo>
                    <a:pt x="2767576" y="1042288"/>
                    <a:pt x="2767576" y="1042288"/>
                    <a:pt x="2788746" y="1015834"/>
                  </a:cubicBezTo>
                  <a:cubicBezTo>
                    <a:pt x="2788746" y="1015834"/>
                    <a:pt x="2788746" y="1015834"/>
                    <a:pt x="2825793" y="1005253"/>
                  </a:cubicBezTo>
                  <a:cubicBezTo>
                    <a:pt x="2825793" y="1005253"/>
                    <a:pt x="2825793" y="1005253"/>
                    <a:pt x="2815208" y="1031706"/>
                  </a:cubicBezTo>
                  <a:cubicBezTo>
                    <a:pt x="2815208" y="1031706"/>
                    <a:pt x="2815208" y="1031706"/>
                    <a:pt x="2841670" y="1052870"/>
                  </a:cubicBezTo>
                  <a:cubicBezTo>
                    <a:pt x="2841670" y="1052870"/>
                    <a:pt x="2841670" y="1052870"/>
                    <a:pt x="2825793" y="1089905"/>
                  </a:cubicBezTo>
                  <a:cubicBezTo>
                    <a:pt x="2825793" y="1089905"/>
                    <a:pt x="2825793" y="1089905"/>
                    <a:pt x="2873426" y="1158685"/>
                  </a:cubicBezTo>
                  <a:cubicBezTo>
                    <a:pt x="2873426" y="1158685"/>
                    <a:pt x="2873426" y="1158685"/>
                    <a:pt x="2899888" y="1185139"/>
                  </a:cubicBezTo>
                  <a:cubicBezTo>
                    <a:pt x="2899888" y="1185139"/>
                    <a:pt x="2899888" y="1185139"/>
                    <a:pt x="2899888" y="1222174"/>
                  </a:cubicBezTo>
                  <a:cubicBezTo>
                    <a:pt x="2899888" y="1222174"/>
                    <a:pt x="2899888" y="1222174"/>
                    <a:pt x="2846963" y="1253918"/>
                  </a:cubicBezTo>
                  <a:cubicBezTo>
                    <a:pt x="2846963" y="1253918"/>
                    <a:pt x="2846963" y="1253918"/>
                    <a:pt x="2873426" y="1269791"/>
                  </a:cubicBezTo>
                  <a:cubicBezTo>
                    <a:pt x="2873426" y="1269791"/>
                    <a:pt x="2873426" y="1269791"/>
                    <a:pt x="2947520" y="1216883"/>
                  </a:cubicBezTo>
                  <a:cubicBezTo>
                    <a:pt x="2947520" y="1216883"/>
                    <a:pt x="2947520" y="1216883"/>
                    <a:pt x="2958106" y="1179848"/>
                  </a:cubicBezTo>
                  <a:cubicBezTo>
                    <a:pt x="2958106" y="1179848"/>
                    <a:pt x="2958106" y="1179848"/>
                    <a:pt x="2995153" y="1153394"/>
                  </a:cubicBezTo>
                  <a:cubicBezTo>
                    <a:pt x="2995153" y="1153394"/>
                    <a:pt x="2995153" y="1153394"/>
                    <a:pt x="3032200" y="1142812"/>
                  </a:cubicBezTo>
                  <a:cubicBezTo>
                    <a:pt x="3032200" y="1142812"/>
                    <a:pt x="3032200" y="1142812"/>
                    <a:pt x="3016323" y="1116359"/>
                  </a:cubicBezTo>
                  <a:cubicBezTo>
                    <a:pt x="3016323" y="1116359"/>
                    <a:pt x="3016323" y="1116359"/>
                    <a:pt x="3011030" y="1084614"/>
                  </a:cubicBezTo>
                  <a:cubicBezTo>
                    <a:pt x="3011030" y="1084614"/>
                    <a:pt x="3011030" y="1084614"/>
                    <a:pt x="3032200" y="1074033"/>
                  </a:cubicBezTo>
                  <a:cubicBezTo>
                    <a:pt x="3032200" y="1074033"/>
                    <a:pt x="3032200" y="1074033"/>
                    <a:pt x="3032200" y="1047579"/>
                  </a:cubicBezTo>
                  <a:cubicBezTo>
                    <a:pt x="3032200" y="1047579"/>
                    <a:pt x="3032200" y="1047579"/>
                    <a:pt x="3053370" y="1031706"/>
                  </a:cubicBezTo>
                  <a:cubicBezTo>
                    <a:pt x="3053370" y="1031706"/>
                    <a:pt x="3053370" y="1031706"/>
                    <a:pt x="3069248" y="1111068"/>
                  </a:cubicBezTo>
                  <a:cubicBezTo>
                    <a:pt x="3069248" y="1111068"/>
                    <a:pt x="3069248" y="1111068"/>
                    <a:pt x="3101002" y="1089905"/>
                  </a:cubicBezTo>
                  <a:cubicBezTo>
                    <a:pt x="3101002" y="1089905"/>
                    <a:pt x="3101002" y="1089905"/>
                    <a:pt x="3074540" y="1036997"/>
                  </a:cubicBezTo>
                  <a:cubicBezTo>
                    <a:pt x="3074540" y="1036997"/>
                    <a:pt x="3074540" y="1036997"/>
                    <a:pt x="3063955" y="984090"/>
                  </a:cubicBezTo>
                  <a:cubicBezTo>
                    <a:pt x="3063955" y="984090"/>
                    <a:pt x="3063955" y="984090"/>
                    <a:pt x="3005738" y="1036997"/>
                  </a:cubicBezTo>
                  <a:cubicBezTo>
                    <a:pt x="3005738" y="1036997"/>
                    <a:pt x="3005738" y="1036997"/>
                    <a:pt x="2973983" y="1021125"/>
                  </a:cubicBezTo>
                  <a:cubicBezTo>
                    <a:pt x="2973983" y="1021125"/>
                    <a:pt x="2973983" y="1021125"/>
                    <a:pt x="2958106" y="957636"/>
                  </a:cubicBezTo>
                  <a:cubicBezTo>
                    <a:pt x="2958106" y="957636"/>
                    <a:pt x="2958106" y="957636"/>
                    <a:pt x="2968690" y="894147"/>
                  </a:cubicBezTo>
                  <a:cubicBezTo>
                    <a:pt x="2968690" y="894147"/>
                    <a:pt x="2968690" y="894147"/>
                    <a:pt x="3074540" y="809494"/>
                  </a:cubicBezTo>
                  <a:cubicBezTo>
                    <a:pt x="3074540" y="809494"/>
                    <a:pt x="3074540" y="809494"/>
                    <a:pt x="3101002" y="751296"/>
                  </a:cubicBezTo>
                  <a:cubicBezTo>
                    <a:pt x="3101002" y="751296"/>
                    <a:pt x="3101002" y="751296"/>
                    <a:pt x="3127465" y="703679"/>
                  </a:cubicBezTo>
                  <a:cubicBezTo>
                    <a:pt x="3127465" y="703679"/>
                    <a:pt x="3127465" y="703679"/>
                    <a:pt x="3148635" y="671935"/>
                  </a:cubicBezTo>
                  <a:cubicBezTo>
                    <a:pt x="3148635" y="671935"/>
                    <a:pt x="3148635" y="671935"/>
                    <a:pt x="3185682" y="661353"/>
                  </a:cubicBezTo>
                  <a:cubicBezTo>
                    <a:pt x="3185682" y="661353"/>
                    <a:pt x="3185682" y="661353"/>
                    <a:pt x="3201560" y="634899"/>
                  </a:cubicBezTo>
                  <a:cubicBezTo>
                    <a:pt x="3201560" y="634899"/>
                    <a:pt x="3201560" y="634899"/>
                    <a:pt x="3217437" y="634899"/>
                  </a:cubicBezTo>
                  <a:cubicBezTo>
                    <a:pt x="3217437" y="634899"/>
                    <a:pt x="3217437" y="634899"/>
                    <a:pt x="3233315" y="656062"/>
                  </a:cubicBezTo>
                  <a:cubicBezTo>
                    <a:pt x="3233315" y="656062"/>
                    <a:pt x="3233315" y="656062"/>
                    <a:pt x="3243900" y="634899"/>
                  </a:cubicBezTo>
                  <a:cubicBezTo>
                    <a:pt x="3243900" y="634899"/>
                    <a:pt x="3243900" y="634899"/>
                    <a:pt x="3291532" y="619027"/>
                  </a:cubicBezTo>
                  <a:cubicBezTo>
                    <a:pt x="3291532" y="619027"/>
                    <a:pt x="3291532" y="619027"/>
                    <a:pt x="3344457" y="656062"/>
                  </a:cubicBezTo>
                  <a:cubicBezTo>
                    <a:pt x="3344457" y="656062"/>
                    <a:pt x="3344457" y="656062"/>
                    <a:pt x="3370919" y="645481"/>
                  </a:cubicBezTo>
                  <a:cubicBezTo>
                    <a:pt x="3370919" y="645481"/>
                    <a:pt x="3370919" y="645481"/>
                    <a:pt x="3392089" y="666644"/>
                  </a:cubicBezTo>
                  <a:cubicBezTo>
                    <a:pt x="3392089" y="666644"/>
                    <a:pt x="3392089" y="666644"/>
                    <a:pt x="3429137" y="661353"/>
                  </a:cubicBezTo>
                  <a:cubicBezTo>
                    <a:pt x="3429137" y="661353"/>
                    <a:pt x="3429137" y="661353"/>
                    <a:pt x="3497939" y="693098"/>
                  </a:cubicBezTo>
                  <a:cubicBezTo>
                    <a:pt x="3497939" y="693098"/>
                    <a:pt x="3497939" y="693098"/>
                    <a:pt x="3519109" y="719551"/>
                  </a:cubicBezTo>
                  <a:cubicBezTo>
                    <a:pt x="3519109" y="719551"/>
                    <a:pt x="3519109" y="719551"/>
                    <a:pt x="3519109" y="746005"/>
                  </a:cubicBezTo>
                  <a:cubicBezTo>
                    <a:pt x="3519109" y="746005"/>
                    <a:pt x="3519109" y="746005"/>
                    <a:pt x="3487354" y="761877"/>
                  </a:cubicBezTo>
                  <a:cubicBezTo>
                    <a:pt x="3487354" y="761877"/>
                    <a:pt x="3487354" y="761877"/>
                    <a:pt x="3429137" y="751296"/>
                  </a:cubicBezTo>
                  <a:cubicBezTo>
                    <a:pt x="3429137" y="751296"/>
                    <a:pt x="3429137" y="751296"/>
                    <a:pt x="3397382" y="735424"/>
                  </a:cubicBezTo>
                  <a:cubicBezTo>
                    <a:pt x="3397382" y="735424"/>
                    <a:pt x="3397382" y="735424"/>
                    <a:pt x="3370919" y="730133"/>
                  </a:cubicBezTo>
                  <a:cubicBezTo>
                    <a:pt x="3370919" y="730133"/>
                    <a:pt x="3370919" y="730133"/>
                    <a:pt x="3397382" y="756587"/>
                  </a:cubicBezTo>
                  <a:cubicBezTo>
                    <a:pt x="3397382" y="756587"/>
                    <a:pt x="3397382" y="756587"/>
                    <a:pt x="3429137" y="777750"/>
                  </a:cubicBezTo>
                  <a:cubicBezTo>
                    <a:pt x="3429137" y="777750"/>
                    <a:pt x="3429137" y="777750"/>
                    <a:pt x="3434429" y="809494"/>
                  </a:cubicBezTo>
                  <a:cubicBezTo>
                    <a:pt x="3434429" y="809494"/>
                    <a:pt x="3434429" y="809494"/>
                    <a:pt x="3466184" y="830658"/>
                  </a:cubicBezTo>
                  <a:cubicBezTo>
                    <a:pt x="3466184" y="830658"/>
                    <a:pt x="3466184" y="830658"/>
                    <a:pt x="3497939" y="825367"/>
                  </a:cubicBezTo>
                  <a:cubicBezTo>
                    <a:pt x="3497939" y="825367"/>
                    <a:pt x="3497939" y="825367"/>
                    <a:pt x="3487354" y="809494"/>
                  </a:cubicBezTo>
                  <a:cubicBezTo>
                    <a:pt x="3487354" y="809494"/>
                    <a:pt x="3487354" y="809494"/>
                    <a:pt x="3460892" y="788331"/>
                  </a:cubicBezTo>
                  <a:cubicBezTo>
                    <a:pt x="3460892" y="788331"/>
                    <a:pt x="3460892" y="788331"/>
                    <a:pt x="3476769" y="788331"/>
                  </a:cubicBezTo>
                  <a:cubicBezTo>
                    <a:pt x="3476769" y="788331"/>
                    <a:pt x="3476769" y="788331"/>
                    <a:pt x="3503232" y="804204"/>
                  </a:cubicBezTo>
                  <a:cubicBezTo>
                    <a:pt x="3503232" y="804204"/>
                    <a:pt x="3503232" y="804204"/>
                    <a:pt x="3529694" y="788331"/>
                  </a:cubicBezTo>
                  <a:cubicBezTo>
                    <a:pt x="3529694" y="788331"/>
                    <a:pt x="3529694" y="788331"/>
                    <a:pt x="3513817" y="767168"/>
                  </a:cubicBezTo>
                  <a:cubicBezTo>
                    <a:pt x="3513817" y="767168"/>
                    <a:pt x="3513817" y="767168"/>
                    <a:pt x="3529694" y="751296"/>
                  </a:cubicBezTo>
                  <a:cubicBezTo>
                    <a:pt x="3529694" y="751296"/>
                    <a:pt x="3529694" y="751296"/>
                    <a:pt x="3540279" y="735424"/>
                  </a:cubicBezTo>
                  <a:cubicBezTo>
                    <a:pt x="3540279" y="735424"/>
                    <a:pt x="3540279" y="735424"/>
                    <a:pt x="3545572" y="735424"/>
                  </a:cubicBezTo>
                  <a:cubicBezTo>
                    <a:pt x="3545572" y="735424"/>
                    <a:pt x="3545572" y="735424"/>
                    <a:pt x="3577327" y="756587"/>
                  </a:cubicBezTo>
                  <a:cubicBezTo>
                    <a:pt x="3577327" y="756587"/>
                    <a:pt x="3577327" y="756587"/>
                    <a:pt x="3577327" y="735424"/>
                  </a:cubicBezTo>
                  <a:cubicBezTo>
                    <a:pt x="3577327" y="735424"/>
                    <a:pt x="3577327" y="735424"/>
                    <a:pt x="3572034" y="719551"/>
                  </a:cubicBezTo>
                  <a:cubicBezTo>
                    <a:pt x="3572034" y="719551"/>
                    <a:pt x="3572034" y="719551"/>
                    <a:pt x="3556157" y="687807"/>
                  </a:cubicBezTo>
                  <a:cubicBezTo>
                    <a:pt x="3556157" y="687807"/>
                    <a:pt x="3556157" y="687807"/>
                    <a:pt x="3550864" y="666644"/>
                  </a:cubicBezTo>
                  <a:cubicBezTo>
                    <a:pt x="3550864" y="666644"/>
                    <a:pt x="3550864" y="666644"/>
                    <a:pt x="3566742" y="666644"/>
                  </a:cubicBezTo>
                  <a:cubicBezTo>
                    <a:pt x="3566742" y="666644"/>
                    <a:pt x="3566742" y="666644"/>
                    <a:pt x="3598497" y="671935"/>
                  </a:cubicBezTo>
                  <a:cubicBezTo>
                    <a:pt x="3598497" y="671935"/>
                    <a:pt x="3598497" y="671935"/>
                    <a:pt x="3603789" y="693098"/>
                  </a:cubicBezTo>
                  <a:cubicBezTo>
                    <a:pt x="3603789" y="693098"/>
                    <a:pt x="3603789" y="693098"/>
                    <a:pt x="3593204" y="687807"/>
                  </a:cubicBezTo>
                  <a:cubicBezTo>
                    <a:pt x="3593204" y="687807"/>
                    <a:pt x="3593204" y="687807"/>
                    <a:pt x="3577327" y="703679"/>
                  </a:cubicBezTo>
                  <a:cubicBezTo>
                    <a:pt x="3577327" y="703679"/>
                    <a:pt x="3577327" y="703679"/>
                    <a:pt x="3598497" y="719551"/>
                  </a:cubicBezTo>
                  <a:cubicBezTo>
                    <a:pt x="3598497" y="719551"/>
                    <a:pt x="3598497" y="719551"/>
                    <a:pt x="3624959" y="724842"/>
                  </a:cubicBezTo>
                  <a:cubicBezTo>
                    <a:pt x="3624959" y="724842"/>
                    <a:pt x="3624959" y="724842"/>
                    <a:pt x="3624959" y="703679"/>
                  </a:cubicBezTo>
                  <a:cubicBezTo>
                    <a:pt x="3624959" y="703679"/>
                    <a:pt x="3624959" y="703679"/>
                    <a:pt x="3640837" y="677225"/>
                  </a:cubicBezTo>
                  <a:cubicBezTo>
                    <a:pt x="3640837" y="677225"/>
                    <a:pt x="3640837" y="677225"/>
                    <a:pt x="3688469" y="656062"/>
                  </a:cubicBezTo>
                  <a:cubicBezTo>
                    <a:pt x="3688469" y="656062"/>
                    <a:pt x="3688469" y="656062"/>
                    <a:pt x="3699054" y="634899"/>
                  </a:cubicBezTo>
                  <a:cubicBezTo>
                    <a:pt x="3699054" y="634899"/>
                    <a:pt x="3699054" y="634899"/>
                    <a:pt x="3714931" y="629608"/>
                  </a:cubicBezTo>
                  <a:cubicBezTo>
                    <a:pt x="3714931" y="629608"/>
                    <a:pt x="3714931" y="629608"/>
                    <a:pt x="3699054" y="671935"/>
                  </a:cubicBezTo>
                  <a:cubicBezTo>
                    <a:pt x="3699054" y="671935"/>
                    <a:pt x="3699054" y="671935"/>
                    <a:pt x="3720224" y="661353"/>
                  </a:cubicBezTo>
                  <a:cubicBezTo>
                    <a:pt x="3720224" y="661353"/>
                    <a:pt x="3720224" y="661353"/>
                    <a:pt x="3757271" y="640190"/>
                  </a:cubicBezTo>
                  <a:cubicBezTo>
                    <a:pt x="3757271" y="640190"/>
                    <a:pt x="3757271" y="640190"/>
                    <a:pt x="3789026" y="634899"/>
                  </a:cubicBezTo>
                  <a:cubicBezTo>
                    <a:pt x="3789026" y="634899"/>
                    <a:pt x="3789026" y="634899"/>
                    <a:pt x="3804904" y="634899"/>
                  </a:cubicBezTo>
                  <a:cubicBezTo>
                    <a:pt x="3804904" y="634899"/>
                    <a:pt x="3804904" y="634899"/>
                    <a:pt x="3799611" y="608445"/>
                  </a:cubicBezTo>
                  <a:cubicBezTo>
                    <a:pt x="3799611" y="608445"/>
                    <a:pt x="3799611" y="608445"/>
                    <a:pt x="3725516" y="581992"/>
                  </a:cubicBezTo>
                  <a:cubicBezTo>
                    <a:pt x="3725516" y="581992"/>
                    <a:pt x="3725516" y="581992"/>
                    <a:pt x="3688469" y="581992"/>
                  </a:cubicBezTo>
                  <a:cubicBezTo>
                    <a:pt x="3688469" y="581992"/>
                    <a:pt x="3688469" y="581992"/>
                    <a:pt x="3677884" y="571410"/>
                  </a:cubicBezTo>
                  <a:cubicBezTo>
                    <a:pt x="3677884" y="571410"/>
                    <a:pt x="3677884" y="571410"/>
                    <a:pt x="3651421" y="566119"/>
                  </a:cubicBezTo>
                  <a:cubicBezTo>
                    <a:pt x="3651421" y="566119"/>
                    <a:pt x="3651421" y="566119"/>
                    <a:pt x="3640837" y="539666"/>
                  </a:cubicBezTo>
                  <a:cubicBezTo>
                    <a:pt x="3640837" y="539666"/>
                    <a:pt x="3640837" y="539666"/>
                    <a:pt x="3667299" y="529084"/>
                  </a:cubicBezTo>
                  <a:cubicBezTo>
                    <a:pt x="3667299" y="529084"/>
                    <a:pt x="3667299" y="529084"/>
                    <a:pt x="3662006" y="502630"/>
                  </a:cubicBezTo>
                  <a:cubicBezTo>
                    <a:pt x="3662006" y="502630"/>
                    <a:pt x="3662006" y="502630"/>
                    <a:pt x="3677884" y="465595"/>
                  </a:cubicBezTo>
                  <a:cubicBezTo>
                    <a:pt x="3677884" y="465595"/>
                    <a:pt x="3677884" y="465595"/>
                    <a:pt x="3693761" y="439141"/>
                  </a:cubicBezTo>
                  <a:cubicBezTo>
                    <a:pt x="3693761" y="439141"/>
                    <a:pt x="3693761" y="439141"/>
                    <a:pt x="3683176" y="428560"/>
                  </a:cubicBezTo>
                  <a:cubicBezTo>
                    <a:pt x="3683176" y="428560"/>
                    <a:pt x="3683176" y="428560"/>
                    <a:pt x="3683176" y="417978"/>
                  </a:cubicBezTo>
                  <a:cubicBezTo>
                    <a:pt x="3683176" y="417978"/>
                    <a:pt x="3683176" y="417978"/>
                    <a:pt x="3699054" y="417978"/>
                  </a:cubicBezTo>
                  <a:cubicBezTo>
                    <a:pt x="3699054" y="417978"/>
                    <a:pt x="3699054" y="417978"/>
                    <a:pt x="3709639" y="396815"/>
                  </a:cubicBezTo>
                  <a:cubicBezTo>
                    <a:pt x="3709639" y="396815"/>
                    <a:pt x="3709639" y="396815"/>
                    <a:pt x="3751979" y="370361"/>
                  </a:cubicBezTo>
                  <a:cubicBezTo>
                    <a:pt x="3751979" y="370361"/>
                    <a:pt x="3751979" y="370361"/>
                    <a:pt x="3815489" y="343907"/>
                  </a:cubicBezTo>
                  <a:cubicBezTo>
                    <a:pt x="3815489" y="343907"/>
                    <a:pt x="3815489" y="343907"/>
                    <a:pt x="3820781" y="328035"/>
                  </a:cubicBezTo>
                  <a:cubicBezTo>
                    <a:pt x="3820781" y="328035"/>
                    <a:pt x="3820781" y="328035"/>
                    <a:pt x="3847244" y="322744"/>
                  </a:cubicBezTo>
                  <a:cubicBezTo>
                    <a:pt x="3847244" y="322744"/>
                    <a:pt x="3847244" y="322744"/>
                    <a:pt x="3841951" y="354489"/>
                  </a:cubicBezTo>
                  <a:cubicBezTo>
                    <a:pt x="3841951" y="354489"/>
                    <a:pt x="3841951" y="354489"/>
                    <a:pt x="3820781" y="365070"/>
                  </a:cubicBezTo>
                  <a:cubicBezTo>
                    <a:pt x="3820781" y="365070"/>
                    <a:pt x="3820781" y="365070"/>
                    <a:pt x="3778441" y="396815"/>
                  </a:cubicBezTo>
                  <a:cubicBezTo>
                    <a:pt x="3778441" y="396815"/>
                    <a:pt x="3778441" y="396815"/>
                    <a:pt x="3725516" y="444432"/>
                  </a:cubicBezTo>
                  <a:cubicBezTo>
                    <a:pt x="3725516" y="444432"/>
                    <a:pt x="3725516" y="444432"/>
                    <a:pt x="3704346" y="502630"/>
                  </a:cubicBezTo>
                  <a:cubicBezTo>
                    <a:pt x="3704346" y="502630"/>
                    <a:pt x="3704346" y="502630"/>
                    <a:pt x="3699054" y="544956"/>
                  </a:cubicBezTo>
                  <a:cubicBezTo>
                    <a:pt x="3699054" y="544956"/>
                    <a:pt x="3699054" y="544956"/>
                    <a:pt x="3741394" y="576701"/>
                  </a:cubicBezTo>
                  <a:cubicBezTo>
                    <a:pt x="3741394" y="576701"/>
                    <a:pt x="3741394" y="576701"/>
                    <a:pt x="3799611" y="597864"/>
                  </a:cubicBezTo>
                  <a:cubicBezTo>
                    <a:pt x="3799611" y="597864"/>
                    <a:pt x="3799611" y="597864"/>
                    <a:pt x="3831366" y="597864"/>
                  </a:cubicBezTo>
                  <a:cubicBezTo>
                    <a:pt x="3831366" y="597864"/>
                    <a:pt x="3831366" y="597864"/>
                    <a:pt x="3847244" y="592573"/>
                  </a:cubicBezTo>
                  <a:cubicBezTo>
                    <a:pt x="3847244" y="592573"/>
                    <a:pt x="3847244" y="592573"/>
                    <a:pt x="3878999" y="608445"/>
                  </a:cubicBezTo>
                  <a:cubicBezTo>
                    <a:pt x="3878999" y="608445"/>
                    <a:pt x="3878999" y="608445"/>
                    <a:pt x="3905461" y="608445"/>
                  </a:cubicBezTo>
                  <a:cubicBezTo>
                    <a:pt x="3905461" y="608445"/>
                    <a:pt x="3905461" y="608445"/>
                    <a:pt x="3942509" y="634899"/>
                  </a:cubicBezTo>
                  <a:cubicBezTo>
                    <a:pt x="3942509" y="634899"/>
                    <a:pt x="3942509" y="634899"/>
                    <a:pt x="3931924" y="608445"/>
                  </a:cubicBezTo>
                  <a:cubicBezTo>
                    <a:pt x="3931924" y="608445"/>
                    <a:pt x="3931924" y="608445"/>
                    <a:pt x="3910754" y="581992"/>
                  </a:cubicBezTo>
                  <a:cubicBezTo>
                    <a:pt x="3910754" y="581992"/>
                    <a:pt x="3910754" y="581992"/>
                    <a:pt x="3894876" y="587282"/>
                  </a:cubicBezTo>
                  <a:cubicBezTo>
                    <a:pt x="3894876" y="587282"/>
                    <a:pt x="3894876" y="587282"/>
                    <a:pt x="3889584" y="566119"/>
                  </a:cubicBezTo>
                  <a:cubicBezTo>
                    <a:pt x="3889584" y="566119"/>
                    <a:pt x="3889584" y="566119"/>
                    <a:pt x="3894876" y="550247"/>
                  </a:cubicBezTo>
                  <a:cubicBezTo>
                    <a:pt x="3894876" y="550247"/>
                    <a:pt x="3894876" y="550247"/>
                    <a:pt x="3878999" y="534375"/>
                  </a:cubicBezTo>
                  <a:cubicBezTo>
                    <a:pt x="3878999" y="534375"/>
                    <a:pt x="3878999" y="534375"/>
                    <a:pt x="3884291" y="523793"/>
                  </a:cubicBezTo>
                  <a:cubicBezTo>
                    <a:pt x="3884291" y="523793"/>
                    <a:pt x="3884291" y="523793"/>
                    <a:pt x="3905461" y="513212"/>
                  </a:cubicBezTo>
                  <a:cubicBezTo>
                    <a:pt x="3905461" y="513212"/>
                    <a:pt x="3905461" y="513212"/>
                    <a:pt x="3900169" y="486758"/>
                  </a:cubicBezTo>
                  <a:cubicBezTo>
                    <a:pt x="3900169" y="486758"/>
                    <a:pt x="3900169" y="486758"/>
                    <a:pt x="3905461" y="455013"/>
                  </a:cubicBezTo>
                  <a:cubicBezTo>
                    <a:pt x="3905461" y="455013"/>
                    <a:pt x="3905461" y="455013"/>
                    <a:pt x="3931924" y="455013"/>
                  </a:cubicBezTo>
                  <a:cubicBezTo>
                    <a:pt x="3931924" y="455013"/>
                    <a:pt x="3931924" y="455013"/>
                    <a:pt x="3958386" y="465595"/>
                  </a:cubicBezTo>
                  <a:cubicBezTo>
                    <a:pt x="3958386" y="465595"/>
                    <a:pt x="3958386" y="465595"/>
                    <a:pt x="3953093" y="507921"/>
                  </a:cubicBezTo>
                  <a:cubicBezTo>
                    <a:pt x="3953093" y="507921"/>
                    <a:pt x="3953093" y="507921"/>
                    <a:pt x="3979556" y="518502"/>
                  </a:cubicBezTo>
                  <a:cubicBezTo>
                    <a:pt x="3979556" y="518502"/>
                    <a:pt x="3979556" y="518502"/>
                    <a:pt x="3990141" y="566119"/>
                  </a:cubicBezTo>
                  <a:cubicBezTo>
                    <a:pt x="3990141" y="566119"/>
                    <a:pt x="3990141" y="566119"/>
                    <a:pt x="4016603" y="597864"/>
                  </a:cubicBezTo>
                  <a:cubicBezTo>
                    <a:pt x="4016603" y="597864"/>
                    <a:pt x="4016603" y="597864"/>
                    <a:pt x="4016603" y="619027"/>
                  </a:cubicBezTo>
                  <a:cubicBezTo>
                    <a:pt x="4016603" y="619027"/>
                    <a:pt x="4016603" y="619027"/>
                    <a:pt x="4011311" y="656062"/>
                  </a:cubicBezTo>
                  <a:cubicBezTo>
                    <a:pt x="4011311" y="656062"/>
                    <a:pt x="4011311" y="656062"/>
                    <a:pt x="3995433" y="671935"/>
                  </a:cubicBezTo>
                  <a:cubicBezTo>
                    <a:pt x="3995433" y="671935"/>
                    <a:pt x="3995433" y="671935"/>
                    <a:pt x="3979556" y="671935"/>
                  </a:cubicBezTo>
                  <a:cubicBezTo>
                    <a:pt x="3979556" y="671935"/>
                    <a:pt x="3979556" y="671935"/>
                    <a:pt x="3968971" y="682516"/>
                  </a:cubicBezTo>
                  <a:cubicBezTo>
                    <a:pt x="3968971" y="682516"/>
                    <a:pt x="3968971" y="682516"/>
                    <a:pt x="4021896" y="682516"/>
                  </a:cubicBezTo>
                  <a:cubicBezTo>
                    <a:pt x="4021896" y="682516"/>
                    <a:pt x="4021896" y="682516"/>
                    <a:pt x="4032481" y="656062"/>
                  </a:cubicBezTo>
                  <a:cubicBezTo>
                    <a:pt x="4032481" y="656062"/>
                    <a:pt x="4032481" y="656062"/>
                    <a:pt x="4043066" y="634899"/>
                  </a:cubicBezTo>
                  <a:cubicBezTo>
                    <a:pt x="4043066" y="634899"/>
                    <a:pt x="4043066" y="634899"/>
                    <a:pt x="4032481" y="603155"/>
                  </a:cubicBezTo>
                  <a:cubicBezTo>
                    <a:pt x="4032481" y="603155"/>
                    <a:pt x="4032481" y="603155"/>
                    <a:pt x="4053651" y="587282"/>
                  </a:cubicBezTo>
                  <a:cubicBezTo>
                    <a:pt x="4053651" y="587282"/>
                    <a:pt x="4053651" y="587282"/>
                    <a:pt x="4069528" y="597864"/>
                  </a:cubicBezTo>
                  <a:cubicBezTo>
                    <a:pt x="4069528" y="597864"/>
                    <a:pt x="4069528" y="597864"/>
                    <a:pt x="4085406" y="629608"/>
                  </a:cubicBezTo>
                  <a:cubicBezTo>
                    <a:pt x="4085406" y="629608"/>
                    <a:pt x="4085406" y="629608"/>
                    <a:pt x="4117161" y="640190"/>
                  </a:cubicBezTo>
                  <a:cubicBezTo>
                    <a:pt x="4117161" y="640190"/>
                    <a:pt x="4117161" y="640190"/>
                    <a:pt x="4133038" y="634899"/>
                  </a:cubicBezTo>
                  <a:cubicBezTo>
                    <a:pt x="4133038" y="634899"/>
                    <a:pt x="4133038" y="634899"/>
                    <a:pt x="4095991" y="619027"/>
                  </a:cubicBezTo>
                  <a:cubicBezTo>
                    <a:pt x="4095991" y="619027"/>
                    <a:pt x="4095991" y="619027"/>
                    <a:pt x="4085406" y="592573"/>
                  </a:cubicBezTo>
                  <a:cubicBezTo>
                    <a:pt x="4085406" y="592573"/>
                    <a:pt x="4085406" y="592573"/>
                    <a:pt x="4053651" y="576701"/>
                  </a:cubicBezTo>
                  <a:cubicBezTo>
                    <a:pt x="4053651" y="576701"/>
                    <a:pt x="4053651" y="576701"/>
                    <a:pt x="4021896" y="587282"/>
                  </a:cubicBezTo>
                  <a:cubicBezTo>
                    <a:pt x="4021896" y="587282"/>
                    <a:pt x="4021896" y="587282"/>
                    <a:pt x="4011311" y="576701"/>
                  </a:cubicBezTo>
                  <a:cubicBezTo>
                    <a:pt x="4011311" y="576701"/>
                    <a:pt x="4011311" y="576701"/>
                    <a:pt x="4011311" y="560829"/>
                  </a:cubicBezTo>
                  <a:cubicBezTo>
                    <a:pt x="4011311" y="560829"/>
                    <a:pt x="4011311" y="560829"/>
                    <a:pt x="4000726" y="550247"/>
                  </a:cubicBezTo>
                  <a:cubicBezTo>
                    <a:pt x="4000726" y="550247"/>
                    <a:pt x="4000726" y="550247"/>
                    <a:pt x="4000726" y="529084"/>
                  </a:cubicBezTo>
                  <a:cubicBezTo>
                    <a:pt x="4000726" y="529084"/>
                    <a:pt x="4000726" y="529084"/>
                    <a:pt x="3979556" y="507921"/>
                  </a:cubicBezTo>
                  <a:cubicBezTo>
                    <a:pt x="3979556" y="507921"/>
                    <a:pt x="3979556" y="507921"/>
                    <a:pt x="3984848" y="481467"/>
                  </a:cubicBezTo>
                  <a:cubicBezTo>
                    <a:pt x="3984848" y="481467"/>
                    <a:pt x="3984848" y="481467"/>
                    <a:pt x="3995433" y="460304"/>
                  </a:cubicBezTo>
                  <a:cubicBezTo>
                    <a:pt x="3995433" y="460304"/>
                    <a:pt x="3995433" y="460304"/>
                    <a:pt x="3990141" y="449723"/>
                  </a:cubicBezTo>
                  <a:cubicBezTo>
                    <a:pt x="3990141" y="449723"/>
                    <a:pt x="3990141" y="449723"/>
                    <a:pt x="3995433" y="444432"/>
                  </a:cubicBezTo>
                  <a:cubicBezTo>
                    <a:pt x="3995433" y="444432"/>
                    <a:pt x="3995433" y="444432"/>
                    <a:pt x="4016603" y="465595"/>
                  </a:cubicBezTo>
                  <a:cubicBezTo>
                    <a:pt x="4016603" y="465595"/>
                    <a:pt x="4016603" y="465595"/>
                    <a:pt x="4048358" y="470886"/>
                  </a:cubicBezTo>
                  <a:cubicBezTo>
                    <a:pt x="4048358" y="470886"/>
                    <a:pt x="4048358" y="470886"/>
                    <a:pt x="4037773" y="449723"/>
                  </a:cubicBezTo>
                  <a:cubicBezTo>
                    <a:pt x="4037773" y="449723"/>
                    <a:pt x="4037773" y="449723"/>
                    <a:pt x="4053651" y="439141"/>
                  </a:cubicBezTo>
                  <a:cubicBezTo>
                    <a:pt x="4053651" y="439141"/>
                    <a:pt x="4053651" y="439141"/>
                    <a:pt x="4085406" y="460304"/>
                  </a:cubicBezTo>
                  <a:cubicBezTo>
                    <a:pt x="4085406" y="460304"/>
                    <a:pt x="4085406" y="460304"/>
                    <a:pt x="4127746" y="470886"/>
                  </a:cubicBezTo>
                  <a:cubicBezTo>
                    <a:pt x="4127746" y="470886"/>
                    <a:pt x="4127746" y="470886"/>
                    <a:pt x="4133038" y="513212"/>
                  </a:cubicBezTo>
                  <a:cubicBezTo>
                    <a:pt x="4133038" y="513212"/>
                    <a:pt x="4133038" y="513212"/>
                    <a:pt x="4154208" y="539666"/>
                  </a:cubicBezTo>
                  <a:cubicBezTo>
                    <a:pt x="4154208" y="539666"/>
                    <a:pt x="4154208" y="539666"/>
                    <a:pt x="4170086" y="534375"/>
                  </a:cubicBezTo>
                  <a:cubicBezTo>
                    <a:pt x="4170086" y="534375"/>
                    <a:pt x="4170086" y="534375"/>
                    <a:pt x="4148916" y="507921"/>
                  </a:cubicBezTo>
                  <a:cubicBezTo>
                    <a:pt x="4148916" y="507921"/>
                    <a:pt x="4148916" y="507921"/>
                    <a:pt x="4148916" y="486758"/>
                  </a:cubicBezTo>
                  <a:cubicBezTo>
                    <a:pt x="4148916" y="486758"/>
                    <a:pt x="4148916" y="486758"/>
                    <a:pt x="4133038" y="455013"/>
                  </a:cubicBezTo>
                  <a:cubicBezTo>
                    <a:pt x="4133038" y="455013"/>
                    <a:pt x="4133038" y="455013"/>
                    <a:pt x="4090698" y="444432"/>
                  </a:cubicBezTo>
                  <a:cubicBezTo>
                    <a:pt x="4090698" y="444432"/>
                    <a:pt x="4090698" y="444432"/>
                    <a:pt x="4074821" y="428560"/>
                  </a:cubicBezTo>
                  <a:cubicBezTo>
                    <a:pt x="4074821" y="428560"/>
                    <a:pt x="4074821" y="428560"/>
                    <a:pt x="4069528" y="407397"/>
                  </a:cubicBezTo>
                  <a:cubicBezTo>
                    <a:pt x="4069528" y="407397"/>
                    <a:pt x="4069528" y="407397"/>
                    <a:pt x="4085406" y="391524"/>
                  </a:cubicBezTo>
                  <a:cubicBezTo>
                    <a:pt x="4085406" y="391524"/>
                    <a:pt x="4085406" y="391524"/>
                    <a:pt x="4122453" y="380943"/>
                  </a:cubicBezTo>
                  <a:cubicBezTo>
                    <a:pt x="4122453" y="380943"/>
                    <a:pt x="4122453" y="380943"/>
                    <a:pt x="4143623" y="370361"/>
                  </a:cubicBezTo>
                  <a:cubicBezTo>
                    <a:pt x="4143623" y="370361"/>
                    <a:pt x="4143623" y="370361"/>
                    <a:pt x="4148916" y="396815"/>
                  </a:cubicBezTo>
                  <a:cubicBezTo>
                    <a:pt x="4148916" y="396815"/>
                    <a:pt x="4148916" y="396815"/>
                    <a:pt x="4164793" y="365070"/>
                  </a:cubicBezTo>
                  <a:cubicBezTo>
                    <a:pt x="4164793" y="365070"/>
                    <a:pt x="4164793" y="365070"/>
                    <a:pt x="4143623" y="349198"/>
                  </a:cubicBezTo>
                  <a:cubicBezTo>
                    <a:pt x="4143623" y="349198"/>
                    <a:pt x="4143623" y="349198"/>
                    <a:pt x="4138331" y="328035"/>
                  </a:cubicBezTo>
                  <a:cubicBezTo>
                    <a:pt x="4138331" y="328035"/>
                    <a:pt x="4138331" y="328035"/>
                    <a:pt x="4154208" y="312163"/>
                  </a:cubicBezTo>
                  <a:cubicBezTo>
                    <a:pt x="4154208" y="312163"/>
                    <a:pt x="4154208" y="312163"/>
                    <a:pt x="4164793" y="291000"/>
                  </a:cubicBezTo>
                  <a:cubicBezTo>
                    <a:pt x="4164793" y="291000"/>
                    <a:pt x="4164793" y="291000"/>
                    <a:pt x="4191256" y="285709"/>
                  </a:cubicBezTo>
                  <a:cubicBezTo>
                    <a:pt x="4191256" y="285709"/>
                    <a:pt x="4191256" y="285709"/>
                    <a:pt x="4249473" y="238092"/>
                  </a:cubicBezTo>
                  <a:cubicBezTo>
                    <a:pt x="4249473" y="238092"/>
                    <a:pt x="4249473" y="238092"/>
                    <a:pt x="4265350" y="248674"/>
                  </a:cubicBezTo>
                  <a:cubicBezTo>
                    <a:pt x="4265350" y="248674"/>
                    <a:pt x="4265350" y="248674"/>
                    <a:pt x="4307690" y="243383"/>
                  </a:cubicBezTo>
                  <a:cubicBezTo>
                    <a:pt x="4307690" y="243383"/>
                    <a:pt x="4307690" y="243383"/>
                    <a:pt x="4281228" y="222220"/>
                  </a:cubicBezTo>
                  <a:cubicBezTo>
                    <a:pt x="4281228" y="222220"/>
                    <a:pt x="4281228" y="222220"/>
                    <a:pt x="4307690" y="211638"/>
                  </a:cubicBezTo>
                  <a:cubicBezTo>
                    <a:pt x="4307690" y="211638"/>
                    <a:pt x="4307690" y="211638"/>
                    <a:pt x="4334153" y="211638"/>
                  </a:cubicBezTo>
                  <a:cubicBezTo>
                    <a:pt x="4334153" y="211638"/>
                    <a:pt x="4334153" y="211638"/>
                    <a:pt x="4339445" y="201057"/>
                  </a:cubicBezTo>
                  <a:cubicBezTo>
                    <a:pt x="4339445" y="201057"/>
                    <a:pt x="4339445" y="201057"/>
                    <a:pt x="4323568" y="206348"/>
                  </a:cubicBezTo>
                  <a:cubicBezTo>
                    <a:pt x="4323568" y="206348"/>
                    <a:pt x="4323568" y="206348"/>
                    <a:pt x="4307690" y="190476"/>
                  </a:cubicBezTo>
                  <a:cubicBezTo>
                    <a:pt x="4307690" y="190476"/>
                    <a:pt x="4307690" y="190476"/>
                    <a:pt x="4312983" y="164022"/>
                  </a:cubicBezTo>
                  <a:cubicBezTo>
                    <a:pt x="4312983" y="164022"/>
                    <a:pt x="4312983" y="164022"/>
                    <a:pt x="4323568" y="142859"/>
                  </a:cubicBezTo>
                  <a:cubicBezTo>
                    <a:pt x="4323568" y="142859"/>
                    <a:pt x="4323568" y="142859"/>
                    <a:pt x="4339445" y="142859"/>
                  </a:cubicBezTo>
                  <a:cubicBezTo>
                    <a:pt x="4339445" y="142859"/>
                    <a:pt x="4339445" y="142859"/>
                    <a:pt x="4350030" y="174603"/>
                  </a:cubicBezTo>
                  <a:cubicBezTo>
                    <a:pt x="4350030" y="174603"/>
                    <a:pt x="4350030" y="174603"/>
                    <a:pt x="4365908" y="179894"/>
                  </a:cubicBezTo>
                  <a:cubicBezTo>
                    <a:pt x="4365908" y="179894"/>
                    <a:pt x="4365908" y="179894"/>
                    <a:pt x="4387078" y="179894"/>
                  </a:cubicBezTo>
                  <a:cubicBezTo>
                    <a:pt x="4387078" y="179894"/>
                    <a:pt x="4387078" y="179894"/>
                    <a:pt x="4429418" y="164022"/>
                  </a:cubicBezTo>
                  <a:cubicBezTo>
                    <a:pt x="4429418" y="164022"/>
                    <a:pt x="4429418" y="164022"/>
                    <a:pt x="4461173" y="153440"/>
                  </a:cubicBezTo>
                  <a:cubicBezTo>
                    <a:pt x="4461173" y="153440"/>
                    <a:pt x="4461173" y="153440"/>
                    <a:pt x="4503513" y="164022"/>
                  </a:cubicBezTo>
                  <a:cubicBezTo>
                    <a:pt x="4503513" y="164022"/>
                    <a:pt x="4503513" y="164022"/>
                    <a:pt x="4508805" y="185185"/>
                  </a:cubicBezTo>
                  <a:cubicBezTo>
                    <a:pt x="4508805" y="185185"/>
                    <a:pt x="4508805" y="185185"/>
                    <a:pt x="4482343" y="190476"/>
                  </a:cubicBezTo>
                  <a:cubicBezTo>
                    <a:pt x="4482343" y="190476"/>
                    <a:pt x="4482343" y="190476"/>
                    <a:pt x="4508805" y="201057"/>
                  </a:cubicBezTo>
                  <a:cubicBezTo>
                    <a:pt x="4508805" y="201057"/>
                    <a:pt x="4508805" y="201057"/>
                    <a:pt x="4508805" y="238092"/>
                  </a:cubicBezTo>
                  <a:cubicBezTo>
                    <a:pt x="4508805" y="238092"/>
                    <a:pt x="4508805" y="238092"/>
                    <a:pt x="4482343" y="259256"/>
                  </a:cubicBezTo>
                  <a:cubicBezTo>
                    <a:pt x="4482343" y="259256"/>
                    <a:pt x="4482343" y="259256"/>
                    <a:pt x="4440003" y="301582"/>
                  </a:cubicBezTo>
                  <a:cubicBezTo>
                    <a:pt x="4440003" y="301582"/>
                    <a:pt x="4440003" y="301582"/>
                    <a:pt x="4418833" y="343907"/>
                  </a:cubicBezTo>
                  <a:cubicBezTo>
                    <a:pt x="4418833" y="343907"/>
                    <a:pt x="4418833" y="343907"/>
                    <a:pt x="4434710" y="333326"/>
                  </a:cubicBezTo>
                  <a:cubicBezTo>
                    <a:pt x="4434710" y="333326"/>
                    <a:pt x="4434710" y="333326"/>
                    <a:pt x="4445295" y="322744"/>
                  </a:cubicBezTo>
                  <a:cubicBezTo>
                    <a:pt x="4445295" y="322744"/>
                    <a:pt x="4445295" y="322744"/>
                    <a:pt x="4466465" y="306872"/>
                  </a:cubicBezTo>
                  <a:cubicBezTo>
                    <a:pt x="4466465" y="306872"/>
                    <a:pt x="4466465" y="306872"/>
                    <a:pt x="4487635" y="296291"/>
                  </a:cubicBezTo>
                  <a:cubicBezTo>
                    <a:pt x="4487635" y="296291"/>
                    <a:pt x="4487635" y="296291"/>
                    <a:pt x="4482343" y="285709"/>
                  </a:cubicBezTo>
                  <a:cubicBezTo>
                    <a:pt x="4482343" y="285709"/>
                    <a:pt x="4482343" y="285709"/>
                    <a:pt x="4487635" y="269837"/>
                  </a:cubicBezTo>
                  <a:cubicBezTo>
                    <a:pt x="4487635" y="269837"/>
                    <a:pt x="4487635" y="269837"/>
                    <a:pt x="4519390" y="269837"/>
                  </a:cubicBezTo>
                  <a:cubicBezTo>
                    <a:pt x="4519390" y="269837"/>
                    <a:pt x="4519390" y="269837"/>
                    <a:pt x="4535268" y="264546"/>
                  </a:cubicBezTo>
                  <a:cubicBezTo>
                    <a:pt x="4535268" y="264546"/>
                    <a:pt x="4535268" y="264546"/>
                    <a:pt x="4556438" y="269837"/>
                  </a:cubicBezTo>
                  <a:cubicBezTo>
                    <a:pt x="4556438" y="269837"/>
                    <a:pt x="4556438" y="269837"/>
                    <a:pt x="4598777" y="259256"/>
                  </a:cubicBezTo>
                  <a:cubicBezTo>
                    <a:pt x="4598777" y="259256"/>
                    <a:pt x="4598777" y="259256"/>
                    <a:pt x="4619947" y="253965"/>
                  </a:cubicBezTo>
                  <a:cubicBezTo>
                    <a:pt x="4619947" y="253965"/>
                    <a:pt x="4619947" y="253965"/>
                    <a:pt x="4630532" y="269837"/>
                  </a:cubicBezTo>
                  <a:cubicBezTo>
                    <a:pt x="4630532" y="269837"/>
                    <a:pt x="4630532" y="269837"/>
                    <a:pt x="4672872" y="253965"/>
                  </a:cubicBezTo>
                  <a:cubicBezTo>
                    <a:pt x="4672872" y="253965"/>
                    <a:pt x="4672872" y="253965"/>
                    <a:pt x="4694042" y="248674"/>
                  </a:cubicBezTo>
                  <a:cubicBezTo>
                    <a:pt x="4694042" y="248674"/>
                    <a:pt x="4694042" y="248674"/>
                    <a:pt x="4699335" y="243383"/>
                  </a:cubicBezTo>
                  <a:cubicBezTo>
                    <a:pt x="4699335" y="243383"/>
                    <a:pt x="4699335" y="243383"/>
                    <a:pt x="4678165" y="238092"/>
                  </a:cubicBezTo>
                  <a:cubicBezTo>
                    <a:pt x="4678165" y="238092"/>
                    <a:pt x="4678165" y="238092"/>
                    <a:pt x="4683457" y="222220"/>
                  </a:cubicBezTo>
                  <a:cubicBezTo>
                    <a:pt x="4683457" y="222220"/>
                    <a:pt x="4683457" y="222220"/>
                    <a:pt x="4688750" y="206348"/>
                  </a:cubicBezTo>
                  <a:cubicBezTo>
                    <a:pt x="4688750" y="206348"/>
                    <a:pt x="4688750" y="206348"/>
                    <a:pt x="4725797" y="211638"/>
                  </a:cubicBezTo>
                  <a:cubicBezTo>
                    <a:pt x="4725797" y="211638"/>
                    <a:pt x="4725797" y="211638"/>
                    <a:pt x="4762845" y="206348"/>
                  </a:cubicBezTo>
                  <a:cubicBezTo>
                    <a:pt x="4762845" y="206348"/>
                    <a:pt x="4762845" y="206348"/>
                    <a:pt x="4784015" y="216929"/>
                  </a:cubicBezTo>
                  <a:cubicBezTo>
                    <a:pt x="4784015" y="216929"/>
                    <a:pt x="4784015" y="216929"/>
                    <a:pt x="4773430" y="232802"/>
                  </a:cubicBezTo>
                  <a:cubicBezTo>
                    <a:pt x="4773430" y="232802"/>
                    <a:pt x="4773430" y="232802"/>
                    <a:pt x="4757552" y="248674"/>
                  </a:cubicBezTo>
                  <a:cubicBezTo>
                    <a:pt x="4757552" y="248674"/>
                    <a:pt x="4757552" y="248674"/>
                    <a:pt x="4752260" y="253965"/>
                  </a:cubicBezTo>
                  <a:cubicBezTo>
                    <a:pt x="4752260" y="253965"/>
                    <a:pt x="4752260" y="253965"/>
                    <a:pt x="4773430" y="253965"/>
                  </a:cubicBezTo>
                  <a:cubicBezTo>
                    <a:pt x="4773430" y="253965"/>
                    <a:pt x="4773430" y="253965"/>
                    <a:pt x="4836940" y="280419"/>
                  </a:cubicBezTo>
                  <a:cubicBezTo>
                    <a:pt x="4836940" y="280419"/>
                    <a:pt x="4836940" y="280419"/>
                    <a:pt x="4868695" y="285709"/>
                  </a:cubicBezTo>
                  <a:cubicBezTo>
                    <a:pt x="4868695" y="285709"/>
                    <a:pt x="4868695" y="285709"/>
                    <a:pt x="4873987" y="275128"/>
                  </a:cubicBezTo>
                  <a:cubicBezTo>
                    <a:pt x="4873987" y="275128"/>
                    <a:pt x="4873987" y="275128"/>
                    <a:pt x="4858110" y="253965"/>
                  </a:cubicBezTo>
                  <a:cubicBezTo>
                    <a:pt x="4858110" y="253965"/>
                    <a:pt x="4858110" y="253965"/>
                    <a:pt x="4863402" y="238092"/>
                  </a:cubicBezTo>
                  <a:cubicBezTo>
                    <a:pt x="4863402" y="238092"/>
                    <a:pt x="4863402" y="238092"/>
                    <a:pt x="4884572" y="259256"/>
                  </a:cubicBezTo>
                  <a:cubicBezTo>
                    <a:pt x="4884572" y="259256"/>
                    <a:pt x="4884572" y="259256"/>
                    <a:pt x="4905742" y="253965"/>
                  </a:cubicBezTo>
                  <a:cubicBezTo>
                    <a:pt x="4905742" y="253965"/>
                    <a:pt x="4905742" y="253965"/>
                    <a:pt x="4921619" y="253965"/>
                  </a:cubicBezTo>
                  <a:cubicBezTo>
                    <a:pt x="4921619" y="253965"/>
                    <a:pt x="4921619" y="253965"/>
                    <a:pt x="4916327" y="248674"/>
                  </a:cubicBezTo>
                  <a:cubicBezTo>
                    <a:pt x="4916327" y="248674"/>
                    <a:pt x="4916327" y="248674"/>
                    <a:pt x="4916327" y="232802"/>
                  </a:cubicBezTo>
                  <a:cubicBezTo>
                    <a:pt x="4916327" y="232802"/>
                    <a:pt x="4916327" y="232802"/>
                    <a:pt x="4942789" y="238092"/>
                  </a:cubicBezTo>
                  <a:cubicBezTo>
                    <a:pt x="4942789" y="238092"/>
                    <a:pt x="4942789" y="238092"/>
                    <a:pt x="4974544" y="238092"/>
                  </a:cubicBezTo>
                  <a:cubicBezTo>
                    <a:pt x="4974544" y="238092"/>
                    <a:pt x="4974544" y="238092"/>
                    <a:pt x="4974544" y="216929"/>
                  </a:cubicBezTo>
                  <a:cubicBezTo>
                    <a:pt x="4974544" y="216929"/>
                    <a:pt x="4974544" y="216929"/>
                    <a:pt x="4974544" y="190476"/>
                  </a:cubicBezTo>
                  <a:cubicBezTo>
                    <a:pt x="4974544" y="190476"/>
                    <a:pt x="4974544" y="190476"/>
                    <a:pt x="4953374" y="190476"/>
                  </a:cubicBezTo>
                  <a:cubicBezTo>
                    <a:pt x="4953374" y="190476"/>
                    <a:pt x="4953374" y="190476"/>
                    <a:pt x="4963959" y="164022"/>
                  </a:cubicBezTo>
                  <a:cubicBezTo>
                    <a:pt x="4963959" y="164022"/>
                    <a:pt x="4963959" y="164022"/>
                    <a:pt x="5001007" y="153440"/>
                  </a:cubicBezTo>
                  <a:cubicBezTo>
                    <a:pt x="5001007" y="153440"/>
                    <a:pt x="5001007" y="153440"/>
                    <a:pt x="5059224" y="148150"/>
                  </a:cubicBezTo>
                  <a:cubicBezTo>
                    <a:pt x="5059224" y="148150"/>
                    <a:pt x="5059224" y="148150"/>
                    <a:pt x="5064517" y="179894"/>
                  </a:cubicBezTo>
                  <a:cubicBezTo>
                    <a:pt x="5064517" y="179894"/>
                    <a:pt x="5064517" y="179894"/>
                    <a:pt x="5080394" y="190476"/>
                  </a:cubicBezTo>
                  <a:cubicBezTo>
                    <a:pt x="5080394" y="190476"/>
                    <a:pt x="5080394" y="190476"/>
                    <a:pt x="5090979" y="169313"/>
                  </a:cubicBezTo>
                  <a:cubicBezTo>
                    <a:pt x="5090979" y="169313"/>
                    <a:pt x="5090979" y="169313"/>
                    <a:pt x="5085687" y="142859"/>
                  </a:cubicBezTo>
                  <a:cubicBezTo>
                    <a:pt x="5085687" y="142859"/>
                    <a:pt x="5085687" y="142859"/>
                    <a:pt x="5112149" y="137568"/>
                  </a:cubicBezTo>
                  <a:cubicBezTo>
                    <a:pt x="5112149" y="137568"/>
                    <a:pt x="5112149" y="137568"/>
                    <a:pt x="5133319" y="148150"/>
                  </a:cubicBezTo>
                  <a:cubicBezTo>
                    <a:pt x="5133319" y="148150"/>
                    <a:pt x="5133319" y="148150"/>
                    <a:pt x="5128027" y="158731"/>
                  </a:cubicBezTo>
                  <a:cubicBezTo>
                    <a:pt x="5128027" y="158731"/>
                    <a:pt x="5128027" y="158731"/>
                    <a:pt x="5165074" y="158731"/>
                  </a:cubicBezTo>
                  <a:cubicBezTo>
                    <a:pt x="5165074" y="158731"/>
                    <a:pt x="5165074" y="158731"/>
                    <a:pt x="5212707" y="174603"/>
                  </a:cubicBezTo>
                  <a:cubicBezTo>
                    <a:pt x="5212707" y="174603"/>
                    <a:pt x="5212707" y="174603"/>
                    <a:pt x="5217999" y="158731"/>
                  </a:cubicBezTo>
                  <a:cubicBezTo>
                    <a:pt x="5217999" y="158731"/>
                    <a:pt x="5217999" y="158731"/>
                    <a:pt x="5255046" y="132277"/>
                  </a:cubicBezTo>
                  <a:cubicBezTo>
                    <a:pt x="5255046" y="132277"/>
                    <a:pt x="5255046" y="132277"/>
                    <a:pt x="5286801" y="121696"/>
                  </a:cubicBezTo>
                  <a:cubicBezTo>
                    <a:pt x="5286801" y="121696"/>
                    <a:pt x="5286801" y="121696"/>
                    <a:pt x="5329141" y="126986"/>
                  </a:cubicBezTo>
                  <a:cubicBezTo>
                    <a:pt x="5329141" y="126986"/>
                    <a:pt x="5329141" y="126986"/>
                    <a:pt x="5329141" y="158731"/>
                  </a:cubicBezTo>
                  <a:cubicBezTo>
                    <a:pt x="5329141" y="158731"/>
                    <a:pt x="5329141" y="158731"/>
                    <a:pt x="5366189" y="179894"/>
                  </a:cubicBezTo>
                  <a:cubicBezTo>
                    <a:pt x="5366189" y="179894"/>
                    <a:pt x="5366189" y="179894"/>
                    <a:pt x="5376774" y="158731"/>
                  </a:cubicBezTo>
                  <a:cubicBezTo>
                    <a:pt x="5376774" y="158731"/>
                    <a:pt x="5376774" y="158731"/>
                    <a:pt x="5397944" y="148150"/>
                  </a:cubicBezTo>
                  <a:cubicBezTo>
                    <a:pt x="5397944" y="148150"/>
                    <a:pt x="5397944" y="148150"/>
                    <a:pt x="5456161" y="132277"/>
                  </a:cubicBezTo>
                  <a:cubicBezTo>
                    <a:pt x="5456161" y="132277"/>
                    <a:pt x="5456161" y="132277"/>
                    <a:pt x="5456161" y="116405"/>
                  </a:cubicBezTo>
                  <a:cubicBezTo>
                    <a:pt x="5456161" y="116405"/>
                    <a:pt x="5456161" y="116405"/>
                    <a:pt x="5477331" y="132277"/>
                  </a:cubicBezTo>
                  <a:cubicBezTo>
                    <a:pt x="5477331" y="132277"/>
                    <a:pt x="5477331" y="132277"/>
                    <a:pt x="5519671" y="142859"/>
                  </a:cubicBezTo>
                  <a:cubicBezTo>
                    <a:pt x="5519671" y="142859"/>
                    <a:pt x="5519671" y="142859"/>
                    <a:pt x="5524964" y="137568"/>
                  </a:cubicBezTo>
                  <a:cubicBezTo>
                    <a:pt x="5524964" y="137568"/>
                    <a:pt x="5524964" y="137568"/>
                    <a:pt x="5519671" y="111114"/>
                  </a:cubicBezTo>
                  <a:cubicBezTo>
                    <a:pt x="5519671" y="111114"/>
                    <a:pt x="5519671" y="111114"/>
                    <a:pt x="5503794" y="105823"/>
                  </a:cubicBezTo>
                  <a:cubicBezTo>
                    <a:pt x="5503794" y="105823"/>
                    <a:pt x="5503794" y="105823"/>
                    <a:pt x="5493209" y="84660"/>
                  </a:cubicBezTo>
                  <a:cubicBezTo>
                    <a:pt x="5493209" y="84660"/>
                    <a:pt x="5493209" y="84660"/>
                    <a:pt x="5514379" y="68788"/>
                  </a:cubicBezTo>
                  <a:cubicBezTo>
                    <a:pt x="5514379" y="68788"/>
                    <a:pt x="5514379" y="68788"/>
                    <a:pt x="5540841" y="74079"/>
                  </a:cubicBezTo>
                  <a:cubicBezTo>
                    <a:pt x="5540841" y="74079"/>
                    <a:pt x="5540841" y="74079"/>
                    <a:pt x="5614936" y="58207"/>
                  </a:cubicBezTo>
                  <a:cubicBezTo>
                    <a:pt x="5614936" y="58207"/>
                    <a:pt x="5614936" y="58207"/>
                    <a:pt x="5657276" y="47625"/>
                  </a:cubicBezTo>
                  <a:close/>
                  <a:moveTo>
                    <a:pt x="5059358" y="0"/>
                  </a:moveTo>
                  <a:lnTo>
                    <a:pt x="5079996" y="11113"/>
                  </a:lnTo>
                  <a:lnTo>
                    <a:pt x="5054596" y="36513"/>
                  </a:lnTo>
                  <a:lnTo>
                    <a:pt x="4995858" y="42863"/>
                  </a:lnTo>
                  <a:lnTo>
                    <a:pt x="4959346" y="52388"/>
                  </a:lnTo>
                  <a:lnTo>
                    <a:pt x="4932358" y="31750"/>
                  </a:lnTo>
                  <a:lnTo>
                    <a:pt x="4932358" y="63500"/>
                  </a:lnTo>
                  <a:lnTo>
                    <a:pt x="4911721" y="84138"/>
                  </a:lnTo>
                  <a:lnTo>
                    <a:pt x="4895846" y="106363"/>
                  </a:lnTo>
                  <a:lnTo>
                    <a:pt x="4848221" y="84138"/>
                  </a:lnTo>
                  <a:lnTo>
                    <a:pt x="4848221" y="52388"/>
                  </a:lnTo>
                  <a:lnTo>
                    <a:pt x="4864096" y="42863"/>
                  </a:lnTo>
                  <a:lnTo>
                    <a:pt x="4900608" y="47625"/>
                  </a:lnTo>
                  <a:lnTo>
                    <a:pt x="4884733" y="20638"/>
                  </a:lnTo>
                  <a:lnTo>
                    <a:pt x="4900608" y="15875"/>
                  </a:lnTo>
                  <a:lnTo>
                    <a:pt x="4921246" y="20638"/>
                  </a:lnTo>
                  <a:lnTo>
                    <a:pt x="4948233" y="11113"/>
                  </a:lnTo>
                  <a:lnTo>
                    <a:pt x="4979983" y="11113"/>
                  </a:lnTo>
                  <a:lnTo>
                    <a:pt x="5027608" y="11113"/>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71" name="ValueText1">
              <a:extLst>
                <a:ext uri="{FF2B5EF4-FFF2-40B4-BE49-F238E27FC236}">
                  <a16:creationId xmlns:a16="http://schemas.microsoft.com/office/drawing/2014/main" id="{460D8FD3-643F-4191-800E-A5B1793E27FC}"/>
                </a:ext>
              </a:extLst>
            </p:cNvPr>
            <p:cNvSpPr txBox="1"/>
            <p:nvPr/>
          </p:nvSpPr>
          <p:spPr>
            <a:xfrm>
              <a:off x="3819663" y="1772563"/>
              <a:ext cx="359218" cy="175912"/>
            </a:xfrm>
            <a:prstGeom prst="rect">
              <a:avLst/>
            </a:prstGeom>
            <a:noFill/>
          </p:spPr>
          <p:txBody>
            <a:bodyPr wrap="none" anchor="ctr" anchorCtr="0">
              <a:prstTxWarp prst="textPlain">
                <a:avLst/>
              </a:prstTxWarp>
              <a:normAutofit fontScale="25000" lnSpcReduction="20000"/>
            </a:bodyPr>
            <a:lstStyle/>
            <a:p>
              <a:r>
                <a:rPr lang="en-US" sz="6000" dirty="0">
                  <a:solidFill>
                    <a:schemeClr val="bg1"/>
                  </a:solidFill>
                  <a:latin typeface="Impact" panose="020B0806030902050204" pitchFamily="34" charset="0"/>
                </a:rPr>
                <a:t>75%</a:t>
              </a:r>
            </a:p>
          </p:txBody>
        </p:sp>
        <p:sp>
          <p:nvSpPr>
            <p:cNvPr id="75" name="RelativeShape2">
              <a:extLst>
                <a:ext uri="{FF2B5EF4-FFF2-40B4-BE49-F238E27FC236}">
                  <a16:creationId xmlns:a16="http://schemas.microsoft.com/office/drawing/2014/main" id="{16D02738-15B9-425C-A0EF-EDFF9B22F0D8}"/>
                </a:ext>
              </a:extLst>
            </p:cNvPr>
            <p:cNvSpPr/>
            <p:nvPr/>
          </p:nvSpPr>
          <p:spPr bwMode="auto">
            <a:xfrm>
              <a:off x="5249132" y="2336971"/>
              <a:ext cx="3453207" cy="190387"/>
            </a:xfrm>
            <a:prstGeom prst="roundRect">
              <a:avLst>
                <a:gd name="adj" fmla="val 50000"/>
              </a:avLst>
            </a:prstGeom>
            <a:noFill/>
            <a:ln>
              <a:noFill/>
            </a:ln>
          </p:spPr>
          <p:txBody>
            <a:bodyPr vert="horz" wrap="square" lIns="91440" tIns="45720" rIns="91440" bIns="45720" numCol="1" rtlCol="0" anchor="t" anchorCtr="0" compatLnSpc="1">
              <a:prstTxWarp prst="textNoShape">
                <a:avLst/>
              </a:prstTxWarp>
            </a:bodyPr>
            <a:lstStyle/>
            <a:p>
              <a:pPr algn="l"/>
              <a:endParaRPr lang="zh-CN" altLang="en-US"/>
            </a:p>
          </p:txBody>
        </p:sp>
        <p:sp>
          <p:nvSpPr>
            <p:cNvPr id="77" name="RelativeShape3">
              <a:extLst>
                <a:ext uri="{FF2B5EF4-FFF2-40B4-BE49-F238E27FC236}">
                  <a16:creationId xmlns:a16="http://schemas.microsoft.com/office/drawing/2014/main" id="{8384DF07-CEA6-45F5-B91F-126ACC2EB0D1}"/>
                </a:ext>
              </a:extLst>
            </p:cNvPr>
            <p:cNvSpPr/>
            <p:nvPr/>
          </p:nvSpPr>
          <p:spPr bwMode="auto">
            <a:xfrm>
              <a:off x="5249133" y="3093649"/>
              <a:ext cx="3453206" cy="190387"/>
            </a:xfrm>
            <a:prstGeom prst="roundRect">
              <a:avLst>
                <a:gd name="adj" fmla="val 50000"/>
              </a:avLst>
            </a:prstGeom>
            <a:noFill/>
            <a:ln>
              <a:noFill/>
            </a:ln>
          </p:spPr>
          <p:txBody>
            <a:bodyPr vert="horz" wrap="square" lIns="91440" tIns="45720" rIns="91440" bIns="45720" numCol="1" rtlCol="0" anchor="t" anchorCtr="0" compatLnSpc="1">
              <a:prstTxWarp prst="textNoShape">
                <a:avLst/>
              </a:prstTxWarp>
            </a:bodyPr>
            <a:lstStyle/>
            <a:p>
              <a:pPr algn="l"/>
              <a:endParaRPr lang="zh-CN" altLang="en-US"/>
            </a:p>
          </p:txBody>
        </p:sp>
        <p:sp>
          <p:nvSpPr>
            <p:cNvPr id="79" name="RelativeShape4">
              <a:extLst>
                <a:ext uri="{FF2B5EF4-FFF2-40B4-BE49-F238E27FC236}">
                  <a16:creationId xmlns:a16="http://schemas.microsoft.com/office/drawing/2014/main" id="{B14D888E-59C7-4965-8D4A-17092B3AD39E}"/>
                </a:ext>
              </a:extLst>
            </p:cNvPr>
            <p:cNvSpPr/>
            <p:nvPr/>
          </p:nvSpPr>
          <p:spPr bwMode="auto">
            <a:xfrm>
              <a:off x="5249131" y="3850326"/>
              <a:ext cx="3453205" cy="190387"/>
            </a:xfrm>
            <a:prstGeom prst="roundRect">
              <a:avLst>
                <a:gd name="adj" fmla="val 50000"/>
              </a:avLst>
            </a:prstGeom>
            <a:noFill/>
            <a:ln>
              <a:noFill/>
            </a:ln>
          </p:spPr>
          <p:txBody>
            <a:bodyPr vert="horz" wrap="square" lIns="91440" tIns="45720" rIns="91440" bIns="45720" numCol="1" rtlCol="0" anchor="t" anchorCtr="0" compatLnSpc="1">
              <a:prstTxWarp prst="textNoShape">
                <a:avLst/>
              </a:prstTxWarp>
            </a:bodyPr>
            <a:lstStyle/>
            <a:p>
              <a:pPr algn="l"/>
              <a:endParaRPr lang="zh-CN" altLang="en-US"/>
            </a:p>
          </p:txBody>
        </p:sp>
      </p:grpSp>
      <p:sp>
        <p:nvSpPr>
          <p:cNvPr id="66" name="Rectangle 65">
            <a:extLst>
              <a:ext uri="{FF2B5EF4-FFF2-40B4-BE49-F238E27FC236}">
                <a16:creationId xmlns:a16="http://schemas.microsoft.com/office/drawing/2014/main" id="{BED9EFF4-0CC5-7928-B3EA-5AD7D5D93CC1}"/>
              </a:ext>
            </a:extLst>
          </p:cNvPr>
          <p:cNvSpPr/>
          <p:nvPr/>
        </p:nvSpPr>
        <p:spPr>
          <a:xfrm>
            <a:off x="11641138" y="1509355"/>
            <a:ext cx="550862" cy="4440028"/>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4DCB38CE-EC70-A397-203A-EB531A663421}"/>
              </a:ext>
            </a:extLst>
          </p:cNvPr>
          <p:cNvSpPr>
            <a:spLocks noGrp="1"/>
          </p:cNvSpPr>
          <p:nvPr>
            <p:ph type="title"/>
          </p:nvPr>
        </p:nvSpPr>
        <p:spPr>
          <a:xfrm>
            <a:off x="550864" y="368828"/>
            <a:ext cx="11090274" cy="332399"/>
          </a:xfrm>
        </p:spPr>
        <p:txBody>
          <a:bodyPr/>
          <a:lstStyle/>
          <a:p>
            <a:r>
              <a:rPr lang="zh-TW" altLang="en-US" b="1" dirty="0">
                <a:solidFill>
                  <a:schemeClr val="tx1"/>
                </a:solidFill>
              </a:rPr>
              <a:t>從全球可見到在地掌握：科睿唯安助您建立完整的學術影響力版圖</a:t>
            </a:r>
            <a:endParaRPr lang="en-US" b="1" dirty="0">
              <a:solidFill>
                <a:schemeClr val="tx1"/>
              </a:solidFill>
            </a:endParaRPr>
          </a:p>
        </p:txBody>
      </p:sp>
      <p:sp>
        <p:nvSpPr>
          <p:cNvPr id="4" name="Slide Number Placeholder 3">
            <a:extLst>
              <a:ext uri="{FF2B5EF4-FFF2-40B4-BE49-F238E27FC236}">
                <a16:creationId xmlns:a16="http://schemas.microsoft.com/office/drawing/2014/main" id="{3503B6C1-802C-4BF7-042A-52BFB2AE344F}"/>
              </a:ext>
            </a:extLst>
          </p:cNvPr>
          <p:cNvSpPr>
            <a:spLocks noGrp="1"/>
          </p:cNvSpPr>
          <p:nvPr>
            <p:ph type="sldNum" sz="quarter" idx="11"/>
          </p:nvPr>
        </p:nvSpPr>
        <p:spPr>
          <a:xfrm>
            <a:off x="11506200"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US"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8" name="Rectangle 67">
            <a:extLst>
              <a:ext uri="{FF2B5EF4-FFF2-40B4-BE49-F238E27FC236}">
                <a16:creationId xmlns:a16="http://schemas.microsoft.com/office/drawing/2014/main" id="{66CCA04F-AECD-38F2-AC45-0A881B60E551}"/>
              </a:ext>
            </a:extLst>
          </p:cNvPr>
          <p:cNvSpPr/>
          <p:nvPr/>
        </p:nvSpPr>
        <p:spPr>
          <a:xfrm>
            <a:off x="0" y="1489447"/>
            <a:ext cx="550863" cy="4440028"/>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2" name="Oval 21">
            <a:extLst>
              <a:ext uri="{FF2B5EF4-FFF2-40B4-BE49-F238E27FC236}">
                <a16:creationId xmlns:a16="http://schemas.microsoft.com/office/drawing/2014/main" id="{AD31D3B4-D796-19C4-0A7F-D6DDDCC82984}"/>
              </a:ext>
            </a:extLst>
          </p:cNvPr>
          <p:cNvSpPr/>
          <p:nvPr/>
        </p:nvSpPr>
        <p:spPr>
          <a:xfrm>
            <a:off x="4375597" y="944010"/>
            <a:ext cx="1818518" cy="1809255"/>
          </a:xfrm>
          <a:prstGeom prst="ellipse">
            <a:avLst/>
          </a:prstGeom>
          <a:solidFill>
            <a:schemeClr val="bg1"/>
          </a:solidFill>
          <a:ln>
            <a:solidFill>
              <a:schemeClr val="bg2"/>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6" name="Oval 35">
            <a:extLst>
              <a:ext uri="{FF2B5EF4-FFF2-40B4-BE49-F238E27FC236}">
                <a16:creationId xmlns:a16="http://schemas.microsoft.com/office/drawing/2014/main" id="{290B4B35-0536-F44C-CCC5-1149862C4BC6}"/>
              </a:ext>
            </a:extLst>
          </p:cNvPr>
          <p:cNvSpPr>
            <a:spLocks/>
          </p:cNvSpPr>
          <p:nvPr/>
        </p:nvSpPr>
        <p:spPr>
          <a:xfrm>
            <a:off x="4440663" y="996489"/>
            <a:ext cx="1701149" cy="1692484"/>
          </a:xfrm>
          <a:prstGeom prst="ellipse">
            <a:avLst/>
          </a:prstGeom>
          <a:solidFill>
            <a:schemeClr val="accent2">
              <a:lumMod val="20000"/>
              <a:lumOff val="80000"/>
              <a:alpha val="70000"/>
            </a:scheme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0" name="Rectangle 29">
            <a:extLst>
              <a:ext uri="{FF2B5EF4-FFF2-40B4-BE49-F238E27FC236}">
                <a16:creationId xmlns:a16="http://schemas.microsoft.com/office/drawing/2014/main" id="{F9529C3C-A3B2-732B-8904-D990DE13CD72}"/>
              </a:ext>
            </a:extLst>
          </p:cNvPr>
          <p:cNvSpPr/>
          <p:nvPr/>
        </p:nvSpPr>
        <p:spPr>
          <a:xfrm>
            <a:off x="4494144" y="1942759"/>
            <a:ext cx="1602105" cy="256480"/>
          </a:xfrm>
          <a:prstGeom prst="rect">
            <a:avLst/>
          </a:prstGeom>
          <a:noFill/>
        </p:spPr>
        <p:txBody>
          <a:bodyPr wrap="square" lIns="0" tIns="0" rIns="0" bIns="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1" i="0" u="none" strike="noStrike" kern="1200" cap="none" spc="0" normalizeH="0" baseline="0" noProof="0" err="1">
                <a:ln>
                  <a:noFill/>
                </a:ln>
                <a:solidFill>
                  <a:srgbClr val="5E33BF"/>
                </a:solidFill>
                <a:effectLst/>
                <a:uLnTx/>
                <a:uFillTx/>
                <a:latin typeface="Avenir Next LT Pro Demi"/>
                <a:ea typeface="+mn-ea"/>
                <a:cs typeface="Calibri"/>
              </a:rPr>
              <a:t>InCites</a:t>
            </a:r>
            <a:endParaRPr kumimoji="0" lang="en-US" sz="2000" b="1" i="0" u="none" strike="noStrike" kern="1200" cap="none" spc="0" normalizeH="0" baseline="0" noProof="0">
              <a:ln>
                <a:noFill/>
              </a:ln>
              <a:solidFill>
                <a:srgbClr val="5E33BF"/>
              </a:solidFill>
              <a:effectLst/>
              <a:uLnTx/>
              <a:uFillTx/>
              <a:latin typeface="Avenir Next LT Pro Demi"/>
              <a:ea typeface="+mn-ea"/>
              <a:cs typeface="Calibri"/>
            </a:endParaRPr>
          </a:p>
        </p:txBody>
      </p:sp>
      <p:sp>
        <p:nvSpPr>
          <p:cNvPr id="39" name="TextBox 38">
            <a:extLst>
              <a:ext uri="{FF2B5EF4-FFF2-40B4-BE49-F238E27FC236}">
                <a16:creationId xmlns:a16="http://schemas.microsoft.com/office/drawing/2014/main" id="{DFFA10F9-D07D-1246-730B-4F4305F1FF8D}"/>
              </a:ext>
            </a:extLst>
          </p:cNvPr>
          <p:cNvSpPr txBox="1">
            <a:spLocks/>
          </p:cNvSpPr>
          <p:nvPr/>
        </p:nvSpPr>
        <p:spPr>
          <a:xfrm>
            <a:off x="4274955" y="1176360"/>
            <a:ext cx="1978981" cy="1804929"/>
          </a:xfrm>
          <a:prstGeom prst="rect">
            <a:avLst/>
          </a:prstGeom>
          <a:noFill/>
          <a:ln>
            <a:noFill/>
          </a:ln>
        </p:spPr>
        <p:txBody>
          <a:bodyPr wrap="square" rtlCol="0">
            <a:prstTxWarp prst="textArchDown">
              <a:avLst>
                <a:gd name="adj" fmla="val 21319514"/>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prstClr val="black"/>
                </a:solidFill>
                <a:effectLst/>
                <a:uLnTx/>
                <a:uFillTx/>
                <a:latin typeface="Avenir Next LT Pro"/>
                <a:ea typeface="+mn-ea"/>
                <a:cs typeface="+mn-cs"/>
              </a:rPr>
              <a:t>評估影響力</a:t>
            </a:r>
            <a:endParaRPr kumimoji="0" lang="en-US" sz="1600" b="0" i="0" u="none" strike="noStrike" kern="1200" cap="none" spc="0" normalizeH="0" baseline="0" noProof="0">
              <a:ln>
                <a:noFill/>
              </a:ln>
              <a:solidFill>
                <a:prstClr val="black"/>
              </a:solidFill>
              <a:effectLst/>
              <a:uLnTx/>
              <a:uFillTx/>
              <a:latin typeface="Avenir Next LT Pro"/>
              <a:ea typeface="+mn-ea"/>
              <a:cs typeface="+mn-cs"/>
            </a:endParaRPr>
          </a:p>
        </p:txBody>
      </p:sp>
      <p:grpSp>
        <p:nvGrpSpPr>
          <p:cNvPr id="80" name="群組 79">
            <a:extLst>
              <a:ext uri="{FF2B5EF4-FFF2-40B4-BE49-F238E27FC236}">
                <a16:creationId xmlns:a16="http://schemas.microsoft.com/office/drawing/2014/main" id="{08FE71A3-6967-55EF-D832-9A05C50ADAE1}"/>
              </a:ext>
            </a:extLst>
          </p:cNvPr>
          <p:cNvGrpSpPr/>
          <p:nvPr/>
        </p:nvGrpSpPr>
        <p:grpSpPr>
          <a:xfrm>
            <a:off x="7312437" y="3509914"/>
            <a:ext cx="1905837" cy="2026264"/>
            <a:chOff x="5179700" y="3727232"/>
            <a:chExt cx="1905837" cy="2026264"/>
          </a:xfrm>
        </p:grpSpPr>
        <p:sp>
          <p:nvSpPr>
            <p:cNvPr id="25" name="Oval 24">
              <a:extLst>
                <a:ext uri="{FF2B5EF4-FFF2-40B4-BE49-F238E27FC236}">
                  <a16:creationId xmlns:a16="http://schemas.microsoft.com/office/drawing/2014/main" id="{858093A1-89DF-E29B-957C-2067B32C045C}"/>
                </a:ext>
              </a:extLst>
            </p:cNvPr>
            <p:cNvSpPr/>
            <p:nvPr/>
          </p:nvSpPr>
          <p:spPr>
            <a:xfrm>
              <a:off x="5227532" y="3727232"/>
              <a:ext cx="1818518" cy="1809255"/>
            </a:xfrm>
            <a:prstGeom prst="ellipse">
              <a:avLst/>
            </a:prstGeom>
            <a:solidFill>
              <a:schemeClr val="bg1"/>
            </a:solidFill>
            <a:ln>
              <a:solidFill>
                <a:schemeClr val="accent5">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8" name="Oval 37">
              <a:extLst>
                <a:ext uri="{FF2B5EF4-FFF2-40B4-BE49-F238E27FC236}">
                  <a16:creationId xmlns:a16="http://schemas.microsoft.com/office/drawing/2014/main" id="{3F474B6E-D623-BE6A-24DC-40BE00C34266}"/>
                </a:ext>
              </a:extLst>
            </p:cNvPr>
            <p:cNvSpPr/>
            <p:nvPr/>
          </p:nvSpPr>
          <p:spPr>
            <a:xfrm>
              <a:off x="5291825" y="3779711"/>
              <a:ext cx="1701149" cy="1692484"/>
            </a:xfrm>
            <a:prstGeom prst="ellipse">
              <a:avLst/>
            </a:prstGeom>
            <a:solidFill>
              <a:srgbClr val="00B0F0">
                <a:alpha val="70000"/>
              </a:srgb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0" name="TextBox 39">
              <a:extLst>
                <a:ext uri="{FF2B5EF4-FFF2-40B4-BE49-F238E27FC236}">
                  <a16:creationId xmlns:a16="http://schemas.microsoft.com/office/drawing/2014/main" id="{25B3D9C5-B846-32D2-1B2E-FDCF6F6F7A2B}"/>
                </a:ext>
              </a:extLst>
            </p:cNvPr>
            <p:cNvSpPr txBox="1">
              <a:spLocks/>
            </p:cNvSpPr>
            <p:nvPr/>
          </p:nvSpPr>
          <p:spPr>
            <a:xfrm>
              <a:off x="5179700" y="3948567"/>
              <a:ext cx="1905837" cy="1804929"/>
            </a:xfrm>
            <a:prstGeom prst="rect">
              <a:avLst/>
            </a:prstGeom>
            <a:noFill/>
            <a:ln>
              <a:noFill/>
            </a:ln>
          </p:spPr>
          <p:txBody>
            <a:bodyPr wrap="square" rtlCol="0">
              <a:prstTxWarp prst="textArchDown">
                <a:avLst>
                  <a:gd name="adj" fmla="val 21319514"/>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Avenir Next LT Pro"/>
                  <a:ea typeface="+mn-ea"/>
                  <a:cs typeface="+mn-cs"/>
                </a:rPr>
                <a:t>展示</a:t>
              </a:r>
              <a:r>
                <a:rPr kumimoji="0" lang="zh-TW" altLang="en-US" sz="1600" b="0" i="0" u="none" strike="noStrike" kern="1200" cap="none" spc="0" normalizeH="0" baseline="0" noProof="0" dirty="0">
                  <a:ln>
                    <a:noFill/>
                  </a:ln>
                  <a:solidFill>
                    <a:prstClr val="black"/>
                  </a:solidFill>
                  <a:effectLst/>
                  <a:uLnTx/>
                  <a:uFillTx/>
                  <a:latin typeface="Avenir Next LT Pro"/>
                  <a:ea typeface="+mn-ea"/>
                  <a:cs typeface="+mn-cs"/>
                </a:rPr>
                <a:t>機構人才地圖</a:t>
              </a:r>
              <a:endParaRPr kumimoji="0" lang="en-US" sz="16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34" name="Rectangle 33">
              <a:extLst>
                <a:ext uri="{FF2B5EF4-FFF2-40B4-BE49-F238E27FC236}">
                  <a16:creationId xmlns:a16="http://schemas.microsoft.com/office/drawing/2014/main" id="{2F191202-F6BA-E3F1-981A-9116BD7812C2}"/>
                </a:ext>
              </a:extLst>
            </p:cNvPr>
            <p:cNvSpPr/>
            <p:nvPr/>
          </p:nvSpPr>
          <p:spPr>
            <a:xfrm>
              <a:off x="5343392" y="4710264"/>
              <a:ext cx="1504404" cy="256480"/>
            </a:xfrm>
            <a:prstGeom prst="rect">
              <a:avLst/>
            </a:prstGeom>
            <a:noFill/>
          </p:spPr>
          <p:txBody>
            <a:bodyPr wrap="square" lIns="0" tIns="0" rIns="0" bIns="0" anchor="t">
              <a:spAutoFit/>
            </a:bodyPr>
            <a:lstStyle/>
            <a:p>
              <a:pPr marL="0" marR="0" lvl="0" indent="0" algn="ctr" defTabSz="914400" rtl="0" eaLnBrk="1" fontAlgn="base" latinLnBrk="0" hangingPunct="1">
                <a:lnSpc>
                  <a:spcPts val="2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venir Next LT Pro Demi"/>
                  <a:ea typeface="+mn-ea"/>
                  <a:cs typeface="Calibri"/>
                </a:rPr>
                <a:t>Esploro</a:t>
              </a:r>
            </a:p>
          </p:txBody>
        </p:sp>
        <p:pic>
          <p:nvPicPr>
            <p:cNvPr id="48" name="Graphic 47">
              <a:extLst>
                <a:ext uri="{FF2B5EF4-FFF2-40B4-BE49-F238E27FC236}">
                  <a16:creationId xmlns:a16="http://schemas.microsoft.com/office/drawing/2014/main" id="{7D6DF135-9D10-8F37-F0A5-62F61F22640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48761" y="4167208"/>
              <a:ext cx="417317" cy="417317"/>
            </a:xfrm>
            <a:prstGeom prst="rect">
              <a:avLst/>
            </a:prstGeom>
          </p:spPr>
        </p:pic>
      </p:grpSp>
      <p:pic>
        <p:nvPicPr>
          <p:cNvPr id="50" name="Graphic 49">
            <a:extLst>
              <a:ext uri="{FF2B5EF4-FFF2-40B4-BE49-F238E27FC236}">
                <a16:creationId xmlns:a16="http://schemas.microsoft.com/office/drawing/2014/main" id="{F5AEB8CE-6E74-4CE4-DBD5-9CD6AEDE671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43153" y="1197609"/>
            <a:ext cx="417317" cy="417317"/>
          </a:xfrm>
          <a:prstGeom prst="rect">
            <a:avLst/>
          </a:prstGeom>
        </p:spPr>
      </p:pic>
      <p:sp>
        <p:nvSpPr>
          <p:cNvPr id="10" name="Oval 9">
            <a:extLst>
              <a:ext uri="{FF2B5EF4-FFF2-40B4-BE49-F238E27FC236}">
                <a16:creationId xmlns:a16="http://schemas.microsoft.com/office/drawing/2014/main" id="{272DDFC0-0433-1427-E7DD-EE1E11C557DD}"/>
              </a:ext>
            </a:extLst>
          </p:cNvPr>
          <p:cNvSpPr/>
          <p:nvPr/>
        </p:nvSpPr>
        <p:spPr>
          <a:xfrm>
            <a:off x="8665283" y="1189106"/>
            <a:ext cx="1818518" cy="1809255"/>
          </a:xfrm>
          <a:prstGeom prst="ellipse">
            <a:avLst/>
          </a:prstGeom>
          <a:solidFill>
            <a:schemeClr val="bg1"/>
          </a:solidFill>
          <a:ln>
            <a:solidFill>
              <a:schemeClr val="bg1">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id="{9CFD0E27-1F4E-C70D-EAA3-F9750AF4563A}"/>
              </a:ext>
            </a:extLst>
          </p:cNvPr>
          <p:cNvSpPr/>
          <p:nvPr/>
        </p:nvSpPr>
        <p:spPr>
          <a:xfrm>
            <a:off x="8729576" y="1241585"/>
            <a:ext cx="1701149" cy="1692484"/>
          </a:xfrm>
          <a:prstGeom prst="ellipse">
            <a:avLst/>
          </a:prstGeom>
          <a:solidFill>
            <a:schemeClr val="accent2">
              <a:lumMod val="20000"/>
              <a:lumOff val="80000"/>
              <a:alpha val="70000"/>
            </a:scheme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 name="TextBox 12">
            <a:extLst>
              <a:ext uri="{FF2B5EF4-FFF2-40B4-BE49-F238E27FC236}">
                <a16:creationId xmlns:a16="http://schemas.microsoft.com/office/drawing/2014/main" id="{24507A3D-C498-D675-8115-92B40FA747CD}"/>
              </a:ext>
            </a:extLst>
          </p:cNvPr>
          <p:cNvSpPr txBox="1">
            <a:spLocks/>
          </p:cNvSpPr>
          <p:nvPr/>
        </p:nvSpPr>
        <p:spPr>
          <a:xfrm>
            <a:off x="8652279" y="1394898"/>
            <a:ext cx="1951446" cy="1804929"/>
          </a:xfrm>
          <a:prstGeom prst="rect">
            <a:avLst/>
          </a:prstGeom>
          <a:noFill/>
          <a:ln>
            <a:noFill/>
          </a:ln>
        </p:spPr>
        <p:txBody>
          <a:bodyPr wrap="square" rtlCol="0">
            <a:prstTxWarp prst="textArchDown">
              <a:avLst>
                <a:gd name="adj" fmla="val 21319514"/>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Avenir Next LT Pro"/>
                <a:ea typeface="+mn-ea"/>
                <a:cs typeface="+mn-cs"/>
              </a:rPr>
              <a:t>圖書館管理</a:t>
            </a:r>
            <a:endParaRPr kumimoji="0" lang="en-US" sz="16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2" name="Rectangle 11">
            <a:extLst>
              <a:ext uri="{FF2B5EF4-FFF2-40B4-BE49-F238E27FC236}">
                <a16:creationId xmlns:a16="http://schemas.microsoft.com/office/drawing/2014/main" id="{087EE6B3-31E0-862E-55E3-8344C86F3AF2}"/>
              </a:ext>
            </a:extLst>
          </p:cNvPr>
          <p:cNvSpPr/>
          <p:nvPr/>
        </p:nvSpPr>
        <p:spPr>
          <a:xfrm>
            <a:off x="8834984" y="2245192"/>
            <a:ext cx="1504404" cy="256480"/>
          </a:xfrm>
          <a:prstGeom prst="rect">
            <a:avLst/>
          </a:prstGeom>
          <a:noFill/>
        </p:spPr>
        <p:txBody>
          <a:bodyPr wrap="square" lIns="0" tIns="0" rIns="0" bIns="0" anchor="t">
            <a:spAutoFit/>
          </a:bodyPr>
          <a:lstStyle/>
          <a:p>
            <a:pPr marL="0" marR="0" lvl="0" indent="0" algn="ctr" defTabSz="914400" rtl="0" eaLnBrk="1" fontAlgn="base" latinLnBrk="0" hangingPunct="1">
              <a:lnSpc>
                <a:spcPts val="2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srgbClr val="5E33BF"/>
                </a:solidFill>
                <a:effectLst/>
                <a:uLnTx/>
                <a:uFillTx/>
                <a:latin typeface="Avenir Next LT Pro Demi"/>
                <a:ea typeface="+mn-ea"/>
                <a:cs typeface="Calibri"/>
              </a:rPr>
              <a:t>Alma</a:t>
            </a:r>
            <a:endParaRPr kumimoji="0" lang="en-US" sz="2000" b="1" i="0" u="none" strike="noStrike" kern="1200" cap="none" spc="0" normalizeH="0" baseline="0" noProof="0" dirty="0">
              <a:ln>
                <a:noFill/>
              </a:ln>
              <a:solidFill>
                <a:srgbClr val="5E33BF"/>
              </a:solidFill>
              <a:effectLst/>
              <a:uLnTx/>
              <a:uFillTx/>
              <a:latin typeface="Avenir Next LT Pro Demi"/>
              <a:ea typeface="+mn-ea"/>
              <a:cs typeface="Calibri"/>
            </a:endParaRPr>
          </a:p>
        </p:txBody>
      </p:sp>
      <p:cxnSp>
        <p:nvCxnSpPr>
          <p:cNvPr id="20" name="Straight Arrow Connector 19">
            <a:extLst>
              <a:ext uri="{FF2B5EF4-FFF2-40B4-BE49-F238E27FC236}">
                <a16:creationId xmlns:a16="http://schemas.microsoft.com/office/drawing/2014/main" id="{8E4C909A-335C-A081-BA82-527BA992F35E}"/>
              </a:ext>
            </a:extLst>
          </p:cNvPr>
          <p:cNvCxnSpPr>
            <a:cxnSpLocks/>
          </p:cNvCxnSpPr>
          <p:nvPr/>
        </p:nvCxnSpPr>
        <p:spPr>
          <a:xfrm flipH="1">
            <a:off x="11642311" y="3911591"/>
            <a:ext cx="89150" cy="0"/>
          </a:xfrm>
          <a:prstGeom prst="straightConnector1">
            <a:avLst/>
          </a:prstGeom>
          <a:ln>
            <a:solidFill>
              <a:schemeClr val="bg1">
                <a:lumMod val="65000"/>
              </a:schemeClr>
            </a:solidFill>
            <a:headEnd type="none"/>
            <a:tailEnd type="arrow"/>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42A8688C-9372-EF94-5BC9-583753AE2783}"/>
              </a:ext>
            </a:extLst>
          </p:cNvPr>
          <p:cNvCxnSpPr>
            <a:cxnSpLocks/>
            <a:stCxn id="70" idx="1705"/>
          </p:cNvCxnSpPr>
          <p:nvPr/>
        </p:nvCxnSpPr>
        <p:spPr>
          <a:xfrm>
            <a:off x="7760529" y="2131642"/>
            <a:ext cx="290209" cy="1380277"/>
          </a:xfrm>
          <a:prstGeom prst="straightConnector1">
            <a:avLst/>
          </a:prstGeom>
          <a:ln>
            <a:solidFill>
              <a:schemeClr val="bg1">
                <a:lumMod val="65000"/>
              </a:schemeClr>
            </a:solidFill>
            <a:headEnd type="none"/>
            <a:tailEnd type="arrow"/>
          </a:ln>
        </p:spPr>
        <p:style>
          <a:lnRef idx="1">
            <a:schemeClr val="dk1"/>
          </a:lnRef>
          <a:fillRef idx="0">
            <a:schemeClr val="dk1"/>
          </a:fillRef>
          <a:effectRef idx="0">
            <a:schemeClr val="dk1"/>
          </a:effectRef>
          <a:fontRef idx="minor">
            <a:schemeClr val="tx1"/>
          </a:fontRef>
        </p:style>
      </p:cxnSp>
      <p:grpSp>
        <p:nvGrpSpPr>
          <p:cNvPr id="91" name="群組 90">
            <a:extLst>
              <a:ext uri="{FF2B5EF4-FFF2-40B4-BE49-F238E27FC236}">
                <a16:creationId xmlns:a16="http://schemas.microsoft.com/office/drawing/2014/main" id="{8C10DFDF-128A-FFFF-07AB-1351FCCD1084}"/>
              </a:ext>
            </a:extLst>
          </p:cNvPr>
          <p:cNvGrpSpPr/>
          <p:nvPr/>
        </p:nvGrpSpPr>
        <p:grpSpPr>
          <a:xfrm>
            <a:off x="1690911" y="1104337"/>
            <a:ext cx="1985246" cy="2010300"/>
            <a:chOff x="1149585" y="1508719"/>
            <a:chExt cx="1985246" cy="2010300"/>
          </a:xfrm>
        </p:grpSpPr>
        <p:sp>
          <p:nvSpPr>
            <p:cNvPr id="24" name="Oval 23">
              <a:extLst>
                <a:ext uri="{FF2B5EF4-FFF2-40B4-BE49-F238E27FC236}">
                  <a16:creationId xmlns:a16="http://schemas.microsoft.com/office/drawing/2014/main" id="{E528889D-6231-1B0D-46B5-8C724EBF1E78}"/>
                </a:ext>
              </a:extLst>
            </p:cNvPr>
            <p:cNvSpPr/>
            <p:nvPr/>
          </p:nvSpPr>
          <p:spPr>
            <a:xfrm>
              <a:off x="1268067" y="1508719"/>
              <a:ext cx="1818518" cy="1809255"/>
            </a:xfrm>
            <a:prstGeom prst="ellipse">
              <a:avLst/>
            </a:prstGeom>
            <a:solidFill>
              <a:schemeClr val="bg1"/>
            </a:solidFill>
            <a:ln>
              <a:solidFill>
                <a:schemeClr val="accent2"/>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7" name="Oval 36">
              <a:extLst>
                <a:ext uri="{FF2B5EF4-FFF2-40B4-BE49-F238E27FC236}">
                  <a16:creationId xmlns:a16="http://schemas.microsoft.com/office/drawing/2014/main" id="{E9B650FE-27DC-1EC3-D7D9-F6AD553DB46B}"/>
                </a:ext>
              </a:extLst>
            </p:cNvPr>
            <p:cNvSpPr/>
            <p:nvPr/>
          </p:nvSpPr>
          <p:spPr>
            <a:xfrm>
              <a:off x="1348613" y="1552102"/>
              <a:ext cx="1701149" cy="1692484"/>
            </a:xfrm>
            <a:prstGeom prst="ellipse">
              <a:avLst/>
            </a:prstGeom>
            <a:solidFill>
              <a:schemeClr val="accent2">
                <a:lumMod val="20000"/>
                <a:lumOff val="80000"/>
                <a:alpha val="70000"/>
              </a:scheme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8" name="Rectangle 17">
              <a:extLst>
                <a:ext uri="{FF2B5EF4-FFF2-40B4-BE49-F238E27FC236}">
                  <a16:creationId xmlns:a16="http://schemas.microsoft.com/office/drawing/2014/main" id="{189C8AF7-4FC5-B7B3-3331-53AAA4D636B8}"/>
                </a:ext>
              </a:extLst>
            </p:cNvPr>
            <p:cNvSpPr/>
            <p:nvPr/>
          </p:nvSpPr>
          <p:spPr>
            <a:xfrm>
              <a:off x="1291788" y="2319484"/>
              <a:ext cx="1728064" cy="512961"/>
            </a:xfrm>
            <a:prstGeom prst="rect">
              <a:avLst/>
            </a:prstGeom>
            <a:noFill/>
          </p:spPr>
          <p:txBody>
            <a:bodyPr wrap="square" lIns="0" tIns="0" rIns="0" bIns="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srgbClr val="5E33BF"/>
                  </a:solidFill>
                  <a:effectLst/>
                  <a:uLnTx/>
                  <a:uFillTx/>
                  <a:latin typeface="Avenir Next LT Pro Demi"/>
                  <a:ea typeface="+mn-ea"/>
                  <a:cs typeface="+mn-cs"/>
                </a:rPr>
                <a:t>Web of Science</a:t>
              </a:r>
              <a:endParaRPr kumimoji="0" lang="en-US" sz="2000" b="0" i="0" u="none" strike="noStrike" kern="1200" cap="none" spc="0" normalizeH="0" baseline="0" noProof="0" dirty="0">
                <a:ln>
                  <a:noFill/>
                </a:ln>
                <a:solidFill>
                  <a:srgbClr val="5E33BF"/>
                </a:solidFill>
                <a:effectLst/>
                <a:uLnTx/>
                <a:uFillTx/>
                <a:latin typeface="Avenir Next LT Pro Demi"/>
                <a:ea typeface="+mn-ea"/>
                <a:cs typeface="Calibri"/>
              </a:endParaRPr>
            </a:p>
          </p:txBody>
        </p:sp>
        <p:sp>
          <p:nvSpPr>
            <p:cNvPr id="78" name="TextBox 77">
              <a:extLst>
                <a:ext uri="{FF2B5EF4-FFF2-40B4-BE49-F238E27FC236}">
                  <a16:creationId xmlns:a16="http://schemas.microsoft.com/office/drawing/2014/main" id="{E1F3AE9D-B5DF-6BB0-282E-1ABC896D4EFE}"/>
                </a:ext>
              </a:extLst>
            </p:cNvPr>
            <p:cNvSpPr txBox="1">
              <a:spLocks/>
            </p:cNvSpPr>
            <p:nvPr/>
          </p:nvSpPr>
          <p:spPr>
            <a:xfrm>
              <a:off x="1149585" y="1714090"/>
              <a:ext cx="1985246" cy="1804929"/>
            </a:xfrm>
            <a:prstGeom prst="rect">
              <a:avLst/>
            </a:prstGeom>
            <a:noFill/>
            <a:ln>
              <a:noFill/>
            </a:ln>
          </p:spPr>
          <p:txBody>
            <a:bodyPr wrap="square" rtlCol="0">
              <a:prstTxWarp prst="textArchDown">
                <a:avLst>
                  <a:gd name="adj" fmla="val 21319514"/>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dirty="0">
                  <a:solidFill>
                    <a:prstClr val="black"/>
                  </a:solidFill>
                  <a:latin typeface="Avenir Next LT Pro"/>
                </a:rPr>
                <a:t>引文數據</a:t>
              </a:r>
              <a:endParaRPr kumimoji="0" lang="en-US" sz="16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28" name="Graphic 27" descr="Venn diagram outline">
              <a:extLst>
                <a:ext uri="{FF2B5EF4-FFF2-40B4-BE49-F238E27FC236}">
                  <a16:creationId xmlns:a16="http://schemas.microsoft.com/office/drawing/2014/main" id="{F1BF1E04-4F40-44A0-0EE8-3B8490F3C5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81900" y="1621625"/>
              <a:ext cx="543876" cy="543876"/>
            </a:xfrm>
            <a:prstGeom prst="rect">
              <a:avLst/>
            </a:prstGeom>
          </p:spPr>
        </p:pic>
      </p:grpSp>
      <p:pic>
        <p:nvPicPr>
          <p:cNvPr id="31" name="Graphic 30" descr="Database outline">
            <a:extLst>
              <a:ext uri="{FF2B5EF4-FFF2-40B4-BE49-F238E27FC236}">
                <a16:creationId xmlns:a16="http://schemas.microsoft.com/office/drawing/2014/main" id="{5B7A1C86-08FC-6805-71E1-BE19E8F2623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11946" y="1514603"/>
            <a:ext cx="550480" cy="550480"/>
          </a:xfrm>
          <a:prstGeom prst="rect">
            <a:avLst/>
          </a:prstGeom>
        </p:spPr>
      </p:pic>
      <p:sp>
        <p:nvSpPr>
          <p:cNvPr id="19" name="Oval 18">
            <a:extLst>
              <a:ext uri="{FF2B5EF4-FFF2-40B4-BE49-F238E27FC236}">
                <a16:creationId xmlns:a16="http://schemas.microsoft.com/office/drawing/2014/main" id="{FDF2B767-76E5-28F9-E091-90840788111F}"/>
              </a:ext>
            </a:extLst>
          </p:cNvPr>
          <p:cNvSpPr/>
          <p:nvPr/>
        </p:nvSpPr>
        <p:spPr>
          <a:xfrm>
            <a:off x="5909872" y="951897"/>
            <a:ext cx="1818517" cy="1809254"/>
          </a:xfrm>
          <a:prstGeom prst="ellipse">
            <a:avLst/>
          </a:prstGeom>
          <a:noFill/>
          <a:ln>
            <a:solidFill>
              <a:schemeClr val="bg2"/>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1" name="Oval 20">
            <a:extLst>
              <a:ext uri="{FF2B5EF4-FFF2-40B4-BE49-F238E27FC236}">
                <a16:creationId xmlns:a16="http://schemas.microsoft.com/office/drawing/2014/main" id="{DEAA8E11-4AB3-5629-9EC4-386001A4B7C9}"/>
              </a:ext>
            </a:extLst>
          </p:cNvPr>
          <p:cNvSpPr>
            <a:spLocks/>
          </p:cNvSpPr>
          <p:nvPr/>
        </p:nvSpPr>
        <p:spPr>
          <a:xfrm>
            <a:off x="5974078" y="992960"/>
            <a:ext cx="1701149" cy="1692484"/>
          </a:xfrm>
          <a:prstGeom prst="ellipse">
            <a:avLst/>
          </a:prstGeom>
          <a:solidFill>
            <a:schemeClr val="accent2">
              <a:lumMod val="20000"/>
              <a:lumOff val="80000"/>
              <a:alpha val="70000"/>
            </a:scheme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7" name="Rectangle 26">
            <a:extLst>
              <a:ext uri="{FF2B5EF4-FFF2-40B4-BE49-F238E27FC236}">
                <a16:creationId xmlns:a16="http://schemas.microsoft.com/office/drawing/2014/main" id="{8D8A31FC-2F59-DE2F-AFA2-CDD2EE09DBBE}"/>
              </a:ext>
            </a:extLst>
          </p:cNvPr>
          <p:cNvSpPr/>
          <p:nvPr/>
        </p:nvSpPr>
        <p:spPr>
          <a:xfrm>
            <a:off x="6028332" y="1898948"/>
            <a:ext cx="1602105" cy="256480"/>
          </a:xfrm>
          <a:prstGeom prst="rect">
            <a:avLst/>
          </a:prstGeom>
          <a:noFill/>
        </p:spPr>
        <p:txBody>
          <a:bodyPr wrap="square" lIns="0" tIns="0" rIns="0" bIns="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GB" sz="2000" b="1" i="0" u="none" strike="noStrike" kern="1200" cap="none" spc="0" normalizeH="0" baseline="0" noProof="0">
                <a:ln>
                  <a:noFill/>
                </a:ln>
                <a:solidFill>
                  <a:srgbClr val="5E33BF">
                    <a:lumMod val="75000"/>
                  </a:srgbClr>
                </a:solidFill>
                <a:effectLst/>
                <a:uLnTx/>
                <a:uFillTx/>
                <a:latin typeface="Avenir Next LT Pro Demi"/>
                <a:ea typeface="+mn-ea"/>
                <a:cs typeface="Calibri"/>
              </a:rPr>
              <a:t>My Org</a:t>
            </a:r>
          </a:p>
        </p:txBody>
      </p:sp>
      <p:pic>
        <p:nvPicPr>
          <p:cNvPr id="29" name="Graphic 28" descr="Group of people with solid fill">
            <a:extLst>
              <a:ext uri="{FF2B5EF4-FFF2-40B4-BE49-F238E27FC236}">
                <a16:creationId xmlns:a16="http://schemas.microsoft.com/office/drawing/2014/main" id="{E33B99C5-8741-18C5-0DEF-9A0C053CC5CF}"/>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09221" y="1197995"/>
            <a:ext cx="491196" cy="491196"/>
          </a:xfrm>
          <a:prstGeom prst="rect">
            <a:avLst/>
          </a:prstGeom>
        </p:spPr>
      </p:pic>
      <p:sp>
        <p:nvSpPr>
          <p:cNvPr id="35" name="TextBox 34">
            <a:extLst>
              <a:ext uri="{FF2B5EF4-FFF2-40B4-BE49-F238E27FC236}">
                <a16:creationId xmlns:a16="http://schemas.microsoft.com/office/drawing/2014/main" id="{790075C0-7CF2-5421-E187-C49E29C656BE}"/>
              </a:ext>
            </a:extLst>
          </p:cNvPr>
          <p:cNvSpPr txBox="1">
            <a:spLocks/>
          </p:cNvSpPr>
          <p:nvPr/>
        </p:nvSpPr>
        <p:spPr>
          <a:xfrm>
            <a:off x="5940712" y="1213530"/>
            <a:ext cx="1814168" cy="1804928"/>
          </a:xfrm>
          <a:prstGeom prst="rect">
            <a:avLst/>
          </a:prstGeom>
          <a:noFill/>
          <a:ln>
            <a:noFill/>
          </a:ln>
        </p:spPr>
        <p:txBody>
          <a:bodyPr wrap="square" rtlCol="0">
            <a:prstTxWarp prst="textArchDown">
              <a:avLst>
                <a:gd name="adj" fmla="val 21319514"/>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a:ln>
                  <a:noFill/>
                </a:ln>
                <a:solidFill>
                  <a:prstClr val="black"/>
                </a:solidFill>
                <a:effectLst/>
                <a:uLnTx/>
                <a:uFillTx/>
                <a:latin typeface="Avenir Next LT Pro"/>
                <a:ea typeface="+mn-ea"/>
                <a:cs typeface="+mn-cs"/>
              </a:rPr>
              <a:t>院系</a:t>
            </a:r>
            <a:r>
              <a:rPr kumimoji="0" lang="en-US" altLang="zh-CN" sz="1600" b="0" i="0" u="none" strike="noStrike" kern="1200" cap="none" spc="0" normalizeH="0" baseline="0" noProof="0">
                <a:ln>
                  <a:noFill/>
                </a:ln>
                <a:solidFill>
                  <a:prstClr val="black"/>
                </a:solidFill>
                <a:effectLst/>
                <a:uLnTx/>
                <a:uFillTx/>
                <a:latin typeface="Avenir Next LT Pro"/>
                <a:ea typeface="+mn-ea"/>
                <a:cs typeface="+mn-cs"/>
              </a:rPr>
              <a:t>/</a:t>
            </a:r>
            <a:r>
              <a:rPr kumimoji="0" lang="zh-CN" altLang="en-US" sz="1600" b="0" i="0" u="none" strike="noStrike" kern="1200" cap="none" spc="0" normalizeH="0" baseline="0" noProof="0">
                <a:ln>
                  <a:noFill/>
                </a:ln>
                <a:solidFill>
                  <a:prstClr val="black"/>
                </a:solidFill>
                <a:effectLst/>
                <a:uLnTx/>
                <a:uFillTx/>
                <a:latin typeface="Avenir Next LT Pro"/>
                <a:ea typeface="+mn-ea"/>
                <a:cs typeface="+mn-cs"/>
              </a:rPr>
              <a:t>人員評估</a:t>
            </a:r>
            <a:endParaRPr kumimoji="0" lang="en-US" sz="1600" b="0" i="0" u="none" strike="noStrike" kern="1200" cap="none" spc="0" normalizeH="0" baseline="0" noProof="0">
              <a:ln>
                <a:noFill/>
              </a:ln>
              <a:solidFill>
                <a:prstClr val="black"/>
              </a:solidFill>
              <a:effectLst/>
              <a:uLnTx/>
              <a:uFillTx/>
              <a:latin typeface="Avenir Next LT Pro"/>
              <a:ea typeface="+mn-ea"/>
              <a:cs typeface="+mn-cs"/>
            </a:endParaRPr>
          </a:p>
        </p:txBody>
      </p:sp>
      <p:cxnSp>
        <p:nvCxnSpPr>
          <p:cNvPr id="55" name="Straight Arrow Connector 54">
            <a:extLst>
              <a:ext uri="{FF2B5EF4-FFF2-40B4-BE49-F238E27FC236}">
                <a16:creationId xmlns:a16="http://schemas.microsoft.com/office/drawing/2014/main" id="{6E6FE067-F1AA-37D0-FDA6-29D1CAE9B0AC}"/>
              </a:ext>
            </a:extLst>
          </p:cNvPr>
          <p:cNvCxnSpPr>
            <a:cxnSpLocks/>
            <a:stCxn id="13" idx="1"/>
          </p:cNvCxnSpPr>
          <p:nvPr/>
        </p:nvCxnSpPr>
        <p:spPr>
          <a:xfrm flipH="1">
            <a:off x="8177906" y="2297363"/>
            <a:ext cx="474373" cy="1192454"/>
          </a:xfrm>
          <a:prstGeom prst="straightConnector1">
            <a:avLst/>
          </a:prstGeom>
          <a:ln>
            <a:solidFill>
              <a:schemeClr val="bg1">
                <a:lumMod val="65000"/>
              </a:schemeClr>
            </a:solidFill>
            <a:headEnd type="none"/>
            <a:tailEnd type="arrow"/>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DF5ED4BB-898A-9B4A-A6B1-CCD351C2E17E}"/>
              </a:ext>
            </a:extLst>
          </p:cNvPr>
          <p:cNvCxnSpPr>
            <a:cxnSpLocks/>
            <a:stCxn id="78" idx="3"/>
          </p:cNvCxnSpPr>
          <p:nvPr/>
        </p:nvCxnSpPr>
        <p:spPr>
          <a:xfrm>
            <a:off x="3676157" y="2212173"/>
            <a:ext cx="3748405" cy="1960384"/>
          </a:xfrm>
          <a:prstGeom prst="straightConnector1">
            <a:avLst/>
          </a:prstGeom>
          <a:ln>
            <a:solidFill>
              <a:schemeClr val="bg1">
                <a:lumMod val="65000"/>
              </a:schemeClr>
            </a:solidFill>
            <a:headEnd type="none"/>
            <a:tailEnd type="arrow"/>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9A27220F-06B6-9945-5F0F-B140BCCE5BB3}"/>
              </a:ext>
            </a:extLst>
          </p:cNvPr>
          <p:cNvCxnSpPr>
            <a:cxnSpLocks/>
            <a:stCxn id="78" idx="3"/>
            <a:endCxn id="39" idx="1"/>
          </p:cNvCxnSpPr>
          <p:nvPr/>
        </p:nvCxnSpPr>
        <p:spPr>
          <a:xfrm flipV="1">
            <a:off x="3676157" y="2078825"/>
            <a:ext cx="598798" cy="133348"/>
          </a:xfrm>
          <a:prstGeom prst="straightConnector1">
            <a:avLst/>
          </a:prstGeom>
          <a:ln>
            <a:solidFill>
              <a:schemeClr val="bg1">
                <a:lumMod val="65000"/>
              </a:schemeClr>
            </a:solidFill>
            <a:headEnd type="none"/>
            <a:tailEnd type="arrow"/>
          </a:ln>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id="{2E45F6A8-6699-F234-CC78-3D1EF51B59B7}"/>
              </a:ext>
            </a:extLst>
          </p:cNvPr>
          <p:cNvCxnSpPr>
            <a:cxnSpLocks/>
            <a:endCxn id="5" idx="0"/>
          </p:cNvCxnSpPr>
          <p:nvPr/>
        </p:nvCxnSpPr>
        <p:spPr>
          <a:xfrm>
            <a:off x="3287011" y="2756411"/>
            <a:ext cx="267460" cy="672589"/>
          </a:xfrm>
          <a:prstGeom prst="straightConnector1">
            <a:avLst/>
          </a:prstGeom>
          <a:ln>
            <a:solidFill>
              <a:schemeClr val="bg1">
                <a:lumMod val="65000"/>
              </a:schemeClr>
            </a:solidFill>
            <a:headEnd type="none"/>
            <a:tailEnd type="arrow"/>
          </a:ln>
        </p:spPr>
        <p:style>
          <a:lnRef idx="1">
            <a:schemeClr val="dk1"/>
          </a:lnRef>
          <a:fillRef idx="0">
            <a:schemeClr val="dk1"/>
          </a:fillRef>
          <a:effectRef idx="0">
            <a:schemeClr val="dk1"/>
          </a:effectRef>
          <a:fontRef idx="minor">
            <a:schemeClr val="tx1"/>
          </a:fontRef>
        </p:style>
      </p:cxnSp>
      <p:cxnSp>
        <p:nvCxnSpPr>
          <p:cNvPr id="110" name="Straight Arrow Connector 109">
            <a:extLst>
              <a:ext uri="{FF2B5EF4-FFF2-40B4-BE49-F238E27FC236}">
                <a16:creationId xmlns:a16="http://schemas.microsoft.com/office/drawing/2014/main" id="{9FDC9220-E2A9-0C9C-6588-5BF8CBEE26FC}"/>
              </a:ext>
            </a:extLst>
          </p:cNvPr>
          <p:cNvCxnSpPr>
            <a:cxnSpLocks/>
            <a:stCxn id="13" idx="1"/>
          </p:cNvCxnSpPr>
          <p:nvPr/>
        </p:nvCxnSpPr>
        <p:spPr>
          <a:xfrm flipH="1">
            <a:off x="6538422" y="2297363"/>
            <a:ext cx="2113857" cy="1561370"/>
          </a:xfrm>
          <a:prstGeom prst="straightConnector1">
            <a:avLst/>
          </a:prstGeom>
          <a:ln>
            <a:solidFill>
              <a:schemeClr val="bg1">
                <a:lumMod val="65000"/>
              </a:schemeClr>
            </a:solidFill>
            <a:headEnd type="none"/>
            <a:tailEnd type="arrow"/>
          </a:ln>
        </p:spPr>
        <p:style>
          <a:lnRef idx="1">
            <a:schemeClr val="dk1"/>
          </a:lnRef>
          <a:fillRef idx="0">
            <a:schemeClr val="dk1"/>
          </a:fillRef>
          <a:effectRef idx="0">
            <a:schemeClr val="dk1"/>
          </a:effectRef>
          <a:fontRef idx="minor">
            <a:schemeClr val="tx1"/>
          </a:fontRef>
        </p:style>
      </p:cxnSp>
      <p:cxnSp>
        <p:nvCxnSpPr>
          <p:cNvPr id="112" name="Straight Arrow Connector 111">
            <a:extLst>
              <a:ext uri="{FF2B5EF4-FFF2-40B4-BE49-F238E27FC236}">
                <a16:creationId xmlns:a16="http://schemas.microsoft.com/office/drawing/2014/main" id="{1C80A8C8-57D5-F500-1D4A-223D73C4D4BD}"/>
              </a:ext>
            </a:extLst>
          </p:cNvPr>
          <p:cNvCxnSpPr>
            <a:cxnSpLocks/>
            <a:stCxn id="25" idx="0"/>
          </p:cNvCxnSpPr>
          <p:nvPr/>
        </p:nvCxnSpPr>
        <p:spPr>
          <a:xfrm flipV="1">
            <a:off x="8269528" y="2781290"/>
            <a:ext cx="667237" cy="728624"/>
          </a:xfrm>
          <a:prstGeom prst="straightConnector1">
            <a:avLst/>
          </a:prstGeom>
          <a:ln>
            <a:solidFill>
              <a:schemeClr val="bg1">
                <a:lumMod val="65000"/>
              </a:schemeClr>
            </a:solidFill>
            <a:headEnd type="none"/>
            <a:tailEnd type="arrow"/>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id="{63765425-8008-6C9F-CC73-0E1906ADC746}"/>
              </a:ext>
            </a:extLst>
          </p:cNvPr>
          <p:cNvCxnSpPr>
            <a:cxnSpLocks/>
            <a:stCxn id="5" idx="7"/>
          </p:cNvCxnSpPr>
          <p:nvPr/>
        </p:nvCxnSpPr>
        <p:spPr>
          <a:xfrm flipV="1">
            <a:off x="4197414" y="2458226"/>
            <a:ext cx="324566" cy="1235733"/>
          </a:xfrm>
          <a:prstGeom prst="straightConnector1">
            <a:avLst/>
          </a:prstGeom>
          <a:ln>
            <a:solidFill>
              <a:schemeClr val="bg1">
                <a:lumMod val="65000"/>
              </a:schemeClr>
            </a:solidFill>
            <a:headEnd type="none"/>
            <a:tailEnd type="arrow"/>
          </a:ln>
        </p:spPr>
        <p:style>
          <a:lnRef idx="1">
            <a:schemeClr val="dk1"/>
          </a:lnRef>
          <a:fillRef idx="0">
            <a:schemeClr val="dk1"/>
          </a:fillRef>
          <a:effectRef idx="0">
            <a:schemeClr val="dk1"/>
          </a:effectRef>
          <a:fontRef idx="minor">
            <a:schemeClr val="tx1"/>
          </a:fontRef>
        </p:style>
      </p:cxnSp>
      <p:grpSp>
        <p:nvGrpSpPr>
          <p:cNvPr id="67" name="群組 66">
            <a:extLst>
              <a:ext uri="{FF2B5EF4-FFF2-40B4-BE49-F238E27FC236}">
                <a16:creationId xmlns:a16="http://schemas.microsoft.com/office/drawing/2014/main" id="{CA46009A-4584-2EC1-CFF7-D20E062FB788}"/>
              </a:ext>
            </a:extLst>
          </p:cNvPr>
          <p:cNvGrpSpPr/>
          <p:nvPr/>
        </p:nvGrpSpPr>
        <p:grpSpPr>
          <a:xfrm>
            <a:off x="2580834" y="3429000"/>
            <a:ext cx="1932628" cy="2052542"/>
            <a:chOff x="2269597" y="4184512"/>
            <a:chExt cx="1932628" cy="2052542"/>
          </a:xfrm>
        </p:grpSpPr>
        <p:sp>
          <p:nvSpPr>
            <p:cNvPr id="5" name="Oval 4">
              <a:extLst>
                <a:ext uri="{FF2B5EF4-FFF2-40B4-BE49-F238E27FC236}">
                  <a16:creationId xmlns:a16="http://schemas.microsoft.com/office/drawing/2014/main" id="{4AB6DFCF-3153-0A7D-F51F-71E41F18504D}"/>
                </a:ext>
              </a:extLst>
            </p:cNvPr>
            <p:cNvSpPr/>
            <p:nvPr/>
          </p:nvSpPr>
          <p:spPr>
            <a:xfrm>
              <a:off x="2333975" y="4184512"/>
              <a:ext cx="1818518" cy="1809255"/>
            </a:xfrm>
            <a:prstGeom prst="ellipse">
              <a:avLst/>
            </a:prstGeom>
            <a:solidFill>
              <a:schemeClr val="bg1"/>
            </a:solidFill>
            <a:ln>
              <a:solidFill>
                <a:schemeClr val="bg1">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6" name="Oval 5">
              <a:extLst>
                <a:ext uri="{FF2B5EF4-FFF2-40B4-BE49-F238E27FC236}">
                  <a16:creationId xmlns:a16="http://schemas.microsoft.com/office/drawing/2014/main" id="{A6A52511-6C2B-FF93-E737-7994DB6577B3}"/>
                </a:ext>
              </a:extLst>
            </p:cNvPr>
            <p:cNvSpPr/>
            <p:nvPr/>
          </p:nvSpPr>
          <p:spPr>
            <a:xfrm>
              <a:off x="2398268" y="4236991"/>
              <a:ext cx="1701149" cy="1692484"/>
            </a:xfrm>
            <a:prstGeom prst="ellipse">
              <a:avLst/>
            </a:prstGeom>
            <a:solidFill>
              <a:schemeClr val="accent4">
                <a:lumMod val="60000"/>
                <a:lumOff val="40000"/>
                <a:alpha val="70000"/>
              </a:scheme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 name="TextBox 7">
              <a:extLst>
                <a:ext uri="{FF2B5EF4-FFF2-40B4-BE49-F238E27FC236}">
                  <a16:creationId xmlns:a16="http://schemas.microsoft.com/office/drawing/2014/main" id="{A362301C-52D3-8FD7-DED2-BB7966EFC776}"/>
                </a:ext>
              </a:extLst>
            </p:cNvPr>
            <p:cNvSpPr txBox="1">
              <a:spLocks/>
            </p:cNvSpPr>
            <p:nvPr/>
          </p:nvSpPr>
          <p:spPr>
            <a:xfrm>
              <a:off x="2269597" y="4432125"/>
              <a:ext cx="1932628" cy="1804929"/>
            </a:xfrm>
            <a:prstGeom prst="rect">
              <a:avLst/>
            </a:prstGeom>
            <a:noFill/>
            <a:ln>
              <a:noFill/>
            </a:ln>
          </p:spPr>
          <p:txBody>
            <a:bodyPr wrap="square" rtlCol="0">
              <a:prstTxWarp prst="textArchDown">
                <a:avLst>
                  <a:gd name="adj" fmla="val 21319514"/>
                </a:avLst>
              </a:prstTxWarp>
              <a:noAutofit/>
            </a:bodyPr>
            <a:lstStyle/>
            <a:p>
              <a:pPr lvl="0" algn="ctr">
                <a:defRPr/>
              </a:pPr>
              <a:r>
                <a:rPr lang="zh-TW" altLang="en-US" sz="1600" dirty="0">
                  <a:solidFill>
                    <a:prstClr val="black"/>
                  </a:solidFill>
                </a:rPr>
                <a:t>研究者國際學術名片</a:t>
              </a:r>
              <a:endParaRPr lang="en-US" altLang="zh-TW" sz="1600" dirty="0">
                <a:solidFill>
                  <a:prstClr val="black"/>
                </a:solidFill>
              </a:endParaRPr>
            </a:p>
          </p:txBody>
        </p:sp>
        <p:sp>
          <p:nvSpPr>
            <p:cNvPr id="7" name="Rectangle 6">
              <a:extLst>
                <a:ext uri="{FF2B5EF4-FFF2-40B4-BE49-F238E27FC236}">
                  <a16:creationId xmlns:a16="http://schemas.microsoft.com/office/drawing/2014/main" id="{E10B4E93-1030-99D5-073D-8BB93890C0CE}"/>
                </a:ext>
              </a:extLst>
            </p:cNvPr>
            <p:cNvSpPr/>
            <p:nvPr/>
          </p:nvSpPr>
          <p:spPr>
            <a:xfrm>
              <a:off x="2468158" y="4769526"/>
              <a:ext cx="1504404" cy="1025922"/>
            </a:xfrm>
            <a:prstGeom prst="rect">
              <a:avLst/>
            </a:prstGeom>
            <a:noFill/>
          </p:spPr>
          <p:txBody>
            <a:bodyPr wrap="square" lIns="0" tIns="0" rIns="0" bIns="0" anchor="t">
              <a:spAutoFit/>
            </a:bodyPr>
            <a:lstStyle/>
            <a:p>
              <a:pPr marL="0" marR="0" lvl="0" indent="0" algn="ctr" defTabSz="914400" rtl="0" eaLnBrk="1" fontAlgn="base" latinLnBrk="0" hangingPunct="1">
                <a:lnSpc>
                  <a:spcPts val="2000"/>
                </a:lnSpc>
                <a:spcBef>
                  <a:spcPts val="0"/>
                </a:spcBef>
                <a:spcAft>
                  <a:spcPts val="0"/>
                </a:spcAft>
                <a:buClrTx/>
                <a:buSzTx/>
                <a:buFontTx/>
                <a:buNone/>
                <a:tabLst/>
                <a:defRPr/>
              </a:pPr>
              <a:r>
                <a:rPr kumimoji="0" lang="en-US" b="1" i="0" u="none" strike="noStrike" kern="1200" cap="none" spc="0" normalizeH="0" baseline="0" noProof="0" dirty="0">
                  <a:ln>
                    <a:noFill/>
                  </a:ln>
                  <a:solidFill>
                    <a:srgbClr val="5E33BF"/>
                  </a:solidFill>
                  <a:effectLst/>
                  <a:uLnTx/>
                  <a:uFillTx/>
                  <a:latin typeface="Avenir Next LT Pro Demi"/>
                  <a:ea typeface="+mn-ea"/>
                  <a:cs typeface="Calibri"/>
                </a:rPr>
                <a:t>Web of Science</a:t>
              </a:r>
              <a:r>
                <a:rPr kumimoji="0" lang="zh-TW" altLang="en-US" b="1" i="0" u="none" strike="noStrike" kern="1200" cap="none" spc="0" normalizeH="0" baseline="0" noProof="0" dirty="0">
                  <a:ln>
                    <a:noFill/>
                  </a:ln>
                  <a:solidFill>
                    <a:srgbClr val="5E33BF"/>
                  </a:solidFill>
                  <a:effectLst/>
                  <a:uLnTx/>
                  <a:uFillTx/>
                  <a:latin typeface="Avenir Next LT Pro Demi"/>
                  <a:ea typeface="+mn-ea"/>
                  <a:cs typeface="Calibri"/>
                </a:rPr>
                <a:t> </a:t>
              </a:r>
              <a:r>
                <a:rPr kumimoji="0" lang="en-US" altLang="zh-TW" b="1" i="0" u="none" strike="noStrike" kern="1200" cap="none" spc="0" normalizeH="0" baseline="0" noProof="0" dirty="0">
                  <a:ln>
                    <a:noFill/>
                  </a:ln>
                  <a:solidFill>
                    <a:srgbClr val="5E33BF"/>
                  </a:solidFill>
                  <a:effectLst/>
                  <a:uLnTx/>
                  <a:uFillTx/>
                  <a:latin typeface="Avenir Next LT Pro Demi"/>
                  <a:ea typeface="+mn-ea"/>
                  <a:cs typeface="Calibri"/>
                </a:rPr>
                <a:t>Researcher Profile</a:t>
              </a:r>
              <a:endParaRPr kumimoji="0" lang="en-US" b="1" i="0" u="none" strike="noStrike" kern="1200" cap="none" spc="0" normalizeH="0" baseline="0" noProof="0" dirty="0">
                <a:ln>
                  <a:noFill/>
                </a:ln>
                <a:solidFill>
                  <a:srgbClr val="5E33BF"/>
                </a:solidFill>
                <a:effectLst/>
                <a:uLnTx/>
                <a:uFillTx/>
                <a:latin typeface="Avenir Next LT Pro Demi"/>
                <a:ea typeface="+mn-ea"/>
                <a:cs typeface="Calibri"/>
              </a:endParaRPr>
            </a:p>
          </p:txBody>
        </p:sp>
        <p:sp>
          <p:nvSpPr>
            <p:cNvPr id="15" name="graduate-user-icon_53453">
              <a:extLst>
                <a:ext uri="{FF2B5EF4-FFF2-40B4-BE49-F238E27FC236}">
                  <a16:creationId xmlns:a16="http://schemas.microsoft.com/office/drawing/2014/main" id="{AF52DE69-F934-B232-B536-7FDA7AF7F412}"/>
                </a:ext>
              </a:extLst>
            </p:cNvPr>
            <p:cNvSpPr/>
            <p:nvPr/>
          </p:nvSpPr>
          <p:spPr>
            <a:xfrm>
              <a:off x="3064910" y="4248246"/>
              <a:ext cx="356647" cy="452405"/>
            </a:xfrm>
            <a:custGeom>
              <a:avLst/>
              <a:gdLst>
                <a:gd name="connsiteX0" fmla="*/ 337139 w 398058"/>
                <a:gd name="connsiteY0" fmla="*/ 332848 h 599895"/>
                <a:gd name="connsiteX1" fmla="*/ 398019 w 398058"/>
                <a:gd name="connsiteY1" fmla="*/ 517001 h 599895"/>
                <a:gd name="connsiteX2" fmla="*/ 363889 w 398058"/>
                <a:gd name="connsiteY2" fmla="*/ 560277 h 599895"/>
                <a:gd name="connsiteX3" fmla="*/ 325148 w 398058"/>
                <a:gd name="connsiteY3" fmla="*/ 562119 h 599895"/>
                <a:gd name="connsiteX4" fmla="*/ 230139 w 398058"/>
                <a:gd name="connsiteY4" fmla="*/ 598489 h 599895"/>
                <a:gd name="connsiteX5" fmla="*/ 60966 w 398058"/>
                <a:gd name="connsiteY5" fmla="*/ 332848 h 599895"/>
                <a:gd name="connsiteX6" fmla="*/ 167505 w 398058"/>
                <a:gd name="connsiteY6" fmla="*/ 598489 h 599895"/>
                <a:gd name="connsiteX7" fmla="*/ 72957 w 398058"/>
                <a:gd name="connsiteY7" fmla="*/ 562119 h 599895"/>
                <a:gd name="connsiteX8" fmla="*/ 34216 w 398058"/>
                <a:gd name="connsiteY8" fmla="*/ 560277 h 599895"/>
                <a:gd name="connsiteX9" fmla="*/ 87 w 398058"/>
                <a:gd name="connsiteY9" fmla="*/ 517001 h 599895"/>
                <a:gd name="connsiteX10" fmla="*/ 60966 w 398058"/>
                <a:gd name="connsiteY10" fmla="*/ 332848 h 599895"/>
                <a:gd name="connsiteX11" fmla="*/ 100596 w 398058"/>
                <a:gd name="connsiteY11" fmla="*/ 298791 h 599895"/>
                <a:gd name="connsiteX12" fmla="*/ 198822 w 398058"/>
                <a:gd name="connsiteY12" fmla="*/ 541884 h 599895"/>
                <a:gd name="connsiteX13" fmla="*/ 297508 w 398058"/>
                <a:gd name="connsiteY13" fmla="*/ 298791 h 599895"/>
                <a:gd name="connsiteX14" fmla="*/ 323794 w 398058"/>
                <a:gd name="connsiteY14" fmla="*/ 319049 h 599895"/>
                <a:gd name="connsiteX15" fmla="*/ 211273 w 398058"/>
                <a:gd name="connsiteY15" fmla="*/ 599435 h 599895"/>
                <a:gd name="connsiteX16" fmla="*/ 199744 w 398058"/>
                <a:gd name="connsiteY16" fmla="*/ 599895 h 599895"/>
                <a:gd name="connsiteX17" fmla="*/ 186370 w 398058"/>
                <a:gd name="connsiteY17" fmla="*/ 599435 h 599895"/>
                <a:gd name="connsiteX18" fmla="*/ 73849 w 398058"/>
                <a:gd name="connsiteY18" fmla="*/ 319049 h 599895"/>
                <a:gd name="connsiteX19" fmla="*/ 100596 w 398058"/>
                <a:gd name="connsiteY19" fmla="*/ 298791 h 599895"/>
                <a:gd name="connsiteX20" fmla="*/ 111212 w 398058"/>
                <a:gd name="connsiteY20" fmla="*/ 161099 h 599895"/>
                <a:gd name="connsiteX21" fmla="*/ 111673 w 398058"/>
                <a:gd name="connsiteY21" fmla="*/ 198399 h 599895"/>
                <a:gd name="connsiteX22" fmla="*/ 198822 w 398058"/>
                <a:gd name="connsiteY22" fmla="*/ 298788 h 599895"/>
                <a:gd name="connsiteX23" fmla="*/ 287815 w 398058"/>
                <a:gd name="connsiteY23" fmla="*/ 181821 h 599895"/>
                <a:gd name="connsiteX24" fmla="*/ 286892 w 398058"/>
                <a:gd name="connsiteY24" fmla="*/ 161099 h 599895"/>
                <a:gd name="connsiteX25" fmla="*/ 198822 w 398058"/>
                <a:gd name="connsiteY25" fmla="*/ 178598 h 599895"/>
                <a:gd name="connsiteX26" fmla="*/ 111212 w 398058"/>
                <a:gd name="connsiteY26" fmla="*/ 161099 h 599895"/>
                <a:gd name="connsiteX27" fmla="*/ 86773 w 398058"/>
                <a:gd name="connsiteY27" fmla="*/ 110444 h 599895"/>
                <a:gd name="connsiteX28" fmla="*/ 107523 w 398058"/>
                <a:gd name="connsiteY28" fmla="*/ 118733 h 599895"/>
                <a:gd name="connsiteX29" fmla="*/ 203433 w 398058"/>
                <a:gd name="connsiteY29" fmla="*/ 156033 h 599895"/>
                <a:gd name="connsiteX30" fmla="*/ 233865 w 398058"/>
                <a:gd name="connsiteY30" fmla="*/ 155112 h 599895"/>
                <a:gd name="connsiteX31" fmla="*/ 295192 w 398058"/>
                <a:gd name="connsiteY31" fmla="*/ 126101 h 599895"/>
                <a:gd name="connsiteX32" fmla="*/ 312714 w 398058"/>
                <a:gd name="connsiteY32" fmla="*/ 117812 h 599895"/>
                <a:gd name="connsiteX33" fmla="*/ 318248 w 398058"/>
                <a:gd name="connsiteY33" fmla="*/ 154652 h 599895"/>
                <a:gd name="connsiteX34" fmla="*/ 341764 w 398058"/>
                <a:gd name="connsiteY34" fmla="*/ 200241 h 599895"/>
                <a:gd name="connsiteX35" fmla="*/ 305798 w 398058"/>
                <a:gd name="connsiteY35" fmla="*/ 246291 h 599895"/>
                <a:gd name="connsiteX36" fmla="*/ 198822 w 398058"/>
                <a:gd name="connsiteY36" fmla="*/ 332404 h 599895"/>
                <a:gd name="connsiteX37" fmla="*/ 91845 w 398058"/>
                <a:gd name="connsiteY37" fmla="*/ 246291 h 599895"/>
                <a:gd name="connsiteX38" fmla="*/ 55879 w 398058"/>
                <a:gd name="connsiteY38" fmla="*/ 200241 h 599895"/>
                <a:gd name="connsiteX39" fmla="*/ 79395 w 398058"/>
                <a:gd name="connsiteY39" fmla="*/ 154652 h 599895"/>
                <a:gd name="connsiteX40" fmla="*/ 86773 w 398058"/>
                <a:gd name="connsiteY40" fmla="*/ 110444 h 599895"/>
                <a:gd name="connsiteX41" fmla="*/ 203447 w 398058"/>
                <a:gd name="connsiteY41" fmla="*/ 1856 h 599895"/>
                <a:gd name="connsiteX42" fmla="*/ 353748 w 398058"/>
                <a:gd name="connsiteY42" fmla="*/ 58940 h 599895"/>
                <a:gd name="connsiteX43" fmla="*/ 360664 w 398058"/>
                <a:gd name="connsiteY43" fmla="*/ 69068 h 599895"/>
                <a:gd name="connsiteX44" fmla="*/ 354209 w 398058"/>
                <a:gd name="connsiteY44" fmla="*/ 79196 h 599895"/>
                <a:gd name="connsiteX45" fmla="*/ 230188 w 398058"/>
                <a:gd name="connsiteY45" fmla="*/ 137662 h 599895"/>
                <a:gd name="connsiteX46" fmla="*/ 206214 w 398058"/>
                <a:gd name="connsiteY46" fmla="*/ 138582 h 599895"/>
                <a:gd name="connsiteX47" fmla="*/ 77121 w 398058"/>
                <a:gd name="connsiteY47" fmla="*/ 87483 h 599895"/>
                <a:gd name="connsiteX48" fmla="*/ 75738 w 398058"/>
                <a:gd name="connsiteY48" fmla="*/ 84721 h 599895"/>
                <a:gd name="connsiteX49" fmla="*/ 78043 w 398058"/>
                <a:gd name="connsiteY49" fmla="*/ 82419 h 599895"/>
                <a:gd name="connsiteX50" fmla="*/ 192843 w 398058"/>
                <a:gd name="connsiteY50" fmla="*/ 82419 h 599895"/>
                <a:gd name="connsiteX51" fmla="*/ 198837 w 398058"/>
                <a:gd name="connsiteY51" fmla="*/ 76434 h 599895"/>
                <a:gd name="connsiteX52" fmla="*/ 192843 w 398058"/>
                <a:gd name="connsiteY52" fmla="*/ 70449 h 599895"/>
                <a:gd name="connsiteX53" fmla="*/ 53146 w 398058"/>
                <a:gd name="connsiteY53" fmla="*/ 70449 h 599895"/>
                <a:gd name="connsiteX54" fmla="*/ 53146 w 398058"/>
                <a:gd name="connsiteY54" fmla="*/ 95769 h 599895"/>
                <a:gd name="connsiteX55" fmla="*/ 57296 w 398058"/>
                <a:gd name="connsiteY55" fmla="*/ 105897 h 599895"/>
                <a:gd name="connsiteX56" fmla="*/ 49919 w 398058"/>
                <a:gd name="connsiteY56" fmla="*/ 117866 h 599895"/>
                <a:gd name="connsiteX57" fmla="*/ 57296 w 398058"/>
                <a:gd name="connsiteY57" fmla="*/ 149631 h 599895"/>
                <a:gd name="connsiteX58" fmla="*/ 43925 w 398058"/>
                <a:gd name="connsiteY58" fmla="*/ 156997 h 599895"/>
                <a:gd name="connsiteX59" fmla="*/ 30094 w 398058"/>
                <a:gd name="connsiteY59" fmla="*/ 149631 h 599895"/>
                <a:gd name="connsiteX60" fmla="*/ 37471 w 398058"/>
                <a:gd name="connsiteY60" fmla="*/ 117866 h 599895"/>
                <a:gd name="connsiteX61" fmla="*/ 30094 w 398058"/>
                <a:gd name="connsiteY61" fmla="*/ 105897 h 599895"/>
                <a:gd name="connsiteX62" fmla="*/ 34704 w 398058"/>
                <a:gd name="connsiteY62" fmla="*/ 96229 h 599895"/>
                <a:gd name="connsiteX63" fmla="*/ 34704 w 398058"/>
                <a:gd name="connsiteY63" fmla="*/ 61242 h 599895"/>
                <a:gd name="connsiteX64" fmla="*/ 43925 w 398058"/>
                <a:gd name="connsiteY64" fmla="*/ 52035 h 599895"/>
                <a:gd name="connsiteX65" fmla="*/ 64211 w 398058"/>
                <a:gd name="connsiteY65" fmla="*/ 52035 h 599895"/>
                <a:gd name="connsiteX66" fmla="*/ 180856 w 398058"/>
                <a:gd name="connsiteY66" fmla="*/ 2317 h 599895"/>
                <a:gd name="connsiteX67" fmla="*/ 203447 w 398058"/>
                <a:gd name="connsiteY67" fmla="*/ 1856 h 59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98058" h="599895">
                  <a:moveTo>
                    <a:pt x="337139" y="332848"/>
                  </a:moveTo>
                  <a:cubicBezTo>
                    <a:pt x="367579" y="368758"/>
                    <a:pt x="393407" y="426766"/>
                    <a:pt x="398019" y="517001"/>
                  </a:cubicBezTo>
                  <a:cubicBezTo>
                    <a:pt x="398941" y="539560"/>
                    <a:pt x="383721" y="558896"/>
                    <a:pt x="363889" y="560277"/>
                  </a:cubicBezTo>
                  <a:cubicBezTo>
                    <a:pt x="363428" y="560277"/>
                    <a:pt x="325148" y="562119"/>
                    <a:pt x="325148" y="562119"/>
                  </a:cubicBezTo>
                  <a:cubicBezTo>
                    <a:pt x="306699" y="582376"/>
                    <a:pt x="273031" y="594806"/>
                    <a:pt x="230139" y="598489"/>
                  </a:cubicBezTo>
                  <a:close/>
                  <a:moveTo>
                    <a:pt x="60966" y="332848"/>
                  </a:moveTo>
                  <a:lnTo>
                    <a:pt x="167505" y="598489"/>
                  </a:lnTo>
                  <a:cubicBezTo>
                    <a:pt x="126919" y="594806"/>
                    <a:pt x="91867" y="583757"/>
                    <a:pt x="72957" y="562119"/>
                  </a:cubicBezTo>
                  <a:cubicBezTo>
                    <a:pt x="72957" y="562119"/>
                    <a:pt x="34677" y="560277"/>
                    <a:pt x="34216" y="560277"/>
                  </a:cubicBezTo>
                  <a:cubicBezTo>
                    <a:pt x="13923" y="558896"/>
                    <a:pt x="-1297" y="539560"/>
                    <a:pt x="87" y="517001"/>
                  </a:cubicBezTo>
                  <a:cubicBezTo>
                    <a:pt x="4699" y="426766"/>
                    <a:pt x="30526" y="368758"/>
                    <a:pt x="60966" y="332848"/>
                  </a:cubicBezTo>
                  <a:close/>
                  <a:moveTo>
                    <a:pt x="100596" y="298791"/>
                  </a:moveTo>
                  <a:lnTo>
                    <a:pt x="198822" y="541884"/>
                  </a:lnTo>
                  <a:lnTo>
                    <a:pt x="297508" y="298791"/>
                  </a:lnTo>
                  <a:cubicBezTo>
                    <a:pt x="306270" y="304316"/>
                    <a:pt x="315493" y="310761"/>
                    <a:pt x="323794" y="319049"/>
                  </a:cubicBezTo>
                  <a:lnTo>
                    <a:pt x="211273" y="599435"/>
                  </a:lnTo>
                  <a:cubicBezTo>
                    <a:pt x="207583" y="599435"/>
                    <a:pt x="203894" y="599895"/>
                    <a:pt x="199744" y="599895"/>
                  </a:cubicBezTo>
                  <a:cubicBezTo>
                    <a:pt x="195132" y="599895"/>
                    <a:pt x="190982" y="599435"/>
                    <a:pt x="186370" y="599435"/>
                  </a:cubicBezTo>
                  <a:lnTo>
                    <a:pt x="73849" y="319049"/>
                  </a:lnTo>
                  <a:cubicBezTo>
                    <a:pt x="82611" y="310761"/>
                    <a:pt x="91373" y="304316"/>
                    <a:pt x="100596" y="298791"/>
                  </a:cubicBezTo>
                  <a:close/>
                  <a:moveTo>
                    <a:pt x="111212" y="161099"/>
                  </a:moveTo>
                  <a:cubicBezTo>
                    <a:pt x="109828" y="171690"/>
                    <a:pt x="110289" y="184124"/>
                    <a:pt x="111673" y="198399"/>
                  </a:cubicBezTo>
                  <a:cubicBezTo>
                    <a:pt x="118589" y="256882"/>
                    <a:pt x="152711" y="298788"/>
                    <a:pt x="198822" y="298788"/>
                  </a:cubicBezTo>
                  <a:cubicBezTo>
                    <a:pt x="247238" y="298788"/>
                    <a:pt x="284587" y="249975"/>
                    <a:pt x="287815" y="181821"/>
                  </a:cubicBezTo>
                  <a:cubicBezTo>
                    <a:pt x="288276" y="173993"/>
                    <a:pt x="287815" y="167085"/>
                    <a:pt x="286892" y="161099"/>
                  </a:cubicBezTo>
                  <a:cubicBezTo>
                    <a:pt x="263837" y="172151"/>
                    <a:pt x="232943" y="178598"/>
                    <a:pt x="198822" y="178598"/>
                  </a:cubicBezTo>
                  <a:cubicBezTo>
                    <a:pt x="165161" y="178598"/>
                    <a:pt x="134267" y="172151"/>
                    <a:pt x="111212" y="161099"/>
                  </a:cubicBezTo>
                  <a:close/>
                  <a:moveTo>
                    <a:pt x="86773" y="110444"/>
                  </a:moveTo>
                  <a:lnTo>
                    <a:pt x="107523" y="118733"/>
                  </a:lnTo>
                  <a:lnTo>
                    <a:pt x="203433" y="156033"/>
                  </a:lnTo>
                  <a:cubicBezTo>
                    <a:pt x="213577" y="159717"/>
                    <a:pt x="224182" y="159717"/>
                    <a:pt x="233865" y="155112"/>
                  </a:cubicBezTo>
                  <a:lnTo>
                    <a:pt x="295192" y="126101"/>
                  </a:lnTo>
                  <a:lnTo>
                    <a:pt x="312714" y="117812"/>
                  </a:lnTo>
                  <a:cubicBezTo>
                    <a:pt x="315481" y="129324"/>
                    <a:pt x="316864" y="141758"/>
                    <a:pt x="318248" y="154652"/>
                  </a:cubicBezTo>
                  <a:cubicBezTo>
                    <a:pt x="336231" y="157875"/>
                    <a:pt x="346375" y="171690"/>
                    <a:pt x="341764" y="200241"/>
                  </a:cubicBezTo>
                  <a:cubicBezTo>
                    <a:pt x="337614" y="224187"/>
                    <a:pt x="326548" y="244449"/>
                    <a:pt x="305798" y="246291"/>
                  </a:cubicBezTo>
                  <a:cubicBezTo>
                    <a:pt x="285509" y="299709"/>
                    <a:pt x="245393" y="332404"/>
                    <a:pt x="198822" y="332404"/>
                  </a:cubicBezTo>
                  <a:cubicBezTo>
                    <a:pt x="149944" y="332404"/>
                    <a:pt x="112134" y="298327"/>
                    <a:pt x="91845" y="246291"/>
                  </a:cubicBezTo>
                  <a:cubicBezTo>
                    <a:pt x="71557" y="244449"/>
                    <a:pt x="60029" y="224187"/>
                    <a:pt x="55879" y="200241"/>
                  </a:cubicBezTo>
                  <a:cubicBezTo>
                    <a:pt x="51268" y="171690"/>
                    <a:pt x="61412" y="157875"/>
                    <a:pt x="79395" y="154652"/>
                  </a:cubicBezTo>
                  <a:cubicBezTo>
                    <a:pt x="80779" y="138995"/>
                    <a:pt x="83084" y="124259"/>
                    <a:pt x="86773" y="110444"/>
                  </a:cubicBezTo>
                  <a:close/>
                  <a:moveTo>
                    <a:pt x="203447" y="1856"/>
                  </a:moveTo>
                  <a:lnTo>
                    <a:pt x="353748" y="58940"/>
                  </a:lnTo>
                  <a:cubicBezTo>
                    <a:pt x="357898" y="60782"/>
                    <a:pt x="360664" y="64465"/>
                    <a:pt x="360664" y="69068"/>
                  </a:cubicBezTo>
                  <a:cubicBezTo>
                    <a:pt x="360664" y="73212"/>
                    <a:pt x="358359" y="77355"/>
                    <a:pt x="354209" y="79196"/>
                  </a:cubicBezTo>
                  <a:lnTo>
                    <a:pt x="230188" y="137662"/>
                  </a:lnTo>
                  <a:cubicBezTo>
                    <a:pt x="222350" y="141344"/>
                    <a:pt x="214051" y="141805"/>
                    <a:pt x="206214" y="138582"/>
                  </a:cubicBezTo>
                  <a:lnTo>
                    <a:pt x="77121" y="87483"/>
                  </a:lnTo>
                  <a:cubicBezTo>
                    <a:pt x="76199" y="87022"/>
                    <a:pt x="75277" y="85641"/>
                    <a:pt x="75738" y="84721"/>
                  </a:cubicBezTo>
                  <a:cubicBezTo>
                    <a:pt x="75738" y="83339"/>
                    <a:pt x="76660" y="82419"/>
                    <a:pt x="78043" y="82419"/>
                  </a:cubicBezTo>
                  <a:lnTo>
                    <a:pt x="192843" y="82419"/>
                  </a:lnTo>
                  <a:cubicBezTo>
                    <a:pt x="196071" y="82419"/>
                    <a:pt x="198837" y="80117"/>
                    <a:pt x="198837" y="76434"/>
                  </a:cubicBezTo>
                  <a:cubicBezTo>
                    <a:pt x="198837" y="73212"/>
                    <a:pt x="196071" y="70449"/>
                    <a:pt x="192843" y="70449"/>
                  </a:cubicBezTo>
                  <a:lnTo>
                    <a:pt x="53146" y="70449"/>
                  </a:lnTo>
                  <a:lnTo>
                    <a:pt x="53146" y="95769"/>
                  </a:lnTo>
                  <a:cubicBezTo>
                    <a:pt x="55452" y="98531"/>
                    <a:pt x="57296" y="101754"/>
                    <a:pt x="57296" y="105897"/>
                  </a:cubicBezTo>
                  <a:cubicBezTo>
                    <a:pt x="57296" y="110961"/>
                    <a:pt x="54529" y="115564"/>
                    <a:pt x="49919" y="117866"/>
                  </a:cubicBezTo>
                  <a:cubicBezTo>
                    <a:pt x="54529" y="127534"/>
                    <a:pt x="57296" y="144567"/>
                    <a:pt x="57296" y="149631"/>
                  </a:cubicBezTo>
                  <a:cubicBezTo>
                    <a:pt x="57296" y="157457"/>
                    <a:pt x="51302" y="156997"/>
                    <a:pt x="43925" y="156997"/>
                  </a:cubicBezTo>
                  <a:cubicBezTo>
                    <a:pt x="36088" y="156997"/>
                    <a:pt x="30094" y="157457"/>
                    <a:pt x="30094" y="149631"/>
                  </a:cubicBezTo>
                  <a:cubicBezTo>
                    <a:pt x="30094" y="144567"/>
                    <a:pt x="33321" y="127534"/>
                    <a:pt x="37471" y="117866"/>
                  </a:cubicBezTo>
                  <a:cubicBezTo>
                    <a:pt x="33321" y="115564"/>
                    <a:pt x="30094" y="110961"/>
                    <a:pt x="30094" y="105897"/>
                  </a:cubicBezTo>
                  <a:cubicBezTo>
                    <a:pt x="30094" y="101754"/>
                    <a:pt x="31938" y="98531"/>
                    <a:pt x="34704" y="96229"/>
                  </a:cubicBezTo>
                  <a:lnTo>
                    <a:pt x="34704" y="61242"/>
                  </a:lnTo>
                  <a:cubicBezTo>
                    <a:pt x="34704" y="56178"/>
                    <a:pt x="38854" y="52035"/>
                    <a:pt x="43925" y="52035"/>
                  </a:cubicBezTo>
                  <a:lnTo>
                    <a:pt x="64211" y="52035"/>
                  </a:lnTo>
                  <a:lnTo>
                    <a:pt x="180856" y="2317"/>
                  </a:lnTo>
                  <a:cubicBezTo>
                    <a:pt x="188233" y="-446"/>
                    <a:pt x="196071" y="-906"/>
                    <a:pt x="203447" y="185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群組 56">
            <a:extLst>
              <a:ext uri="{FF2B5EF4-FFF2-40B4-BE49-F238E27FC236}">
                <a16:creationId xmlns:a16="http://schemas.microsoft.com/office/drawing/2014/main" id="{1A8FDBF7-E802-A10E-B96F-2F8BBB84D529}"/>
              </a:ext>
            </a:extLst>
          </p:cNvPr>
          <p:cNvGrpSpPr/>
          <p:nvPr/>
        </p:nvGrpSpPr>
        <p:grpSpPr>
          <a:xfrm>
            <a:off x="235186" y="3765055"/>
            <a:ext cx="2188604" cy="1445493"/>
            <a:chOff x="287894" y="1481661"/>
            <a:chExt cx="8058159" cy="5082652"/>
          </a:xfrm>
        </p:grpSpPr>
        <p:pic>
          <p:nvPicPr>
            <p:cNvPr id="58" name="圖片 57">
              <a:extLst>
                <a:ext uri="{FF2B5EF4-FFF2-40B4-BE49-F238E27FC236}">
                  <a16:creationId xmlns:a16="http://schemas.microsoft.com/office/drawing/2014/main" id="{9C6AD78F-6B89-4BE1-EED3-33EC392FF8CA}"/>
                </a:ext>
              </a:extLst>
            </p:cNvPr>
            <p:cNvPicPr>
              <a:picLocks noChangeAspect="1"/>
            </p:cNvPicPr>
            <p:nvPr/>
          </p:nvPicPr>
          <p:blipFill>
            <a:blip r:embed="rId13">
              <a:alphaModFix/>
            </a:blip>
            <a:stretch>
              <a:fillRect/>
            </a:stretch>
          </p:blipFill>
          <p:spPr>
            <a:xfrm>
              <a:off x="287894" y="1481661"/>
              <a:ext cx="8058159" cy="5082652"/>
            </a:xfrm>
            <a:prstGeom prst="rect">
              <a:avLst/>
            </a:prstGeom>
            <a:ln>
              <a:noFill/>
            </a:ln>
            <a:effectLst>
              <a:outerShdw blurRad="292100" dist="139700" dir="2700000" algn="tl" rotWithShape="0">
                <a:srgbClr val="333333">
                  <a:alpha val="65000"/>
                </a:srgbClr>
              </a:outerShdw>
            </a:effectLst>
          </p:spPr>
        </p:pic>
        <p:pic>
          <p:nvPicPr>
            <p:cNvPr id="59" name="圖片 58">
              <a:extLst>
                <a:ext uri="{FF2B5EF4-FFF2-40B4-BE49-F238E27FC236}">
                  <a16:creationId xmlns:a16="http://schemas.microsoft.com/office/drawing/2014/main" id="{D0BB6FAF-3625-12F3-8DE7-A465F9C462A7}"/>
                </a:ext>
              </a:extLst>
            </p:cNvPr>
            <p:cNvPicPr>
              <a:picLocks noChangeAspect="1"/>
            </p:cNvPicPr>
            <p:nvPr/>
          </p:nvPicPr>
          <p:blipFill>
            <a:blip r:embed="rId14"/>
            <a:srcRect l="23894" t="84328" r="62081" b="9535"/>
            <a:stretch>
              <a:fillRect/>
            </a:stretch>
          </p:blipFill>
          <p:spPr>
            <a:xfrm>
              <a:off x="2084014" y="4771415"/>
              <a:ext cx="1167186" cy="348943"/>
            </a:xfrm>
            <a:prstGeom prst="rect">
              <a:avLst/>
            </a:prstGeom>
          </p:spPr>
        </p:pic>
      </p:grpSp>
      <p:pic>
        <p:nvPicPr>
          <p:cNvPr id="61" name="Picture 14" descr="A screenshot of a computer&#10;&#10;Description automatically generated">
            <a:extLst>
              <a:ext uri="{FF2B5EF4-FFF2-40B4-BE49-F238E27FC236}">
                <a16:creationId xmlns:a16="http://schemas.microsoft.com/office/drawing/2014/main" id="{B2FCAF07-6074-9508-B062-7E5458A07238}"/>
              </a:ext>
            </a:extLst>
          </p:cNvPr>
          <p:cNvPicPr>
            <a:picLocks/>
          </p:cNvPicPr>
          <p:nvPr/>
        </p:nvPicPr>
        <p:blipFill rotWithShape="1">
          <a:blip r:embed="rId15">
            <a:alphaModFix/>
          </a:blip>
          <a:srcRect t="-472" b="58595"/>
          <a:stretch>
            <a:fillRect/>
          </a:stretch>
        </p:blipFill>
        <p:spPr>
          <a:xfrm>
            <a:off x="9357909" y="3789425"/>
            <a:ext cx="2410062" cy="1451649"/>
          </a:xfrm>
          <a:prstGeom prst="rect">
            <a:avLst/>
          </a:prstGeom>
          <a:ln>
            <a:noFill/>
          </a:ln>
          <a:effectLst>
            <a:outerShdw blurRad="292100" dist="139700" dir="2700000" algn="tl" rotWithShape="0">
              <a:srgbClr val="333333">
                <a:alpha val="65000"/>
              </a:srgbClr>
            </a:outerShdw>
          </a:effectLst>
        </p:spPr>
      </p:pic>
      <p:cxnSp>
        <p:nvCxnSpPr>
          <p:cNvPr id="122" name="直線單箭頭接點 121">
            <a:extLst>
              <a:ext uri="{FF2B5EF4-FFF2-40B4-BE49-F238E27FC236}">
                <a16:creationId xmlns:a16="http://schemas.microsoft.com/office/drawing/2014/main" id="{C06A2CCF-3DF3-92A3-BF8F-69F93E82B5D3}"/>
              </a:ext>
            </a:extLst>
          </p:cNvPr>
          <p:cNvCxnSpPr>
            <a:cxnSpLocks/>
            <a:endCxn id="40" idx="1"/>
          </p:cNvCxnSpPr>
          <p:nvPr/>
        </p:nvCxnSpPr>
        <p:spPr>
          <a:xfrm flipV="1">
            <a:off x="4448158" y="4633714"/>
            <a:ext cx="2864279" cy="44294"/>
          </a:xfrm>
          <a:prstGeom prst="straightConnector1">
            <a:avLst/>
          </a:prstGeom>
          <a:ln>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1" name="圖片 100">
            <a:extLst>
              <a:ext uri="{FF2B5EF4-FFF2-40B4-BE49-F238E27FC236}">
                <a16:creationId xmlns:a16="http://schemas.microsoft.com/office/drawing/2014/main" id="{D710CA33-8B46-9B00-BD93-18E68A604D20}"/>
              </a:ext>
            </a:extLst>
          </p:cNvPr>
          <p:cNvPicPr>
            <a:picLocks noChangeAspect="1"/>
          </p:cNvPicPr>
          <p:nvPr/>
        </p:nvPicPr>
        <p:blipFill>
          <a:blip r:embed="rId16">
            <a:alphaModFix/>
          </a:blip>
          <a:stretch>
            <a:fillRect/>
          </a:stretch>
        </p:blipFill>
        <p:spPr>
          <a:xfrm>
            <a:off x="4784384" y="5577483"/>
            <a:ext cx="2009132" cy="1223259"/>
          </a:xfrm>
          <a:prstGeom prst="rect">
            <a:avLst/>
          </a:prstGeom>
          <a:ln>
            <a:noFill/>
          </a:ln>
          <a:effectLst>
            <a:outerShdw blurRad="292100" dist="139700" dir="2700000" algn="tl" rotWithShape="0">
              <a:srgbClr val="333333">
                <a:alpha val="65000"/>
              </a:srgbClr>
            </a:outerShdw>
          </a:effectLst>
        </p:spPr>
      </p:pic>
      <p:grpSp>
        <p:nvGrpSpPr>
          <p:cNvPr id="86" name="群組 85">
            <a:extLst>
              <a:ext uri="{FF2B5EF4-FFF2-40B4-BE49-F238E27FC236}">
                <a16:creationId xmlns:a16="http://schemas.microsoft.com/office/drawing/2014/main" id="{C88EF0CF-5F58-7A8D-74E8-AEC33B92E217}"/>
              </a:ext>
            </a:extLst>
          </p:cNvPr>
          <p:cNvGrpSpPr/>
          <p:nvPr/>
        </p:nvGrpSpPr>
        <p:grpSpPr>
          <a:xfrm>
            <a:off x="4784384" y="3439213"/>
            <a:ext cx="1951446" cy="1996810"/>
            <a:chOff x="7795328" y="3703876"/>
            <a:chExt cx="1951446" cy="1996810"/>
          </a:xfrm>
        </p:grpSpPr>
        <p:sp>
          <p:nvSpPr>
            <p:cNvPr id="72" name="Oval 71">
              <a:extLst>
                <a:ext uri="{FF2B5EF4-FFF2-40B4-BE49-F238E27FC236}">
                  <a16:creationId xmlns:a16="http://schemas.microsoft.com/office/drawing/2014/main" id="{F6144D0A-ACF8-6368-7195-90ECEA9DDE18}"/>
                </a:ext>
              </a:extLst>
            </p:cNvPr>
            <p:cNvSpPr/>
            <p:nvPr/>
          </p:nvSpPr>
          <p:spPr>
            <a:xfrm>
              <a:off x="7829432" y="3703876"/>
              <a:ext cx="1818518" cy="1809255"/>
            </a:xfrm>
            <a:prstGeom prst="ellipse">
              <a:avLst/>
            </a:prstGeom>
            <a:solidFill>
              <a:schemeClr val="bg1"/>
            </a:solidFill>
            <a:ln>
              <a:solidFill>
                <a:schemeClr val="bg1">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6" name="TextBox 75">
              <a:extLst>
                <a:ext uri="{FF2B5EF4-FFF2-40B4-BE49-F238E27FC236}">
                  <a16:creationId xmlns:a16="http://schemas.microsoft.com/office/drawing/2014/main" id="{B11F9F8A-3E62-DD23-09CF-F0A69EAC213C}"/>
                </a:ext>
              </a:extLst>
            </p:cNvPr>
            <p:cNvSpPr txBox="1">
              <a:spLocks/>
            </p:cNvSpPr>
            <p:nvPr/>
          </p:nvSpPr>
          <p:spPr>
            <a:xfrm>
              <a:off x="7795328" y="3895757"/>
              <a:ext cx="1951446" cy="1804929"/>
            </a:xfrm>
            <a:prstGeom prst="rect">
              <a:avLst/>
            </a:prstGeom>
            <a:noFill/>
            <a:ln>
              <a:noFill/>
            </a:ln>
          </p:spPr>
          <p:txBody>
            <a:bodyPr wrap="square" rtlCol="0">
              <a:prstTxWarp prst="textArchDown">
                <a:avLst>
                  <a:gd name="adj" fmla="val 21319514"/>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prstClr val="black"/>
                  </a:solidFill>
                  <a:effectLst/>
                  <a:uLnTx/>
                  <a:uFillTx/>
                  <a:latin typeface="Avenir Next LT Pro"/>
                  <a:ea typeface="+mn-ea"/>
                  <a:cs typeface="+mn-cs"/>
                </a:rPr>
                <a:t>出版品記錄</a:t>
              </a:r>
              <a:endParaRPr kumimoji="0" lang="en-US" sz="16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84" name="圖片 83" descr="一張含有 圓形, 圖形, 字型, 標誌 的圖片&#10;&#10;AI 產生的內容可能不正確。">
              <a:extLst>
                <a:ext uri="{FF2B5EF4-FFF2-40B4-BE49-F238E27FC236}">
                  <a16:creationId xmlns:a16="http://schemas.microsoft.com/office/drawing/2014/main" id="{D75905C3-881F-2A04-C344-4CA2B0AA461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97308" y="3770162"/>
              <a:ext cx="1673306" cy="1673306"/>
            </a:xfrm>
            <a:prstGeom prst="rect">
              <a:avLst/>
            </a:prstGeom>
          </p:spPr>
        </p:pic>
      </p:grpSp>
      <p:cxnSp>
        <p:nvCxnSpPr>
          <p:cNvPr id="131" name="直線單箭頭接點 130">
            <a:extLst>
              <a:ext uri="{FF2B5EF4-FFF2-40B4-BE49-F238E27FC236}">
                <a16:creationId xmlns:a16="http://schemas.microsoft.com/office/drawing/2014/main" id="{A0CAFC9E-2A98-C000-8B4A-9A2EFED4D754}"/>
              </a:ext>
            </a:extLst>
          </p:cNvPr>
          <p:cNvCxnSpPr/>
          <p:nvPr/>
        </p:nvCxnSpPr>
        <p:spPr>
          <a:xfrm>
            <a:off x="4494144" y="4273970"/>
            <a:ext cx="324344" cy="0"/>
          </a:xfrm>
          <a:prstGeom prst="straightConnector1">
            <a:avLst/>
          </a:prstGeom>
          <a:ln>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1" name="直線單箭頭接點 140">
            <a:extLst>
              <a:ext uri="{FF2B5EF4-FFF2-40B4-BE49-F238E27FC236}">
                <a16:creationId xmlns:a16="http://schemas.microsoft.com/office/drawing/2014/main" id="{E33449E4-0C7E-3883-7358-78DED394F44D}"/>
              </a:ext>
            </a:extLst>
          </p:cNvPr>
          <p:cNvCxnSpPr/>
          <p:nvPr/>
        </p:nvCxnSpPr>
        <p:spPr>
          <a:xfrm>
            <a:off x="6637006" y="4367207"/>
            <a:ext cx="723263" cy="0"/>
          </a:xfrm>
          <a:prstGeom prst="straightConnector1">
            <a:avLst/>
          </a:prstGeom>
          <a:ln>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655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1482C9-1464-25C6-7134-D78CD9A30452}"/>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id="{76FE4269-8B6B-15FE-216E-7A1CDAEEC3C6}"/>
              </a:ext>
            </a:extLst>
          </p:cNvPr>
          <p:cNvSpPr>
            <a:spLocks noGrp="1"/>
          </p:cNvSpPr>
          <p:nvPr>
            <p:ph type="body" sz="quarter" idx="14"/>
          </p:nvPr>
        </p:nvSpPr>
        <p:spPr/>
        <p:txBody>
          <a:bodyPr/>
          <a:lstStyle/>
          <a:p>
            <a:endParaRPr lang="en-GB"/>
          </a:p>
        </p:txBody>
      </p:sp>
      <p:sp>
        <p:nvSpPr>
          <p:cNvPr id="4" name="Text Placeholder 3">
            <a:extLst>
              <a:ext uri="{FF2B5EF4-FFF2-40B4-BE49-F238E27FC236}">
                <a16:creationId xmlns:a16="http://schemas.microsoft.com/office/drawing/2014/main" id="{15793C1F-ED7C-3C0F-40F2-DD3DD77393F2}"/>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207499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4F09B-6A4B-4E74-08FA-63C97957D969}"/>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37799B47-7B1E-C104-DE5B-6FF9E82A4548}"/>
              </a:ext>
            </a:extLst>
          </p:cNvPr>
          <p:cNvSpPr/>
          <p:nvPr/>
        </p:nvSpPr>
        <p:spPr>
          <a:xfrm rot="10800000">
            <a:off x="0" y="-1"/>
            <a:ext cx="12191994" cy="18868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2" name="Rectangle 21">
            <a:extLst>
              <a:ext uri="{FF2B5EF4-FFF2-40B4-BE49-F238E27FC236}">
                <a16:creationId xmlns:a16="http://schemas.microsoft.com/office/drawing/2014/main" id="{792F8487-8458-E091-616A-14D93AA53C54}"/>
              </a:ext>
            </a:extLst>
          </p:cNvPr>
          <p:cNvSpPr>
            <a:spLocks/>
          </p:cNvSpPr>
          <p:nvPr/>
        </p:nvSpPr>
        <p:spPr>
          <a:xfrm>
            <a:off x="555223" y="1138896"/>
            <a:ext cx="11081556" cy="5092290"/>
          </a:xfrm>
          <a:prstGeom prst="rect">
            <a:avLst/>
          </a:prstGeom>
          <a:solidFill>
            <a:schemeClr val="bg1"/>
          </a:solidFill>
          <a:ln>
            <a:noFill/>
          </a:ln>
          <a:effectLst>
            <a:outerShdw blurRad="63500" algn="ctr" rotWithShape="0">
              <a:prstClr val="black">
                <a:alpha val="10000"/>
              </a:prst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grpSp>
        <p:nvGrpSpPr>
          <p:cNvPr id="42" name="Group 41">
            <a:extLst>
              <a:ext uri="{FF2B5EF4-FFF2-40B4-BE49-F238E27FC236}">
                <a16:creationId xmlns:a16="http://schemas.microsoft.com/office/drawing/2014/main" id="{20361238-AA6C-ECF2-2097-A090C489CEA3}"/>
              </a:ext>
            </a:extLst>
          </p:cNvPr>
          <p:cNvGrpSpPr/>
          <p:nvPr/>
        </p:nvGrpSpPr>
        <p:grpSpPr>
          <a:xfrm>
            <a:off x="1413166" y="1315767"/>
            <a:ext cx="9374384" cy="4722176"/>
            <a:chOff x="1443054" y="7309844"/>
            <a:chExt cx="8302628" cy="4182298"/>
          </a:xfrm>
          <a:solidFill>
            <a:schemeClr val="bg1">
              <a:lumMod val="95000"/>
              <a:alpha val="50000"/>
            </a:schemeClr>
          </a:solidFill>
        </p:grpSpPr>
        <p:sp>
          <p:nvSpPr>
            <p:cNvPr id="36" name="North America">
              <a:extLst>
                <a:ext uri="{FF2B5EF4-FFF2-40B4-BE49-F238E27FC236}">
                  <a16:creationId xmlns:a16="http://schemas.microsoft.com/office/drawing/2014/main" id="{BAF894B1-BD72-DCC3-7062-280EE35D214F}"/>
                </a:ext>
              </a:extLst>
            </p:cNvPr>
            <p:cNvSpPr>
              <a:spLocks/>
            </p:cNvSpPr>
            <p:nvPr/>
          </p:nvSpPr>
          <p:spPr bwMode="auto">
            <a:xfrm>
              <a:off x="1443054" y="7309844"/>
              <a:ext cx="3646066" cy="2489792"/>
            </a:xfrm>
            <a:custGeom>
              <a:avLst/>
              <a:gdLst/>
              <a:ahLst/>
              <a:cxnLst/>
              <a:rect l="l" t="t" r="r" b="b"/>
              <a:pathLst>
                <a:path w="3646066" h="2489792">
                  <a:moveTo>
                    <a:pt x="2013111" y="2443186"/>
                  </a:moveTo>
                  <a:lnTo>
                    <a:pt x="2014055" y="2443659"/>
                  </a:lnTo>
                  <a:lnTo>
                    <a:pt x="2014055" y="2446545"/>
                  </a:lnTo>
                  <a:lnTo>
                    <a:pt x="2014055" y="2447988"/>
                  </a:lnTo>
                  <a:cubicBezTo>
                    <a:pt x="2014057" y="2447986"/>
                    <a:pt x="2014059" y="2447984"/>
                    <a:pt x="2014061" y="2447982"/>
                  </a:cubicBezTo>
                  <a:lnTo>
                    <a:pt x="2015493" y="2446541"/>
                  </a:lnTo>
                  <a:lnTo>
                    <a:pt x="2014061" y="2443659"/>
                  </a:lnTo>
                  <a:close/>
                  <a:moveTo>
                    <a:pt x="2014979" y="2431089"/>
                  </a:moveTo>
                  <a:lnTo>
                    <a:pt x="2015493" y="2432124"/>
                  </a:lnTo>
                  <a:lnTo>
                    <a:pt x="2015497" y="2432124"/>
                  </a:lnTo>
                  <a:close/>
                  <a:moveTo>
                    <a:pt x="1992431" y="2397521"/>
                  </a:moveTo>
                  <a:lnTo>
                    <a:pt x="1992426" y="2397531"/>
                  </a:lnTo>
                  <a:lnTo>
                    <a:pt x="1992431" y="2397526"/>
                  </a:lnTo>
                  <a:close/>
                  <a:moveTo>
                    <a:pt x="1946302" y="2388870"/>
                  </a:moveTo>
                  <a:lnTo>
                    <a:pt x="1946297" y="2388876"/>
                  </a:lnTo>
                  <a:lnTo>
                    <a:pt x="1952063" y="2390318"/>
                  </a:lnTo>
                  <a:lnTo>
                    <a:pt x="1952142" y="2390350"/>
                  </a:lnTo>
                  <a:lnTo>
                    <a:pt x="1949186" y="2388870"/>
                  </a:lnTo>
                  <a:close/>
                  <a:moveTo>
                    <a:pt x="1917954" y="2337433"/>
                  </a:moveTo>
                  <a:cubicBezTo>
                    <a:pt x="1917789" y="2337760"/>
                    <a:pt x="1917625" y="2338087"/>
                    <a:pt x="1917463" y="2338413"/>
                  </a:cubicBezTo>
                  <a:lnTo>
                    <a:pt x="1917463" y="2341295"/>
                  </a:lnTo>
                  <a:lnTo>
                    <a:pt x="1917465" y="2341295"/>
                  </a:lnTo>
                  <a:lnTo>
                    <a:pt x="1917465" y="2339857"/>
                  </a:lnTo>
                  <a:lnTo>
                    <a:pt x="1917465" y="2338418"/>
                  </a:lnTo>
                  <a:lnTo>
                    <a:pt x="1917956" y="2337436"/>
                  </a:lnTo>
                  <a:close/>
                  <a:moveTo>
                    <a:pt x="1897281" y="2319674"/>
                  </a:moveTo>
                  <a:lnTo>
                    <a:pt x="1898721" y="2322555"/>
                  </a:lnTo>
                  <a:lnTo>
                    <a:pt x="1898721" y="2322554"/>
                  </a:lnTo>
                  <a:lnTo>
                    <a:pt x="1898721" y="2319674"/>
                  </a:lnTo>
                  <a:close/>
                  <a:moveTo>
                    <a:pt x="1890074" y="2318233"/>
                  </a:moveTo>
                  <a:lnTo>
                    <a:pt x="1891512" y="2319674"/>
                  </a:lnTo>
                  <a:lnTo>
                    <a:pt x="1894396" y="2319674"/>
                  </a:lnTo>
                  <a:lnTo>
                    <a:pt x="1891513" y="2318233"/>
                  </a:lnTo>
                  <a:close/>
                  <a:moveTo>
                    <a:pt x="1846789" y="2317945"/>
                  </a:moveTo>
                  <a:lnTo>
                    <a:pt x="1845382" y="2318226"/>
                  </a:lnTo>
                  <a:lnTo>
                    <a:pt x="1843945" y="2319671"/>
                  </a:lnTo>
                  <a:lnTo>
                    <a:pt x="1847957" y="2318331"/>
                  </a:lnTo>
                  <a:close/>
                  <a:moveTo>
                    <a:pt x="1879984" y="2316798"/>
                  </a:moveTo>
                  <a:lnTo>
                    <a:pt x="1881421" y="2319673"/>
                  </a:lnTo>
                  <a:lnTo>
                    <a:pt x="1881421" y="2318233"/>
                  </a:lnTo>
                  <a:close/>
                  <a:moveTo>
                    <a:pt x="1987756" y="2296781"/>
                  </a:moveTo>
                  <a:lnTo>
                    <a:pt x="1986360" y="2297478"/>
                  </a:lnTo>
                  <a:lnTo>
                    <a:pt x="1986361" y="2297479"/>
                  </a:lnTo>
                  <a:close/>
                  <a:moveTo>
                    <a:pt x="1988691" y="2279022"/>
                  </a:moveTo>
                  <a:lnTo>
                    <a:pt x="1989548" y="2279307"/>
                  </a:lnTo>
                  <a:cubicBezTo>
                    <a:pt x="1990024" y="2279790"/>
                    <a:pt x="1990514" y="2280265"/>
                    <a:pt x="1990990" y="2280748"/>
                  </a:cubicBezTo>
                  <a:close/>
                  <a:moveTo>
                    <a:pt x="1872689" y="2217229"/>
                  </a:moveTo>
                  <a:lnTo>
                    <a:pt x="1872771" y="2217311"/>
                  </a:lnTo>
                  <a:lnTo>
                    <a:pt x="1872782" y="2217291"/>
                  </a:lnTo>
                  <a:close/>
                  <a:moveTo>
                    <a:pt x="1866996" y="2214422"/>
                  </a:moveTo>
                  <a:lnTo>
                    <a:pt x="1865528" y="2215862"/>
                  </a:lnTo>
                  <a:cubicBezTo>
                    <a:pt x="1865038" y="2216823"/>
                    <a:pt x="1864619" y="2217783"/>
                    <a:pt x="1864129" y="2218743"/>
                  </a:cubicBezTo>
                  <a:lnTo>
                    <a:pt x="1859794" y="2218743"/>
                  </a:lnTo>
                  <a:lnTo>
                    <a:pt x="1843865" y="2218743"/>
                  </a:lnTo>
                  <a:lnTo>
                    <a:pt x="1843939" y="2218753"/>
                  </a:lnTo>
                  <a:lnTo>
                    <a:pt x="1866524" y="2218753"/>
                  </a:lnTo>
                  <a:lnTo>
                    <a:pt x="1867004" y="2217311"/>
                  </a:lnTo>
                  <a:lnTo>
                    <a:pt x="1867004" y="2215874"/>
                  </a:lnTo>
                  <a:lnTo>
                    <a:pt x="1870650" y="2215874"/>
                  </a:lnTo>
                  <a:cubicBezTo>
                    <a:pt x="1869927" y="2215390"/>
                    <a:pt x="1869205" y="2214906"/>
                    <a:pt x="1868464" y="2214422"/>
                  </a:cubicBezTo>
                  <a:close/>
                  <a:moveTo>
                    <a:pt x="1879099" y="2206380"/>
                  </a:moveTo>
                  <a:cubicBezTo>
                    <a:pt x="1877951" y="2207139"/>
                    <a:pt x="1876831" y="2207900"/>
                    <a:pt x="1875666" y="2208661"/>
                  </a:cubicBezTo>
                  <a:lnTo>
                    <a:pt x="1872833" y="2217202"/>
                  </a:lnTo>
                  <a:lnTo>
                    <a:pt x="1878538" y="2207221"/>
                  </a:lnTo>
                  <a:close/>
                  <a:moveTo>
                    <a:pt x="1764629" y="2202900"/>
                  </a:moveTo>
                  <a:lnTo>
                    <a:pt x="1760557" y="2205969"/>
                  </a:lnTo>
                  <a:lnTo>
                    <a:pt x="1757427" y="2207221"/>
                  </a:lnTo>
                  <a:close/>
                  <a:moveTo>
                    <a:pt x="1881400" y="2201460"/>
                  </a:moveTo>
                  <a:lnTo>
                    <a:pt x="1880475" y="2204319"/>
                  </a:lnTo>
                  <a:lnTo>
                    <a:pt x="1881423" y="2202898"/>
                  </a:lnTo>
                  <a:lnTo>
                    <a:pt x="1882859" y="2201460"/>
                  </a:lnTo>
                  <a:close/>
                  <a:moveTo>
                    <a:pt x="2125071" y="2201454"/>
                  </a:moveTo>
                  <a:lnTo>
                    <a:pt x="2132276" y="2201454"/>
                  </a:lnTo>
                  <a:lnTo>
                    <a:pt x="2139487" y="2201454"/>
                  </a:lnTo>
                  <a:lnTo>
                    <a:pt x="2148139" y="2205779"/>
                  </a:lnTo>
                  <a:lnTo>
                    <a:pt x="2155344" y="2208661"/>
                  </a:lnTo>
                  <a:lnTo>
                    <a:pt x="2161114" y="2210105"/>
                  </a:lnTo>
                  <a:lnTo>
                    <a:pt x="2163996" y="2215871"/>
                  </a:lnTo>
                  <a:lnTo>
                    <a:pt x="2156785" y="2217312"/>
                  </a:lnTo>
                  <a:lnTo>
                    <a:pt x="2153903" y="2215871"/>
                  </a:lnTo>
                  <a:lnTo>
                    <a:pt x="2152462" y="2215871"/>
                  </a:lnTo>
                  <a:lnTo>
                    <a:pt x="2151021" y="2215871"/>
                  </a:lnTo>
                  <a:lnTo>
                    <a:pt x="2148139" y="2217312"/>
                  </a:lnTo>
                  <a:lnTo>
                    <a:pt x="2146697" y="2217312"/>
                  </a:lnTo>
                  <a:lnTo>
                    <a:pt x="2143810" y="2217312"/>
                  </a:lnTo>
                  <a:lnTo>
                    <a:pt x="2140928" y="2218753"/>
                  </a:lnTo>
                  <a:lnTo>
                    <a:pt x="2143810" y="2221637"/>
                  </a:lnTo>
                  <a:lnTo>
                    <a:pt x="2139487" y="2218753"/>
                  </a:lnTo>
                  <a:lnTo>
                    <a:pt x="2136605" y="2218753"/>
                  </a:lnTo>
                  <a:lnTo>
                    <a:pt x="2130835" y="2217312"/>
                  </a:lnTo>
                  <a:lnTo>
                    <a:pt x="2127953" y="2215871"/>
                  </a:lnTo>
                  <a:lnTo>
                    <a:pt x="2123630" y="2210105"/>
                  </a:lnTo>
                  <a:lnTo>
                    <a:pt x="2117860" y="2208661"/>
                  </a:lnTo>
                  <a:lnTo>
                    <a:pt x="2116419" y="2208661"/>
                  </a:lnTo>
                  <a:lnTo>
                    <a:pt x="2114978" y="2207220"/>
                  </a:lnTo>
                  <a:lnTo>
                    <a:pt x="2120742" y="2202895"/>
                  </a:lnTo>
                  <a:close/>
                  <a:moveTo>
                    <a:pt x="2381692" y="2200013"/>
                  </a:moveTo>
                  <a:lnTo>
                    <a:pt x="2397552" y="2202896"/>
                  </a:lnTo>
                  <a:lnTo>
                    <a:pt x="2403321" y="2202896"/>
                  </a:lnTo>
                  <a:lnTo>
                    <a:pt x="2407643" y="2202896"/>
                  </a:lnTo>
                  <a:cubicBezTo>
                    <a:pt x="2408123" y="2204338"/>
                    <a:pt x="2408606" y="2205779"/>
                    <a:pt x="2409086" y="2207221"/>
                  </a:cubicBezTo>
                  <a:lnTo>
                    <a:pt x="2407643" y="2208664"/>
                  </a:lnTo>
                  <a:lnTo>
                    <a:pt x="2404760" y="2211547"/>
                  </a:lnTo>
                  <a:lnTo>
                    <a:pt x="2401878" y="2215872"/>
                  </a:lnTo>
                  <a:lnTo>
                    <a:pt x="2388900" y="2215872"/>
                  </a:lnTo>
                  <a:lnTo>
                    <a:pt x="2381692" y="2215872"/>
                  </a:lnTo>
                  <a:lnTo>
                    <a:pt x="2377366" y="2215872"/>
                  </a:lnTo>
                  <a:lnTo>
                    <a:pt x="2373044" y="2214431"/>
                  </a:lnTo>
                  <a:lnTo>
                    <a:pt x="2373044" y="2211547"/>
                  </a:lnTo>
                  <a:lnTo>
                    <a:pt x="2373044" y="2208664"/>
                  </a:lnTo>
                  <a:lnTo>
                    <a:pt x="2371601" y="2207221"/>
                  </a:lnTo>
                  <a:lnTo>
                    <a:pt x="2371601" y="2205779"/>
                  </a:lnTo>
                  <a:lnTo>
                    <a:pt x="2371601" y="2201455"/>
                  </a:lnTo>
                  <a:lnTo>
                    <a:pt x="2374484" y="2201455"/>
                  </a:lnTo>
                  <a:close/>
                  <a:moveTo>
                    <a:pt x="1817980" y="2189938"/>
                  </a:moveTo>
                  <a:lnTo>
                    <a:pt x="1812247" y="2192818"/>
                  </a:lnTo>
                  <a:cubicBezTo>
                    <a:pt x="1812736" y="2192338"/>
                    <a:pt x="1813156" y="2191858"/>
                    <a:pt x="1813645" y="2191378"/>
                  </a:cubicBezTo>
                  <a:close/>
                  <a:moveTo>
                    <a:pt x="2267808" y="2187028"/>
                  </a:moveTo>
                  <a:lnTo>
                    <a:pt x="2267800" y="2187036"/>
                  </a:lnTo>
                  <a:lnTo>
                    <a:pt x="2264914" y="2187036"/>
                  </a:lnTo>
                  <a:lnTo>
                    <a:pt x="2264914" y="2189922"/>
                  </a:lnTo>
                  <a:lnTo>
                    <a:pt x="2264914" y="2191365"/>
                  </a:lnTo>
                  <a:lnTo>
                    <a:pt x="2267800" y="2192803"/>
                  </a:lnTo>
                  <a:lnTo>
                    <a:pt x="2264914" y="2195690"/>
                  </a:lnTo>
                  <a:lnTo>
                    <a:pt x="2262035" y="2198569"/>
                  </a:lnTo>
                  <a:lnTo>
                    <a:pt x="2263470" y="2198569"/>
                  </a:lnTo>
                  <a:lnTo>
                    <a:pt x="2267802" y="2195687"/>
                  </a:lnTo>
                  <a:cubicBezTo>
                    <a:pt x="2268278" y="2194724"/>
                    <a:pt x="2268763" y="2193768"/>
                    <a:pt x="2269240" y="2192805"/>
                  </a:cubicBezTo>
                  <a:lnTo>
                    <a:pt x="2267802" y="2191364"/>
                  </a:lnTo>
                  <a:lnTo>
                    <a:pt x="2267802" y="2189923"/>
                  </a:lnTo>
                  <a:lnTo>
                    <a:pt x="2267802" y="2187041"/>
                  </a:lnTo>
                  <a:close/>
                  <a:moveTo>
                    <a:pt x="2234636" y="2163971"/>
                  </a:moveTo>
                  <a:lnTo>
                    <a:pt x="2240409" y="2163971"/>
                  </a:lnTo>
                  <a:lnTo>
                    <a:pt x="2253381" y="2168295"/>
                  </a:lnTo>
                  <a:lnTo>
                    <a:pt x="2262034" y="2168295"/>
                  </a:lnTo>
                  <a:lnTo>
                    <a:pt x="2267800" y="2169739"/>
                  </a:lnTo>
                  <a:lnTo>
                    <a:pt x="2267800" y="2171182"/>
                  </a:lnTo>
                  <a:lnTo>
                    <a:pt x="2269240" y="2175506"/>
                  </a:lnTo>
                  <a:cubicBezTo>
                    <a:pt x="2268763" y="2174065"/>
                    <a:pt x="2268278" y="2172618"/>
                    <a:pt x="2267802" y="2171177"/>
                  </a:cubicBezTo>
                  <a:lnTo>
                    <a:pt x="2267802" y="2168294"/>
                  </a:lnTo>
                  <a:cubicBezTo>
                    <a:pt x="2268278" y="2166853"/>
                    <a:pt x="2268763" y="2165412"/>
                    <a:pt x="2269240" y="2163971"/>
                  </a:cubicBezTo>
                  <a:lnTo>
                    <a:pt x="2272125" y="2163971"/>
                  </a:lnTo>
                  <a:lnTo>
                    <a:pt x="2276448" y="2166853"/>
                  </a:lnTo>
                  <a:lnTo>
                    <a:pt x="2279333" y="2166853"/>
                  </a:lnTo>
                  <a:lnTo>
                    <a:pt x="2285103" y="2163971"/>
                  </a:lnTo>
                  <a:lnTo>
                    <a:pt x="2287979" y="2166853"/>
                  </a:lnTo>
                  <a:lnTo>
                    <a:pt x="2296634" y="2169735"/>
                  </a:lnTo>
                  <a:lnTo>
                    <a:pt x="2302403" y="2171177"/>
                  </a:lnTo>
                  <a:lnTo>
                    <a:pt x="2306726" y="2171177"/>
                  </a:lnTo>
                  <a:lnTo>
                    <a:pt x="2308165" y="2171177"/>
                  </a:lnTo>
                  <a:cubicBezTo>
                    <a:pt x="2308650" y="2172618"/>
                    <a:pt x="2309126" y="2174065"/>
                    <a:pt x="2309611" y="2175506"/>
                  </a:cubicBezTo>
                  <a:cubicBezTo>
                    <a:pt x="2310088" y="2176469"/>
                    <a:pt x="2310573" y="2177425"/>
                    <a:pt x="2311050" y="2178388"/>
                  </a:cubicBezTo>
                  <a:lnTo>
                    <a:pt x="2313934" y="2179829"/>
                  </a:lnTo>
                  <a:lnTo>
                    <a:pt x="2316819" y="2179829"/>
                  </a:lnTo>
                  <a:lnTo>
                    <a:pt x="2319704" y="2179829"/>
                  </a:lnTo>
                  <a:lnTo>
                    <a:pt x="2324027" y="2179829"/>
                  </a:lnTo>
                  <a:lnTo>
                    <a:pt x="2326912" y="2179829"/>
                  </a:lnTo>
                  <a:cubicBezTo>
                    <a:pt x="2326427" y="2180792"/>
                    <a:pt x="2325950" y="2181749"/>
                    <a:pt x="2325466" y="2182711"/>
                  </a:cubicBezTo>
                  <a:lnTo>
                    <a:pt x="2319704" y="2182711"/>
                  </a:lnTo>
                  <a:lnTo>
                    <a:pt x="2316819" y="2184152"/>
                  </a:lnTo>
                  <a:lnTo>
                    <a:pt x="2318258" y="2185594"/>
                  </a:lnTo>
                  <a:lnTo>
                    <a:pt x="2324027" y="2187041"/>
                  </a:lnTo>
                  <a:lnTo>
                    <a:pt x="2331235" y="2189923"/>
                  </a:lnTo>
                  <a:lnTo>
                    <a:pt x="2334120" y="2187041"/>
                  </a:lnTo>
                  <a:lnTo>
                    <a:pt x="2338443" y="2189923"/>
                  </a:lnTo>
                  <a:lnTo>
                    <a:pt x="2342766" y="2195687"/>
                  </a:lnTo>
                  <a:lnTo>
                    <a:pt x="2345651" y="2200010"/>
                  </a:lnTo>
                  <a:lnTo>
                    <a:pt x="2345651" y="2201452"/>
                  </a:lnTo>
                  <a:lnTo>
                    <a:pt x="2339881" y="2207222"/>
                  </a:lnTo>
                  <a:lnTo>
                    <a:pt x="2338443" y="2208663"/>
                  </a:lnTo>
                  <a:lnTo>
                    <a:pt x="2334120" y="2205781"/>
                  </a:lnTo>
                  <a:lnTo>
                    <a:pt x="2331235" y="2202899"/>
                  </a:lnTo>
                  <a:lnTo>
                    <a:pt x="2329789" y="2202899"/>
                  </a:lnTo>
                  <a:lnTo>
                    <a:pt x="2324027" y="2202899"/>
                  </a:lnTo>
                  <a:lnTo>
                    <a:pt x="2319704" y="2202899"/>
                  </a:lnTo>
                  <a:lnTo>
                    <a:pt x="2318258" y="2202899"/>
                  </a:lnTo>
                  <a:lnTo>
                    <a:pt x="2313934" y="2201452"/>
                  </a:lnTo>
                  <a:lnTo>
                    <a:pt x="2309611" y="2202899"/>
                  </a:lnTo>
                  <a:lnTo>
                    <a:pt x="2306726" y="2207222"/>
                  </a:lnTo>
                  <a:lnTo>
                    <a:pt x="2302403" y="2208663"/>
                  </a:lnTo>
                  <a:lnTo>
                    <a:pt x="2299519" y="2208663"/>
                  </a:lnTo>
                  <a:lnTo>
                    <a:pt x="2295195" y="2208663"/>
                  </a:lnTo>
                  <a:cubicBezTo>
                    <a:pt x="2294710" y="2207700"/>
                    <a:pt x="2294234" y="2206744"/>
                    <a:pt x="2293749" y="2205781"/>
                  </a:cubicBezTo>
                  <a:lnTo>
                    <a:pt x="2293749" y="2202899"/>
                  </a:lnTo>
                  <a:lnTo>
                    <a:pt x="2292311" y="2202899"/>
                  </a:lnTo>
                  <a:cubicBezTo>
                    <a:pt x="2291826" y="2203861"/>
                    <a:pt x="2291349" y="2204818"/>
                    <a:pt x="2290864" y="2205781"/>
                  </a:cubicBezTo>
                  <a:lnTo>
                    <a:pt x="2286541" y="2207222"/>
                  </a:lnTo>
                  <a:lnTo>
                    <a:pt x="2285103" y="2207222"/>
                  </a:lnTo>
                  <a:lnTo>
                    <a:pt x="2283656" y="2207222"/>
                  </a:lnTo>
                  <a:lnTo>
                    <a:pt x="2283656" y="2208663"/>
                  </a:lnTo>
                  <a:lnTo>
                    <a:pt x="2279333" y="2215869"/>
                  </a:lnTo>
                  <a:lnTo>
                    <a:pt x="2276448" y="2224521"/>
                  </a:lnTo>
                  <a:lnTo>
                    <a:pt x="2272125" y="2221639"/>
                  </a:lnTo>
                  <a:cubicBezTo>
                    <a:pt x="2271640" y="2220676"/>
                    <a:pt x="2271163" y="2219720"/>
                    <a:pt x="2270678" y="2218757"/>
                  </a:cubicBezTo>
                  <a:cubicBezTo>
                    <a:pt x="2270202" y="2217794"/>
                    <a:pt x="2269717" y="2216831"/>
                    <a:pt x="2269240" y="2215869"/>
                  </a:cubicBezTo>
                  <a:lnTo>
                    <a:pt x="2267802" y="2214427"/>
                  </a:lnTo>
                  <a:lnTo>
                    <a:pt x="2267802" y="2208663"/>
                  </a:lnTo>
                  <a:lnTo>
                    <a:pt x="2267802" y="2205781"/>
                  </a:lnTo>
                  <a:lnTo>
                    <a:pt x="2263168" y="2199989"/>
                  </a:lnTo>
                  <a:lnTo>
                    <a:pt x="2267800" y="2205781"/>
                  </a:lnTo>
                  <a:lnTo>
                    <a:pt x="2267800" y="2208663"/>
                  </a:lnTo>
                  <a:lnTo>
                    <a:pt x="2267800" y="2214430"/>
                  </a:lnTo>
                  <a:lnTo>
                    <a:pt x="2262034" y="2210106"/>
                  </a:lnTo>
                  <a:lnTo>
                    <a:pt x="2256267" y="2208663"/>
                  </a:lnTo>
                  <a:lnTo>
                    <a:pt x="2251941" y="2208663"/>
                  </a:lnTo>
                  <a:lnTo>
                    <a:pt x="2246175" y="2208663"/>
                  </a:lnTo>
                  <a:lnTo>
                    <a:pt x="2240409" y="2208663"/>
                  </a:lnTo>
                  <a:lnTo>
                    <a:pt x="2231756" y="2208663"/>
                  </a:lnTo>
                  <a:lnTo>
                    <a:pt x="2224550" y="2207220"/>
                  </a:lnTo>
                  <a:lnTo>
                    <a:pt x="2223104" y="2208663"/>
                  </a:lnTo>
                  <a:lnTo>
                    <a:pt x="2221664" y="2210106"/>
                  </a:lnTo>
                  <a:lnTo>
                    <a:pt x="2218777" y="2211549"/>
                  </a:lnTo>
                  <a:lnTo>
                    <a:pt x="2217337" y="2211549"/>
                  </a:lnTo>
                  <a:lnTo>
                    <a:pt x="2215897" y="2210106"/>
                  </a:lnTo>
                  <a:lnTo>
                    <a:pt x="2213011" y="2208663"/>
                  </a:lnTo>
                  <a:lnTo>
                    <a:pt x="2208691" y="2207220"/>
                  </a:lnTo>
                  <a:lnTo>
                    <a:pt x="2205805" y="2205781"/>
                  </a:lnTo>
                  <a:lnTo>
                    <a:pt x="2205805" y="2202895"/>
                  </a:lnTo>
                  <a:lnTo>
                    <a:pt x="2205805" y="2200014"/>
                  </a:lnTo>
                  <a:lnTo>
                    <a:pt x="2208691" y="2198571"/>
                  </a:lnTo>
                  <a:cubicBezTo>
                    <a:pt x="2209173" y="2197612"/>
                    <a:pt x="2209649" y="2196648"/>
                    <a:pt x="2210131" y="2195690"/>
                  </a:cubicBezTo>
                  <a:lnTo>
                    <a:pt x="2213011" y="2198571"/>
                  </a:lnTo>
                  <a:lnTo>
                    <a:pt x="2218777" y="2200014"/>
                  </a:lnTo>
                  <a:lnTo>
                    <a:pt x="2223104" y="2200014"/>
                  </a:lnTo>
                  <a:lnTo>
                    <a:pt x="2224550" y="2200014"/>
                  </a:lnTo>
                  <a:lnTo>
                    <a:pt x="2230316" y="2201457"/>
                  </a:lnTo>
                  <a:lnTo>
                    <a:pt x="2240409" y="2202895"/>
                  </a:lnTo>
                  <a:lnTo>
                    <a:pt x="2244729" y="2201457"/>
                  </a:lnTo>
                  <a:lnTo>
                    <a:pt x="2247615" y="2200014"/>
                  </a:lnTo>
                  <a:lnTo>
                    <a:pt x="2251941" y="2200014"/>
                  </a:lnTo>
                  <a:lnTo>
                    <a:pt x="2253381" y="2200014"/>
                  </a:lnTo>
                  <a:lnTo>
                    <a:pt x="2253381" y="2198571"/>
                  </a:lnTo>
                  <a:cubicBezTo>
                    <a:pt x="2252899" y="2197128"/>
                    <a:pt x="2252423" y="2195690"/>
                    <a:pt x="2251941" y="2194247"/>
                  </a:cubicBezTo>
                  <a:lnTo>
                    <a:pt x="2247615" y="2192803"/>
                  </a:lnTo>
                  <a:cubicBezTo>
                    <a:pt x="2247133" y="2191845"/>
                    <a:pt x="2246657" y="2190881"/>
                    <a:pt x="2246175" y="2189922"/>
                  </a:cubicBezTo>
                  <a:lnTo>
                    <a:pt x="2244729" y="2184155"/>
                  </a:lnTo>
                  <a:lnTo>
                    <a:pt x="2244729" y="2179830"/>
                  </a:lnTo>
                  <a:lnTo>
                    <a:pt x="2244729" y="2176944"/>
                  </a:lnTo>
                  <a:lnTo>
                    <a:pt x="2240409" y="2172620"/>
                  </a:lnTo>
                  <a:lnTo>
                    <a:pt x="2234636" y="2171182"/>
                  </a:lnTo>
                  <a:lnTo>
                    <a:pt x="2230316" y="2171182"/>
                  </a:lnTo>
                  <a:lnTo>
                    <a:pt x="2228870" y="2169739"/>
                  </a:lnTo>
                  <a:lnTo>
                    <a:pt x="2230316" y="2166852"/>
                  </a:lnTo>
                  <a:close/>
                  <a:moveTo>
                    <a:pt x="319336" y="2152438"/>
                  </a:moveTo>
                  <a:lnTo>
                    <a:pt x="323662" y="2153881"/>
                  </a:lnTo>
                  <a:lnTo>
                    <a:pt x="326545" y="2156763"/>
                  </a:lnTo>
                  <a:lnTo>
                    <a:pt x="328707" y="2157483"/>
                  </a:lnTo>
                  <a:lnTo>
                    <a:pt x="328707" y="2156764"/>
                  </a:lnTo>
                  <a:lnTo>
                    <a:pt x="328707" y="2155321"/>
                  </a:lnTo>
                  <a:lnTo>
                    <a:pt x="333033" y="2156764"/>
                  </a:lnTo>
                  <a:lnTo>
                    <a:pt x="335916" y="2159646"/>
                  </a:lnTo>
                  <a:lnTo>
                    <a:pt x="344566" y="2162528"/>
                  </a:lnTo>
                  <a:lnTo>
                    <a:pt x="347449" y="2166853"/>
                  </a:lnTo>
                  <a:lnTo>
                    <a:pt x="347449" y="2168296"/>
                  </a:lnTo>
                  <a:lnTo>
                    <a:pt x="351775" y="2172621"/>
                  </a:lnTo>
                  <a:lnTo>
                    <a:pt x="351775" y="2175503"/>
                  </a:lnTo>
                  <a:lnTo>
                    <a:pt x="350332" y="2176946"/>
                  </a:lnTo>
                  <a:lnTo>
                    <a:pt x="344566" y="2179828"/>
                  </a:lnTo>
                  <a:lnTo>
                    <a:pt x="341683" y="2182714"/>
                  </a:lnTo>
                  <a:lnTo>
                    <a:pt x="340242" y="2184153"/>
                  </a:lnTo>
                  <a:lnTo>
                    <a:pt x="335916" y="2187039"/>
                  </a:lnTo>
                  <a:lnTo>
                    <a:pt x="334473" y="2189921"/>
                  </a:lnTo>
                  <a:lnTo>
                    <a:pt x="333033" y="2189921"/>
                  </a:lnTo>
                  <a:lnTo>
                    <a:pt x="328707" y="2187039"/>
                  </a:lnTo>
                  <a:lnTo>
                    <a:pt x="328707" y="2184153"/>
                  </a:lnTo>
                  <a:lnTo>
                    <a:pt x="328707" y="2182714"/>
                  </a:lnTo>
                  <a:lnTo>
                    <a:pt x="326545" y="2184156"/>
                  </a:lnTo>
                  <a:lnTo>
                    <a:pt x="325102" y="2187038"/>
                  </a:lnTo>
                  <a:lnTo>
                    <a:pt x="323662" y="2187038"/>
                  </a:lnTo>
                  <a:lnTo>
                    <a:pt x="319336" y="2184156"/>
                  </a:lnTo>
                  <a:lnTo>
                    <a:pt x="319336" y="2181270"/>
                  </a:lnTo>
                  <a:lnTo>
                    <a:pt x="319336" y="2175506"/>
                  </a:lnTo>
                  <a:lnTo>
                    <a:pt x="316453" y="2169738"/>
                  </a:lnTo>
                  <a:lnTo>
                    <a:pt x="316453" y="2166856"/>
                  </a:lnTo>
                  <a:lnTo>
                    <a:pt x="316453" y="2163970"/>
                  </a:lnTo>
                  <a:lnTo>
                    <a:pt x="317896" y="2161088"/>
                  </a:lnTo>
                  <a:lnTo>
                    <a:pt x="319336" y="2159645"/>
                  </a:lnTo>
                  <a:lnTo>
                    <a:pt x="319336" y="2156763"/>
                  </a:lnTo>
                  <a:lnTo>
                    <a:pt x="319336" y="2153881"/>
                  </a:lnTo>
                  <a:close/>
                  <a:moveTo>
                    <a:pt x="308524" y="2136578"/>
                  </a:moveTo>
                  <a:lnTo>
                    <a:pt x="309965" y="2136578"/>
                  </a:lnTo>
                  <a:lnTo>
                    <a:pt x="311407" y="2136578"/>
                  </a:lnTo>
                  <a:lnTo>
                    <a:pt x="315732" y="2138020"/>
                  </a:lnTo>
                  <a:lnTo>
                    <a:pt x="318617" y="2138020"/>
                  </a:lnTo>
                  <a:lnTo>
                    <a:pt x="321500" y="2139461"/>
                  </a:lnTo>
                  <a:lnTo>
                    <a:pt x="324383" y="2140904"/>
                  </a:lnTo>
                  <a:lnTo>
                    <a:pt x="324383" y="2145228"/>
                  </a:lnTo>
                  <a:lnTo>
                    <a:pt x="321500" y="2145228"/>
                  </a:lnTo>
                  <a:lnTo>
                    <a:pt x="315732" y="2146670"/>
                  </a:lnTo>
                  <a:lnTo>
                    <a:pt x="312849" y="2143787"/>
                  </a:lnTo>
                  <a:lnTo>
                    <a:pt x="311407" y="2140904"/>
                  </a:lnTo>
                  <a:lnTo>
                    <a:pt x="309965" y="2139461"/>
                  </a:lnTo>
                  <a:close/>
                  <a:moveTo>
                    <a:pt x="295549" y="2130812"/>
                  </a:moveTo>
                  <a:lnTo>
                    <a:pt x="298432" y="2130812"/>
                  </a:lnTo>
                  <a:lnTo>
                    <a:pt x="305641" y="2130812"/>
                  </a:lnTo>
                  <a:lnTo>
                    <a:pt x="305641" y="2133695"/>
                  </a:lnTo>
                  <a:lnTo>
                    <a:pt x="304199" y="2133695"/>
                  </a:lnTo>
                  <a:lnTo>
                    <a:pt x="295549" y="2133695"/>
                  </a:lnTo>
                  <a:close/>
                  <a:moveTo>
                    <a:pt x="2238957" y="2127929"/>
                  </a:moveTo>
                  <a:lnTo>
                    <a:pt x="2237516" y="2132254"/>
                  </a:lnTo>
                  <a:lnTo>
                    <a:pt x="2234635" y="2136578"/>
                  </a:lnTo>
                  <a:lnTo>
                    <a:pt x="2233194" y="2138020"/>
                  </a:lnTo>
                  <a:lnTo>
                    <a:pt x="2230310" y="2138020"/>
                  </a:lnTo>
                  <a:lnTo>
                    <a:pt x="2223106" y="2138020"/>
                  </a:lnTo>
                  <a:lnTo>
                    <a:pt x="2223106" y="2136578"/>
                  </a:lnTo>
                  <a:lnTo>
                    <a:pt x="2223106" y="2133695"/>
                  </a:lnTo>
                  <a:lnTo>
                    <a:pt x="2228870" y="2130812"/>
                  </a:lnTo>
                  <a:lnTo>
                    <a:pt x="2230310" y="2130812"/>
                  </a:lnTo>
                  <a:lnTo>
                    <a:pt x="2231753" y="2132254"/>
                  </a:lnTo>
                  <a:lnTo>
                    <a:pt x="2233194" y="2132254"/>
                  </a:lnTo>
                  <a:lnTo>
                    <a:pt x="2234635" y="2130812"/>
                  </a:lnTo>
                  <a:close/>
                  <a:moveTo>
                    <a:pt x="278247" y="2117837"/>
                  </a:moveTo>
                  <a:lnTo>
                    <a:pt x="282574" y="2123604"/>
                  </a:lnTo>
                  <a:lnTo>
                    <a:pt x="285457" y="2129370"/>
                  </a:lnTo>
                  <a:lnTo>
                    <a:pt x="282574" y="2129370"/>
                  </a:lnTo>
                  <a:lnTo>
                    <a:pt x="278247" y="2127929"/>
                  </a:lnTo>
                  <a:lnTo>
                    <a:pt x="273923" y="2125045"/>
                  </a:lnTo>
                  <a:lnTo>
                    <a:pt x="272481" y="2123604"/>
                  </a:lnTo>
                  <a:lnTo>
                    <a:pt x="272481" y="2122162"/>
                  </a:lnTo>
                  <a:lnTo>
                    <a:pt x="273923" y="2120720"/>
                  </a:lnTo>
                  <a:close/>
                  <a:moveTo>
                    <a:pt x="2132288" y="2113509"/>
                  </a:moveTo>
                  <a:lnTo>
                    <a:pt x="2139487" y="2116396"/>
                  </a:lnTo>
                  <a:cubicBezTo>
                    <a:pt x="2139964" y="2116879"/>
                    <a:pt x="2140440" y="2117353"/>
                    <a:pt x="2140917" y="2117835"/>
                  </a:cubicBezTo>
                  <a:cubicBezTo>
                    <a:pt x="2141870" y="2118801"/>
                    <a:pt x="2142849" y="2119757"/>
                    <a:pt x="2143802" y="2120723"/>
                  </a:cubicBezTo>
                  <a:lnTo>
                    <a:pt x="2138032" y="2120723"/>
                  </a:lnTo>
                  <a:cubicBezTo>
                    <a:pt x="2137556" y="2119283"/>
                    <a:pt x="2137079" y="2117835"/>
                    <a:pt x="2136602" y="2116396"/>
                  </a:cubicBezTo>
                  <a:cubicBezTo>
                    <a:pt x="2135173" y="2115431"/>
                    <a:pt x="2133718" y="2114475"/>
                    <a:pt x="2132288" y="2113509"/>
                  </a:cubicBezTo>
                  <a:close/>
                  <a:moveTo>
                    <a:pt x="2006779" y="2113405"/>
                  </a:moveTo>
                  <a:lnTo>
                    <a:pt x="2008221" y="2113405"/>
                  </a:lnTo>
                  <a:lnTo>
                    <a:pt x="2012547" y="2113405"/>
                  </a:lnTo>
                  <a:lnTo>
                    <a:pt x="2015430" y="2114847"/>
                  </a:lnTo>
                  <a:lnTo>
                    <a:pt x="2016872" y="2120613"/>
                  </a:lnTo>
                  <a:lnTo>
                    <a:pt x="2016872" y="2122055"/>
                  </a:lnTo>
                  <a:lnTo>
                    <a:pt x="2015430" y="2123497"/>
                  </a:lnTo>
                  <a:lnTo>
                    <a:pt x="2011105" y="2124938"/>
                  </a:lnTo>
                  <a:lnTo>
                    <a:pt x="2006779" y="2123497"/>
                  </a:lnTo>
                  <a:lnTo>
                    <a:pt x="2003896" y="2120613"/>
                  </a:lnTo>
                  <a:lnTo>
                    <a:pt x="2006779" y="2122055"/>
                  </a:lnTo>
                  <a:lnTo>
                    <a:pt x="2006779" y="2120613"/>
                  </a:lnTo>
                  <a:lnTo>
                    <a:pt x="2005338" y="2114847"/>
                  </a:lnTo>
                  <a:close/>
                  <a:moveTo>
                    <a:pt x="243647" y="2104862"/>
                  </a:moveTo>
                  <a:lnTo>
                    <a:pt x="247972" y="2104862"/>
                  </a:lnTo>
                  <a:lnTo>
                    <a:pt x="247972" y="2107745"/>
                  </a:lnTo>
                  <a:lnTo>
                    <a:pt x="246530" y="2112070"/>
                  </a:lnTo>
                  <a:lnTo>
                    <a:pt x="243647" y="2113512"/>
                  </a:lnTo>
                  <a:lnTo>
                    <a:pt x="239322" y="2112070"/>
                  </a:lnTo>
                  <a:lnTo>
                    <a:pt x="239322" y="2107745"/>
                  </a:lnTo>
                  <a:lnTo>
                    <a:pt x="240764" y="2106304"/>
                  </a:lnTo>
                  <a:close/>
                  <a:moveTo>
                    <a:pt x="2234643" y="2098951"/>
                  </a:moveTo>
                  <a:lnTo>
                    <a:pt x="2240407" y="2098951"/>
                  </a:lnTo>
                  <a:lnTo>
                    <a:pt x="2241849" y="2100393"/>
                  </a:lnTo>
                  <a:lnTo>
                    <a:pt x="2244731" y="2101834"/>
                  </a:lnTo>
                  <a:lnTo>
                    <a:pt x="2240407" y="2100393"/>
                  </a:lnTo>
                  <a:lnTo>
                    <a:pt x="2238967" y="2100393"/>
                  </a:lnTo>
                  <a:lnTo>
                    <a:pt x="2237525" y="2100393"/>
                  </a:lnTo>
                  <a:close/>
                  <a:moveTo>
                    <a:pt x="2218762" y="2097649"/>
                  </a:moveTo>
                  <a:lnTo>
                    <a:pt x="2217321" y="2100534"/>
                  </a:lnTo>
                  <a:lnTo>
                    <a:pt x="2210116" y="2104858"/>
                  </a:lnTo>
                  <a:lnTo>
                    <a:pt x="2214439" y="2100534"/>
                  </a:lnTo>
                  <a:close/>
                  <a:moveTo>
                    <a:pt x="2217321" y="2091883"/>
                  </a:moveTo>
                  <a:lnTo>
                    <a:pt x="2218762" y="2093325"/>
                  </a:lnTo>
                  <a:lnTo>
                    <a:pt x="2218762" y="2094766"/>
                  </a:lnTo>
                  <a:lnTo>
                    <a:pt x="2218762" y="2097649"/>
                  </a:lnTo>
                  <a:lnTo>
                    <a:pt x="2215880" y="2093325"/>
                  </a:lnTo>
                  <a:close/>
                  <a:moveTo>
                    <a:pt x="2194254" y="2083233"/>
                  </a:moveTo>
                  <a:lnTo>
                    <a:pt x="2195695" y="2084676"/>
                  </a:lnTo>
                  <a:lnTo>
                    <a:pt x="2194254" y="2086117"/>
                  </a:lnTo>
                  <a:close/>
                  <a:moveTo>
                    <a:pt x="2051537" y="2077469"/>
                  </a:moveTo>
                  <a:cubicBezTo>
                    <a:pt x="2051060" y="2077952"/>
                    <a:pt x="2050584" y="2078426"/>
                    <a:pt x="2050107" y="2078908"/>
                  </a:cubicBezTo>
                  <a:lnTo>
                    <a:pt x="2050107" y="2081795"/>
                  </a:lnTo>
                  <a:lnTo>
                    <a:pt x="2052992" y="2081795"/>
                  </a:lnTo>
                  <a:lnTo>
                    <a:pt x="2060191" y="2081795"/>
                  </a:lnTo>
                  <a:lnTo>
                    <a:pt x="2063076" y="2081795"/>
                  </a:lnTo>
                  <a:lnTo>
                    <a:pt x="2067391" y="2084674"/>
                  </a:lnTo>
                  <a:lnTo>
                    <a:pt x="2073161" y="2086122"/>
                  </a:lnTo>
                  <a:lnTo>
                    <a:pt x="2077500" y="2086122"/>
                  </a:lnTo>
                  <a:lnTo>
                    <a:pt x="2078930" y="2086122"/>
                  </a:lnTo>
                  <a:lnTo>
                    <a:pt x="2081815" y="2086122"/>
                  </a:lnTo>
                  <a:lnTo>
                    <a:pt x="2081815" y="2089000"/>
                  </a:lnTo>
                  <a:cubicBezTo>
                    <a:pt x="2082292" y="2089482"/>
                    <a:pt x="2082794" y="2089965"/>
                    <a:pt x="2083270" y="2090448"/>
                  </a:cubicBezTo>
                  <a:cubicBezTo>
                    <a:pt x="2083747" y="2090931"/>
                    <a:pt x="2084223" y="2091404"/>
                    <a:pt x="2084700" y="2091887"/>
                  </a:cubicBezTo>
                  <a:lnTo>
                    <a:pt x="2089015" y="2094765"/>
                  </a:lnTo>
                  <a:cubicBezTo>
                    <a:pt x="2089968" y="2096204"/>
                    <a:pt x="2090946" y="2097652"/>
                    <a:pt x="2091900" y="2099091"/>
                  </a:cubicBezTo>
                  <a:lnTo>
                    <a:pt x="2096239" y="2099091"/>
                  </a:lnTo>
                  <a:lnTo>
                    <a:pt x="2102009" y="2100539"/>
                  </a:lnTo>
                  <a:lnTo>
                    <a:pt x="2109209" y="2101978"/>
                  </a:lnTo>
                  <a:lnTo>
                    <a:pt x="2116408" y="2106305"/>
                  </a:lnTo>
                  <a:lnTo>
                    <a:pt x="2117863" y="2106305"/>
                  </a:lnTo>
                  <a:cubicBezTo>
                    <a:pt x="2119293" y="2106787"/>
                    <a:pt x="2120748" y="2107261"/>
                    <a:pt x="2122178" y="2107744"/>
                  </a:cubicBezTo>
                  <a:cubicBezTo>
                    <a:pt x="2122655" y="2109183"/>
                    <a:pt x="2123157" y="2110631"/>
                    <a:pt x="2123633" y="2112070"/>
                  </a:cubicBezTo>
                  <a:lnTo>
                    <a:pt x="2125063" y="2112070"/>
                  </a:lnTo>
                  <a:lnTo>
                    <a:pt x="2127948" y="2112070"/>
                  </a:lnTo>
                  <a:cubicBezTo>
                    <a:pt x="2128424" y="2113035"/>
                    <a:pt x="2128926" y="2113992"/>
                    <a:pt x="2129403" y="2114957"/>
                  </a:cubicBezTo>
                  <a:lnTo>
                    <a:pt x="2130833" y="2114957"/>
                  </a:lnTo>
                  <a:lnTo>
                    <a:pt x="2135173" y="2116396"/>
                  </a:lnTo>
                  <a:lnTo>
                    <a:pt x="2138032" y="2120723"/>
                  </a:lnTo>
                  <a:cubicBezTo>
                    <a:pt x="2138986" y="2121679"/>
                    <a:pt x="2139964" y="2122644"/>
                    <a:pt x="2140917" y="2123601"/>
                  </a:cubicBezTo>
                  <a:cubicBezTo>
                    <a:pt x="2141870" y="2123118"/>
                    <a:pt x="2142849" y="2122644"/>
                    <a:pt x="2143802" y="2122162"/>
                  </a:cubicBezTo>
                  <a:lnTo>
                    <a:pt x="2145257" y="2122162"/>
                  </a:lnTo>
                  <a:cubicBezTo>
                    <a:pt x="2145734" y="2122644"/>
                    <a:pt x="2146210" y="2123118"/>
                    <a:pt x="2146687" y="2123601"/>
                  </a:cubicBezTo>
                  <a:lnTo>
                    <a:pt x="2151027" y="2125049"/>
                  </a:lnTo>
                  <a:cubicBezTo>
                    <a:pt x="2150073" y="2126005"/>
                    <a:pt x="2149095" y="2126971"/>
                    <a:pt x="2148142" y="2127927"/>
                  </a:cubicBezTo>
                  <a:lnTo>
                    <a:pt x="2153911" y="2127927"/>
                  </a:lnTo>
                  <a:cubicBezTo>
                    <a:pt x="2153435" y="2128410"/>
                    <a:pt x="2152933" y="2128883"/>
                    <a:pt x="2152456" y="2129366"/>
                  </a:cubicBezTo>
                  <a:lnTo>
                    <a:pt x="2156796" y="2130814"/>
                  </a:lnTo>
                  <a:lnTo>
                    <a:pt x="2156796" y="2129366"/>
                  </a:lnTo>
                  <a:lnTo>
                    <a:pt x="2161111" y="2129366"/>
                  </a:lnTo>
                  <a:lnTo>
                    <a:pt x="2168311" y="2132253"/>
                  </a:lnTo>
                  <a:cubicBezTo>
                    <a:pt x="2169264" y="2132736"/>
                    <a:pt x="2170242" y="2133210"/>
                    <a:pt x="2171195" y="2133692"/>
                  </a:cubicBezTo>
                  <a:cubicBezTo>
                    <a:pt x="2172149" y="2133210"/>
                    <a:pt x="2173127" y="2132736"/>
                    <a:pt x="2174080" y="2132253"/>
                  </a:cubicBezTo>
                  <a:lnTo>
                    <a:pt x="2176965" y="2132253"/>
                  </a:lnTo>
                  <a:cubicBezTo>
                    <a:pt x="2177442" y="2133692"/>
                    <a:pt x="2177943" y="2135140"/>
                    <a:pt x="2178420" y="2136579"/>
                  </a:cubicBezTo>
                  <a:lnTo>
                    <a:pt x="2178420" y="2138019"/>
                  </a:lnTo>
                  <a:lnTo>
                    <a:pt x="2175535" y="2138019"/>
                  </a:lnTo>
                  <a:cubicBezTo>
                    <a:pt x="2176488" y="2138501"/>
                    <a:pt x="2177467" y="2138975"/>
                    <a:pt x="2178420" y="2139458"/>
                  </a:cubicBezTo>
                  <a:cubicBezTo>
                    <a:pt x="2177467" y="2140897"/>
                    <a:pt x="2176488" y="2142345"/>
                    <a:pt x="2175535" y="2143784"/>
                  </a:cubicBezTo>
                  <a:lnTo>
                    <a:pt x="2185620" y="2143784"/>
                  </a:lnTo>
                  <a:lnTo>
                    <a:pt x="2191389" y="2145232"/>
                  </a:lnTo>
                  <a:cubicBezTo>
                    <a:pt x="2192819" y="2145715"/>
                    <a:pt x="2194274" y="2146188"/>
                    <a:pt x="2195704" y="2146671"/>
                  </a:cubicBezTo>
                  <a:cubicBezTo>
                    <a:pt x="2197636" y="2148593"/>
                    <a:pt x="2199542" y="2150515"/>
                    <a:pt x="2201474" y="2152436"/>
                  </a:cubicBezTo>
                  <a:lnTo>
                    <a:pt x="2205814" y="2153875"/>
                  </a:lnTo>
                  <a:lnTo>
                    <a:pt x="2208698" y="2153875"/>
                  </a:lnTo>
                  <a:lnTo>
                    <a:pt x="2213013" y="2155323"/>
                  </a:lnTo>
                  <a:cubicBezTo>
                    <a:pt x="2212060" y="2155806"/>
                    <a:pt x="2211082" y="2156280"/>
                    <a:pt x="2210128" y="2156763"/>
                  </a:cubicBezTo>
                  <a:cubicBezTo>
                    <a:pt x="2208698" y="2158202"/>
                    <a:pt x="2207243" y="2159650"/>
                    <a:pt x="2205814" y="2161089"/>
                  </a:cubicBezTo>
                  <a:lnTo>
                    <a:pt x="2189934" y="2163967"/>
                  </a:lnTo>
                  <a:lnTo>
                    <a:pt x="2189934" y="2162528"/>
                  </a:lnTo>
                  <a:lnTo>
                    <a:pt x="2187075" y="2163967"/>
                  </a:lnTo>
                  <a:lnTo>
                    <a:pt x="2185620" y="2163967"/>
                  </a:lnTo>
                  <a:lnTo>
                    <a:pt x="2184190" y="2163967"/>
                  </a:lnTo>
                  <a:lnTo>
                    <a:pt x="2168311" y="2162528"/>
                  </a:lnTo>
                  <a:lnTo>
                    <a:pt x="2156796" y="2162528"/>
                  </a:lnTo>
                  <a:lnTo>
                    <a:pt x="2148142" y="2163967"/>
                  </a:lnTo>
                  <a:lnTo>
                    <a:pt x="2139487" y="2166854"/>
                  </a:lnTo>
                  <a:lnTo>
                    <a:pt x="2129403" y="2166854"/>
                  </a:lnTo>
                  <a:cubicBezTo>
                    <a:pt x="2129879" y="2165415"/>
                    <a:pt x="2130356" y="2163967"/>
                    <a:pt x="2130833" y="2162528"/>
                  </a:cubicBezTo>
                  <a:cubicBezTo>
                    <a:pt x="2132288" y="2161571"/>
                    <a:pt x="2133718" y="2160606"/>
                    <a:pt x="2135173" y="2159650"/>
                  </a:cubicBezTo>
                  <a:lnTo>
                    <a:pt x="2140917" y="2155323"/>
                  </a:lnTo>
                  <a:cubicBezTo>
                    <a:pt x="2141870" y="2154358"/>
                    <a:pt x="2142849" y="2153402"/>
                    <a:pt x="2143802" y="2152436"/>
                  </a:cubicBezTo>
                  <a:lnTo>
                    <a:pt x="2143802" y="2150997"/>
                  </a:lnTo>
                  <a:cubicBezTo>
                    <a:pt x="2142849" y="2150032"/>
                    <a:pt x="2141870" y="2149075"/>
                    <a:pt x="2140917" y="2148110"/>
                  </a:cubicBezTo>
                  <a:lnTo>
                    <a:pt x="2140917" y="2146671"/>
                  </a:lnTo>
                  <a:lnTo>
                    <a:pt x="2140917" y="2145232"/>
                  </a:lnTo>
                  <a:lnTo>
                    <a:pt x="2139487" y="2143784"/>
                  </a:lnTo>
                  <a:lnTo>
                    <a:pt x="2138032" y="2143784"/>
                  </a:lnTo>
                  <a:lnTo>
                    <a:pt x="2130833" y="2145232"/>
                  </a:lnTo>
                  <a:lnTo>
                    <a:pt x="2125063" y="2143784"/>
                  </a:lnTo>
                  <a:lnTo>
                    <a:pt x="2117863" y="2140906"/>
                  </a:lnTo>
                  <a:cubicBezTo>
                    <a:pt x="2116910" y="2139467"/>
                    <a:pt x="2115932" y="2138019"/>
                    <a:pt x="2114979" y="2136579"/>
                  </a:cubicBezTo>
                  <a:cubicBezTo>
                    <a:pt x="2114025" y="2135140"/>
                    <a:pt x="2113047" y="2133692"/>
                    <a:pt x="2112093" y="2132253"/>
                  </a:cubicBezTo>
                  <a:lnTo>
                    <a:pt x="2112093" y="2127927"/>
                  </a:lnTo>
                  <a:cubicBezTo>
                    <a:pt x="2110664" y="2126005"/>
                    <a:pt x="2109209" y="2124083"/>
                    <a:pt x="2107779" y="2122162"/>
                  </a:cubicBezTo>
                  <a:lnTo>
                    <a:pt x="2106324" y="2122162"/>
                  </a:lnTo>
                  <a:cubicBezTo>
                    <a:pt x="2106800" y="2121679"/>
                    <a:pt x="2107302" y="2121205"/>
                    <a:pt x="2107779" y="2120723"/>
                  </a:cubicBezTo>
                  <a:lnTo>
                    <a:pt x="2104894" y="2120723"/>
                  </a:lnTo>
                  <a:lnTo>
                    <a:pt x="2100554" y="2120723"/>
                  </a:lnTo>
                  <a:cubicBezTo>
                    <a:pt x="2099124" y="2121205"/>
                    <a:pt x="2097669" y="2121679"/>
                    <a:pt x="2096239" y="2122162"/>
                  </a:cubicBezTo>
                  <a:lnTo>
                    <a:pt x="2090470" y="2120723"/>
                  </a:lnTo>
                  <a:lnTo>
                    <a:pt x="2084700" y="2117835"/>
                  </a:lnTo>
                  <a:lnTo>
                    <a:pt x="2078930" y="2116396"/>
                  </a:lnTo>
                  <a:cubicBezTo>
                    <a:pt x="2077977" y="2115914"/>
                    <a:pt x="2076999" y="2115440"/>
                    <a:pt x="2076045" y="2114957"/>
                  </a:cubicBezTo>
                  <a:lnTo>
                    <a:pt x="2070276" y="2112070"/>
                  </a:lnTo>
                  <a:cubicBezTo>
                    <a:pt x="2069799" y="2111105"/>
                    <a:pt x="2069323" y="2110148"/>
                    <a:pt x="2068846" y="2109183"/>
                  </a:cubicBezTo>
                  <a:cubicBezTo>
                    <a:pt x="2068369" y="2108227"/>
                    <a:pt x="2067868" y="2107261"/>
                    <a:pt x="2067391" y="2106305"/>
                  </a:cubicBezTo>
                  <a:cubicBezTo>
                    <a:pt x="2066914" y="2106787"/>
                    <a:pt x="2066438" y="2107261"/>
                    <a:pt x="2065961" y="2107744"/>
                  </a:cubicBezTo>
                  <a:cubicBezTo>
                    <a:pt x="2065008" y="2108227"/>
                    <a:pt x="2064029" y="2108700"/>
                    <a:pt x="2063076" y="2109183"/>
                  </a:cubicBezTo>
                  <a:lnTo>
                    <a:pt x="2058762" y="2109183"/>
                  </a:lnTo>
                  <a:lnTo>
                    <a:pt x="2052992" y="2107744"/>
                  </a:lnTo>
                  <a:cubicBezTo>
                    <a:pt x="2052515" y="2107261"/>
                    <a:pt x="2052013" y="2106787"/>
                    <a:pt x="2051537" y="2106305"/>
                  </a:cubicBezTo>
                  <a:lnTo>
                    <a:pt x="2051537" y="2101978"/>
                  </a:lnTo>
                  <a:lnTo>
                    <a:pt x="2050107" y="2107744"/>
                  </a:lnTo>
                  <a:lnTo>
                    <a:pt x="2045767" y="2106305"/>
                  </a:lnTo>
                  <a:cubicBezTo>
                    <a:pt x="2044814" y="2105822"/>
                    <a:pt x="2043836" y="2105348"/>
                    <a:pt x="2042882" y="2104866"/>
                  </a:cubicBezTo>
                  <a:lnTo>
                    <a:pt x="2038568" y="2104866"/>
                  </a:lnTo>
                  <a:lnTo>
                    <a:pt x="2034253" y="2104866"/>
                  </a:lnTo>
                  <a:cubicBezTo>
                    <a:pt x="2032321" y="2103427"/>
                    <a:pt x="2030415" y="2101978"/>
                    <a:pt x="2028483" y="2100539"/>
                  </a:cubicBezTo>
                  <a:lnTo>
                    <a:pt x="2029913" y="2099091"/>
                  </a:lnTo>
                  <a:lnTo>
                    <a:pt x="2031368" y="2099091"/>
                  </a:lnTo>
                  <a:lnTo>
                    <a:pt x="2037138" y="2099091"/>
                  </a:lnTo>
                  <a:cubicBezTo>
                    <a:pt x="2037614" y="2098609"/>
                    <a:pt x="2038091" y="2098135"/>
                    <a:pt x="2038568" y="2097652"/>
                  </a:cubicBezTo>
                  <a:lnTo>
                    <a:pt x="2038568" y="2094765"/>
                  </a:lnTo>
                  <a:lnTo>
                    <a:pt x="2038568" y="2093326"/>
                  </a:lnTo>
                  <a:lnTo>
                    <a:pt x="2035683" y="2093326"/>
                  </a:lnTo>
                  <a:lnTo>
                    <a:pt x="2029913" y="2091887"/>
                  </a:lnTo>
                  <a:lnTo>
                    <a:pt x="2022714" y="2091887"/>
                  </a:lnTo>
                  <a:lnTo>
                    <a:pt x="2015489" y="2091887"/>
                  </a:lnTo>
                  <a:cubicBezTo>
                    <a:pt x="2014059" y="2092370"/>
                    <a:pt x="2012604" y="2092843"/>
                    <a:pt x="2011174" y="2093326"/>
                  </a:cubicBezTo>
                  <a:cubicBezTo>
                    <a:pt x="2009243" y="2095248"/>
                    <a:pt x="2007336" y="2097170"/>
                    <a:pt x="2005404" y="2099091"/>
                  </a:cubicBezTo>
                  <a:lnTo>
                    <a:pt x="1999635" y="2101978"/>
                  </a:lnTo>
                  <a:cubicBezTo>
                    <a:pt x="1999158" y="2102944"/>
                    <a:pt x="1998682" y="2103900"/>
                    <a:pt x="1998205" y="2104866"/>
                  </a:cubicBezTo>
                  <a:lnTo>
                    <a:pt x="1996750" y="2104866"/>
                  </a:lnTo>
                  <a:lnTo>
                    <a:pt x="1992435" y="2104866"/>
                  </a:lnTo>
                  <a:cubicBezTo>
                    <a:pt x="1991482" y="2105348"/>
                    <a:pt x="1990504" y="2105822"/>
                    <a:pt x="1989550" y="2106305"/>
                  </a:cubicBezTo>
                  <a:lnTo>
                    <a:pt x="1988095" y="2106305"/>
                  </a:lnTo>
                  <a:lnTo>
                    <a:pt x="1985236" y="2107744"/>
                  </a:lnTo>
                  <a:lnTo>
                    <a:pt x="1985236" y="2109183"/>
                  </a:lnTo>
                  <a:cubicBezTo>
                    <a:pt x="1983781" y="2110622"/>
                    <a:pt x="1982351" y="2112070"/>
                    <a:pt x="1980896" y="2113509"/>
                  </a:cubicBezTo>
                  <a:lnTo>
                    <a:pt x="1975126" y="2116396"/>
                  </a:lnTo>
                  <a:cubicBezTo>
                    <a:pt x="1974650" y="2115431"/>
                    <a:pt x="1974173" y="2114475"/>
                    <a:pt x="1973696" y="2113509"/>
                  </a:cubicBezTo>
                  <a:lnTo>
                    <a:pt x="1969356" y="2113509"/>
                  </a:lnTo>
                  <a:cubicBezTo>
                    <a:pt x="1968403" y="2113992"/>
                    <a:pt x="1967425" y="2114475"/>
                    <a:pt x="1966472" y="2114957"/>
                  </a:cubicBezTo>
                  <a:lnTo>
                    <a:pt x="1965042" y="2113509"/>
                  </a:lnTo>
                  <a:cubicBezTo>
                    <a:pt x="1966472" y="2112070"/>
                    <a:pt x="1967927" y="2110622"/>
                    <a:pt x="1969356" y="2109183"/>
                  </a:cubicBezTo>
                  <a:lnTo>
                    <a:pt x="1973696" y="2109183"/>
                  </a:lnTo>
                  <a:lnTo>
                    <a:pt x="1976581" y="2109183"/>
                  </a:lnTo>
                  <a:lnTo>
                    <a:pt x="1976581" y="2107744"/>
                  </a:lnTo>
                  <a:lnTo>
                    <a:pt x="1976581" y="2106305"/>
                  </a:lnTo>
                  <a:cubicBezTo>
                    <a:pt x="1976104" y="2104866"/>
                    <a:pt x="1975603" y="2103418"/>
                    <a:pt x="1975126" y="2101978"/>
                  </a:cubicBezTo>
                  <a:cubicBezTo>
                    <a:pt x="1975603" y="2101496"/>
                    <a:pt x="1976104" y="2101022"/>
                    <a:pt x="1976581" y="2100539"/>
                  </a:cubicBezTo>
                  <a:lnTo>
                    <a:pt x="1983781" y="2091887"/>
                  </a:lnTo>
                  <a:lnTo>
                    <a:pt x="1990980" y="2089000"/>
                  </a:lnTo>
                  <a:cubicBezTo>
                    <a:pt x="1992912" y="2088043"/>
                    <a:pt x="1994818" y="2087078"/>
                    <a:pt x="1996750" y="2086122"/>
                  </a:cubicBezTo>
                  <a:lnTo>
                    <a:pt x="2001090" y="2084674"/>
                  </a:lnTo>
                  <a:lnTo>
                    <a:pt x="2006859" y="2083234"/>
                  </a:lnTo>
                  <a:lnTo>
                    <a:pt x="2012604" y="2083234"/>
                  </a:lnTo>
                  <a:lnTo>
                    <a:pt x="2016944" y="2081795"/>
                  </a:lnTo>
                  <a:lnTo>
                    <a:pt x="2028483" y="2078908"/>
                  </a:lnTo>
                  <a:lnTo>
                    <a:pt x="2034253" y="2078908"/>
                  </a:lnTo>
                  <a:lnTo>
                    <a:pt x="2039997" y="2078908"/>
                  </a:lnTo>
                  <a:cubicBezTo>
                    <a:pt x="2040951" y="2079874"/>
                    <a:pt x="2041929" y="2080830"/>
                    <a:pt x="2042882" y="2081795"/>
                  </a:cubicBezTo>
                  <a:close/>
                  <a:moveTo>
                    <a:pt x="2185607" y="2065935"/>
                  </a:moveTo>
                  <a:lnTo>
                    <a:pt x="2189931" y="2073142"/>
                  </a:lnTo>
                  <a:lnTo>
                    <a:pt x="2191371" y="2078910"/>
                  </a:lnTo>
                  <a:lnTo>
                    <a:pt x="2194254" y="2083233"/>
                  </a:lnTo>
                  <a:lnTo>
                    <a:pt x="2192813" y="2083233"/>
                  </a:lnTo>
                  <a:lnTo>
                    <a:pt x="2187049" y="2077467"/>
                  </a:lnTo>
                  <a:lnTo>
                    <a:pt x="2189931" y="2078910"/>
                  </a:lnTo>
                  <a:lnTo>
                    <a:pt x="2189931" y="2074585"/>
                  </a:lnTo>
                  <a:close/>
                  <a:moveTo>
                    <a:pt x="2130824" y="2050087"/>
                  </a:moveTo>
                  <a:lnTo>
                    <a:pt x="2130824" y="2052970"/>
                  </a:lnTo>
                  <a:lnTo>
                    <a:pt x="2129384" y="2054412"/>
                  </a:lnTo>
                  <a:lnTo>
                    <a:pt x="2129384" y="2055853"/>
                  </a:lnTo>
                  <a:lnTo>
                    <a:pt x="2132266" y="2051529"/>
                  </a:lnTo>
                  <a:lnTo>
                    <a:pt x="2135148" y="2054412"/>
                  </a:lnTo>
                  <a:lnTo>
                    <a:pt x="2135148" y="2058738"/>
                  </a:lnTo>
                  <a:lnTo>
                    <a:pt x="2135148" y="2061621"/>
                  </a:lnTo>
                  <a:lnTo>
                    <a:pt x="2130824" y="2065945"/>
                  </a:lnTo>
                  <a:lnTo>
                    <a:pt x="2129384" y="2063062"/>
                  </a:lnTo>
                  <a:lnTo>
                    <a:pt x="2130824" y="2063062"/>
                  </a:lnTo>
                  <a:lnTo>
                    <a:pt x="2129384" y="2061621"/>
                  </a:lnTo>
                  <a:lnTo>
                    <a:pt x="2127942" y="2058738"/>
                  </a:lnTo>
                  <a:lnTo>
                    <a:pt x="2125060" y="2054412"/>
                  </a:lnTo>
                  <a:lnTo>
                    <a:pt x="2127942" y="2051529"/>
                  </a:lnTo>
                  <a:close/>
                  <a:moveTo>
                    <a:pt x="1437392" y="2044329"/>
                  </a:moveTo>
                  <a:lnTo>
                    <a:pt x="1440993" y="2047210"/>
                  </a:lnTo>
                  <a:lnTo>
                    <a:pt x="1440259" y="2047210"/>
                  </a:lnTo>
                  <a:cubicBezTo>
                    <a:pt x="1439280" y="2046249"/>
                    <a:pt x="1438371" y="2045289"/>
                    <a:pt x="1437392" y="2044329"/>
                  </a:cubicBezTo>
                  <a:close/>
                  <a:moveTo>
                    <a:pt x="2176945" y="2038558"/>
                  </a:moveTo>
                  <a:lnTo>
                    <a:pt x="2182710" y="2047209"/>
                  </a:lnTo>
                  <a:lnTo>
                    <a:pt x="2184151" y="2051533"/>
                  </a:lnTo>
                  <a:lnTo>
                    <a:pt x="2184151" y="2052975"/>
                  </a:lnTo>
                  <a:lnTo>
                    <a:pt x="2182710" y="2054416"/>
                  </a:lnTo>
                  <a:lnTo>
                    <a:pt x="2182710" y="2052975"/>
                  </a:lnTo>
                  <a:lnTo>
                    <a:pt x="2182710" y="2051533"/>
                  </a:lnTo>
                  <a:lnTo>
                    <a:pt x="2182710" y="2050092"/>
                  </a:lnTo>
                  <a:lnTo>
                    <a:pt x="2178386" y="2044324"/>
                  </a:lnTo>
                  <a:close/>
                  <a:moveTo>
                    <a:pt x="2166373" y="2029426"/>
                  </a:moveTo>
                  <a:lnTo>
                    <a:pt x="2166854" y="2029907"/>
                  </a:lnTo>
                  <a:lnTo>
                    <a:pt x="2166854" y="2031350"/>
                  </a:lnTo>
                  <a:lnTo>
                    <a:pt x="2166854" y="2035675"/>
                  </a:lnTo>
                  <a:lnTo>
                    <a:pt x="2166854" y="2038557"/>
                  </a:lnTo>
                  <a:lnTo>
                    <a:pt x="2163972" y="2037115"/>
                  </a:lnTo>
                  <a:lnTo>
                    <a:pt x="2163972" y="2034232"/>
                  </a:lnTo>
                  <a:close/>
                  <a:moveTo>
                    <a:pt x="2163972" y="2027025"/>
                  </a:moveTo>
                  <a:lnTo>
                    <a:pt x="2166854" y="2028465"/>
                  </a:lnTo>
                  <a:lnTo>
                    <a:pt x="2166373" y="2029426"/>
                  </a:lnTo>
                  <a:close/>
                  <a:moveTo>
                    <a:pt x="2117854" y="2027020"/>
                  </a:moveTo>
                  <a:lnTo>
                    <a:pt x="2122178" y="2027020"/>
                  </a:lnTo>
                  <a:lnTo>
                    <a:pt x="2123619" y="2028461"/>
                  </a:lnTo>
                  <a:lnTo>
                    <a:pt x="2125060" y="2029904"/>
                  </a:lnTo>
                  <a:lnTo>
                    <a:pt x="2127941" y="2035670"/>
                  </a:lnTo>
                  <a:lnTo>
                    <a:pt x="2129382" y="2038552"/>
                  </a:lnTo>
                  <a:lnTo>
                    <a:pt x="2129382" y="2039995"/>
                  </a:lnTo>
                  <a:lnTo>
                    <a:pt x="2127941" y="2044318"/>
                  </a:lnTo>
                  <a:lnTo>
                    <a:pt x="2125060" y="2047202"/>
                  </a:lnTo>
                  <a:lnTo>
                    <a:pt x="2122178" y="2047202"/>
                  </a:lnTo>
                  <a:lnTo>
                    <a:pt x="2120735" y="2047202"/>
                  </a:lnTo>
                  <a:lnTo>
                    <a:pt x="2120735" y="2044318"/>
                  </a:lnTo>
                  <a:lnTo>
                    <a:pt x="2116413" y="2044318"/>
                  </a:lnTo>
                  <a:lnTo>
                    <a:pt x="2113531" y="2039995"/>
                  </a:lnTo>
                  <a:lnTo>
                    <a:pt x="2114972" y="2039995"/>
                  </a:lnTo>
                  <a:lnTo>
                    <a:pt x="2117854" y="2042877"/>
                  </a:lnTo>
                  <a:lnTo>
                    <a:pt x="2117854" y="2039995"/>
                  </a:lnTo>
                  <a:lnTo>
                    <a:pt x="2117854" y="2038552"/>
                  </a:lnTo>
                  <a:lnTo>
                    <a:pt x="2116413" y="2037111"/>
                  </a:lnTo>
                  <a:lnTo>
                    <a:pt x="2117854" y="2035670"/>
                  </a:lnTo>
                  <a:lnTo>
                    <a:pt x="2120735" y="2031345"/>
                  </a:lnTo>
                  <a:close/>
                  <a:moveTo>
                    <a:pt x="2159646" y="2021256"/>
                  </a:moveTo>
                  <a:lnTo>
                    <a:pt x="2162531" y="2022699"/>
                  </a:lnTo>
                  <a:lnTo>
                    <a:pt x="2163972" y="2027025"/>
                  </a:lnTo>
                  <a:lnTo>
                    <a:pt x="2159647" y="2021257"/>
                  </a:lnTo>
                  <a:close/>
                  <a:moveTo>
                    <a:pt x="2153883" y="2016932"/>
                  </a:moveTo>
                  <a:lnTo>
                    <a:pt x="2159646" y="2021256"/>
                  </a:lnTo>
                  <a:lnTo>
                    <a:pt x="2156765" y="2019814"/>
                  </a:lnTo>
                  <a:lnTo>
                    <a:pt x="2153883" y="2019814"/>
                  </a:lnTo>
                  <a:close/>
                  <a:moveTo>
                    <a:pt x="1673439" y="2006469"/>
                  </a:moveTo>
                  <a:lnTo>
                    <a:pt x="1673501" y="2006714"/>
                  </a:lnTo>
                  <a:lnTo>
                    <a:pt x="1673800" y="2006834"/>
                  </a:lnTo>
                  <a:lnTo>
                    <a:pt x="1676667" y="2006834"/>
                  </a:lnTo>
                  <a:lnTo>
                    <a:pt x="1679604" y="2006834"/>
                  </a:lnTo>
                  <a:lnTo>
                    <a:pt x="1679610" y="2006828"/>
                  </a:lnTo>
                  <a:lnTo>
                    <a:pt x="1678060" y="2006828"/>
                  </a:lnTo>
                  <a:lnTo>
                    <a:pt x="1673802" y="2006828"/>
                  </a:lnTo>
                  <a:close/>
                  <a:moveTo>
                    <a:pt x="2113530" y="1983771"/>
                  </a:moveTo>
                  <a:lnTo>
                    <a:pt x="2116412" y="1983771"/>
                  </a:lnTo>
                  <a:lnTo>
                    <a:pt x="2122176" y="1985212"/>
                  </a:lnTo>
                  <a:lnTo>
                    <a:pt x="2125058" y="1983771"/>
                  </a:lnTo>
                  <a:lnTo>
                    <a:pt x="2125058" y="1985212"/>
                  </a:lnTo>
                  <a:lnTo>
                    <a:pt x="2123617" y="1985212"/>
                  </a:lnTo>
                  <a:lnTo>
                    <a:pt x="2117853" y="1989537"/>
                  </a:lnTo>
                  <a:lnTo>
                    <a:pt x="2107766" y="1990979"/>
                  </a:lnTo>
                  <a:lnTo>
                    <a:pt x="2104884" y="1989537"/>
                  </a:lnTo>
                  <a:lnTo>
                    <a:pt x="2107766" y="1988096"/>
                  </a:lnTo>
                  <a:lnTo>
                    <a:pt x="2109207" y="1985212"/>
                  </a:lnTo>
                  <a:close/>
                  <a:moveTo>
                    <a:pt x="2129385" y="1977993"/>
                  </a:moveTo>
                  <a:lnTo>
                    <a:pt x="2135149" y="1980876"/>
                  </a:lnTo>
                  <a:lnTo>
                    <a:pt x="2143796" y="1988084"/>
                  </a:lnTo>
                  <a:lnTo>
                    <a:pt x="2145236" y="1992409"/>
                  </a:lnTo>
                  <a:lnTo>
                    <a:pt x="2143796" y="1998175"/>
                  </a:lnTo>
                  <a:lnTo>
                    <a:pt x="2143796" y="2001058"/>
                  </a:lnTo>
                  <a:lnTo>
                    <a:pt x="2143796" y="2006825"/>
                  </a:lnTo>
                  <a:lnTo>
                    <a:pt x="2139472" y="2005383"/>
                  </a:lnTo>
                  <a:lnTo>
                    <a:pt x="2138032" y="2003942"/>
                  </a:lnTo>
                  <a:lnTo>
                    <a:pt x="2139472" y="1999617"/>
                  </a:lnTo>
                  <a:lnTo>
                    <a:pt x="2140913" y="1996734"/>
                  </a:lnTo>
                  <a:lnTo>
                    <a:pt x="2143796" y="1990967"/>
                  </a:lnTo>
                  <a:lnTo>
                    <a:pt x="2140913" y="1989526"/>
                  </a:lnTo>
                  <a:lnTo>
                    <a:pt x="2139472" y="1988084"/>
                  </a:lnTo>
                  <a:lnTo>
                    <a:pt x="2132266" y="1982318"/>
                  </a:lnTo>
                  <a:lnTo>
                    <a:pt x="2129385" y="1980876"/>
                  </a:lnTo>
                  <a:lnTo>
                    <a:pt x="2125062" y="1980876"/>
                  </a:lnTo>
                  <a:close/>
                  <a:moveTo>
                    <a:pt x="2063023" y="1946254"/>
                  </a:moveTo>
                  <a:lnTo>
                    <a:pt x="2067414" y="1953490"/>
                  </a:lnTo>
                  <a:lnTo>
                    <a:pt x="2064177" y="1950290"/>
                  </a:lnTo>
                  <a:lnTo>
                    <a:pt x="2063023" y="1947265"/>
                  </a:lnTo>
                  <a:close/>
                  <a:moveTo>
                    <a:pt x="1712658" y="1933298"/>
                  </a:moveTo>
                  <a:lnTo>
                    <a:pt x="1709863" y="1934745"/>
                  </a:lnTo>
                  <a:lnTo>
                    <a:pt x="1710070" y="1934424"/>
                  </a:lnTo>
                  <a:close/>
                  <a:moveTo>
                    <a:pt x="2171162" y="1630564"/>
                  </a:moveTo>
                  <a:lnTo>
                    <a:pt x="2171207" y="1630564"/>
                  </a:lnTo>
                  <a:cubicBezTo>
                    <a:pt x="2170674" y="1631046"/>
                    <a:pt x="2170275" y="1631529"/>
                    <a:pt x="2169743" y="1632011"/>
                  </a:cubicBezTo>
                  <a:cubicBezTo>
                    <a:pt x="2170229" y="1631530"/>
                    <a:pt x="2170701" y="1631050"/>
                    <a:pt x="2171162" y="1630564"/>
                  </a:cubicBezTo>
                  <a:close/>
                  <a:moveTo>
                    <a:pt x="2254823" y="1581530"/>
                  </a:moveTo>
                  <a:lnTo>
                    <a:pt x="2247615" y="1588738"/>
                  </a:lnTo>
                  <a:lnTo>
                    <a:pt x="2249057" y="1591622"/>
                  </a:lnTo>
                  <a:lnTo>
                    <a:pt x="2251940" y="1588738"/>
                  </a:lnTo>
                  <a:lnTo>
                    <a:pt x="2253381" y="1587297"/>
                  </a:lnTo>
                  <a:lnTo>
                    <a:pt x="2257706" y="1585856"/>
                  </a:lnTo>
                  <a:lnTo>
                    <a:pt x="2263472" y="1585856"/>
                  </a:lnTo>
                  <a:lnTo>
                    <a:pt x="2260589" y="1588738"/>
                  </a:lnTo>
                  <a:lnTo>
                    <a:pt x="2256264" y="1591622"/>
                  </a:lnTo>
                  <a:lnTo>
                    <a:pt x="2247615" y="1594505"/>
                  </a:lnTo>
                  <a:lnTo>
                    <a:pt x="2230312" y="1598831"/>
                  </a:lnTo>
                  <a:lnTo>
                    <a:pt x="2224545" y="1598831"/>
                  </a:lnTo>
                  <a:lnTo>
                    <a:pt x="2223104" y="1598831"/>
                  </a:lnTo>
                  <a:lnTo>
                    <a:pt x="2224545" y="1600272"/>
                  </a:lnTo>
                  <a:lnTo>
                    <a:pt x="2218779" y="1600272"/>
                  </a:lnTo>
                  <a:lnTo>
                    <a:pt x="2215896" y="1598831"/>
                  </a:lnTo>
                  <a:lnTo>
                    <a:pt x="2217338" y="1594505"/>
                  </a:lnTo>
                  <a:lnTo>
                    <a:pt x="2221662" y="1593064"/>
                  </a:lnTo>
                  <a:lnTo>
                    <a:pt x="2224545" y="1591622"/>
                  </a:lnTo>
                  <a:lnTo>
                    <a:pt x="2225987" y="1588738"/>
                  </a:lnTo>
                  <a:lnTo>
                    <a:pt x="2233195" y="1591622"/>
                  </a:lnTo>
                  <a:lnTo>
                    <a:pt x="2244732" y="1588738"/>
                  </a:lnTo>
                  <a:lnTo>
                    <a:pt x="2247615" y="1587297"/>
                  </a:lnTo>
                  <a:lnTo>
                    <a:pt x="2249057" y="1585856"/>
                  </a:lnTo>
                  <a:close/>
                  <a:moveTo>
                    <a:pt x="2302410" y="1555587"/>
                  </a:moveTo>
                  <a:cubicBezTo>
                    <a:pt x="2303874" y="1556069"/>
                    <a:pt x="2305205" y="1556552"/>
                    <a:pt x="2306669" y="1557034"/>
                  </a:cubicBezTo>
                  <a:lnTo>
                    <a:pt x="2308132" y="1561375"/>
                  </a:lnTo>
                  <a:lnTo>
                    <a:pt x="2306669" y="1561375"/>
                  </a:lnTo>
                  <a:lnTo>
                    <a:pt x="2306669" y="1559928"/>
                  </a:lnTo>
                  <a:cubicBezTo>
                    <a:pt x="2305205" y="1558481"/>
                    <a:pt x="2303874" y="1557034"/>
                    <a:pt x="2302410" y="1555587"/>
                  </a:cubicBezTo>
                  <a:close/>
                  <a:moveTo>
                    <a:pt x="2012590" y="1539737"/>
                  </a:moveTo>
                  <a:cubicBezTo>
                    <a:pt x="2012058" y="1540702"/>
                    <a:pt x="2011659" y="1541666"/>
                    <a:pt x="2011127" y="1542631"/>
                  </a:cubicBezTo>
                  <a:lnTo>
                    <a:pt x="2011127" y="1546904"/>
                  </a:lnTo>
                  <a:lnTo>
                    <a:pt x="2009649" y="1548399"/>
                  </a:lnTo>
                  <a:lnTo>
                    <a:pt x="2019876" y="1548399"/>
                  </a:lnTo>
                  <a:lnTo>
                    <a:pt x="2021255" y="1548399"/>
                  </a:lnTo>
                  <a:lnTo>
                    <a:pt x="2021255" y="1546885"/>
                  </a:lnTo>
                  <a:lnTo>
                    <a:pt x="2015590" y="1541184"/>
                  </a:lnTo>
                  <a:lnTo>
                    <a:pt x="2015518" y="1541184"/>
                  </a:lnTo>
                  <a:lnTo>
                    <a:pt x="2015518" y="1539737"/>
                  </a:lnTo>
                  <a:lnTo>
                    <a:pt x="2014054" y="1539737"/>
                  </a:lnTo>
                  <a:close/>
                  <a:moveTo>
                    <a:pt x="2019876" y="1539245"/>
                  </a:moveTo>
                  <a:cubicBezTo>
                    <a:pt x="2019848" y="1539410"/>
                    <a:pt x="2019812" y="1539573"/>
                    <a:pt x="2019776" y="1539737"/>
                  </a:cubicBezTo>
                  <a:lnTo>
                    <a:pt x="2017881" y="1540674"/>
                  </a:lnTo>
                  <a:cubicBezTo>
                    <a:pt x="2018544" y="1540356"/>
                    <a:pt x="2019210" y="1540061"/>
                    <a:pt x="2019876" y="1539720"/>
                  </a:cubicBezTo>
                  <a:close/>
                  <a:moveTo>
                    <a:pt x="2083336" y="1532555"/>
                  </a:moveTo>
                  <a:cubicBezTo>
                    <a:pt x="2080379" y="1533968"/>
                    <a:pt x="2077620" y="1535381"/>
                    <a:pt x="2074664" y="1536794"/>
                  </a:cubicBezTo>
                  <a:cubicBezTo>
                    <a:pt x="2073284" y="1537298"/>
                    <a:pt x="2071708" y="1537803"/>
                    <a:pt x="2070328" y="1538307"/>
                  </a:cubicBezTo>
                  <a:lnTo>
                    <a:pt x="2067372" y="1541133"/>
                  </a:lnTo>
                  <a:cubicBezTo>
                    <a:pt x="2063628" y="1540628"/>
                    <a:pt x="2059686" y="1540225"/>
                    <a:pt x="2055941" y="1539720"/>
                  </a:cubicBezTo>
                  <a:lnTo>
                    <a:pt x="2047270" y="1539720"/>
                  </a:lnTo>
                  <a:cubicBezTo>
                    <a:pt x="2046284" y="1540225"/>
                    <a:pt x="2045299" y="1540628"/>
                    <a:pt x="2044314" y="1541133"/>
                  </a:cubicBezTo>
                  <a:cubicBezTo>
                    <a:pt x="2042934" y="1541638"/>
                    <a:pt x="2041357" y="1542142"/>
                    <a:pt x="2039978" y="1542647"/>
                  </a:cubicBezTo>
                  <a:cubicBezTo>
                    <a:pt x="2038992" y="1544564"/>
                    <a:pt x="2038204" y="1546482"/>
                    <a:pt x="2037219" y="1548399"/>
                  </a:cubicBezTo>
                  <a:cubicBezTo>
                    <a:pt x="2036233" y="1548904"/>
                    <a:pt x="2035248" y="1549307"/>
                    <a:pt x="2034262" y="1549812"/>
                  </a:cubicBezTo>
                  <a:lnTo>
                    <a:pt x="2029927" y="1549812"/>
                  </a:lnTo>
                  <a:cubicBezTo>
                    <a:pt x="2028941" y="1550821"/>
                    <a:pt x="2027956" y="1551729"/>
                    <a:pt x="2026971" y="1552739"/>
                  </a:cubicBezTo>
                  <a:cubicBezTo>
                    <a:pt x="2025591" y="1553243"/>
                    <a:pt x="2024014" y="1553647"/>
                    <a:pt x="2022635" y="1554152"/>
                  </a:cubicBezTo>
                  <a:cubicBezTo>
                    <a:pt x="2022241" y="1555060"/>
                    <a:pt x="2021649" y="1556069"/>
                    <a:pt x="2021255" y="1556977"/>
                  </a:cubicBezTo>
                  <a:cubicBezTo>
                    <a:pt x="2020861" y="1557986"/>
                    <a:pt x="2020270" y="1558895"/>
                    <a:pt x="2019876" y="1559904"/>
                  </a:cubicBezTo>
                  <a:cubicBezTo>
                    <a:pt x="2018496" y="1558895"/>
                    <a:pt x="2016919" y="1557986"/>
                    <a:pt x="2015540" y="1556977"/>
                  </a:cubicBezTo>
                  <a:lnTo>
                    <a:pt x="2013963" y="1556977"/>
                  </a:lnTo>
                  <a:cubicBezTo>
                    <a:pt x="2012978" y="1557986"/>
                    <a:pt x="2012189" y="1558895"/>
                    <a:pt x="2011204" y="1559904"/>
                  </a:cubicBezTo>
                  <a:lnTo>
                    <a:pt x="2008248" y="1559904"/>
                  </a:lnTo>
                  <a:cubicBezTo>
                    <a:pt x="2007262" y="1558491"/>
                    <a:pt x="2006474" y="1556977"/>
                    <a:pt x="2005489" y="1555564"/>
                  </a:cubicBezTo>
                  <a:lnTo>
                    <a:pt x="2005489" y="1552739"/>
                  </a:lnTo>
                  <a:lnTo>
                    <a:pt x="2005489" y="1552607"/>
                  </a:lnTo>
                  <a:cubicBezTo>
                    <a:pt x="2005460" y="1552635"/>
                    <a:pt x="2005433" y="1552664"/>
                    <a:pt x="2005405" y="1552692"/>
                  </a:cubicBezTo>
                  <a:lnTo>
                    <a:pt x="2001014" y="1559928"/>
                  </a:lnTo>
                  <a:lnTo>
                    <a:pt x="1998219" y="1562823"/>
                  </a:lnTo>
                  <a:cubicBezTo>
                    <a:pt x="1997687" y="1563787"/>
                    <a:pt x="1997288" y="1564683"/>
                    <a:pt x="1996755" y="1565648"/>
                  </a:cubicBezTo>
                  <a:lnTo>
                    <a:pt x="1999550" y="1568542"/>
                  </a:lnTo>
                  <a:cubicBezTo>
                    <a:pt x="2001546" y="1569025"/>
                    <a:pt x="2003409" y="1569507"/>
                    <a:pt x="2005405" y="1569990"/>
                  </a:cubicBezTo>
                  <a:lnTo>
                    <a:pt x="2008199" y="1571437"/>
                  </a:lnTo>
                  <a:cubicBezTo>
                    <a:pt x="2010195" y="1571919"/>
                    <a:pt x="2012058" y="1572401"/>
                    <a:pt x="2014054" y="1572884"/>
                  </a:cubicBezTo>
                  <a:lnTo>
                    <a:pt x="2011127" y="1572884"/>
                  </a:lnTo>
                  <a:cubicBezTo>
                    <a:pt x="2009663" y="1573849"/>
                    <a:pt x="2008332" y="1574813"/>
                    <a:pt x="2006869" y="1575778"/>
                  </a:cubicBezTo>
                  <a:lnTo>
                    <a:pt x="2011127" y="1575778"/>
                  </a:lnTo>
                  <a:lnTo>
                    <a:pt x="2014054" y="1575778"/>
                  </a:lnTo>
                  <a:lnTo>
                    <a:pt x="2019776" y="1575778"/>
                  </a:lnTo>
                  <a:lnTo>
                    <a:pt x="2028425" y="1575778"/>
                  </a:lnTo>
                  <a:lnTo>
                    <a:pt x="2035611" y="1572884"/>
                  </a:lnTo>
                  <a:lnTo>
                    <a:pt x="2038538" y="1572884"/>
                  </a:lnTo>
                  <a:cubicBezTo>
                    <a:pt x="2040002" y="1571919"/>
                    <a:pt x="2041333" y="1570954"/>
                    <a:pt x="2042797" y="1569990"/>
                  </a:cubicBezTo>
                  <a:lnTo>
                    <a:pt x="2047188" y="1565648"/>
                  </a:lnTo>
                  <a:cubicBezTo>
                    <a:pt x="2049583" y="1564683"/>
                    <a:pt x="2051978" y="1563787"/>
                    <a:pt x="2054373" y="1562823"/>
                  </a:cubicBezTo>
                  <a:lnTo>
                    <a:pt x="2061559" y="1559928"/>
                  </a:lnTo>
                  <a:lnTo>
                    <a:pt x="2077394" y="1554140"/>
                  </a:lnTo>
                  <a:cubicBezTo>
                    <a:pt x="2082184" y="1551245"/>
                    <a:pt x="2087108" y="1548420"/>
                    <a:pt x="2091898" y="1545525"/>
                  </a:cubicBezTo>
                  <a:cubicBezTo>
                    <a:pt x="2095225" y="1542631"/>
                    <a:pt x="2098685" y="1539737"/>
                    <a:pt x="2102011" y="1536842"/>
                  </a:cubicBezTo>
                  <a:lnTo>
                    <a:pt x="2102011" y="1533948"/>
                  </a:lnTo>
                  <a:lnTo>
                    <a:pt x="2102011" y="1532555"/>
                  </a:lnTo>
                  <a:lnTo>
                    <a:pt x="2097722" y="1532555"/>
                  </a:lnTo>
                  <a:lnTo>
                    <a:pt x="2093387" y="1532555"/>
                  </a:lnTo>
                  <a:close/>
                  <a:moveTo>
                    <a:pt x="2099102" y="1525352"/>
                  </a:moveTo>
                  <a:lnTo>
                    <a:pt x="2099102" y="1526702"/>
                  </a:lnTo>
                  <a:lnTo>
                    <a:pt x="2099102" y="1529628"/>
                  </a:lnTo>
                  <a:lnTo>
                    <a:pt x="2102011" y="1532509"/>
                  </a:lnTo>
                  <a:lnTo>
                    <a:pt x="2102011" y="1531054"/>
                  </a:lnTo>
                  <a:cubicBezTo>
                    <a:pt x="2101479" y="1529607"/>
                    <a:pt x="2101080" y="1528228"/>
                    <a:pt x="2100548" y="1526781"/>
                  </a:cubicBezTo>
                  <a:close/>
                  <a:moveTo>
                    <a:pt x="2399401" y="1484297"/>
                  </a:moveTo>
                  <a:lnTo>
                    <a:pt x="2394723" y="1487848"/>
                  </a:lnTo>
                  <a:cubicBezTo>
                    <a:pt x="2395709" y="1486839"/>
                    <a:pt x="2396497" y="1485931"/>
                    <a:pt x="2397483" y="1484922"/>
                  </a:cubicBezTo>
                  <a:cubicBezTo>
                    <a:pt x="2398094" y="1484698"/>
                    <a:pt x="2398745" y="1484494"/>
                    <a:pt x="2399401" y="1484297"/>
                  </a:cubicBezTo>
                  <a:close/>
                  <a:moveTo>
                    <a:pt x="2178700" y="1480361"/>
                  </a:moveTo>
                  <a:lnTo>
                    <a:pt x="2178329" y="1480582"/>
                  </a:lnTo>
                  <a:lnTo>
                    <a:pt x="2171234" y="1486335"/>
                  </a:lnTo>
                  <a:cubicBezTo>
                    <a:pt x="2168278" y="1487747"/>
                    <a:pt x="2165519" y="1489261"/>
                    <a:pt x="2162562" y="1490674"/>
                  </a:cubicBezTo>
                  <a:lnTo>
                    <a:pt x="2153891" y="1493601"/>
                  </a:lnTo>
                  <a:cubicBezTo>
                    <a:pt x="2152905" y="1494105"/>
                    <a:pt x="2151920" y="1494509"/>
                    <a:pt x="2150935" y="1495014"/>
                  </a:cubicBezTo>
                  <a:lnTo>
                    <a:pt x="2148176" y="1495014"/>
                  </a:lnTo>
                  <a:lnTo>
                    <a:pt x="2146599" y="1495014"/>
                  </a:lnTo>
                  <a:cubicBezTo>
                    <a:pt x="2146205" y="1494509"/>
                    <a:pt x="2145613" y="1494105"/>
                    <a:pt x="2145219" y="1493601"/>
                  </a:cubicBezTo>
                  <a:lnTo>
                    <a:pt x="2140884" y="1493601"/>
                  </a:lnTo>
                  <a:cubicBezTo>
                    <a:pt x="2137927" y="1495014"/>
                    <a:pt x="2135168" y="1496527"/>
                    <a:pt x="2132212" y="1497940"/>
                  </a:cubicBezTo>
                  <a:cubicBezTo>
                    <a:pt x="2134577" y="1496931"/>
                    <a:pt x="2137139" y="1496023"/>
                    <a:pt x="2139504" y="1495014"/>
                  </a:cubicBezTo>
                  <a:lnTo>
                    <a:pt x="2143840" y="1495014"/>
                  </a:lnTo>
                  <a:cubicBezTo>
                    <a:pt x="2144234" y="1496426"/>
                    <a:pt x="2144825" y="1497940"/>
                    <a:pt x="2145219" y="1499353"/>
                  </a:cubicBezTo>
                  <a:cubicBezTo>
                    <a:pt x="2147190" y="1498848"/>
                    <a:pt x="2148964" y="1498445"/>
                    <a:pt x="2150935" y="1497940"/>
                  </a:cubicBezTo>
                  <a:cubicBezTo>
                    <a:pt x="2149555" y="1498445"/>
                    <a:pt x="2147978" y="1498848"/>
                    <a:pt x="2146599" y="1499353"/>
                  </a:cubicBezTo>
                  <a:lnTo>
                    <a:pt x="2146599" y="1500766"/>
                  </a:lnTo>
                  <a:cubicBezTo>
                    <a:pt x="2147190" y="1501270"/>
                    <a:pt x="2147584" y="1501775"/>
                    <a:pt x="2148176" y="1502280"/>
                  </a:cubicBezTo>
                  <a:cubicBezTo>
                    <a:pt x="2146796" y="1502784"/>
                    <a:pt x="2145219" y="1503188"/>
                    <a:pt x="2143840" y="1503693"/>
                  </a:cubicBezTo>
                  <a:cubicBezTo>
                    <a:pt x="2142460" y="1502683"/>
                    <a:pt x="2140884" y="1501775"/>
                    <a:pt x="2139504" y="1500766"/>
                  </a:cubicBezTo>
                  <a:lnTo>
                    <a:pt x="2136548" y="1500766"/>
                  </a:lnTo>
                  <a:cubicBezTo>
                    <a:pt x="2133592" y="1500261"/>
                    <a:pt x="2130832" y="1499858"/>
                    <a:pt x="2127876" y="1499353"/>
                  </a:cubicBezTo>
                  <a:cubicBezTo>
                    <a:pt x="2123146" y="1499858"/>
                    <a:pt x="2118219" y="1500261"/>
                    <a:pt x="2113489" y="1500766"/>
                  </a:cubicBezTo>
                  <a:cubicBezTo>
                    <a:pt x="2108759" y="1501775"/>
                    <a:pt x="2103832" y="1502683"/>
                    <a:pt x="2099102" y="1503693"/>
                  </a:cubicBezTo>
                  <a:cubicBezTo>
                    <a:pt x="2096146" y="1505610"/>
                    <a:pt x="2093387" y="1507527"/>
                    <a:pt x="2090430" y="1509445"/>
                  </a:cubicBezTo>
                  <a:cubicBezTo>
                    <a:pt x="2088460" y="1511867"/>
                    <a:pt x="2086686" y="1514188"/>
                    <a:pt x="2084715" y="1516610"/>
                  </a:cubicBezTo>
                  <a:cubicBezTo>
                    <a:pt x="2084321" y="1518023"/>
                    <a:pt x="2083730" y="1519537"/>
                    <a:pt x="2083336" y="1520949"/>
                  </a:cubicBezTo>
                  <a:lnTo>
                    <a:pt x="2083336" y="1522463"/>
                  </a:lnTo>
                  <a:lnTo>
                    <a:pt x="2089051" y="1522463"/>
                  </a:lnTo>
                  <a:lnTo>
                    <a:pt x="2099102" y="1522463"/>
                  </a:lnTo>
                  <a:lnTo>
                    <a:pt x="2099102" y="1525298"/>
                  </a:lnTo>
                  <a:cubicBezTo>
                    <a:pt x="2099626" y="1524346"/>
                    <a:pt x="2100022" y="1523393"/>
                    <a:pt x="2100548" y="1522440"/>
                  </a:cubicBezTo>
                  <a:cubicBezTo>
                    <a:pt x="2101080" y="1521957"/>
                    <a:pt x="2101479" y="1521475"/>
                    <a:pt x="2102011" y="1520992"/>
                  </a:cubicBezTo>
                  <a:lnTo>
                    <a:pt x="2109197" y="1518098"/>
                  </a:lnTo>
                  <a:lnTo>
                    <a:pt x="2123569" y="1518098"/>
                  </a:lnTo>
                  <a:cubicBezTo>
                    <a:pt x="2125565" y="1519063"/>
                    <a:pt x="2127428" y="1520028"/>
                    <a:pt x="2129424" y="1520992"/>
                  </a:cubicBezTo>
                  <a:lnTo>
                    <a:pt x="2132218" y="1522440"/>
                  </a:lnTo>
                  <a:lnTo>
                    <a:pt x="2135145" y="1522440"/>
                  </a:lnTo>
                  <a:cubicBezTo>
                    <a:pt x="2136609" y="1521957"/>
                    <a:pt x="2137940" y="1521475"/>
                    <a:pt x="2139404" y="1520992"/>
                  </a:cubicBezTo>
                  <a:lnTo>
                    <a:pt x="2146722" y="1520992"/>
                  </a:lnTo>
                  <a:cubicBezTo>
                    <a:pt x="2148585" y="1520028"/>
                    <a:pt x="2150581" y="1519063"/>
                    <a:pt x="2152444" y="1518098"/>
                  </a:cubicBezTo>
                  <a:cubicBezTo>
                    <a:pt x="2153908" y="1517133"/>
                    <a:pt x="2155238" y="1516169"/>
                    <a:pt x="2156702" y="1515204"/>
                  </a:cubicBezTo>
                  <a:cubicBezTo>
                    <a:pt x="2158698" y="1514721"/>
                    <a:pt x="2160561" y="1514239"/>
                    <a:pt x="2162557" y="1513757"/>
                  </a:cubicBezTo>
                  <a:cubicBezTo>
                    <a:pt x="2163089" y="1512792"/>
                    <a:pt x="2163489" y="1511827"/>
                    <a:pt x="2164021" y="1510862"/>
                  </a:cubicBezTo>
                  <a:lnTo>
                    <a:pt x="2164021" y="1509484"/>
                  </a:lnTo>
                  <a:lnTo>
                    <a:pt x="2164021" y="1503695"/>
                  </a:lnTo>
                  <a:cubicBezTo>
                    <a:pt x="2165485" y="1502248"/>
                    <a:pt x="2166815" y="1500801"/>
                    <a:pt x="2168279" y="1499354"/>
                  </a:cubicBezTo>
                  <a:cubicBezTo>
                    <a:pt x="2166815" y="1499836"/>
                    <a:pt x="2165485" y="1500319"/>
                    <a:pt x="2164021" y="1500801"/>
                  </a:cubicBezTo>
                  <a:lnTo>
                    <a:pt x="2164021" y="1499354"/>
                  </a:lnTo>
                  <a:lnTo>
                    <a:pt x="2164021" y="1497907"/>
                  </a:lnTo>
                  <a:cubicBezTo>
                    <a:pt x="2163489" y="1498389"/>
                    <a:pt x="2163089" y="1498871"/>
                    <a:pt x="2162557" y="1499354"/>
                  </a:cubicBezTo>
                  <a:cubicBezTo>
                    <a:pt x="2162025" y="1497907"/>
                    <a:pt x="2161626" y="1496459"/>
                    <a:pt x="2161093" y="1495012"/>
                  </a:cubicBezTo>
                  <a:cubicBezTo>
                    <a:pt x="2161626" y="1494530"/>
                    <a:pt x="2162025" y="1494048"/>
                    <a:pt x="2162557" y="1493565"/>
                  </a:cubicBezTo>
                  <a:cubicBezTo>
                    <a:pt x="2164021" y="1493083"/>
                    <a:pt x="2165352" y="1492600"/>
                    <a:pt x="2166815" y="1492118"/>
                  </a:cubicBezTo>
                  <a:cubicBezTo>
                    <a:pt x="2169211" y="1490671"/>
                    <a:pt x="2171606" y="1489293"/>
                    <a:pt x="2174001" y="1487845"/>
                  </a:cubicBezTo>
                  <a:lnTo>
                    <a:pt x="2178392" y="1480609"/>
                  </a:lnTo>
                  <a:close/>
                  <a:moveTo>
                    <a:pt x="2194292" y="1470490"/>
                  </a:moveTo>
                  <a:lnTo>
                    <a:pt x="2190478" y="1471822"/>
                  </a:lnTo>
                  <a:cubicBezTo>
                    <a:pt x="2191747" y="1471400"/>
                    <a:pt x="2192935" y="1470974"/>
                    <a:pt x="2194227" y="1470548"/>
                  </a:cubicBezTo>
                  <a:lnTo>
                    <a:pt x="2194748" y="1470490"/>
                  </a:lnTo>
                  <a:close/>
                  <a:moveTo>
                    <a:pt x="2276470" y="1464743"/>
                  </a:moveTo>
                  <a:cubicBezTo>
                    <a:pt x="2275486" y="1465751"/>
                    <a:pt x="2274502" y="1466657"/>
                    <a:pt x="2273519" y="1467665"/>
                  </a:cubicBezTo>
                  <a:cubicBezTo>
                    <a:pt x="2273125" y="1468169"/>
                    <a:pt x="2272533" y="1468573"/>
                    <a:pt x="2272139" y="1469078"/>
                  </a:cubicBezTo>
                  <a:lnTo>
                    <a:pt x="2264847" y="1469078"/>
                  </a:lnTo>
                  <a:lnTo>
                    <a:pt x="2219929" y="1470376"/>
                  </a:lnTo>
                  <a:lnTo>
                    <a:pt x="2221639" y="1470548"/>
                  </a:lnTo>
                  <a:lnTo>
                    <a:pt x="2261958" y="1470548"/>
                  </a:lnTo>
                  <a:lnTo>
                    <a:pt x="2269144" y="1470548"/>
                  </a:lnTo>
                  <a:lnTo>
                    <a:pt x="2272071" y="1470548"/>
                  </a:lnTo>
                  <a:cubicBezTo>
                    <a:pt x="2272603" y="1470066"/>
                    <a:pt x="2273003" y="1469583"/>
                    <a:pt x="2273535" y="1469101"/>
                  </a:cubicBezTo>
                  <a:cubicBezTo>
                    <a:pt x="2274466" y="1467654"/>
                    <a:pt x="2275531" y="1466207"/>
                    <a:pt x="2276462" y="1464760"/>
                  </a:cubicBezTo>
                  <a:close/>
                  <a:moveTo>
                    <a:pt x="2370233" y="1464669"/>
                  </a:moveTo>
                  <a:lnTo>
                    <a:pt x="2370110" y="1464728"/>
                  </a:lnTo>
                  <a:cubicBezTo>
                    <a:pt x="2370119" y="1464739"/>
                    <a:pt x="2370130" y="1464750"/>
                    <a:pt x="2370142" y="1464760"/>
                  </a:cubicBezTo>
                  <a:close/>
                  <a:moveTo>
                    <a:pt x="2285147" y="1460399"/>
                  </a:moveTo>
                  <a:lnTo>
                    <a:pt x="2285072" y="1460418"/>
                  </a:lnTo>
                  <a:lnTo>
                    <a:pt x="2285112" y="1460418"/>
                  </a:lnTo>
                  <a:cubicBezTo>
                    <a:pt x="2285511" y="1460900"/>
                    <a:pt x="2286043" y="1461383"/>
                    <a:pt x="2286442" y="1461865"/>
                  </a:cubicBezTo>
                  <a:lnTo>
                    <a:pt x="2286464" y="1461844"/>
                  </a:lnTo>
                  <a:cubicBezTo>
                    <a:pt x="2286076" y="1461360"/>
                    <a:pt x="2285522" y="1460879"/>
                    <a:pt x="2285147" y="1460399"/>
                  </a:cubicBezTo>
                  <a:close/>
                  <a:moveTo>
                    <a:pt x="2293025" y="1456127"/>
                  </a:moveTo>
                  <a:lnTo>
                    <a:pt x="2292246" y="1458971"/>
                  </a:lnTo>
                  <a:lnTo>
                    <a:pt x="2292297" y="1458971"/>
                  </a:lnTo>
                  <a:close/>
                  <a:moveTo>
                    <a:pt x="2365711" y="1453212"/>
                  </a:moveTo>
                  <a:cubicBezTo>
                    <a:pt x="2365723" y="1453226"/>
                    <a:pt x="2365736" y="1453239"/>
                    <a:pt x="2365750" y="1453251"/>
                  </a:cubicBezTo>
                  <a:lnTo>
                    <a:pt x="2365750" y="1454698"/>
                  </a:lnTo>
                  <a:lnTo>
                    <a:pt x="2365750" y="1460418"/>
                  </a:lnTo>
                  <a:lnTo>
                    <a:pt x="2367538" y="1462186"/>
                  </a:lnTo>
                  <a:cubicBezTo>
                    <a:pt x="2366927" y="1461584"/>
                    <a:pt x="2366323" y="1460983"/>
                    <a:pt x="2365753" y="1460399"/>
                  </a:cubicBezTo>
                  <a:lnTo>
                    <a:pt x="2365753" y="1454646"/>
                  </a:lnTo>
                  <a:lnTo>
                    <a:pt x="2365753" y="1453234"/>
                  </a:lnTo>
                  <a:close/>
                  <a:moveTo>
                    <a:pt x="2362520" y="1450941"/>
                  </a:moveTo>
                  <a:cubicBezTo>
                    <a:pt x="2362652" y="1451232"/>
                    <a:pt x="2362798" y="1451518"/>
                    <a:pt x="2362956" y="1451804"/>
                  </a:cubicBezTo>
                  <a:lnTo>
                    <a:pt x="2362984" y="1451804"/>
                  </a:lnTo>
                  <a:close/>
                  <a:moveTo>
                    <a:pt x="2296250" y="1448095"/>
                  </a:moveTo>
                  <a:cubicBezTo>
                    <a:pt x="2295912" y="1448374"/>
                    <a:pt x="2295558" y="1448636"/>
                    <a:pt x="2295198" y="1448894"/>
                  </a:cubicBezTo>
                  <a:lnTo>
                    <a:pt x="2293912" y="1452939"/>
                  </a:lnTo>
                  <a:close/>
                  <a:moveTo>
                    <a:pt x="2358565" y="1445580"/>
                  </a:moveTo>
                  <a:lnTo>
                    <a:pt x="2358565" y="1446015"/>
                  </a:lnTo>
                  <a:lnTo>
                    <a:pt x="2360595" y="1448023"/>
                  </a:lnTo>
                  <a:cubicBezTo>
                    <a:pt x="2359952" y="1447344"/>
                    <a:pt x="2359354" y="1446681"/>
                    <a:pt x="2358658" y="1445967"/>
                  </a:cubicBezTo>
                  <a:close/>
                  <a:moveTo>
                    <a:pt x="2302230" y="1433765"/>
                  </a:moveTo>
                  <a:cubicBezTo>
                    <a:pt x="2301763" y="1434960"/>
                    <a:pt x="2301406" y="1436210"/>
                    <a:pt x="2300913" y="1437389"/>
                  </a:cubicBezTo>
                  <a:lnTo>
                    <a:pt x="2300913" y="1444555"/>
                  </a:lnTo>
                  <a:lnTo>
                    <a:pt x="2300558" y="1444824"/>
                  </a:lnTo>
                  <a:lnTo>
                    <a:pt x="2300947" y="1444568"/>
                  </a:lnTo>
                  <a:lnTo>
                    <a:pt x="2300947" y="1438779"/>
                  </a:lnTo>
                  <a:close/>
                  <a:moveTo>
                    <a:pt x="2306669" y="1428613"/>
                  </a:moveTo>
                  <a:cubicBezTo>
                    <a:pt x="2306655" y="1428645"/>
                    <a:pt x="2306642" y="1428678"/>
                    <a:pt x="2306628" y="1428710"/>
                  </a:cubicBezTo>
                  <a:cubicBezTo>
                    <a:pt x="2305249" y="1429720"/>
                    <a:pt x="2303869" y="1430628"/>
                    <a:pt x="2302490" y="1431637"/>
                  </a:cubicBezTo>
                  <a:lnTo>
                    <a:pt x="2302490" y="1432979"/>
                  </a:lnTo>
                  <a:cubicBezTo>
                    <a:pt x="2303923" y="1431559"/>
                    <a:pt x="2305232" y="1430139"/>
                    <a:pt x="2306669" y="1428718"/>
                  </a:cubicBezTo>
                  <a:close/>
                  <a:moveTo>
                    <a:pt x="2358565" y="1415114"/>
                  </a:moveTo>
                  <a:lnTo>
                    <a:pt x="2358565" y="1417210"/>
                  </a:lnTo>
                  <a:lnTo>
                    <a:pt x="2358565" y="1430803"/>
                  </a:lnTo>
                  <a:cubicBezTo>
                    <a:pt x="2358603" y="1430577"/>
                    <a:pt x="2358631" y="1430350"/>
                    <a:pt x="2358658" y="1430123"/>
                  </a:cubicBezTo>
                  <a:lnTo>
                    <a:pt x="2358658" y="1415692"/>
                  </a:lnTo>
                  <a:close/>
                  <a:moveTo>
                    <a:pt x="2524419" y="1409969"/>
                  </a:moveTo>
                  <a:lnTo>
                    <a:pt x="2525860" y="1409969"/>
                  </a:lnTo>
                  <a:lnTo>
                    <a:pt x="2528747" y="1414294"/>
                  </a:lnTo>
                  <a:lnTo>
                    <a:pt x="2530188" y="1415734"/>
                  </a:lnTo>
                  <a:lnTo>
                    <a:pt x="2528747" y="1424384"/>
                  </a:lnTo>
                  <a:lnTo>
                    <a:pt x="2524419" y="1433034"/>
                  </a:lnTo>
                  <a:lnTo>
                    <a:pt x="2525860" y="1431594"/>
                  </a:lnTo>
                  <a:lnTo>
                    <a:pt x="2528747" y="1431594"/>
                  </a:lnTo>
                  <a:lnTo>
                    <a:pt x="2525860" y="1435919"/>
                  </a:lnTo>
                  <a:lnTo>
                    <a:pt x="2524419" y="1437359"/>
                  </a:lnTo>
                  <a:lnTo>
                    <a:pt x="2518655" y="1438804"/>
                  </a:lnTo>
                  <a:lnTo>
                    <a:pt x="2517210" y="1438804"/>
                  </a:lnTo>
                  <a:lnTo>
                    <a:pt x="2514327" y="1441684"/>
                  </a:lnTo>
                  <a:lnTo>
                    <a:pt x="2518655" y="1438804"/>
                  </a:lnTo>
                  <a:lnTo>
                    <a:pt x="2520096" y="1438804"/>
                  </a:lnTo>
                  <a:lnTo>
                    <a:pt x="2520096" y="1441684"/>
                  </a:lnTo>
                  <a:lnTo>
                    <a:pt x="2517210" y="1444569"/>
                  </a:lnTo>
                  <a:lnTo>
                    <a:pt x="2514327" y="1446009"/>
                  </a:lnTo>
                  <a:lnTo>
                    <a:pt x="2514327" y="1448894"/>
                  </a:lnTo>
                  <a:lnTo>
                    <a:pt x="2517210" y="1447454"/>
                  </a:lnTo>
                  <a:lnTo>
                    <a:pt x="2518655" y="1447454"/>
                  </a:lnTo>
                  <a:lnTo>
                    <a:pt x="2520096" y="1448894"/>
                  </a:lnTo>
                  <a:lnTo>
                    <a:pt x="2524419" y="1446009"/>
                  </a:lnTo>
                  <a:lnTo>
                    <a:pt x="2527302" y="1440244"/>
                  </a:lnTo>
                  <a:lnTo>
                    <a:pt x="2524419" y="1441684"/>
                  </a:lnTo>
                  <a:lnTo>
                    <a:pt x="2521537" y="1441684"/>
                  </a:lnTo>
                  <a:lnTo>
                    <a:pt x="2520096" y="1441684"/>
                  </a:lnTo>
                  <a:lnTo>
                    <a:pt x="2527157" y="1435632"/>
                  </a:lnTo>
                  <a:lnTo>
                    <a:pt x="2525860" y="1437359"/>
                  </a:lnTo>
                  <a:lnTo>
                    <a:pt x="2527302" y="1435919"/>
                  </a:lnTo>
                  <a:lnTo>
                    <a:pt x="2530188" y="1433034"/>
                  </a:lnTo>
                  <a:lnTo>
                    <a:pt x="2527157" y="1435632"/>
                  </a:lnTo>
                  <a:lnTo>
                    <a:pt x="2530188" y="1431594"/>
                  </a:lnTo>
                  <a:lnTo>
                    <a:pt x="2533070" y="1431594"/>
                  </a:lnTo>
                  <a:lnTo>
                    <a:pt x="2534511" y="1435919"/>
                  </a:lnTo>
                  <a:lnTo>
                    <a:pt x="2534511" y="1433034"/>
                  </a:lnTo>
                  <a:lnTo>
                    <a:pt x="2537394" y="1433034"/>
                  </a:lnTo>
                  <a:lnTo>
                    <a:pt x="2540280" y="1435919"/>
                  </a:lnTo>
                  <a:lnTo>
                    <a:pt x="2541721" y="1435919"/>
                  </a:lnTo>
                  <a:lnTo>
                    <a:pt x="2541721" y="1438804"/>
                  </a:lnTo>
                  <a:lnTo>
                    <a:pt x="2540280" y="1440244"/>
                  </a:lnTo>
                  <a:lnTo>
                    <a:pt x="2543162" y="1441684"/>
                  </a:lnTo>
                  <a:lnTo>
                    <a:pt x="2540280" y="1441684"/>
                  </a:lnTo>
                  <a:lnTo>
                    <a:pt x="2535952" y="1446009"/>
                  </a:lnTo>
                  <a:lnTo>
                    <a:pt x="2534511" y="1447454"/>
                  </a:lnTo>
                  <a:lnTo>
                    <a:pt x="2530188" y="1448894"/>
                  </a:lnTo>
                  <a:lnTo>
                    <a:pt x="2527302" y="1451779"/>
                  </a:lnTo>
                  <a:lnTo>
                    <a:pt x="2521537" y="1453219"/>
                  </a:lnTo>
                  <a:lnTo>
                    <a:pt x="2514327" y="1453219"/>
                  </a:lnTo>
                  <a:lnTo>
                    <a:pt x="2508563" y="1451779"/>
                  </a:lnTo>
                  <a:lnTo>
                    <a:pt x="2504235" y="1447454"/>
                  </a:lnTo>
                  <a:lnTo>
                    <a:pt x="2502794" y="1444569"/>
                  </a:lnTo>
                  <a:lnTo>
                    <a:pt x="2502794" y="1440244"/>
                  </a:lnTo>
                  <a:lnTo>
                    <a:pt x="2504235" y="1438804"/>
                  </a:lnTo>
                  <a:lnTo>
                    <a:pt x="2512886" y="1428709"/>
                  </a:lnTo>
                  <a:lnTo>
                    <a:pt x="2521537" y="1412854"/>
                  </a:lnTo>
                  <a:close/>
                  <a:moveTo>
                    <a:pt x="2354201" y="1402693"/>
                  </a:moveTo>
                  <a:cubicBezTo>
                    <a:pt x="2354680" y="1403667"/>
                    <a:pt x="2355158" y="1404641"/>
                    <a:pt x="2355637" y="1405632"/>
                  </a:cubicBezTo>
                  <a:lnTo>
                    <a:pt x="2357965" y="1411387"/>
                  </a:lnTo>
                  <a:cubicBezTo>
                    <a:pt x="2357720" y="1409954"/>
                    <a:pt x="2357474" y="1408521"/>
                    <a:pt x="2357278" y="1407114"/>
                  </a:cubicBezTo>
                  <a:cubicBezTo>
                    <a:pt x="2356293" y="1405701"/>
                    <a:pt x="2355307" y="1404187"/>
                    <a:pt x="2354322" y="1402775"/>
                  </a:cubicBezTo>
                  <a:close/>
                  <a:moveTo>
                    <a:pt x="2319858" y="1402449"/>
                  </a:moveTo>
                  <a:cubicBezTo>
                    <a:pt x="2319785" y="1402559"/>
                    <a:pt x="2319711" y="1402667"/>
                    <a:pt x="2319636" y="1402775"/>
                  </a:cubicBezTo>
                  <a:lnTo>
                    <a:pt x="2315136" y="1408744"/>
                  </a:lnTo>
                  <a:cubicBezTo>
                    <a:pt x="2315695" y="1408193"/>
                    <a:pt x="2316244" y="1407636"/>
                    <a:pt x="2316782" y="1407079"/>
                  </a:cubicBezTo>
                  <a:close/>
                  <a:moveTo>
                    <a:pt x="2345650" y="1399848"/>
                  </a:moveTo>
                  <a:cubicBezTo>
                    <a:pt x="2343680" y="1400352"/>
                    <a:pt x="2341906" y="1400857"/>
                    <a:pt x="2339935" y="1401362"/>
                  </a:cubicBezTo>
                  <a:lnTo>
                    <a:pt x="2335712" y="1402738"/>
                  </a:lnTo>
                  <a:lnTo>
                    <a:pt x="2338339" y="1402738"/>
                  </a:lnTo>
                  <a:cubicBezTo>
                    <a:pt x="2340734" y="1401773"/>
                    <a:pt x="2343262" y="1400877"/>
                    <a:pt x="2345657" y="1399912"/>
                  </a:cubicBezTo>
                  <a:lnTo>
                    <a:pt x="2348452" y="1399912"/>
                  </a:lnTo>
                  <a:lnTo>
                    <a:pt x="2350082" y="1399912"/>
                  </a:lnTo>
                  <a:cubicBezTo>
                    <a:pt x="2350048" y="1399893"/>
                    <a:pt x="2350017" y="1399871"/>
                    <a:pt x="2349986" y="1399848"/>
                  </a:cubicBezTo>
                  <a:lnTo>
                    <a:pt x="2348607" y="1399848"/>
                  </a:lnTo>
                  <a:close/>
                  <a:moveTo>
                    <a:pt x="2329689" y="1399801"/>
                  </a:moveTo>
                  <a:lnTo>
                    <a:pt x="2329689" y="1399912"/>
                  </a:lnTo>
                  <a:cubicBezTo>
                    <a:pt x="2330221" y="1400877"/>
                    <a:pt x="2330621" y="1401773"/>
                    <a:pt x="2331153" y="1402738"/>
                  </a:cubicBezTo>
                  <a:lnTo>
                    <a:pt x="2332607" y="1402738"/>
                  </a:lnTo>
                  <a:close/>
                  <a:moveTo>
                    <a:pt x="1897279" y="1394110"/>
                  </a:moveTo>
                  <a:lnTo>
                    <a:pt x="1897279" y="1396993"/>
                  </a:lnTo>
                  <a:lnTo>
                    <a:pt x="1895838" y="1398435"/>
                  </a:lnTo>
                  <a:lnTo>
                    <a:pt x="1891513" y="1398435"/>
                  </a:lnTo>
                  <a:lnTo>
                    <a:pt x="1894395" y="1399876"/>
                  </a:lnTo>
                  <a:lnTo>
                    <a:pt x="1888629" y="1402761"/>
                  </a:lnTo>
                  <a:lnTo>
                    <a:pt x="1882863" y="1409969"/>
                  </a:lnTo>
                  <a:lnTo>
                    <a:pt x="1882863" y="1407086"/>
                  </a:lnTo>
                  <a:lnTo>
                    <a:pt x="1882863" y="1405644"/>
                  </a:lnTo>
                  <a:lnTo>
                    <a:pt x="1881420" y="1405644"/>
                  </a:lnTo>
                  <a:lnTo>
                    <a:pt x="1879979" y="1402761"/>
                  </a:lnTo>
                  <a:lnTo>
                    <a:pt x="1881420" y="1401318"/>
                  </a:lnTo>
                  <a:lnTo>
                    <a:pt x="1882863" y="1399876"/>
                  </a:lnTo>
                  <a:lnTo>
                    <a:pt x="1888629" y="1396993"/>
                  </a:lnTo>
                  <a:close/>
                  <a:moveTo>
                    <a:pt x="1820749" y="1374701"/>
                  </a:moveTo>
                  <a:cubicBezTo>
                    <a:pt x="1820313" y="1374900"/>
                    <a:pt x="1819879" y="1375102"/>
                    <a:pt x="1819445" y="1375325"/>
                  </a:cubicBezTo>
                  <a:lnTo>
                    <a:pt x="1816304" y="1376157"/>
                  </a:lnTo>
                  <a:cubicBezTo>
                    <a:pt x="1817339" y="1375897"/>
                    <a:pt x="1818377" y="1375638"/>
                    <a:pt x="1819377" y="1375379"/>
                  </a:cubicBezTo>
                  <a:close/>
                  <a:moveTo>
                    <a:pt x="1804985" y="1373912"/>
                  </a:moveTo>
                  <a:cubicBezTo>
                    <a:pt x="1804993" y="1373918"/>
                    <a:pt x="1804999" y="1373925"/>
                    <a:pt x="1805006" y="1373932"/>
                  </a:cubicBezTo>
                  <a:cubicBezTo>
                    <a:pt x="1805538" y="1374415"/>
                    <a:pt x="1805938" y="1374897"/>
                    <a:pt x="1806470" y="1375379"/>
                  </a:cubicBezTo>
                  <a:lnTo>
                    <a:pt x="1809264" y="1376827"/>
                  </a:lnTo>
                  <a:lnTo>
                    <a:pt x="1809370" y="1376827"/>
                  </a:lnTo>
                  <a:lnTo>
                    <a:pt x="1806437" y="1375325"/>
                  </a:lnTo>
                  <a:lnTo>
                    <a:pt x="1806437" y="1373912"/>
                  </a:lnTo>
                  <a:close/>
                  <a:moveTo>
                    <a:pt x="1826965" y="1372231"/>
                  </a:moveTo>
                  <a:cubicBezTo>
                    <a:pt x="1827324" y="1373278"/>
                    <a:pt x="1827640" y="1374329"/>
                    <a:pt x="1828027" y="1375379"/>
                  </a:cubicBezTo>
                  <a:lnTo>
                    <a:pt x="1832410" y="1376824"/>
                  </a:lnTo>
                  <a:cubicBezTo>
                    <a:pt x="1831041" y="1376324"/>
                    <a:pt x="1829482" y="1375824"/>
                    <a:pt x="1828116" y="1375325"/>
                  </a:cubicBezTo>
                  <a:close/>
                  <a:moveTo>
                    <a:pt x="1790502" y="1370621"/>
                  </a:moveTo>
                  <a:lnTo>
                    <a:pt x="1790502" y="1371038"/>
                  </a:lnTo>
                  <a:lnTo>
                    <a:pt x="1790653" y="1371038"/>
                  </a:lnTo>
                  <a:close/>
                  <a:moveTo>
                    <a:pt x="1795007" y="1369572"/>
                  </a:moveTo>
                  <a:lnTo>
                    <a:pt x="1794987" y="1369591"/>
                  </a:lnTo>
                  <a:lnTo>
                    <a:pt x="1797784" y="1369591"/>
                  </a:lnTo>
                  <a:cubicBezTo>
                    <a:pt x="1797778" y="1369585"/>
                    <a:pt x="1797772" y="1369579"/>
                    <a:pt x="1797766" y="1369572"/>
                  </a:cubicBezTo>
                  <a:close/>
                  <a:moveTo>
                    <a:pt x="1775088" y="1360151"/>
                  </a:moveTo>
                  <a:lnTo>
                    <a:pt x="1777594" y="1360977"/>
                  </a:lnTo>
                  <a:lnTo>
                    <a:pt x="1786244" y="1362424"/>
                  </a:lnTo>
                  <a:lnTo>
                    <a:pt x="1787585" y="1366338"/>
                  </a:lnTo>
                  <a:cubicBezTo>
                    <a:pt x="1787208" y="1365042"/>
                    <a:pt x="1786691" y="1363684"/>
                    <a:pt x="1786335" y="1362407"/>
                  </a:cubicBezTo>
                  <a:cubicBezTo>
                    <a:pt x="1783970" y="1361903"/>
                    <a:pt x="1781408" y="1361499"/>
                    <a:pt x="1779043" y="1360994"/>
                  </a:cubicBezTo>
                  <a:close/>
                  <a:moveTo>
                    <a:pt x="1771948" y="1359481"/>
                  </a:moveTo>
                  <a:lnTo>
                    <a:pt x="1771809" y="1359530"/>
                  </a:lnTo>
                  <a:lnTo>
                    <a:pt x="1772177" y="1359530"/>
                  </a:lnTo>
                  <a:close/>
                  <a:moveTo>
                    <a:pt x="2680119" y="1355186"/>
                  </a:moveTo>
                  <a:lnTo>
                    <a:pt x="2683004" y="1359505"/>
                  </a:lnTo>
                  <a:cubicBezTo>
                    <a:pt x="2683482" y="1359027"/>
                    <a:pt x="2683976" y="1358549"/>
                    <a:pt x="2684454" y="1358071"/>
                  </a:cubicBezTo>
                  <a:lnTo>
                    <a:pt x="2681569" y="1360955"/>
                  </a:lnTo>
                  <a:lnTo>
                    <a:pt x="2677234" y="1360955"/>
                  </a:lnTo>
                  <a:lnTo>
                    <a:pt x="2680119" y="1359505"/>
                  </a:lnTo>
                  <a:close/>
                  <a:moveTo>
                    <a:pt x="1888620" y="1347976"/>
                  </a:moveTo>
                  <a:cubicBezTo>
                    <a:pt x="1888226" y="1349389"/>
                    <a:pt x="1887634" y="1350903"/>
                    <a:pt x="1887240" y="1352316"/>
                  </a:cubicBezTo>
                  <a:cubicBezTo>
                    <a:pt x="1888226" y="1354233"/>
                    <a:pt x="1889014" y="1356150"/>
                    <a:pt x="1889999" y="1358068"/>
                  </a:cubicBezTo>
                  <a:cubicBezTo>
                    <a:pt x="1889605" y="1359077"/>
                    <a:pt x="1889014" y="1359985"/>
                    <a:pt x="1888620" y="1360994"/>
                  </a:cubicBezTo>
                  <a:lnTo>
                    <a:pt x="1882905" y="1360994"/>
                  </a:lnTo>
                  <a:cubicBezTo>
                    <a:pt x="1882313" y="1361903"/>
                    <a:pt x="1881919" y="1362912"/>
                    <a:pt x="1881328" y="1363820"/>
                  </a:cubicBezTo>
                  <a:cubicBezTo>
                    <a:pt x="1880934" y="1364829"/>
                    <a:pt x="1880342" y="1365738"/>
                    <a:pt x="1879948" y="1366747"/>
                  </a:cubicBezTo>
                  <a:lnTo>
                    <a:pt x="1879948" y="1363820"/>
                  </a:lnTo>
                  <a:lnTo>
                    <a:pt x="1879948" y="1362407"/>
                  </a:lnTo>
                  <a:cubicBezTo>
                    <a:pt x="1880934" y="1361398"/>
                    <a:pt x="1881919" y="1360490"/>
                    <a:pt x="1882905" y="1359481"/>
                  </a:cubicBezTo>
                  <a:cubicBezTo>
                    <a:pt x="1883299" y="1358976"/>
                    <a:pt x="1883890" y="1358572"/>
                    <a:pt x="1884284" y="1358068"/>
                  </a:cubicBezTo>
                  <a:cubicBezTo>
                    <a:pt x="1883890" y="1357059"/>
                    <a:pt x="1883299" y="1356150"/>
                    <a:pt x="1882905" y="1355141"/>
                  </a:cubicBezTo>
                  <a:cubicBezTo>
                    <a:pt x="1882313" y="1354637"/>
                    <a:pt x="1881919" y="1354233"/>
                    <a:pt x="1881328" y="1353728"/>
                  </a:cubicBezTo>
                  <a:cubicBezTo>
                    <a:pt x="1880934" y="1354233"/>
                    <a:pt x="1880342" y="1354637"/>
                    <a:pt x="1879948" y="1355141"/>
                  </a:cubicBezTo>
                  <a:cubicBezTo>
                    <a:pt x="1879554" y="1356554"/>
                    <a:pt x="1878963" y="1358068"/>
                    <a:pt x="1878569" y="1359481"/>
                  </a:cubicBezTo>
                  <a:cubicBezTo>
                    <a:pt x="1877583" y="1360490"/>
                    <a:pt x="1876598" y="1361398"/>
                    <a:pt x="1875613" y="1362407"/>
                  </a:cubicBezTo>
                  <a:cubicBezTo>
                    <a:pt x="1875218" y="1364325"/>
                    <a:pt x="1874627" y="1366242"/>
                    <a:pt x="1874233" y="1368160"/>
                  </a:cubicBezTo>
                  <a:cubicBezTo>
                    <a:pt x="1873248" y="1368664"/>
                    <a:pt x="1872262" y="1369068"/>
                    <a:pt x="1871277" y="1369572"/>
                  </a:cubicBezTo>
                  <a:cubicBezTo>
                    <a:pt x="1871868" y="1368664"/>
                    <a:pt x="1872262" y="1367655"/>
                    <a:pt x="1872853" y="1366747"/>
                  </a:cubicBezTo>
                  <a:cubicBezTo>
                    <a:pt x="1873248" y="1365334"/>
                    <a:pt x="1873839" y="1363820"/>
                    <a:pt x="1874233" y="1362407"/>
                  </a:cubicBezTo>
                  <a:lnTo>
                    <a:pt x="1871277" y="1362407"/>
                  </a:lnTo>
                  <a:cubicBezTo>
                    <a:pt x="1869897" y="1362912"/>
                    <a:pt x="1868321" y="1363316"/>
                    <a:pt x="1866941" y="1363820"/>
                  </a:cubicBezTo>
                  <a:cubicBezTo>
                    <a:pt x="1865956" y="1365738"/>
                    <a:pt x="1865167" y="1367655"/>
                    <a:pt x="1864182" y="1369572"/>
                  </a:cubicBezTo>
                  <a:cubicBezTo>
                    <a:pt x="1862802" y="1371995"/>
                    <a:pt x="1861226" y="1374417"/>
                    <a:pt x="1859846" y="1376839"/>
                  </a:cubicBezTo>
                  <a:cubicBezTo>
                    <a:pt x="1858861" y="1377343"/>
                    <a:pt x="1857875" y="1377747"/>
                    <a:pt x="1856890" y="1378251"/>
                  </a:cubicBezTo>
                  <a:lnTo>
                    <a:pt x="1852554" y="1378251"/>
                  </a:lnTo>
                  <a:cubicBezTo>
                    <a:pt x="1850189" y="1377747"/>
                    <a:pt x="1847824" y="1377343"/>
                    <a:pt x="1845459" y="1376839"/>
                  </a:cubicBezTo>
                  <a:lnTo>
                    <a:pt x="1843922" y="1376839"/>
                  </a:lnTo>
                  <a:lnTo>
                    <a:pt x="1851180" y="1378274"/>
                  </a:lnTo>
                  <a:lnTo>
                    <a:pt x="1856902" y="1378274"/>
                  </a:lnTo>
                  <a:lnTo>
                    <a:pt x="1838140" y="1386888"/>
                  </a:lnTo>
                  <a:cubicBezTo>
                    <a:pt x="1835212" y="1388335"/>
                    <a:pt x="1832418" y="1389782"/>
                    <a:pt x="1829490" y="1391229"/>
                  </a:cubicBezTo>
                  <a:lnTo>
                    <a:pt x="1822305" y="1397018"/>
                  </a:lnTo>
                  <a:cubicBezTo>
                    <a:pt x="1818978" y="1400395"/>
                    <a:pt x="1815518" y="1403703"/>
                    <a:pt x="1812192" y="1407079"/>
                  </a:cubicBezTo>
                  <a:lnTo>
                    <a:pt x="1805006" y="1409974"/>
                  </a:lnTo>
                  <a:lnTo>
                    <a:pt x="1797820" y="1417210"/>
                  </a:lnTo>
                  <a:lnTo>
                    <a:pt x="1802079" y="1420035"/>
                  </a:lnTo>
                  <a:lnTo>
                    <a:pt x="1805006" y="1420035"/>
                  </a:lnTo>
                  <a:lnTo>
                    <a:pt x="1813655" y="1417210"/>
                  </a:lnTo>
                  <a:lnTo>
                    <a:pt x="1822305" y="1414315"/>
                  </a:lnTo>
                  <a:cubicBezTo>
                    <a:pt x="1824168" y="1412868"/>
                    <a:pt x="1826164" y="1411421"/>
                    <a:pt x="1828027" y="1409974"/>
                  </a:cubicBezTo>
                  <a:lnTo>
                    <a:pt x="1828027" y="1417210"/>
                  </a:lnTo>
                  <a:cubicBezTo>
                    <a:pt x="1827494" y="1418657"/>
                    <a:pt x="1827095" y="1420035"/>
                    <a:pt x="1826563" y="1421482"/>
                  </a:cubicBezTo>
                  <a:lnTo>
                    <a:pt x="1828027" y="1421482"/>
                  </a:lnTo>
                  <a:lnTo>
                    <a:pt x="1832418" y="1420035"/>
                  </a:lnTo>
                  <a:cubicBezTo>
                    <a:pt x="1832817" y="1420517"/>
                    <a:pt x="1833349" y="1421000"/>
                    <a:pt x="1833749" y="1421482"/>
                  </a:cubicBezTo>
                  <a:cubicBezTo>
                    <a:pt x="1834281" y="1421965"/>
                    <a:pt x="1834680" y="1422447"/>
                    <a:pt x="1835212" y="1422929"/>
                  </a:cubicBezTo>
                  <a:cubicBezTo>
                    <a:pt x="1836144" y="1422447"/>
                    <a:pt x="1837208" y="1421965"/>
                    <a:pt x="1838140" y="1421482"/>
                  </a:cubicBezTo>
                  <a:cubicBezTo>
                    <a:pt x="1839603" y="1421000"/>
                    <a:pt x="1840934" y="1420517"/>
                    <a:pt x="1842398" y="1420035"/>
                  </a:cubicBezTo>
                  <a:lnTo>
                    <a:pt x="1848253" y="1415762"/>
                  </a:lnTo>
                  <a:lnTo>
                    <a:pt x="1851180" y="1415762"/>
                  </a:lnTo>
                  <a:cubicBezTo>
                    <a:pt x="1853043" y="1415280"/>
                    <a:pt x="1855039" y="1414798"/>
                    <a:pt x="1856902" y="1414315"/>
                  </a:cubicBezTo>
                  <a:lnTo>
                    <a:pt x="1859830" y="1414315"/>
                  </a:lnTo>
                  <a:cubicBezTo>
                    <a:pt x="1861293" y="1413833"/>
                    <a:pt x="1862624" y="1413350"/>
                    <a:pt x="1864088" y="1412868"/>
                  </a:cubicBezTo>
                  <a:lnTo>
                    <a:pt x="1871273" y="1408527"/>
                  </a:lnTo>
                  <a:lnTo>
                    <a:pt x="1878459" y="1402738"/>
                  </a:lnTo>
                  <a:cubicBezTo>
                    <a:pt x="1878991" y="1404185"/>
                    <a:pt x="1879390" y="1405632"/>
                    <a:pt x="1879923" y="1407079"/>
                  </a:cubicBezTo>
                  <a:cubicBezTo>
                    <a:pt x="1880455" y="1407562"/>
                    <a:pt x="1880854" y="1408044"/>
                    <a:pt x="1881386" y="1408527"/>
                  </a:cubicBezTo>
                  <a:cubicBezTo>
                    <a:pt x="1881919" y="1409974"/>
                    <a:pt x="1882318" y="1411421"/>
                    <a:pt x="1882850" y="1412868"/>
                  </a:cubicBezTo>
                  <a:lnTo>
                    <a:pt x="1882850" y="1415762"/>
                  </a:lnTo>
                  <a:cubicBezTo>
                    <a:pt x="1884314" y="1414798"/>
                    <a:pt x="1885645" y="1413833"/>
                    <a:pt x="1887108" y="1412868"/>
                  </a:cubicBezTo>
                  <a:lnTo>
                    <a:pt x="1888572" y="1412868"/>
                  </a:lnTo>
                  <a:cubicBezTo>
                    <a:pt x="1888040" y="1413350"/>
                    <a:pt x="1887641" y="1413833"/>
                    <a:pt x="1887108" y="1414315"/>
                  </a:cubicBezTo>
                  <a:cubicBezTo>
                    <a:pt x="1888040" y="1413833"/>
                    <a:pt x="1889104" y="1413350"/>
                    <a:pt x="1890036" y="1412868"/>
                  </a:cubicBezTo>
                  <a:lnTo>
                    <a:pt x="1895758" y="1412868"/>
                  </a:lnTo>
                  <a:cubicBezTo>
                    <a:pt x="1896689" y="1413833"/>
                    <a:pt x="1897754" y="1414798"/>
                    <a:pt x="1898685" y="1415762"/>
                  </a:cubicBezTo>
                  <a:cubicBezTo>
                    <a:pt x="1900548" y="1417210"/>
                    <a:pt x="1902544" y="1418588"/>
                    <a:pt x="1904407" y="1420035"/>
                  </a:cubicBezTo>
                  <a:cubicBezTo>
                    <a:pt x="1905339" y="1421000"/>
                    <a:pt x="1906403" y="1421965"/>
                    <a:pt x="1907335" y="1422929"/>
                  </a:cubicBezTo>
                  <a:lnTo>
                    <a:pt x="1911726" y="1424377"/>
                  </a:lnTo>
                  <a:lnTo>
                    <a:pt x="1918911" y="1424377"/>
                  </a:lnTo>
                  <a:cubicBezTo>
                    <a:pt x="1920375" y="1424859"/>
                    <a:pt x="1921706" y="1425341"/>
                    <a:pt x="1923169" y="1425824"/>
                  </a:cubicBezTo>
                  <a:cubicBezTo>
                    <a:pt x="1925165" y="1425341"/>
                    <a:pt x="1927028" y="1424859"/>
                    <a:pt x="1929024" y="1424377"/>
                  </a:cubicBezTo>
                  <a:cubicBezTo>
                    <a:pt x="1930488" y="1423412"/>
                    <a:pt x="1931819" y="1422447"/>
                    <a:pt x="1933283" y="1421482"/>
                  </a:cubicBezTo>
                  <a:cubicBezTo>
                    <a:pt x="1934214" y="1421000"/>
                    <a:pt x="1935279" y="1420517"/>
                    <a:pt x="1936210" y="1420035"/>
                  </a:cubicBezTo>
                  <a:lnTo>
                    <a:pt x="1941932" y="1420035"/>
                  </a:lnTo>
                  <a:lnTo>
                    <a:pt x="1949118" y="1420035"/>
                  </a:lnTo>
                  <a:lnTo>
                    <a:pt x="1962158" y="1415762"/>
                  </a:lnTo>
                  <a:cubicBezTo>
                    <a:pt x="1961626" y="1417692"/>
                    <a:pt x="1961227" y="1419553"/>
                    <a:pt x="1960694" y="1421482"/>
                  </a:cubicBezTo>
                  <a:cubicBezTo>
                    <a:pt x="1961227" y="1422447"/>
                    <a:pt x="1961626" y="1423412"/>
                    <a:pt x="1962158" y="1424377"/>
                  </a:cubicBezTo>
                  <a:lnTo>
                    <a:pt x="1969344" y="1425824"/>
                  </a:lnTo>
                  <a:cubicBezTo>
                    <a:pt x="1971207" y="1425341"/>
                    <a:pt x="1973203" y="1424859"/>
                    <a:pt x="1975066" y="1424377"/>
                  </a:cubicBezTo>
                  <a:cubicBezTo>
                    <a:pt x="1975997" y="1424859"/>
                    <a:pt x="1977062" y="1425341"/>
                    <a:pt x="1977993" y="1425824"/>
                  </a:cubicBezTo>
                  <a:cubicBezTo>
                    <a:pt x="1978925" y="1426789"/>
                    <a:pt x="1979989" y="1427753"/>
                    <a:pt x="1980921" y="1428718"/>
                  </a:cubicBezTo>
                  <a:lnTo>
                    <a:pt x="1980921" y="1431612"/>
                  </a:lnTo>
                  <a:cubicBezTo>
                    <a:pt x="1979989" y="1432095"/>
                    <a:pt x="1978925" y="1432577"/>
                    <a:pt x="1977993" y="1433060"/>
                  </a:cubicBezTo>
                  <a:cubicBezTo>
                    <a:pt x="1979856" y="1434024"/>
                    <a:pt x="1981852" y="1434989"/>
                    <a:pt x="1983715" y="1435954"/>
                  </a:cubicBezTo>
                  <a:cubicBezTo>
                    <a:pt x="1985179" y="1436919"/>
                    <a:pt x="1986642" y="1437815"/>
                    <a:pt x="1988106" y="1438779"/>
                  </a:cubicBezTo>
                  <a:cubicBezTo>
                    <a:pt x="1987175" y="1439262"/>
                    <a:pt x="1986110" y="1439744"/>
                    <a:pt x="1985179" y="1440227"/>
                  </a:cubicBezTo>
                  <a:lnTo>
                    <a:pt x="1983715" y="1440227"/>
                  </a:lnTo>
                  <a:lnTo>
                    <a:pt x="1977993" y="1440227"/>
                  </a:lnTo>
                  <a:lnTo>
                    <a:pt x="1973602" y="1438779"/>
                  </a:lnTo>
                  <a:cubicBezTo>
                    <a:pt x="1972138" y="1439262"/>
                    <a:pt x="1970807" y="1439744"/>
                    <a:pt x="1969344" y="1440227"/>
                  </a:cubicBezTo>
                  <a:cubicBezTo>
                    <a:pt x="1968811" y="1441674"/>
                    <a:pt x="1968412" y="1443121"/>
                    <a:pt x="1967880" y="1444568"/>
                  </a:cubicBezTo>
                  <a:lnTo>
                    <a:pt x="1966416" y="1444568"/>
                  </a:lnTo>
                  <a:cubicBezTo>
                    <a:pt x="1965884" y="1443603"/>
                    <a:pt x="1965485" y="1442638"/>
                    <a:pt x="1964952" y="1441674"/>
                  </a:cubicBezTo>
                  <a:cubicBezTo>
                    <a:pt x="1963090" y="1440709"/>
                    <a:pt x="1961094" y="1439744"/>
                    <a:pt x="1959231" y="1438779"/>
                  </a:cubicBezTo>
                  <a:cubicBezTo>
                    <a:pt x="1957368" y="1438297"/>
                    <a:pt x="1955372" y="1437883"/>
                    <a:pt x="1953509" y="1437401"/>
                  </a:cubicBezTo>
                  <a:cubicBezTo>
                    <a:pt x="1952045" y="1437883"/>
                    <a:pt x="1950581" y="1438297"/>
                    <a:pt x="1949118" y="1438779"/>
                  </a:cubicBezTo>
                  <a:cubicBezTo>
                    <a:pt x="1947654" y="1439262"/>
                    <a:pt x="1946323" y="1439744"/>
                    <a:pt x="1944859" y="1440227"/>
                  </a:cubicBezTo>
                  <a:lnTo>
                    <a:pt x="1939004" y="1440227"/>
                  </a:lnTo>
                  <a:cubicBezTo>
                    <a:pt x="1937541" y="1440709"/>
                    <a:pt x="1936210" y="1441191"/>
                    <a:pt x="1934746" y="1441674"/>
                  </a:cubicBezTo>
                  <a:lnTo>
                    <a:pt x="1930355" y="1444568"/>
                  </a:lnTo>
                  <a:lnTo>
                    <a:pt x="1927561" y="1447462"/>
                  </a:lnTo>
                  <a:lnTo>
                    <a:pt x="1923169" y="1451804"/>
                  </a:lnTo>
                  <a:lnTo>
                    <a:pt x="1923169" y="1447462"/>
                  </a:lnTo>
                  <a:lnTo>
                    <a:pt x="1927561" y="1444568"/>
                  </a:lnTo>
                  <a:lnTo>
                    <a:pt x="1923169" y="1444568"/>
                  </a:lnTo>
                  <a:cubicBezTo>
                    <a:pt x="1922637" y="1445050"/>
                    <a:pt x="1922238" y="1445533"/>
                    <a:pt x="1921706" y="1446015"/>
                  </a:cubicBezTo>
                  <a:cubicBezTo>
                    <a:pt x="1920242" y="1446980"/>
                    <a:pt x="1918911" y="1447945"/>
                    <a:pt x="1917448" y="1448910"/>
                  </a:cubicBezTo>
                  <a:lnTo>
                    <a:pt x="1917448" y="1444568"/>
                  </a:lnTo>
                  <a:lnTo>
                    <a:pt x="1913056" y="1447462"/>
                  </a:lnTo>
                  <a:lnTo>
                    <a:pt x="1910262" y="1453251"/>
                  </a:lnTo>
                  <a:cubicBezTo>
                    <a:pt x="1908266" y="1456628"/>
                    <a:pt x="1906403" y="1459936"/>
                    <a:pt x="1904407" y="1463312"/>
                  </a:cubicBezTo>
                  <a:cubicBezTo>
                    <a:pt x="1904008" y="1465242"/>
                    <a:pt x="1903476" y="1467171"/>
                    <a:pt x="1903076" y="1469101"/>
                  </a:cubicBezTo>
                  <a:lnTo>
                    <a:pt x="1898685" y="1470548"/>
                  </a:lnTo>
                  <a:cubicBezTo>
                    <a:pt x="1898153" y="1471031"/>
                    <a:pt x="1897754" y="1471513"/>
                    <a:pt x="1897221" y="1471995"/>
                  </a:cubicBezTo>
                  <a:cubicBezTo>
                    <a:pt x="1896290" y="1473925"/>
                    <a:pt x="1895358" y="1475786"/>
                    <a:pt x="1894427" y="1477715"/>
                  </a:cubicBezTo>
                  <a:cubicBezTo>
                    <a:pt x="1893496" y="1478198"/>
                    <a:pt x="1892431" y="1478680"/>
                    <a:pt x="1891500" y="1479162"/>
                  </a:cubicBezTo>
                  <a:lnTo>
                    <a:pt x="1891500" y="1483504"/>
                  </a:lnTo>
                  <a:cubicBezTo>
                    <a:pt x="1892963" y="1482539"/>
                    <a:pt x="1894294" y="1481574"/>
                    <a:pt x="1895758" y="1480609"/>
                  </a:cubicBezTo>
                  <a:cubicBezTo>
                    <a:pt x="1896689" y="1479645"/>
                    <a:pt x="1897754" y="1478680"/>
                    <a:pt x="1898685" y="1477715"/>
                  </a:cubicBezTo>
                  <a:lnTo>
                    <a:pt x="1903076" y="1474821"/>
                  </a:lnTo>
                  <a:lnTo>
                    <a:pt x="1904407" y="1474821"/>
                  </a:lnTo>
                  <a:lnTo>
                    <a:pt x="1907335" y="1474821"/>
                  </a:lnTo>
                  <a:lnTo>
                    <a:pt x="1907335" y="1476268"/>
                  </a:lnTo>
                  <a:lnTo>
                    <a:pt x="1907335" y="1479162"/>
                  </a:lnTo>
                  <a:cubicBezTo>
                    <a:pt x="1906403" y="1481092"/>
                    <a:pt x="1905339" y="1483021"/>
                    <a:pt x="1904407" y="1484951"/>
                  </a:cubicBezTo>
                  <a:lnTo>
                    <a:pt x="1904407" y="1490740"/>
                  </a:lnTo>
                  <a:cubicBezTo>
                    <a:pt x="1904008" y="1492187"/>
                    <a:pt x="1903476" y="1493565"/>
                    <a:pt x="1903076" y="1495012"/>
                  </a:cubicBezTo>
                  <a:cubicBezTo>
                    <a:pt x="1902145" y="1496942"/>
                    <a:pt x="1901080" y="1498871"/>
                    <a:pt x="1900149" y="1500801"/>
                  </a:cubicBezTo>
                  <a:cubicBezTo>
                    <a:pt x="1899617" y="1502731"/>
                    <a:pt x="1899217" y="1504660"/>
                    <a:pt x="1898685" y="1506590"/>
                  </a:cubicBezTo>
                  <a:cubicBezTo>
                    <a:pt x="1897754" y="1509484"/>
                    <a:pt x="1896689" y="1512309"/>
                    <a:pt x="1895758" y="1515204"/>
                  </a:cubicBezTo>
                  <a:lnTo>
                    <a:pt x="1895758" y="1522440"/>
                  </a:lnTo>
                  <a:lnTo>
                    <a:pt x="1895758" y="1526781"/>
                  </a:lnTo>
                  <a:cubicBezTo>
                    <a:pt x="1896290" y="1529193"/>
                    <a:pt x="1896689" y="1531536"/>
                    <a:pt x="1897221" y="1533948"/>
                  </a:cubicBezTo>
                  <a:lnTo>
                    <a:pt x="1897221" y="1538290"/>
                  </a:lnTo>
                  <a:lnTo>
                    <a:pt x="1897221" y="1539737"/>
                  </a:lnTo>
                  <a:cubicBezTo>
                    <a:pt x="1896689" y="1541666"/>
                    <a:pt x="1896290" y="1543596"/>
                    <a:pt x="1895758" y="1545525"/>
                  </a:cubicBezTo>
                  <a:cubicBezTo>
                    <a:pt x="1896290" y="1547937"/>
                    <a:pt x="1896689" y="1550280"/>
                    <a:pt x="1897221" y="1552692"/>
                  </a:cubicBezTo>
                  <a:cubicBezTo>
                    <a:pt x="1897754" y="1555104"/>
                    <a:pt x="1898153" y="1557516"/>
                    <a:pt x="1898685" y="1559928"/>
                  </a:cubicBezTo>
                  <a:cubicBezTo>
                    <a:pt x="1900149" y="1561858"/>
                    <a:pt x="1901613" y="1563718"/>
                    <a:pt x="1903076" y="1565648"/>
                  </a:cubicBezTo>
                  <a:lnTo>
                    <a:pt x="1905871" y="1569990"/>
                  </a:lnTo>
                  <a:lnTo>
                    <a:pt x="1911726" y="1569990"/>
                  </a:lnTo>
                  <a:cubicBezTo>
                    <a:pt x="1913589" y="1568542"/>
                    <a:pt x="1915585" y="1567095"/>
                    <a:pt x="1917448" y="1565648"/>
                  </a:cubicBezTo>
                  <a:lnTo>
                    <a:pt x="1921706" y="1562823"/>
                  </a:lnTo>
                  <a:lnTo>
                    <a:pt x="1926097" y="1559928"/>
                  </a:lnTo>
                  <a:cubicBezTo>
                    <a:pt x="1927561" y="1556069"/>
                    <a:pt x="1928891" y="1552210"/>
                    <a:pt x="1930355" y="1548351"/>
                  </a:cubicBezTo>
                  <a:cubicBezTo>
                    <a:pt x="1931287" y="1546421"/>
                    <a:pt x="1932351" y="1544561"/>
                    <a:pt x="1933283" y="1542631"/>
                  </a:cubicBezTo>
                  <a:lnTo>
                    <a:pt x="1933283" y="1536842"/>
                  </a:lnTo>
                  <a:lnTo>
                    <a:pt x="1933283" y="1529607"/>
                  </a:lnTo>
                  <a:cubicBezTo>
                    <a:pt x="1932351" y="1527677"/>
                    <a:pt x="1931287" y="1525816"/>
                    <a:pt x="1930355" y="1523887"/>
                  </a:cubicBezTo>
                  <a:cubicBezTo>
                    <a:pt x="1931287" y="1523404"/>
                    <a:pt x="1932351" y="1522922"/>
                    <a:pt x="1933283" y="1522440"/>
                  </a:cubicBezTo>
                  <a:cubicBezTo>
                    <a:pt x="1931819" y="1520992"/>
                    <a:pt x="1930488" y="1519545"/>
                    <a:pt x="1929024" y="1518098"/>
                  </a:cubicBezTo>
                  <a:cubicBezTo>
                    <a:pt x="1928492" y="1517133"/>
                    <a:pt x="1928093" y="1516169"/>
                    <a:pt x="1927561" y="1515204"/>
                  </a:cubicBezTo>
                  <a:lnTo>
                    <a:pt x="1927561" y="1506590"/>
                  </a:lnTo>
                  <a:lnTo>
                    <a:pt x="1927561" y="1502248"/>
                  </a:lnTo>
                  <a:lnTo>
                    <a:pt x="1927561" y="1497907"/>
                  </a:lnTo>
                  <a:cubicBezTo>
                    <a:pt x="1928093" y="1496459"/>
                    <a:pt x="1928492" y="1495012"/>
                    <a:pt x="1929024" y="1493565"/>
                  </a:cubicBezTo>
                  <a:lnTo>
                    <a:pt x="1933283" y="1490740"/>
                  </a:lnTo>
                  <a:lnTo>
                    <a:pt x="1933283" y="1486398"/>
                  </a:lnTo>
                  <a:lnTo>
                    <a:pt x="1933283" y="1480609"/>
                  </a:lnTo>
                  <a:cubicBezTo>
                    <a:pt x="1933815" y="1479645"/>
                    <a:pt x="1934214" y="1478680"/>
                    <a:pt x="1934746" y="1477715"/>
                  </a:cubicBezTo>
                  <a:cubicBezTo>
                    <a:pt x="1935279" y="1477233"/>
                    <a:pt x="1935678" y="1476750"/>
                    <a:pt x="1936210" y="1476268"/>
                  </a:cubicBezTo>
                  <a:cubicBezTo>
                    <a:pt x="1936742" y="1474821"/>
                    <a:pt x="1937142" y="1473443"/>
                    <a:pt x="1937674" y="1471995"/>
                  </a:cubicBezTo>
                  <a:cubicBezTo>
                    <a:pt x="1939138" y="1471513"/>
                    <a:pt x="1940468" y="1471031"/>
                    <a:pt x="1941932" y="1470548"/>
                  </a:cubicBezTo>
                  <a:lnTo>
                    <a:pt x="1943396" y="1470548"/>
                  </a:lnTo>
                  <a:cubicBezTo>
                    <a:pt x="1943928" y="1469583"/>
                    <a:pt x="1944327" y="1468619"/>
                    <a:pt x="1944859" y="1467654"/>
                  </a:cubicBezTo>
                  <a:cubicBezTo>
                    <a:pt x="1945392" y="1466689"/>
                    <a:pt x="1945791" y="1465724"/>
                    <a:pt x="1946323" y="1464760"/>
                  </a:cubicBezTo>
                  <a:lnTo>
                    <a:pt x="1949118" y="1463312"/>
                  </a:lnTo>
                  <a:lnTo>
                    <a:pt x="1949118" y="1469101"/>
                  </a:lnTo>
                  <a:cubicBezTo>
                    <a:pt x="1948186" y="1471031"/>
                    <a:pt x="1947255" y="1472891"/>
                    <a:pt x="1946323" y="1474821"/>
                  </a:cubicBezTo>
                  <a:cubicBezTo>
                    <a:pt x="1947787" y="1473374"/>
                    <a:pt x="1949118" y="1471995"/>
                    <a:pt x="1950581" y="1470548"/>
                  </a:cubicBezTo>
                  <a:lnTo>
                    <a:pt x="1950581" y="1474821"/>
                  </a:lnTo>
                  <a:cubicBezTo>
                    <a:pt x="1950049" y="1475303"/>
                    <a:pt x="1949650" y="1475786"/>
                    <a:pt x="1949118" y="1476268"/>
                  </a:cubicBezTo>
                  <a:cubicBezTo>
                    <a:pt x="1950049" y="1475786"/>
                    <a:pt x="1951114" y="1475303"/>
                    <a:pt x="1952045" y="1474821"/>
                  </a:cubicBezTo>
                  <a:lnTo>
                    <a:pt x="1952045" y="1470548"/>
                  </a:lnTo>
                  <a:cubicBezTo>
                    <a:pt x="1952577" y="1468136"/>
                    <a:pt x="1952976" y="1465724"/>
                    <a:pt x="1953509" y="1463312"/>
                  </a:cubicBezTo>
                  <a:lnTo>
                    <a:pt x="1953509" y="1460418"/>
                  </a:lnTo>
                  <a:lnTo>
                    <a:pt x="1957767" y="1460418"/>
                  </a:lnTo>
                  <a:cubicBezTo>
                    <a:pt x="1958698" y="1459936"/>
                    <a:pt x="1959763" y="1459453"/>
                    <a:pt x="1960694" y="1458971"/>
                  </a:cubicBezTo>
                  <a:lnTo>
                    <a:pt x="1964952" y="1458971"/>
                  </a:lnTo>
                  <a:cubicBezTo>
                    <a:pt x="1963489" y="1458006"/>
                    <a:pt x="1962158" y="1457041"/>
                    <a:pt x="1960694" y="1456076"/>
                  </a:cubicBezTo>
                  <a:lnTo>
                    <a:pt x="1960694" y="1454698"/>
                  </a:lnTo>
                  <a:lnTo>
                    <a:pt x="1960694" y="1451804"/>
                  </a:lnTo>
                  <a:cubicBezTo>
                    <a:pt x="1961227" y="1450357"/>
                    <a:pt x="1961626" y="1448910"/>
                    <a:pt x="1962158" y="1447462"/>
                  </a:cubicBezTo>
                  <a:cubicBezTo>
                    <a:pt x="1963622" y="1446980"/>
                    <a:pt x="1964952" y="1446498"/>
                    <a:pt x="1966416" y="1446015"/>
                  </a:cubicBezTo>
                  <a:cubicBezTo>
                    <a:pt x="1968412" y="1446498"/>
                    <a:pt x="1970275" y="1446980"/>
                    <a:pt x="1972271" y="1447462"/>
                  </a:cubicBezTo>
                  <a:cubicBezTo>
                    <a:pt x="1973735" y="1447945"/>
                    <a:pt x="1975066" y="1448427"/>
                    <a:pt x="1976529" y="1448910"/>
                  </a:cubicBezTo>
                  <a:lnTo>
                    <a:pt x="1992364" y="1458971"/>
                  </a:lnTo>
                  <a:lnTo>
                    <a:pt x="1996755" y="1460418"/>
                  </a:lnTo>
                  <a:lnTo>
                    <a:pt x="1999550" y="1463312"/>
                  </a:lnTo>
                  <a:cubicBezTo>
                    <a:pt x="2000082" y="1463795"/>
                    <a:pt x="2000481" y="1464277"/>
                    <a:pt x="2001014" y="1464760"/>
                  </a:cubicBezTo>
                  <a:cubicBezTo>
                    <a:pt x="2000481" y="1465724"/>
                    <a:pt x="2000082" y="1466689"/>
                    <a:pt x="1999550" y="1467654"/>
                  </a:cubicBezTo>
                  <a:cubicBezTo>
                    <a:pt x="1999151" y="1468136"/>
                    <a:pt x="1998618" y="1468619"/>
                    <a:pt x="1998219" y="1469101"/>
                  </a:cubicBezTo>
                  <a:cubicBezTo>
                    <a:pt x="1998618" y="1470066"/>
                    <a:pt x="1999151" y="1471031"/>
                    <a:pt x="1999550" y="1471995"/>
                  </a:cubicBezTo>
                  <a:cubicBezTo>
                    <a:pt x="2000082" y="1473925"/>
                    <a:pt x="2000481" y="1475786"/>
                    <a:pt x="2001014" y="1477715"/>
                  </a:cubicBezTo>
                  <a:lnTo>
                    <a:pt x="2001014" y="1484951"/>
                  </a:lnTo>
                  <a:cubicBezTo>
                    <a:pt x="2000481" y="1485916"/>
                    <a:pt x="2000082" y="1486881"/>
                    <a:pt x="1999550" y="1487845"/>
                  </a:cubicBezTo>
                  <a:cubicBezTo>
                    <a:pt x="1999151" y="1488810"/>
                    <a:pt x="1998618" y="1489775"/>
                    <a:pt x="1998219" y="1490740"/>
                  </a:cubicBezTo>
                  <a:cubicBezTo>
                    <a:pt x="1997687" y="1491222"/>
                    <a:pt x="1997288" y="1491636"/>
                    <a:pt x="1996755" y="1492118"/>
                  </a:cubicBezTo>
                  <a:cubicBezTo>
                    <a:pt x="1996223" y="1492600"/>
                    <a:pt x="1995824" y="1493083"/>
                    <a:pt x="1995292" y="1493565"/>
                  </a:cubicBezTo>
                  <a:lnTo>
                    <a:pt x="1995292" y="1497907"/>
                  </a:lnTo>
                  <a:cubicBezTo>
                    <a:pt x="1994360" y="1498389"/>
                    <a:pt x="1993296" y="1498871"/>
                    <a:pt x="1992364" y="1499354"/>
                  </a:cubicBezTo>
                  <a:cubicBezTo>
                    <a:pt x="1990901" y="1500319"/>
                    <a:pt x="1989570" y="1501283"/>
                    <a:pt x="1988106" y="1502248"/>
                  </a:cubicBezTo>
                  <a:cubicBezTo>
                    <a:pt x="1987175" y="1502731"/>
                    <a:pt x="1986110" y="1503213"/>
                    <a:pt x="1985179" y="1503695"/>
                  </a:cubicBezTo>
                  <a:lnTo>
                    <a:pt x="1985179" y="1508037"/>
                  </a:lnTo>
                  <a:cubicBezTo>
                    <a:pt x="1986110" y="1508519"/>
                    <a:pt x="1987175" y="1509002"/>
                    <a:pt x="1988106" y="1509484"/>
                  </a:cubicBezTo>
                  <a:lnTo>
                    <a:pt x="1990901" y="1509484"/>
                  </a:lnTo>
                  <a:cubicBezTo>
                    <a:pt x="1992897" y="1509002"/>
                    <a:pt x="1994759" y="1508519"/>
                    <a:pt x="1996755" y="1508037"/>
                  </a:cubicBezTo>
                  <a:cubicBezTo>
                    <a:pt x="1997288" y="1507554"/>
                    <a:pt x="1997687" y="1507072"/>
                    <a:pt x="1998219" y="1506590"/>
                  </a:cubicBezTo>
                  <a:cubicBezTo>
                    <a:pt x="2000082" y="1504660"/>
                    <a:pt x="2002078" y="1502731"/>
                    <a:pt x="2003941" y="1500801"/>
                  </a:cubicBezTo>
                  <a:cubicBezTo>
                    <a:pt x="2004873" y="1499836"/>
                    <a:pt x="2005937" y="1498871"/>
                    <a:pt x="2006869" y="1497907"/>
                  </a:cubicBezTo>
                  <a:lnTo>
                    <a:pt x="2011127" y="1497907"/>
                  </a:lnTo>
                  <a:cubicBezTo>
                    <a:pt x="2011659" y="1498389"/>
                    <a:pt x="2012058" y="1498871"/>
                    <a:pt x="2012590" y="1499354"/>
                  </a:cubicBezTo>
                  <a:cubicBezTo>
                    <a:pt x="2013522" y="1500801"/>
                    <a:pt x="2014586" y="1502248"/>
                    <a:pt x="2015518" y="1503695"/>
                  </a:cubicBezTo>
                  <a:cubicBezTo>
                    <a:pt x="2015917" y="1505625"/>
                    <a:pt x="2016449" y="1507554"/>
                    <a:pt x="2016849" y="1509484"/>
                  </a:cubicBezTo>
                  <a:cubicBezTo>
                    <a:pt x="2017780" y="1513343"/>
                    <a:pt x="2018845" y="1517133"/>
                    <a:pt x="2019776" y="1520992"/>
                  </a:cubicBezTo>
                  <a:cubicBezTo>
                    <a:pt x="2020308" y="1522440"/>
                    <a:pt x="2020708" y="1523887"/>
                    <a:pt x="2021240" y="1525334"/>
                  </a:cubicBezTo>
                  <a:lnTo>
                    <a:pt x="2021240" y="1531106"/>
                  </a:lnTo>
                  <a:cubicBezTo>
                    <a:pt x="2021246" y="1531085"/>
                    <a:pt x="2021251" y="1531063"/>
                    <a:pt x="2021255" y="1531041"/>
                  </a:cubicBezTo>
                  <a:cubicBezTo>
                    <a:pt x="2021649" y="1530537"/>
                    <a:pt x="2022241" y="1530133"/>
                    <a:pt x="2022635" y="1529628"/>
                  </a:cubicBezTo>
                  <a:lnTo>
                    <a:pt x="2029927" y="1525289"/>
                  </a:lnTo>
                  <a:cubicBezTo>
                    <a:pt x="2031306" y="1523876"/>
                    <a:pt x="2032883" y="1522362"/>
                    <a:pt x="2034262" y="1520949"/>
                  </a:cubicBezTo>
                  <a:lnTo>
                    <a:pt x="2037219" y="1515197"/>
                  </a:lnTo>
                  <a:lnTo>
                    <a:pt x="2037219" y="1508032"/>
                  </a:lnTo>
                  <a:cubicBezTo>
                    <a:pt x="2037613" y="1504702"/>
                    <a:pt x="2038204" y="1501270"/>
                    <a:pt x="2038598" y="1497940"/>
                  </a:cubicBezTo>
                  <a:cubicBezTo>
                    <a:pt x="2038992" y="1496023"/>
                    <a:pt x="2039584" y="1494105"/>
                    <a:pt x="2039978" y="1492188"/>
                  </a:cubicBezTo>
                  <a:cubicBezTo>
                    <a:pt x="2041357" y="1490270"/>
                    <a:pt x="2042934" y="1488252"/>
                    <a:pt x="2044314" y="1486335"/>
                  </a:cubicBezTo>
                  <a:cubicBezTo>
                    <a:pt x="2044708" y="1484417"/>
                    <a:pt x="2045299" y="1482500"/>
                    <a:pt x="2045693" y="1480582"/>
                  </a:cubicBezTo>
                  <a:cubicBezTo>
                    <a:pt x="2046284" y="1479169"/>
                    <a:pt x="2046679" y="1477656"/>
                    <a:pt x="2047270" y="1476243"/>
                  </a:cubicBezTo>
                  <a:cubicBezTo>
                    <a:pt x="2046284" y="1473821"/>
                    <a:pt x="2045299" y="1471500"/>
                    <a:pt x="2044314" y="1469078"/>
                  </a:cubicBezTo>
                  <a:cubicBezTo>
                    <a:pt x="2042343" y="1466656"/>
                    <a:pt x="2040569" y="1464334"/>
                    <a:pt x="2038598" y="1461912"/>
                  </a:cubicBezTo>
                  <a:cubicBezTo>
                    <a:pt x="2040569" y="1462417"/>
                    <a:pt x="2042343" y="1462821"/>
                    <a:pt x="2044314" y="1463325"/>
                  </a:cubicBezTo>
                  <a:cubicBezTo>
                    <a:pt x="2045299" y="1463830"/>
                    <a:pt x="2046284" y="1464234"/>
                    <a:pt x="2047270" y="1464738"/>
                  </a:cubicBezTo>
                  <a:cubicBezTo>
                    <a:pt x="2048255" y="1466656"/>
                    <a:pt x="2049044" y="1468573"/>
                    <a:pt x="2050029" y="1470490"/>
                  </a:cubicBezTo>
                  <a:cubicBezTo>
                    <a:pt x="2050620" y="1470995"/>
                    <a:pt x="2051014" y="1471500"/>
                    <a:pt x="2051606" y="1472004"/>
                  </a:cubicBezTo>
                  <a:lnTo>
                    <a:pt x="2054365" y="1472004"/>
                  </a:lnTo>
                  <a:cubicBezTo>
                    <a:pt x="2053971" y="1473922"/>
                    <a:pt x="2053379" y="1475839"/>
                    <a:pt x="2052985" y="1477757"/>
                  </a:cubicBezTo>
                  <a:cubicBezTo>
                    <a:pt x="2053379" y="1477252"/>
                    <a:pt x="2053971" y="1476747"/>
                    <a:pt x="2054365" y="1476243"/>
                  </a:cubicBezTo>
                  <a:lnTo>
                    <a:pt x="2055941" y="1476243"/>
                  </a:lnTo>
                  <a:lnTo>
                    <a:pt x="2055941" y="1480582"/>
                  </a:lnTo>
                  <a:lnTo>
                    <a:pt x="2058701" y="1479169"/>
                  </a:lnTo>
                  <a:lnTo>
                    <a:pt x="2060277" y="1479169"/>
                  </a:lnTo>
                  <a:cubicBezTo>
                    <a:pt x="2062248" y="1479674"/>
                    <a:pt x="2064022" y="1480078"/>
                    <a:pt x="2065992" y="1480582"/>
                  </a:cubicBezTo>
                  <a:cubicBezTo>
                    <a:pt x="2067372" y="1481995"/>
                    <a:pt x="2068949" y="1483509"/>
                    <a:pt x="2070328" y="1484922"/>
                  </a:cubicBezTo>
                  <a:lnTo>
                    <a:pt x="2074664" y="1484922"/>
                  </a:lnTo>
                  <a:lnTo>
                    <a:pt x="2077423" y="1484922"/>
                  </a:lnTo>
                  <a:lnTo>
                    <a:pt x="2077423" y="1480582"/>
                  </a:lnTo>
                  <a:cubicBezTo>
                    <a:pt x="2077029" y="1479169"/>
                    <a:pt x="2076438" y="1477656"/>
                    <a:pt x="2076044" y="1476243"/>
                  </a:cubicBezTo>
                  <a:lnTo>
                    <a:pt x="2076044" y="1474830"/>
                  </a:lnTo>
                  <a:lnTo>
                    <a:pt x="2077423" y="1474830"/>
                  </a:lnTo>
                  <a:cubicBezTo>
                    <a:pt x="2078014" y="1475335"/>
                    <a:pt x="2078409" y="1475738"/>
                    <a:pt x="2079000" y="1476243"/>
                  </a:cubicBezTo>
                  <a:lnTo>
                    <a:pt x="2083336" y="1476243"/>
                  </a:lnTo>
                  <a:lnTo>
                    <a:pt x="2084715" y="1476243"/>
                  </a:lnTo>
                  <a:lnTo>
                    <a:pt x="2084715" y="1474830"/>
                  </a:lnTo>
                  <a:cubicBezTo>
                    <a:pt x="2084321" y="1475335"/>
                    <a:pt x="2083730" y="1475738"/>
                    <a:pt x="2083336" y="1476243"/>
                  </a:cubicBezTo>
                  <a:cubicBezTo>
                    <a:pt x="2081956" y="1474325"/>
                    <a:pt x="2080379" y="1472408"/>
                    <a:pt x="2079000" y="1470490"/>
                  </a:cubicBezTo>
                  <a:lnTo>
                    <a:pt x="2076044" y="1464738"/>
                  </a:lnTo>
                  <a:lnTo>
                    <a:pt x="2077423" y="1464738"/>
                  </a:lnTo>
                  <a:cubicBezTo>
                    <a:pt x="2077029" y="1464234"/>
                    <a:pt x="2076438" y="1463830"/>
                    <a:pt x="2076044" y="1463325"/>
                  </a:cubicBezTo>
                  <a:lnTo>
                    <a:pt x="2076044" y="1461912"/>
                  </a:lnTo>
                  <a:lnTo>
                    <a:pt x="2076044" y="1460399"/>
                  </a:lnTo>
                  <a:lnTo>
                    <a:pt x="2076044" y="1458986"/>
                  </a:lnTo>
                  <a:cubicBezTo>
                    <a:pt x="2075649" y="1459490"/>
                    <a:pt x="2075058" y="1459894"/>
                    <a:pt x="2074664" y="1460399"/>
                  </a:cubicBezTo>
                  <a:lnTo>
                    <a:pt x="2073087" y="1460399"/>
                  </a:lnTo>
                  <a:lnTo>
                    <a:pt x="2070328" y="1458986"/>
                  </a:lnTo>
                  <a:cubicBezTo>
                    <a:pt x="2069737" y="1457977"/>
                    <a:pt x="2069343" y="1457068"/>
                    <a:pt x="2068752" y="1456059"/>
                  </a:cubicBezTo>
                  <a:cubicBezTo>
                    <a:pt x="2068357" y="1454646"/>
                    <a:pt x="2067766" y="1453234"/>
                    <a:pt x="2067372" y="1451821"/>
                  </a:cubicBezTo>
                  <a:lnTo>
                    <a:pt x="2065992" y="1451821"/>
                  </a:lnTo>
                  <a:lnTo>
                    <a:pt x="2063036" y="1451821"/>
                  </a:lnTo>
                  <a:cubicBezTo>
                    <a:pt x="2062642" y="1449903"/>
                    <a:pt x="2062051" y="1447885"/>
                    <a:pt x="2061657" y="1445967"/>
                  </a:cubicBezTo>
                  <a:cubicBezTo>
                    <a:pt x="2061263" y="1444555"/>
                    <a:pt x="2060671" y="1443142"/>
                    <a:pt x="2060277" y="1441729"/>
                  </a:cubicBezTo>
                  <a:lnTo>
                    <a:pt x="2055941" y="1441729"/>
                  </a:lnTo>
                  <a:lnTo>
                    <a:pt x="2052985" y="1441729"/>
                  </a:lnTo>
                  <a:lnTo>
                    <a:pt x="2051606" y="1441729"/>
                  </a:lnTo>
                  <a:lnTo>
                    <a:pt x="2051606" y="1438802"/>
                  </a:lnTo>
                  <a:cubicBezTo>
                    <a:pt x="2051014" y="1439307"/>
                    <a:pt x="2050620" y="1439710"/>
                    <a:pt x="2050029" y="1440215"/>
                  </a:cubicBezTo>
                  <a:lnTo>
                    <a:pt x="2045693" y="1440215"/>
                  </a:lnTo>
                  <a:lnTo>
                    <a:pt x="2042934" y="1440215"/>
                  </a:lnTo>
                  <a:lnTo>
                    <a:pt x="2038598" y="1440215"/>
                  </a:lnTo>
                  <a:cubicBezTo>
                    <a:pt x="2039978" y="1439710"/>
                    <a:pt x="2041554" y="1439307"/>
                    <a:pt x="2042934" y="1438802"/>
                  </a:cubicBezTo>
                  <a:lnTo>
                    <a:pt x="2039978" y="1438802"/>
                  </a:lnTo>
                  <a:lnTo>
                    <a:pt x="2038598" y="1438802"/>
                  </a:lnTo>
                  <a:cubicBezTo>
                    <a:pt x="2038992" y="1438298"/>
                    <a:pt x="2039584" y="1437894"/>
                    <a:pt x="2039978" y="1437389"/>
                  </a:cubicBezTo>
                  <a:lnTo>
                    <a:pt x="2037219" y="1438802"/>
                  </a:lnTo>
                  <a:lnTo>
                    <a:pt x="2037219" y="1437389"/>
                  </a:lnTo>
                  <a:lnTo>
                    <a:pt x="2034262" y="1435876"/>
                  </a:lnTo>
                  <a:lnTo>
                    <a:pt x="2026971" y="1435876"/>
                  </a:lnTo>
                  <a:cubicBezTo>
                    <a:pt x="2023620" y="1434967"/>
                    <a:pt x="2020270" y="1433958"/>
                    <a:pt x="2016919" y="1433050"/>
                  </a:cubicBezTo>
                  <a:cubicBezTo>
                    <a:pt x="2014949" y="1433958"/>
                    <a:pt x="2013175" y="1434967"/>
                    <a:pt x="2011204" y="1435876"/>
                  </a:cubicBezTo>
                  <a:lnTo>
                    <a:pt x="2003912" y="1433050"/>
                  </a:lnTo>
                  <a:cubicBezTo>
                    <a:pt x="2000956" y="1432545"/>
                    <a:pt x="1998197" y="1432142"/>
                    <a:pt x="1995241" y="1431637"/>
                  </a:cubicBezTo>
                  <a:cubicBezTo>
                    <a:pt x="1993270" y="1431132"/>
                    <a:pt x="1991496" y="1430628"/>
                    <a:pt x="1989525" y="1430123"/>
                  </a:cubicBezTo>
                  <a:cubicBezTo>
                    <a:pt x="1987160" y="1429619"/>
                    <a:pt x="1984795" y="1429215"/>
                    <a:pt x="1982430" y="1428710"/>
                  </a:cubicBezTo>
                  <a:cubicBezTo>
                    <a:pt x="1982824" y="1427701"/>
                    <a:pt x="1983416" y="1426793"/>
                    <a:pt x="1983810" y="1425784"/>
                  </a:cubicBezTo>
                  <a:cubicBezTo>
                    <a:pt x="1982824" y="1425279"/>
                    <a:pt x="1981839" y="1424876"/>
                    <a:pt x="1980854" y="1424371"/>
                  </a:cubicBezTo>
                  <a:lnTo>
                    <a:pt x="1973759" y="1424371"/>
                  </a:lnTo>
                  <a:lnTo>
                    <a:pt x="1973759" y="1421545"/>
                  </a:lnTo>
                  <a:cubicBezTo>
                    <a:pt x="1974153" y="1420132"/>
                    <a:pt x="1974744" y="1418619"/>
                    <a:pt x="1975138" y="1417206"/>
                  </a:cubicBezTo>
                  <a:cubicBezTo>
                    <a:pt x="1974744" y="1418114"/>
                    <a:pt x="1974153" y="1419123"/>
                    <a:pt x="1973759" y="1420031"/>
                  </a:cubicBezTo>
                  <a:lnTo>
                    <a:pt x="1973759" y="1417206"/>
                  </a:lnTo>
                  <a:lnTo>
                    <a:pt x="1973759" y="1415692"/>
                  </a:lnTo>
                  <a:lnTo>
                    <a:pt x="1976518" y="1414279"/>
                  </a:lnTo>
                  <a:cubicBezTo>
                    <a:pt x="1976124" y="1413775"/>
                    <a:pt x="1975532" y="1413371"/>
                    <a:pt x="1975138" y="1412866"/>
                  </a:cubicBezTo>
                  <a:lnTo>
                    <a:pt x="1973759" y="1412866"/>
                  </a:lnTo>
                  <a:cubicBezTo>
                    <a:pt x="1972379" y="1411857"/>
                    <a:pt x="1970803" y="1410949"/>
                    <a:pt x="1969423" y="1409940"/>
                  </a:cubicBezTo>
                  <a:cubicBezTo>
                    <a:pt x="1968832" y="1409435"/>
                    <a:pt x="1968438" y="1409031"/>
                    <a:pt x="1967846" y="1408527"/>
                  </a:cubicBezTo>
                  <a:lnTo>
                    <a:pt x="1967846" y="1407114"/>
                  </a:lnTo>
                  <a:cubicBezTo>
                    <a:pt x="1968438" y="1405701"/>
                    <a:pt x="1968832" y="1404187"/>
                    <a:pt x="1969423" y="1402775"/>
                  </a:cubicBezTo>
                  <a:lnTo>
                    <a:pt x="1969423" y="1399848"/>
                  </a:lnTo>
                  <a:lnTo>
                    <a:pt x="1969423" y="1398435"/>
                  </a:lnTo>
                  <a:cubicBezTo>
                    <a:pt x="1968043" y="1397022"/>
                    <a:pt x="1966467" y="1395508"/>
                    <a:pt x="1965087" y="1394096"/>
                  </a:cubicBezTo>
                  <a:cubicBezTo>
                    <a:pt x="1964102" y="1393187"/>
                    <a:pt x="1963116" y="1392178"/>
                    <a:pt x="1962131" y="1391270"/>
                  </a:cubicBezTo>
                  <a:lnTo>
                    <a:pt x="1962131" y="1386930"/>
                  </a:lnTo>
                  <a:lnTo>
                    <a:pt x="1965087" y="1381178"/>
                  </a:lnTo>
                  <a:lnTo>
                    <a:pt x="1959175" y="1381178"/>
                  </a:lnTo>
                  <a:cubicBezTo>
                    <a:pt x="1957204" y="1381683"/>
                    <a:pt x="1955430" y="1382086"/>
                    <a:pt x="1953459" y="1382591"/>
                  </a:cubicBezTo>
                  <a:lnTo>
                    <a:pt x="1946364" y="1382591"/>
                  </a:lnTo>
                  <a:cubicBezTo>
                    <a:pt x="1944985" y="1381178"/>
                    <a:pt x="1943408" y="1379664"/>
                    <a:pt x="1942029" y="1378251"/>
                  </a:cubicBezTo>
                  <a:cubicBezTo>
                    <a:pt x="1940649" y="1377747"/>
                    <a:pt x="1939073" y="1377343"/>
                    <a:pt x="1937693" y="1376839"/>
                  </a:cubicBezTo>
                  <a:cubicBezTo>
                    <a:pt x="1937102" y="1374921"/>
                    <a:pt x="1936708" y="1373004"/>
                    <a:pt x="1936116" y="1371086"/>
                  </a:cubicBezTo>
                  <a:cubicBezTo>
                    <a:pt x="1935722" y="1368664"/>
                    <a:pt x="1935131" y="1366242"/>
                    <a:pt x="1934737" y="1363820"/>
                  </a:cubicBezTo>
                  <a:cubicBezTo>
                    <a:pt x="1933357" y="1362407"/>
                    <a:pt x="1931781" y="1360894"/>
                    <a:pt x="1930401" y="1359481"/>
                  </a:cubicBezTo>
                  <a:lnTo>
                    <a:pt x="1927642" y="1358068"/>
                  </a:lnTo>
                  <a:cubicBezTo>
                    <a:pt x="1925277" y="1357059"/>
                    <a:pt x="1922715" y="1356150"/>
                    <a:pt x="1920350" y="1355141"/>
                  </a:cubicBezTo>
                  <a:lnTo>
                    <a:pt x="1917394" y="1355141"/>
                  </a:lnTo>
                  <a:lnTo>
                    <a:pt x="1913058" y="1355141"/>
                  </a:lnTo>
                  <a:lnTo>
                    <a:pt x="1910299" y="1355141"/>
                  </a:lnTo>
                  <a:lnTo>
                    <a:pt x="1905963" y="1355141"/>
                  </a:lnTo>
                  <a:lnTo>
                    <a:pt x="1898671" y="1352316"/>
                  </a:lnTo>
                  <a:cubicBezTo>
                    <a:pt x="1895715" y="1350903"/>
                    <a:pt x="1892956" y="1349389"/>
                    <a:pt x="1889999" y="1347976"/>
                  </a:cubicBezTo>
                  <a:close/>
                  <a:moveTo>
                    <a:pt x="1727162" y="1346607"/>
                  </a:moveTo>
                  <a:lnTo>
                    <a:pt x="1725661" y="1347952"/>
                  </a:lnTo>
                  <a:lnTo>
                    <a:pt x="1725698" y="1347952"/>
                  </a:lnTo>
                  <a:lnTo>
                    <a:pt x="1727162" y="1347952"/>
                  </a:lnTo>
                  <a:close/>
                  <a:moveTo>
                    <a:pt x="1734409" y="1339582"/>
                  </a:moveTo>
                  <a:cubicBezTo>
                    <a:pt x="1734914" y="1341429"/>
                    <a:pt x="1735301" y="1343278"/>
                    <a:pt x="1735811" y="1345127"/>
                  </a:cubicBezTo>
                  <a:lnTo>
                    <a:pt x="1735811" y="1350847"/>
                  </a:lnTo>
                  <a:lnTo>
                    <a:pt x="1738606" y="1355188"/>
                  </a:lnTo>
                  <a:cubicBezTo>
                    <a:pt x="1739138" y="1356153"/>
                    <a:pt x="1739537" y="1357118"/>
                    <a:pt x="1740069" y="1358082"/>
                  </a:cubicBezTo>
                  <a:lnTo>
                    <a:pt x="1742997" y="1358082"/>
                  </a:lnTo>
                  <a:lnTo>
                    <a:pt x="1750183" y="1359530"/>
                  </a:lnTo>
                  <a:lnTo>
                    <a:pt x="1755904" y="1359530"/>
                  </a:lnTo>
                  <a:cubicBezTo>
                    <a:pt x="1756437" y="1360494"/>
                    <a:pt x="1756836" y="1361459"/>
                    <a:pt x="1757368" y="1362424"/>
                  </a:cubicBezTo>
                  <a:lnTo>
                    <a:pt x="1760296" y="1362424"/>
                  </a:lnTo>
                  <a:lnTo>
                    <a:pt x="1764554" y="1362424"/>
                  </a:lnTo>
                  <a:lnTo>
                    <a:pt x="1764587" y="1362407"/>
                  </a:lnTo>
                  <a:lnTo>
                    <a:pt x="1763277" y="1362407"/>
                  </a:lnTo>
                  <a:lnTo>
                    <a:pt x="1757364" y="1362407"/>
                  </a:lnTo>
                  <a:lnTo>
                    <a:pt x="1757364" y="1360994"/>
                  </a:lnTo>
                  <a:cubicBezTo>
                    <a:pt x="1756970" y="1360490"/>
                    <a:pt x="1756379" y="1359985"/>
                    <a:pt x="1755985" y="1359481"/>
                  </a:cubicBezTo>
                  <a:lnTo>
                    <a:pt x="1750269" y="1359481"/>
                  </a:lnTo>
                  <a:cubicBezTo>
                    <a:pt x="1747904" y="1358976"/>
                    <a:pt x="1745342" y="1358572"/>
                    <a:pt x="1742977" y="1358068"/>
                  </a:cubicBezTo>
                  <a:cubicBezTo>
                    <a:pt x="1741992" y="1357059"/>
                    <a:pt x="1741203" y="1356150"/>
                    <a:pt x="1740218" y="1355141"/>
                  </a:cubicBezTo>
                  <a:cubicBezTo>
                    <a:pt x="1738839" y="1352719"/>
                    <a:pt x="1737262" y="1350398"/>
                    <a:pt x="1735882" y="1347976"/>
                  </a:cubicBezTo>
                  <a:lnTo>
                    <a:pt x="1735882" y="1343637"/>
                  </a:lnTo>
                  <a:close/>
                  <a:moveTo>
                    <a:pt x="1728590" y="1336471"/>
                  </a:moveTo>
                  <a:cubicBezTo>
                    <a:pt x="1728196" y="1336976"/>
                    <a:pt x="1727605" y="1337380"/>
                    <a:pt x="1727211" y="1337884"/>
                  </a:cubicBezTo>
                  <a:lnTo>
                    <a:pt x="1727211" y="1339290"/>
                  </a:lnTo>
                  <a:cubicBezTo>
                    <a:pt x="1727720" y="1338825"/>
                    <a:pt x="1728110" y="1338358"/>
                    <a:pt x="1728626" y="1337891"/>
                  </a:cubicBezTo>
                  <a:lnTo>
                    <a:pt x="1731420" y="1337891"/>
                  </a:lnTo>
                  <a:lnTo>
                    <a:pt x="1734315" y="1339322"/>
                  </a:lnTo>
                  <a:cubicBezTo>
                    <a:pt x="1734313" y="1339313"/>
                    <a:pt x="1734309" y="1339305"/>
                    <a:pt x="1734306" y="1339297"/>
                  </a:cubicBezTo>
                  <a:lnTo>
                    <a:pt x="1731547" y="1337884"/>
                  </a:lnTo>
                  <a:cubicBezTo>
                    <a:pt x="1730561" y="1337380"/>
                    <a:pt x="1729576" y="1336976"/>
                    <a:pt x="1728590" y="1336471"/>
                  </a:cubicBezTo>
                  <a:close/>
                  <a:moveTo>
                    <a:pt x="2439359" y="1320584"/>
                  </a:moveTo>
                  <a:lnTo>
                    <a:pt x="2443686" y="1320584"/>
                  </a:lnTo>
                  <a:lnTo>
                    <a:pt x="2456658" y="1322027"/>
                  </a:lnTo>
                  <a:lnTo>
                    <a:pt x="2465311" y="1324910"/>
                  </a:lnTo>
                  <a:lnTo>
                    <a:pt x="2473963" y="1329233"/>
                  </a:lnTo>
                  <a:lnTo>
                    <a:pt x="2489822" y="1336442"/>
                  </a:lnTo>
                  <a:lnTo>
                    <a:pt x="2495588" y="1339325"/>
                  </a:lnTo>
                  <a:cubicBezTo>
                    <a:pt x="2496070" y="1340768"/>
                    <a:pt x="2496546" y="1342208"/>
                    <a:pt x="2497028" y="1343651"/>
                  </a:cubicBezTo>
                  <a:lnTo>
                    <a:pt x="2497028" y="1345091"/>
                  </a:lnTo>
                  <a:lnTo>
                    <a:pt x="2491262" y="1346534"/>
                  </a:lnTo>
                  <a:lnTo>
                    <a:pt x="2475403" y="1343651"/>
                  </a:lnTo>
                  <a:lnTo>
                    <a:pt x="2466751" y="1342208"/>
                  </a:lnTo>
                  <a:lnTo>
                    <a:pt x="2459544" y="1337885"/>
                  </a:lnTo>
                  <a:lnTo>
                    <a:pt x="2452338" y="1332116"/>
                  </a:lnTo>
                  <a:lnTo>
                    <a:pt x="2448012" y="1327793"/>
                  </a:lnTo>
                  <a:lnTo>
                    <a:pt x="2440799" y="1323467"/>
                  </a:lnTo>
                  <a:lnTo>
                    <a:pt x="2433593" y="1322027"/>
                  </a:lnTo>
                  <a:close/>
                  <a:moveTo>
                    <a:pt x="970265" y="1290309"/>
                  </a:moveTo>
                  <a:lnTo>
                    <a:pt x="974591" y="1291752"/>
                  </a:lnTo>
                  <a:lnTo>
                    <a:pt x="986124" y="1297517"/>
                  </a:lnTo>
                  <a:lnTo>
                    <a:pt x="997658" y="1300403"/>
                  </a:lnTo>
                  <a:lnTo>
                    <a:pt x="1007750" y="1303281"/>
                  </a:lnTo>
                  <a:lnTo>
                    <a:pt x="1017842" y="1304724"/>
                  </a:lnTo>
                  <a:lnTo>
                    <a:pt x="1025050" y="1306167"/>
                  </a:lnTo>
                  <a:lnTo>
                    <a:pt x="1027933" y="1307611"/>
                  </a:lnTo>
                  <a:lnTo>
                    <a:pt x="1032259" y="1313375"/>
                  </a:lnTo>
                  <a:lnTo>
                    <a:pt x="1035142" y="1319140"/>
                  </a:lnTo>
                  <a:lnTo>
                    <a:pt x="1039467" y="1323469"/>
                  </a:lnTo>
                  <a:cubicBezTo>
                    <a:pt x="1039951" y="1325388"/>
                    <a:pt x="1040424" y="1327315"/>
                    <a:pt x="1040909" y="1329234"/>
                  </a:cubicBezTo>
                  <a:cubicBezTo>
                    <a:pt x="1041393" y="1330193"/>
                    <a:pt x="1041866" y="1331161"/>
                    <a:pt x="1042350" y="1332120"/>
                  </a:cubicBezTo>
                  <a:lnTo>
                    <a:pt x="1046676" y="1336442"/>
                  </a:lnTo>
                  <a:lnTo>
                    <a:pt x="1056767" y="1339328"/>
                  </a:lnTo>
                  <a:lnTo>
                    <a:pt x="1065418" y="1345092"/>
                  </a:lnTo>
                  <a:lnTo>
                    <a:pt x="1066859" y="1346536"/>
                  </a:lnTo>
                  <a:lnTo>
                    <a:pt x="1066859" y="1347979"/>
                  </a:lnTo>
                  <a:lnTo>
                    <a:pt x="1065418" y="1347979"/>
                  </a:lnTo>
                  <a:cubicBezTo>
                    <a:pt x="1066375" y="1349422"/>
                    <a:pt x="1067344" y="1350857"/>
                    <a:pt x="1068301" y="1352300"/>
                  </a:cubicBezTo>
                  <a:lnTo>
                    <a:pt x="1072626" y="1355186"/>
                  </a:lnTo>
                  <a:lnTo>
                    <a:pt x="1072626" y="1362394"/>
                  </a:lnTo>
                  <a:lnTo>
                    <a:pt x="1074068" y="1360951"/>
                  </a:lnTo>
                  <a:lnTo>
                    <a:pt x="1075510" y="1359508"/>
                  </a:lnTo>
                  <a:lnTo>
                    <a:pt x="1078393" y="1362394"/>
                  </a:lnTo>
                  <a:lnTo>
                    <a:pt x="1078393" y="1366716"/>
                  </a:lnTo>
                  <a:lnTo>
                    <a:pt x="1071184" y="1369602"/>
                  </a:lnTo>
                  <a:lnTo>
                    <a:pt x="1066859" y="1368159"/>
                  </a:lnTo>
                  <a:lnTo>
                    <a:pt x="1059651" y="1366716"/>
                  </a:lnTo>
                  <a:lnTo>
                    <a:pt x="1051001" y="1362394"/>
                  </a:lnTo>
                  <a:lnTo>
                    <a:pt x="1046676" y="1360951"/>
                  </a:lnTo>
                  <a:lnTo>
                    <a:pt x="1039467" y="1358065"/>
                  </a:lnTo>
                  <a:lnTo>
                    <a:pt x="1035142" y="1355186"/>
                  </a:lnTo>
                  <a:cubicBezTo>
                    <a:pt x="1035626" y="1354227"/>
                    <a:pt x="1036099" y="1353260"/>
                    <a:pt x="1036584" y="1352300"/>
                  </a:cubicBezTo>
                  <a:lnTo>
                    <a:pt x="1042350" y="1347979"/>
                  </a:lnTo>
                  <a:cubicBezTo>
                    <a:pt x="1042835" y="1347019"/>
                    <a:pt x="1043308" y="1346052"/>
                    <a:pt x="1043792" y="1345092"/>
                  </a:cubicBezTo>
                  <a:cubicBezTo>
                    <a:pt x="1043308" y="1344133"/>
                    <a:pt x="1042835" y="1343166"/>
                    <a:pt x="1042350" y="1342206"/>
                  </a:cubicBezTo>
                  <a:lnTo>
                    <a:pt x="1042350" y="1346536"/>
                  </a:lnTo>
                  <a:lnTo>
                    <a:pt x="1040909" y="1347979"/>
                  </a:lnTo>
                  <a:lnTo>
                    <a:pt x="1039467" y="1347979"/>
                  </a:lnTo>
                  <a:lnTo>
                    <a:pt x="1033700" y="1350857"/>
                  </a:lnTo>
                  <a:cubicBezTo>
                    <a:pt x="1033296" y="1350057"/>
                    <a:pt x="1032901" y="1349258"/>
                    <a:pt x="1032499" y="1348458"/>
                  </a:cubicBezTo>
                  <a:lnTo>
                    <a:pt x="1033700" y="1347979"/>
                  </a:lnTo>
                  <a:lnTo>
                    <a:pt x="1032259" y="1347979"/>
                  </a:lnTo>
                  <a:lnTo>
                    <a:pt x="1032499" y="1348458"/>
                  </a:lnTo>
                  <a:lnTo>
                    <a:pt x="1026492" y="1350857"/>
                  </a:lnTo>
                  <a:lnTo>
                    <a:pt x="1019283" y="1345092"/>
                  </a:lnTo>
                  <a:lnTo>
                    <a:pt x="1020725" y="1345092"/>
                  </a:lnTo>
                  <a:lnTo>
                    <a:pt x="1023608" y="1345092"/>
                  </a:lnTo>
                  <a:cubicBezTo>
                    <a:pt x="1024093" y="1344133"/>
                    <a:pt x="1024566" y="1343166"/>
                    <a:pt x="1025050" y="1342206"/>
                  </a:cubicBezTo>
                  <a:lnTo>
                    <a:pt x="1020725" y="1342206"/>
                  </a:lnTo>
                  <a:cubicBezTo>
                    <a:pt x="1020241" y="1340763"/>
                    <a:pt x="1019768" y="1339328"/>
                    <a:pt x="1019283" y="1337885"/>
                  </a:cubicBezTo>
                  <a:lnTo>
                    <a:pt x="1017842" y="1339328"/>
                  </a:lnTo>
                  <a:lnTo>
                    <a:pt x="1016400" y="1339328"/>
                  </a:lnTo>
                  <a:cubicBezTo>
                    <a:pt x="1016884" y="1338368"/>
                    <a:pt x="1017357" y="1337401"/>
                    <a:pt x="1017842" y="1336442"/>
                  </a:cubicBezTo>
                  <a:lnTo>
                    <a:pt x="1016400" y="1337885"/>
                  </a:lnTo>
                  <a:lnTo>
                    <a:pt x="1013516" y="1337885"/>
                  </a:lnTo>
                  <a:lnTo>
                    <a:pt x="1013516" y="1334998"/>
                  </a:lnTo>
                  <a:lnTo>
                    <a:pt x="1009191" y="1336442"/>
                  </a:lnTo>
                  <a:lnTo>
                    <a:pt x="1001983" y="1336442"/>
                  </a:lnTo>
                  <a:cubicBezTo>
                    <a:pt x="1002467" y="1334998"/>
                    <a:pt x="1002940" y="1333563"/>
                    <a:pt x="1003425" y="1332120"/>
                  </a:cubicBezTo>
                  <a:lnTo>
                    <a:pt x="1004866" y="1330677"/>
                  </a:lnTo>
                  <a:lnTo>
                    <a:pt x="1009191" y="1329234"/>
                  </a:lnTo>
                  <a:lnTo>
                    <a:pt x="1012075" y="1327791"/>
                  </a:lnTo>
                  <a:lnTo>
                    <a:pt x="1007750" y="1327791"/>
                  </a:lnTo>
                  <a:lnTo>
                    <a:pt x="1001983" y="1327791"/>
                  </a:lnTo>
                  <a:cubicBezTo>
                    <a:pt x="1001498" y="1325872"/>
                    <a:pt x="1001026" y="1323945"/>
                    <a:pt x="1000541" y="1322026"/>
                  </a:cubicBezTo>
                  <a:lnTo>
                    <a:pt x="997658" y="1320583"/>
                  </a:lnTo>
                  <a:lnTo>
                    <a:pt x="996216" y="1322026"/>
                  </a:lnTo>
                  <a:lnTo>
                    <a:pt x="994774" y="1322026"/>
                  </a:lnTo>
                  <a:lnTo>
                    <a:pt x="994774" y="1320583"/>
                  </a:lnTo>
                  <a:lnTo>
                    <a:pt x="993333" y="1322026"/>
                  </a:lnTo>
                  <a:lnTo>
                    <a:pt x="987566" y="1320583"/>
                  </a:lnTo>
                  <a:lnTo>
                    <a:pt x="987566" y="1319140"/>
                  </a:lnTo>
                  <a:lnTo>
                    <a:pt x="990449" y="1314818"/>
                  </a:lnTo>
                  <a:lnTo>
                    <a:pt x="987566" y="1314818"/>
                  </a:lnTo>
                  <a:lnTo>
                    <a:pt x="984682" y="1316261"/>
                  </a:lnTo>
                  <a:lnTo>
                    <a:pt x="981799" y="1313375"/>
                  </a:lnTo>
                  <a:lnTo>
                    <a:pt x="978916" y="1313375"/>
                  </a:lnTo>
                  <a:lnTo>
                    <a:pt x="974591" y="1314818"/>
                  </a:lnTo>
                  <a:lnTo>
                    <a:pt x="973149" y="1314818"/>
                  </a:lnTo>
                  <a:lnTo>
                    <a:pt x="973149" y="1311932"/>
                  </a:lnTo>
                  <a:cubicBezTo>
                    <a:pt x="973633" y="1310489"/>
                    <a:pt x="974106" y="1309054"/>
                    <a:pt x="974591" y="1307611"/>
                  </a:cubicBezTo>
                  <a:lnTo>
                    <a:pt x="971707" y="1307611"/>
                  </a:lnTo>
                  <a:cubicBezTo>
                    <a:pt x="972192" y="1306651"/>
                    <a:pt x="972664" y="1305684"/>
                    <a:pt x="973149" y="1304724"/>
                  </a:cubicBezTo>
                  <a:lnTo>
                    <a:pt x="977474" y="1303281"/>
                  </a:lnTo>
                  <a:lnTo>
                    <a:pt x="980357" y="1303281"/>
                  </a:lnTo>
                  <a:cubicBezTo>
                    <a:pt x="980842" y="1304241"/>
                    <a:pt x="981315" y="1305208"/>
                    <a:pt x="981799" y="1306167"/>
                  </a:cubicBezTo>
                  <a:cubicBezTo>
                    <a:pt x="981315" y="1304249"/>
                    <a:pt x="980842" y="1302322"/>
                    <a:pt x="980357" y="1300403"/>
                  </a:cubicBezTo>
                  <a:lnTo>
                    <a:pt x="984682" y="1298960"/>
                  </a:lnTo>
                  <a:lnTo>
                    <a:pt x="978916" y="1298960"/>
                  </a:lnTo>
                  <a:lnTo>
                    <a:pt x="978916" y="1300403"/>
                  </a:lnTo>
                  <a:lnTo>
                    <a:pt x="974591" y="1303281"/>
                  </a:lnTo>
                  <a:lnTo>
                    <a:pt x="971707" y="1304724"/>
                  </a:lnTo>
                  <a:lnTo>
                    <a:pt x="968824" y="1303281"/>
                  </a:lnTo>
                  <a:lnTo>
                    <a:pt x="963057" y="1298960"/>
                  </a:lnTo>
                  <a:lnTo>
                    <a:pt x="963057" y="1296073"/>
                  </a:lnTo>
                  <a:lnTo>
                    <a:pt x="963057" y="1293195"/>
                  </a:lnTo>
                  <a:lnTo>
                    <a:pt x="964499" y="1291752"/>
                  </a:lnTo>
                  <a:close/>
                  <a:moveTo>
                    <a:pt x="1001954" y="1281673"/>
                  </a:moveTo>
                  <a:lnTo>
                    <a:pt x="990523" y="1284499"/>
                  </a:lnTo>
                  <a:lnTo>
                    <a:pt x="996239" y="1284499"/>
                  </a:lnTo>
                  <a:cubicBezTo>
                    <a:pt x="998209" y="1283590"/>
                    <a:pt x="999983" y="1282581"/>
                    <a:pt x="1001954" y="1281673"/>
                  </a:cubicBezTo>
                  <a:close/>
                  <a:moveTo>
                    <a:pt x="2633995" y="1267242"/>
                  </a:moveTo>
                  <a:lnTo>
                    <a:pt x="2635429" y="1268677"/>
                  </a:lnTo>
                  <a:lnTo>
                    <a:pt x="2636880" y="1270127"/>
                  </a:lnTo>
                  <a:lnTo>
                    <a:pt x="2636880" y="1268677"/>
                  </a:lnTo>
                  <a:lnTo>
                    <a:pt x="2641199" y="1268677"/>
                  </a:lnTo>
                  <a:cubicBezTo>
                    <a:pt x="2641677" y="1269155"/>
                    <a:pt x="2642155" y="1269648"/>
                    <a:pt x="2642634" y="1270127"/>
                  </a:cubicBezTo>
                  <a:lnTo>
                    <a:pt x="2642634" y="1273011"/>
                  </a:lnTo>
                  <a:lnTo>
                    <a:pt x="2638314" y="1275896"/>
                  </a:lnTo>
                  <a:lnTo>
                    <a:pt x="2635429" y="1275896"/>
                  </a:lnTo>
                  <a:lnTo>
                    <a:pt x="2631110" y="1275896"/>
                  </a:lnTo>
                  <a:cubicBezTo>
                    <a:pt x="2630632" y="1276374"/>
                    <a:pt x="2630138" y="1276852"/>
                    <a:pt x="2629660" y="1277331"/>
                  </a:cubicBezTo>
                  <a:lnTo>
                    <a:pt x="2629660" y="1281665"/>
                  </a:lnTo>
                  <a:lnTo>
                    <a:pt x="2635429" y="1280215"/>
                  </a:lnTo>
                  <a:lnTo>
                    <a:pt x="2636880" y="1281665"/>
                  </a:lnTo>
                  <a:lnTo>
                    <a:pt x="2636880" y="1283100"/>
                  </a:lnTo>
                  <a:lnTo>
                    <a:pt x="2633995" y="1285985"/>
                  </a:lnTo>
                  <a:cubicBezTo>
                    <a:pt x="2633038" y="1287913"/>
                    <a:pt x="2632067" y="1289826"/>
                    <a:pt x="2631110" y="1291754"/>
                  </a:cubicBezTo>
                  <a:cubicBezTo>
                    <a:pt x="2630632" y="1292232"/>
                    <a:pt x="2630138" y="1292710"/>
                    <a:pt x="2629660" y="1293189"/>
                  </a:cubicBezTo>
                  <a:lnTo>
                    <a:pt x="2628225" y="1291754"/>
                  </a:lnTo>
                  <a:cubicBezTo>
                    <a:pt x="2627747" y="1293189"/>
                    <a:pt x="2627254" y="1294639"/>
                    <a:pt x="2626775" y="1296073"/>
                  </a:cubicBezTo>
                  <a:cubicBezTo>
                    <a:pt x="2626297" y="1297523"/>
                    <a:pt x="2625819" y="1298958"/>
                    <a:pt x="2625341" y="1300408"/>
                  </a:cubicBezTo>
                  <a:lnTo>
                    <a:pt x="2621021" y="1306162"/>
                  </a:lnTo>
                  <a:cubicBezTo>
                    <a:pt x="2620065" y="1308090"/>
                    <a:pt x="2619093" y="1310003"/>
                    <a:pt x="2618137" y="1311931"/>
                  </a:cubicBezTo>
                  <a:lnTo>
                    <a:pt x="2613802" y="1320585"/>
                  </a:lnTo>
                  <a:lnTo>
                    <a:pt x="2612367" y="1322020"/>
                  </a:lnTo>
                  <a:lnTo>
                    <a:pt x="2610917" y="1323470"/>
                  </a:lnTo>
                  <a:lnTo>
                    <a:pt x="2610917" y="1327789"/>
                  </a:lnTo>
                  <a:lnTo>
                    <a:pt x="2612297" y="1329169"/>
                  </a:lnTo>
                  <a:lnTo>
                    <a:pt x="2610917" y="1330674"/>
                  </a:lnTo>
                  <a:cubicBezTo>
                    <a:pt x="2611395" y="1330196"/>
                    <a:pt x="2611889" y="1329718"/>
                    <a:pt x="2612367" y="1329239"/>
                  </a:cubicBezTo>
                  <a:lnTo>
                    <a:pt x="2612297" y="1329169"/>
                  </a:lnTo>
                  <a:lnTo>
                    <a:pt x="2626775" y="1313381"/>
                  </a:lnTo>
                  <a:cubicBezTo>
                    <a:pt x="2627254" y="1313860"/>
                    <a:pt x="2627747" y="1314338"/>
                    <a:pt x="2628225" y="1314816"/>
                  </a:cubicBezTo>
                  <a:lnTo>
                    <a:pt x="2628225" y="1319135"/>
                  </a:lnTo>
                  <a:lnTo>
                    <a:pt x="2635429" y="1319135"/>
                  </a:lnTo>
                  <a:lnTo>
                    <a:pt x="2638314" y="1319135"/>
                  </a:lnTo>
                  <a:lnTo>
                    <a:pt x="2642634" y="1316266"/>
                  </a:lnTo>
                  <a:lnTo>
                    <a:pt x="2642634" y="1320585"/>
                  </a:lnTo>
                  <a:lnTo>
                    <a:pt x="2641199" y="1322020"/>
                  </a:lnTo>
                  <a:lnTo>
                    <a:pt x="2635429" y="1324905"/>
                  </a:lnTo>
                  <a:lnTo>
                    <a:pt x="2629670" y="1327789"/>
                  </a:lnTo>
                  <a:lnTo>
                    <a:pt x="2629660" y="1327789"/>
                  </a:lnTo>
                  <a:lnTo>
                    <a:pt x="2626775" y="1329239"/>
                  </a:lnTo>
                  <a:lnTo>
                    <a:pt x="2629670" y="1327789"/>
                  </a:lnTo>
                  <a:lnTo>
                    <a:pt x="2633995" y="1327789"/>
                  </a:lnTo>
                  <a:lnTo>
                    <a:pt x="2631110" y="1329239"/>
                  </a:lnTo>
                  <a:lnTo>
                    <a:pt x="2631110" y="1332124"/>
                  </a:lnTo>
                  <a:lnTo>
                    <a:pt x="2629869" y="1334592"/>
                  </a:lnTo>
                  <a:lnTo>
                    <a:pt x="2626775" y="1336443"/>
                  </a:lnTo>
                  <a:lnTo>
                    <a:pt x="2629660" y="1335009"/>
                  </a:lnTo>
                  <a:cubicBezTo>
                    <a:pt x="2629729" y="1334870"/>
                    <a:pt x="2629799" y="1334731"/>
                    <a:pt x="2629869" y="1334592"/>
                  </a:cubicBezTo>
                  <a:lnTo>
                    <a:pt x="2633995" y="1332124"/>
                  </a:lnTo>
                  <a:lnTo>
                    <a:pt x="2636880" y="1335009"/>
                  </a:lnTo>
                  <a:lnTo>
                    <a:pt x="2641199" y="1335009"/>
                  </a:lnTo>
                  <a:lnTo>
                    <a:pt x="2641199" y="1337878"/>
                  </a:lnTo>
                  <a:lnTo>
                    <a:pt x="2642634" y="1335009"/>
                  </a:lnTo>
                  <a:cubicBezTo>
                    <a:pt x="2643112" y="1334052"/>
                    <a:pt x="2643605" y="1333080"/>
                    <a:pt x="2644084" y="1332124"/>
                  </a:cubicBezTo>
                  <a:cubicBezTo>
                    <a:pt x="2644562" y="1334531"/>
                    <a:pt x="2645040" y="1336922"/>
                    <a:pt x="2645518" y="1339328"/>
                  </a:cubicBezTo>
                  <a:lnTo>
                    <a:pt x="2648403" y="1337878"/>
                  </a:lnTo>
                  <a:lnTo>
                    <a:pt x="2648403" y="1336443"/>
                  </a:lnTo>
                  <a:lnTo>
                    <a:pt x="2648403" y="1332124"/>
                  </a:lnTo>
                  <a:lnTo>
                    <a:pt x="2649853" y="1332124"/>
                  </a:lnTo>
                  <a:lnTo>
                    <a:pt x="2649853" y="1336443"/>
                  </a:lnTo>
                  <a:cubicBezTo>
                    <a:pt x="2649375" y="1337400"/>
                    <a:pt x="2648881" y="1338372"/>
                    <a:pt x="2648403" y="1339328"/>
                  </a:cubicBezTo>
                  <a:lnTo>
                    <a:pt x="2644084" y="1346532"/>
                  </a:lnTo>
                  <a:lnTo>
                    <a:pt x="2649853" y="1345097"/>
                  </a:lnTo>
                  <a:lnTo>
                    <a:pt x="2648403" y="1343647"/>
                  </a:lnTo>
                  <a:lnTo>
                    <a:pt x="2652738" y="1342213"/>
                  </a:lnTo>
                  <a:cubicBezTo>
                    <a:pt x="2653216" y="1341256"/>
                    <a:pt x="2653694" y="1340284"/>
                    <a:pt x="2654172" y="1339328"/>
                  </a:cubicBezTo>
                  <a:lnTo>
                    <a:pt x="2657057" y="1337878"/>
                  </a:lnTo>
                  <a:cubicBezTo>
                    <a:pt x="2657535" y="1338356"/>
                    <a:pt x="2658013" y="1338850"/>
                    <a:pt x="2658492" y="1339328"/>
                  </a:cubicBezTo>
                  <a:lnTo>
                    <a:pt x="2659942" y="1337878"/>
                  </a:lnTo>
                  <a:lnTo>
                    <a:pt x="2665711" y="1332124"/>
                  </a:lnTo>
                  <a:lnTo>
                    <a:pt x="2665711" y="1336443"/>
                  </a:lnTo>
                  <a:lnTo>
                    <a:pt x="2665711" y="1339328"/>
                  </a:lnTo>
                  <a:cubicBezTo>
                    <a:pt x="2666189" y="1338850"/>
                    <a:pt x="2666668" y="1338356"/>
                    <a:pt x="2667146" y="1337878"/>
                  </a:cubicBezTo>
                  <a:cubicBezTo>
                    <a:pt x="2667624" y="1337400"/>
                    <a:pt x="2668118" y="1336922"/>
                    <a:pt x="2668596" y="1336443"/>
                  </a:cubicBezTo>
                  <a:lnTo>
                    <a:pt x="2672915" y="1336443"/>
                  </a:lnTo>
                  <a:lnTo>
                    <a:pt x="2674350" y="1335009"/>
                  </a:lnTo>
                  <a:lnTo>
                    <a:pt x="2677234" y="1335009"/>
                  </a:lnTo>
                  <a:lnTo>
                    <a:pt x="2681569" y="1336443"/>
                  </a:lnTo>
                  <a:lnTo>
                    <a:pt x="2688773" y="1342213"/>
                  </a:lnTo>
                  <a:lnTo>
                    <a:pt x="2681569" y="1347982"/>
                  </a:lnTo>
                  <a:lnTo>
                    <a:pt x="2677234" y="1352301"/>
                  </a:lnTo>
                  <a:lnTo>
                    <a:pt x="2672915" y="1353736"/>
                  </a:lnTo>
                  <a:lnTo>
                    <a:pt x="2675800" y="1353736"/>
                  </a:lnTo>
                  <a:lnTo>
                    <a:pt x="2680119" y="1353736"/>
                  </a:lnTo>
                  <a:lnTo>
                    <a:pt x="2680119" y="1355186"/>
                  </a:lnTo>
                  <a:lnTo>
                    <a:pt x="2675800" y="1355186"/>
                  </a:lnTo>
                  <a:lnTo>
                    <a:pt x="2677234" y="1360955"/>
                  </a:lnTo>
                  <a:lnTo>
                    <a:pt x="2680119" y="1362390"/>
                  </a:lnTo>
                  <a:lnTo>
                    <a:pt x="2677234" y="1363840"/>
                  </a:lnTo>
                  <a:cubicBezTo>
                    <a:pt x="2676756" y="1364797"/>
                    <a:pt x="2676278" y="1365768"/>
                    <a:pt x="2675800" y="1366725"/>
                  </a:cubicBezTo>
                  <a:cubicBezTo>
                    <a:pt x="2675322" y="1367203"/>
                    <a:pt x="2674828" y="1367681"/>
                    <a:pt x="2674350" y="1368159"/>
                  </a:cubicBezTo>
                  <a:lnTo>
                    <a:pt x="2677234" y="1366725"/>
                  </a:lnTo>
                  <a:lnTo>
                    <a:pt x="2680119" y="1363840"/>
                  </a:lnTo>
                  <a:lnTo>
                    <a:pt x="2680119" y="1368159"/>
                  </a:lnTo>
                  <a:lnTo>
                    <a:pt x="2683004" y="1363840"/>
                  </a:lnTo>
                  <a:lnTo>
                    <a:pt x="2683004" y="1366725"/>
                  </a:lnTo>
                  <a:lnTo>
                    <a:pt x="2684454" y="1366725"/>
                  </a:lnTo>
                  <a:lnTo>
                    <a:pt x="2688773" y="1362390"/>
                  </a:lnTo>
                  <a:cubicBezTo>
                    <a:pt x="2689252" y="1361912"/>
                    <a:pt x="2689745" y="1361434"/>
                    <a:pt x="2690223" y="1360955"/>
                  </a:cubicBezTo>
                  <a:lnTo>
                    <a:pt x="2693093" y="1362390"/>
                  </a:lnTo>
                  <a:lnTo>
                    <a:pt x="2695977" y="1362390"/>
                  </a:lnTo>
                  <a:lnTo>
                    <a:pt x="2695977" y="1360955"/>
                  </a:lnTo>
                  <a:lnTo>
                    <a:pt x="2697427" y="1359505"/>
                  </a:lnTo>
                  <a:cubicBezTo>
                    <a:pt x="2697906" y="1359984"/>
                    <a:pt x="2698384" y="1360477"/>
                    <a:pt x="2698862" y="1360955"/>
                  </a:cubicBezTo>
                  <a:lnTo>
                    <a:pt x="2698862" y="1362390"/>
                  </a:lnTo>
                  <a:lnTo>
                    <a:pt x="2698862" y="1363840"/>
                  </a:lnTo>
                  <a:cubicBezTo>
                    <a:pt x="2698384" y="1364797"/>
                    <a:pt x="2697906" y="1365768"/>
                    <a:pt x="2697427" y="1366725"/>
                  </a:cubicBezTo>
                  <a:lnTo>
                    <a:pt x="2691658" y="1368159"/>
                  </a:lnTo>
                  <a:lnTo>
                    <a:pt x="2688773" y="1371044"/>
                  </a:lnTo>
                  <a:lnTo>
                    <a:pt x="2684454" y="1373929"/>
                  </a:lnTo>
                  <a:lnTo>
                    <a:pt x="2681569" y="1373929"/>
                  </a:lnTo>
                  <a:lnTo>
                    <a:pt x="2680119" y="1373929"/>
                  </a:lnTo>
                  <a:lnTo>
                    <a:pt x="2680119" y="1375363"/>
                  </a:lnTo>
                  <a:lnTo>
                    <a:pt x="2681569" y="1376813"/>
                  </a:lnTo>
                  <a:lnTo>
                    <a:pt x="2684454" y="1376813"/>
                  </a:lnTo>
                  <a:lnTo>
                    <a:pt x="2681569" y="1378248"/>
                  </a:lnTo>
                  <a:lnTo>
                    <a:pt x="2684454" y="1378248"/>
                  </a:lnTo>
                  <a:cubicBezTo>
                    <a:pt x="2683976" y="1379698"/>
                    <a:pt x="2683482" y="1381133"/>
                    <a:pt x="2683004" y="1382583"/>
                  </a:cubicBezTo>
                  <a:lnTo>
                    <a:pt x="2681569" y="1384017"/>
                  </a:lnTo>
                  <a:lnTo>
                    <a:pt x="2680119" y="1384017"/>
                  </a:lnTo>
                  <a:cubicBezTo>
                    <a:pt x="2680597" y="1384974"/>
                    <a:pt x="2681091" y="1385946"/>
                    <a:pt x="2681569" y="1386902"/>
                  </a:cubicBezTo>
                  <a:lnTo>
                    <a:pt x="2681569" y="1389787"/>
                  </a:lnTo>
                  <a:lnTo>
                    <a:pt x="2683004" y="1389787"/>
                  </a:lnTo>
                  <a:cubicBezTo>
                    <a:pt x="2683482" y="1390743"/>
                    <a:pt x="2683976" y="1391715"/>
                    <a:pt x="2684454" y="1392671"/>
                  </a:cubicBezTo>
                  <a:lnTo>
                    <a:pt x="2684454" y="1394106"/>
                  </a:lnTo>
                  <a:lnTo>
                    <a:pt x="2687339" y="1394106"/>
                  </a:lnTo>
                  <a:cubicBezTo>
                    <a:pt x="2687817" y="1392671"/>
                    <a:pt x="2688295" y="1391221"/>
                    <a:pt x="2688773" y="1389787"/>
                  </a:cubicBezTo>
                  <a:cubicBezTo>
                    <a:pt x="2689252" y="1388352"/>
                    <a:pt x="2689745" y="1386902"/>
                    <a:pt x="2690223" y="1385467"/>
                  </a:cubicBezTo>
                  <a:lnTo>
                    <a:pt x="2695977" y="1378248"/>
                  </a:lnTo>
                  <a:lnTo>
                    <a:pt x="2698862" y="1375363"/>
                  </a:lnTo>
                  <a:lnTo>
                    <a:pt x="2703197" y="1376813"/>
                  </a:lnTo>
                  <a:lnTo>
                    <a:pt x="2700312" y="1378248"/>
                  </a:lnTo>
                  <a:cubicBezTo>
                    <a:pt x="2699834" y="1379205"/>
                    <a:pt x="2699340" y="1380176"/>
                    <a:pt x="2698862" y="1381133"/>
                  </a:cubicBezTo>
                  <a:cubicBezTo>
                    <a:pt x="2697906" y="1383061"/>
                    <a:pt x="2696934" y="1384974"/>
                    <a:pt x="2695977" y="1386902"/>
                  </a:cubicBezTo>
                  <a:lnTo>
                    <a:pt x="2693093" y="1391221"/>
                  </a:lnTo>
                  <a:lnTo>
                    <a:pt x="2695977" y="1392671"/>
                  </a:lnTo>
                  <a:lnTo>
                    <a:pt x="2695977" y="1396991"/>
                  </a:lnTo>
                  <a:lnTo>
                    <a:pt x="2698862" y="1394106"/>
                  </a:lnTo>
                  <a:cubicBezTo>
                    <a:pt x="2699340" y="1393628"/>
                    <a:pt x="2699834" y="1393150"/>
                    <a:pt x="2700312" y="1392671"/>
                  </a:cubicBezTo>
                  <a:lnTo>
                    <a:pt x="2703197" y="1389787"/>
                  </a:lnTo>
                  <a:lnTo>
                    <a:pt x="2706081" y="1386902"/>
                  </a:lnTo>
                  <a:cubicBezTo>
                    <a:pt x="2706560" y="1388830"/>
                    <a:pt x="2707038" y="1390743"/>
                    <a:pt x="2707516" y="1392671"/>
                  </a:cubicBezTo>
                  <a:lnTo>
                    <a:pt x="2707516" y="1396991"/>
                  </a:lnTo>
                  <a:cubicBezTo>
                    <a:pt x="2706081" y="1402282"/>
                    <a:pt x="2704631" y="1407558"/>
                    <a:pt x="2703197" y="1412849"/>
                  </a:cubicBezTo>
                  <a:cubicBezTo>
                    <a:pt x="2702240" y="1414299"/>
                    <a:pt x="2701269" y="1415734"/>
                    <a:pt x="2700312" y="1417184"/>
                  </a:cubicBezTo>
                  <a:cubicBezTo>
                    <a:pt x="2699834" y="1418140"/>
                    <a:pt x="2699340" y="1419112"/>
                    <a:pt x="2698862" y="1420068"/>
                  </a:cubicBezTo>
                  <a:lnTo>
                    <a:pt x="2695977" y="1421503"/>
                  </a:lnTo>
                  <a:lnTo>
                    <a:pt x="2693093" y="1420068"/>
                  </a:lnTo>
                  <a:lnTo>
                    <a:pt x="2691658" y="1420068"/>
                  </a:lnTo>
                  <a:lnTo>
                    <a:pt x="2687339" y="1421503"/>
                  </a:lnTo>
                  <a:lnTo>
                    <a:pt x="2684454" y="1420068"/>
                  </a:lnTo>
                  <a:lnTo>
                    <a:pt x="2684454" y="1417184"/>
                  </a:lnTo>
                  <a:lnTo>
                    <a:pt x="2687339" y="1415257"/>
                  </a:lnTo>
                  <a:lnTo>
                    <a:pt x="2687339" y="1415734"/>
                  </a:lnTo>
                  <a:lnTo>
                    <a:pt x="2688773" y="1414299"/>
                  </a:lnTo>
                  <a:lnTo>
                    <a:pt x="2687339" y="1415257"/>
                  </a:lnTo>
                  <a:lnTo>
                    <a:pt x="2687339" y="1414299"/>
                  </a:lnTo>
                  <a:cubicBezTo>
                    <a:pt x="2687817" y="1412849"/>
                    <a:pt x="2688295" y="1411414"/>
                    <a:pt x="2688773" y="1409964"/>
                  </a:cubicBezTo>
                  <a:lnTo>
                    <a:pt x="2687339" y="1409964"/>
                  </a:lnTo>
                  <a:lnTo>
                    <a:pt x="2687339" y="1408530"/>
                  </a:lnTo>
                  <a:cubicBezTo>
                    <a:pt x="2687817" y="1407573"/>
                    <a:pt x="2688295" y="1406601"/>
                    <a:pt x="2688773" y="1405645"/>
                  </a:cubicBezTo>
                  <a:lnTo>
                    <a:pt x="2684454" y="1407079"/>
                  </a:lnTo>
                  <a:cubicBezTo>
                    <a:pt x="2683498" y="1409008"/>
                    <a:pt x="2682526" y="1410921"/>
                    <a:pt x="2681569" y="1412849"/>
                  </a:cubicBezTo>
                  <a:lnTo>
                    <a:pt x="2677234" y="1414299"/>
                  </a:lnTo>
                  <a:lnTo>
                    <a:pt x="2672915" y="1415734"/>
                  </a:lnTo>
                  <a:cubicBezTo>
                    <a:pt x="2673393" y="1413327"/>
                    <a:pt x="2673872" y="1410936"/>
                    <a:pt x="2674350" y="1408530"/>
                  </a:cubicBezTo>
                  <a:cubicBezTo>
                    <a:pt x="2675306" y="1406601"/>
                    <a:pt x="2676278" y="1404688"/>
                    <a:pt x="2677234" y="1402760"/>
                  </a:cubicBezTo>
                  <a:lnTo>
                    <a:pt x="2680119" y="1398441"/>
                  </a:lnTo>
                  <a:lnTo>
                    <a:pt x="2680119" y="1394106"/>
                  </a:lnTo>
                  <a:lnTo>
                    <a:pt x="2680119" y="1391221"/>
                  </a:lnTo>
                  <a:lnTo>
                    <a:pt x="2675800" y="1385467"/>
                  </a:lnTo>
                  <a:lnTo>
                    <a:pt x="2674350" y="1384017"/>
                  </a:lnTo>
                  <a:lnTo>
                    <a:pt x="2672915" y="1384017"/>
                  </a:lnTo>
                  <a:lnTo>
                    <a:pt x="2668596" y="1391221"/>
                  </a:lnTo>
                  <a:cubicBezTo>
                    <a:pt x="2667639" y="1393150"/>
                    <a:pt x="2666668" y="1395063"/>
                    <a:pt x="2665711" y="1396991"/>
                  </a:cubicBezTo>
                  <a:cubicBezTo>
                    <a:pt x="2665233" y="1397947"/>
                    <a:pt x="2664739" y="1398919"/>
                    <a:pt x="2664261" y="1399875"/>
                  </a:cubicBezTo>
                  <a:cubicBezTo>
                    <a:pt x="2664739" y="1397947"/>
                    <a:pt x="2665233" y="1396034"/>
                    <a:pt x="2665711" y="1394106"/>
                  </a:cubicBezTo>
                  <a:lnTo>
                    <a:pt x="2661376" y="1396991"/>
                  </a:lnTo>
                  <a:lnTo>
                    <a:pt x="2658492" y="1398441"/>
                  </a:lnTo>
                  <a:lnTo>
                    <a:pt x="2654172" y="1399875"/>
                  </a:lnTo>
                  <a:cubicBezTo>
                    <a:pt x="2653694" y="1401804"/>
                    <a:pt x="2653216" y="1403717"/>
                    <a:pt x="2652738" y="1405645"/>
                  </a:cubicBezTo>
                  <a:cubicBezTo>
                    <a:pt x="2652259" y="1406601"/>
                    <a:pt x="2651766" y="1407573"/>
                    <a:pt x="2651288" y="1408530"/>
                  </a:cubicBezTo>
                  <a:lnTo>
                    <a:pt x="2648403" y="1412849"/>
                  </a:lnTo>
                  <a:lnTo>
                    <a:pt x="2642634" y="1414299"/>
                  </a:lnTo>
                  <a:lnTo>
                    <a:pt x="2636880" y="1414299"/>
                  </a:lnTo>
                  <a:lnTo>
                    <a:pt x="2633995" y="1412849"/>
                  </a:lnTo>
                  <a:lnTo>
                    <a:pt x="2631110" y="1412849"/>
                  </a:lnTo>
                  <a:lnTo>
                    <a:pt x="2631110" y="1408530"/>
                  </a:lnTo>
                  <a:lnTo>
                    <a:pt x="2633995" y="1407079"/>
                  </a:lnTo>
                  <a:lnTo>
                    <a:pt x="2636880" y="1407079"/>
                  </a:lnTo>
                  <a:lnTo>
                    <a:pt x="2642634" y="1405645"/>
                  </a:lnTo>
                  <a:lnTo>
                    <a:pt x="2645518" y="1401326"/>
                  </a:lnTo>
                  <a:lnTo>
                    <a:pt x="2649853" y="1396991"/>
                  </a:lnTo>
                  <a:lnTo>
                    <a:pt x="2652738" y="1394106"/>
                  </a:lnTo>
                  <a:lnTo>
                    <a:pt x="2657057" y="1394106"/>
                  </a:lnTo>
                  <a:cubicBezTo>
                    <a:pt x="2657535" y="1393150"/>
                    <a:pt x="2658013" y="1392178"/>
                    <a:pt x="2658492" y="1391221"/>
                  </a:cubicBezTo>
                  <a:cubicBezTo>
                    <a:pt x="2658970" y="1390743"/>
                    <a:pt x="2659464" y="1390265"/>
                    <a:pt x="2659942" y="1389787"/>
                  </a:cubicBezTo>
                  <a:lnTo>
                    <a:pt x="2657057" y="1391221"/>
                  </a:lnTo>
                  <a:lnTo>
                    <a:pt x="2652738" y="1391221"/>
                  </a:lnTo>
                  <a:cubicBezTo>
                    <a:pt x="2653216" y="1389309"/>
                    <a:pt x="2653694" y="1387380"/>
                    <a:pt x="2654172" y="1385467"/>
                  </a:cubicBezTo>
                  <a:lnTo>
                    <a:pt x="2649853" y="1389787"/>
                  </a:lnTo>
                  <a:lnTo>
                    <a:pt x="2644084" y="1389787"/>
                  </a:lnTo>
                  <a:lnTo>
                    <a:pt x="2644084" y="1392671"/>
                  </a:lnTo>
                  <a:lnTo>
                    <a:pt x="2644084" y="1394106"/>
                  </a:lnTo>
                  <a:cubicBezTo>
                    <a:pt x="2643127" y="1395556"/>
                    <a:pt x="2642155" y="1396991"/>
                    <a:pt x="2641199" y="1398441"/>
                  </a:cubicBezTo>
                  <a:lnTo>
                    <a:pt x="2638314" y="1396991"/>
                  </a:lnTo>
                  <a:lnTo>
                    <a:pt x="2638314" y="1394106"/>
                  </a:lnTo>
                  <a:lnTo>
                    <a:pt x="2635429" y="1396991"/>
                  </a:lnTo>
                  <a:lnTo>
                    <a:pt x="2635429" y="1392671"/>
                  </a:lnTo>
                  <a:lnTo>
                    <a:pt x="2631110" y="1394106"/>
                  </a:lnTo>
                  <a:lnTo>
                    <a:pt x="2628225" y="1396991"/>
                  </a:lnTo>
                  <a:cubicBezTo>
                    <a:pt x="2628704" y="1395556"/>
                    <a:pt x="2629182" y="1394106"/>
                    <a:pt x="2629660" y="1392671"/>
                  </a:cubicBezTo>
                  <a:lnTo>
                    <a:pt x="2631110" y="1392671"/>
                  </a:lnTo>
                  <a:lnTo>
                    <a:pt x="2635429" y="1390512"/>
                  </a:lnTo>
                  <a:lnTo>
                    <a:pt x="2635429" y="1391221"/>
                  </a:lnTo>
                  <a:cubicBezTo>
                    <a:pt x="2635908" y="1390743"/>
                    <a:pt x="2636401" y="1390265"/>
                    <a:pt x="2636880" y="1389787"/>
                  </a:cubicBezTo>
                  <a:lnTo>
                    <a:pt x="2635429" y="1390512"/>
                  </a:lnTo>
                  <a:lnTo>
                    <a:pt x="2635429" y="1389787"/>
                  </a:lnTo>
                  <a:lnTo>
                    <a:pt x="2635429" y="1384017"/>
                  </a:lnTo>
                  <a:cubicBezTo>
                    <a:pt x="2634951" y="1384496"/>
                    <a:pt x="2634473" y="1384989"/>
                    <a:pt x="2633995" y="1385467"/>
                  </a:cubicBezTo>
                  <a:lnTo>
                    <a:pt x="2629660" y="1386902"/>
                  </a:lnTo>
                  <a:lnTo>
                    <a:pt x="2628225" y="1385467"/>
                  </a:lnTo>
                  <a:lnTo>
                    <a:pt x="2625341" y="1389787"/>
                  </a:lnTo>
                  <a:lnTo>
                    <a:pt x="2622456" y="1391221"/>
                  </a:lnTo>
                  <a:lnTo>
                    <a:pt x="2619571" y="1391221"/>
                  </a:lnTo>
                  <a:lnTo>
                    <a:pt x="2613802" y="1392671"/>
                  </a:lnTo>
                  <a:lnTo>
                    <a:pt x="2610917" y="1392671"/>
                  </a:lnTo>
                  <a:lnTo>
                    <a:pt x="2605148" y="1392671"/>
                  </a:lnTo>
                  <a:lnTo>
                    <a:pt x="2602279" y="1392671"/>
                  </a:lnTo>
                  <a:lnTo>
                    <a:pt x="2599394" y="1391221"/>
                  </a:lnTo>
                  <a:lnTo>
                    <a:pt x="2595059" y="1391221"/>
                  </a:lnTo>
                  <a:lnTo>
                    <a:pt x="2587855" y="1391221"/>
                  </a:lnTo>
                  <a:lnTo>
                    <a:pt x="2580651" y="1391221"/>
                  </a:lnTo>
                  <a:lnTo>
                    <a:pt x="2576316" y="1389787"/>
                  </a:lnTo>
                  <a:lnTo>
                    <a:pt x="2576316" y="1386902"/>
                  </a:lnTo>
                  <a:lnTo>
                    <a:pt x="2574882" y="1391221"/>
                  </a:lnTo>
                  <a:lnTo>
                    <a:pt x="2560458" y="1392671"/>
                  </a:lnTo>
                  <a:lnTo>
                    <a:pt x="2557573" y="1391221"/>
                  </a:lnTo>
                  <a:lnTo>
                    <a:pt x="2553254" y="1391221"/>
                  </a:lnTo>
                  <a:lnTo>
                    <a:pt x="2553254" y="1386902"/>
                  </a:lnTo>
                  <a:lnTo>
                    <a:pt x="2553254" y="1382583"/>
                  </a:lnTo>
                  <a:lnTo>
                    <a:pt x="2553254" y="1381133"/>
                  </a:lnTo>
                  <a:lnTo>
                    <a:pt x="2557573" y="1378248"/>
                  </a:lnTo>
                  <a:lnTo>
                    <a:pt x="2563343" y="1375363"/>
                  </a:lnTo>
                  <a:lnTo>
                    <a:pt x="2570547" y="1368159"/>
                  </a:lnTo>
                  <a:lnTo>
                    <a:pt x="2576316" y="1363840"/>
                  </a:lnTo>
                  <a:lnTo>
                    <a:pt x="2566228" y="1362390"/>
                  </a:lnTo>
                  <a:lnTo>
                    <a:pt x="2563343" y="1362390"/>
                  </a:lnTo>
                  <a:lnTo>
                    <a:pt x="2557573" y="1363840"/>
                  </a:lnTo>
                  <a:lnTo>
                    <a:pt x="2557573" y="1360955"/>
                  </a:lnTo>
                  <a:lnTo>
                    <a:pt x="2559024" y="1359505"/>
                  </a:lnTo>
                  <a:lnTo>
                    <a:pt x="2566228" y="1355186"/>
                  </a:lnTo>
                  <a:cubicBezTo>
                    <a:pt x="2565271" y="1357114"/>
                    <a:pt x="2564299" y="1359027"/>
                    <a:pt x="2563343" y="1360955"/>
                  </a:cubicBezTo>
                  <a:lnTo>
                    <a:pt x="2566228" y="1360955"/>
                  </a:lnTo>
                  <a:lnTo>
                    <a:pt x="2567678" y="1360955"/>
                  </a:lnTo>
                  <a:lnTo>
                    <a:pt x="2571997" y="1352301"/>
                  </a:lnTo>
                  <a:cubicBezTo>
                    <a:pt x="2572475" y="1350867"/>
                    <a:pt x="2572953" y="1349417"/>
                    <a:pt x="2573432" y="1347982"/>
                  </a:cubicBezTo>
                  <a:lnTo>
                    <a:pt x="2579201" y="1346532"/>
                  </a:lnTo>
                  <a:lnTo>
                    <a:pt x="2582086" y="1347982"/>
                  </a:lnTo>
                  <a:cubicBezTo>
                    <a:pt x="2582564" y="1348938"/>
                    <a:pt x="2583058" y="1349910"/>
                    <a:pt x="2583536" y="1350867"/>
                  </a:cubicBezTo>
                  <a:lnTo>
                    <a:pt x="2586420" y="1347982"/>
                  </a:lnTo>
                  <a:lnTo>
                    <a:pt x="2583536" y="1347982"/>
                  </a:lnTo>
                  <a:lnTo>
                    <a:pt x="2582086" y="1346532"/>
                  </a:lnTo>
                  <a:lnTo>
                    <a:pt x="2582086" y="1345097"/>
                  </a:lnTo>
                  <a:lnTo>
                    <a:pt x="2583536" y="1345097"/>
                  </a:lnTo>
                  <a:lnTo>
                    <a:pt x="2583536" y="1343647"/>
                  </a:lnTo>
                  <a:lnTo>
                    <a:pt x="2586420" y="1342213"/>
                  </a:lnTo>
                  <a:lnTo>
                    <a:pt x="2582086" y="1342213"/>
                  </a:lnTo>
                  <a:cubicBezTo>
                    <a:pt x="2581607" y="1341256"/>
                    <a:pt x="2581129" y="1340284"/>
                    <a:pt x="2580651" y="1339328"/>
                  </a:cubicBezTo>
                  <a:lnTo>
                    <a:pt x="2579201" y="1337878"/>
                  </a:lnTo>
                  <a:cubicBezTo>
                    <a:pt x="2579679" y="1337400"/>
                    <a:pt x="2580173" y="1336922"/>
                    <a:pt x="2580651" y="1336443"/>
                  </a:cubicBezTo>
                  <a:lnTo>
                    <a:pt x="2583536" y="1332124"/>
                  </a:lnTo>
                  <a:lnTo>
                    <a:pt x="2586420" y="1332124"/>
                  </a:lnTo>
                  <a:lnTo>
                    <a:pt x="2586420" y="1335009"/>
                  </a:lnTo>
                  <a:lnTo>
                    <a:pt x="2587855" y="1335009"/>
                  </a:lnTo>
                  <a:lnTo>
                    <a:pt x="2587855" y="1330674"/>
                  </a:lnTo>
                  <a:lnTo>
                    <a:pt x="2586420" y="1329239"/>
                  </a:lnTo>
                  <a:lnTo>
                    <a:pt x="2586420" y="1324905"/>
                  </a:lnTo>
                  <a:lnTo>
                    <a:pt x="2589290" y="1320585"/>
                  </a:lnTo>
                  <a:cubicBezTo>
                    <a:pt x="2589768" y="1318657"/>
                    <a:pt x="2590262" y="1316744"/>
                    <a:pt x="2590740" y="1314816"/>
                  </a:cubicBezTo>
                  <a:lnTo>
                    <a:pt x="2595059" y="1304727"/>
                  </a:lnTo>
                  <a:lnTo>
                    <a:pt x="2597944" y="1300408"/>
                  </a:lnTo>
                  <a:lnTo>
                    <a:pt x="2599394" y="1298958"/>
                  </a:lnTo>
                  <a:lnTo>
                    <a:pt x="2603713" y="1298958"/>
                  </a:lnTo>
                  <a:lnTo>
                    <a:pt x="2599394" y="1296073"/>
                  </a:lnTo>
                  <a:lnTo>
                    <a:pt x="2603713" y="1293189"/>
                  </a:lnTo>
                  <a:lnTo>
                    <a:pt x="2606598" y="1291754"/>
                  </a:lnTo>
                  <a:lnTo>
                    <a:pt x="2610917" y="1285985"/>
                  </a:lnTo>
                  <a:cubicBezTo>
                    <a:pt x="2611395" y="1284056"/>
                    <a:pt x="2611889" y="1282143"/>
                    <a:pt x="2612367" y="1280215"/>
                  </a:cubicBezTo>
                  <a:lnTo>
                    <a:pt x="2615252" y="1275896"/>
                  </a:lnTo>
                  <a:lnTo>
                    <a:pt x="2622456" y="1273011"/>
                  </a:lnTo>
                  <a:lnTo>
                    <a:pt x="2628225" y="1270127"/>
                  </a:lnTo>
                  <a:close/>
                  <a:moveTo>
                    <a:pt x="954457" y="1215370"/>
                  </a:moveTo>
                  <a:lnTo>
                    <a:pt x="954457" y="1218195"/>
                  </a:lnTo>
                  <a:lnTo>
                    <a:pt x="952593" y="1216414"/>
                  </a:lnTo>
                  <a:lnTo>
                    <a:pt x="955847" y="1219668"/>
                  </a:lnTo>
                  <a:lnTo>
                    <a:pt x="957217" y="1223773"/>
                  </a:lnTo>
                  <a:lnTo>
                    <a:pt x="957217" y="1221122"/>
                  </a:lnTo>
                  <a:lnTo>
                    <a:pt x="957217" y="1219709"/>
                  </a:lnTo>
                  <a:cubicBezTo>
                    <a:pt x="956231" y="1218296"/>
                    <a:pt x="955443" y="1216783"/>
                    <a:pt x="954457" y="1215370"/>
                  </a:cubicBezTo>
                  <a:close/>
                  <a:moveTo>
                    <a:pt x="2044333" y="1215341"/>
                  </a:moveTo>
                  <a:lnTo>
                    <a:pt x="2051542" y="1218224"/>
                  </a:lnTo>
                  <a:lnTo>
                    <a:pt x="2058751" y="1223992"/>
                  </a:lnTo>
                  <a:cubicBezTo>
                    <a:pt x="2059232" y="1225914"/>
                    <a:pt x="2059710" y="1227836"/>
                    <a:pt x="2060192" y="1229758"/>
                  </a:cubicBezTo>
                  <a:lnTo>
                    <a:pt x="2058751" y="1231200"/>
                  </a:lnTo>
                  <a:lnTo>
                    <a:pt x="2054424" y="1231200"/>
                  </a:lnTo>
                  <a:lnTo>
                    <a:pt x="2047216" y="1229758"/>
                  </a:lnTo>
                  <a:lnTo>
                    <a:pt x="2037125" y="1226875"/>
                  </a:lnTo>
                  <a:lnTo>
                    <a:pt x="2031357" y="1222549"/>
                  </a:lnTo>
                  <a:lnTo>
                    <a:pt x="2029916" y="1221107"/>
                  </a:lnTo>
                  <a:lnTo>
                    <a:pt x="2034242" y="1218224"/>
                  </a:lnTo>
                  <a:lnTo>
                    <a:pt x="2037125" y="1218224"/>
                  </a:lnTo>
                  <a:close/>
                  <a:moveTo>
                    <a:pt x="964509" y="1208104"/>
                  </a:moveTo>
                  <a:lnTo>
                    <a:pt x="967063" y="1209828"/>
                  </a:lnTo>
                  <a:cubicBezTo>
                    <a:pt x="967658" y="1210706"/>
                    <a:pt x="968251" y="1211593"/>
                    <a:pt x="968844" y="1212443"/>
                  </a:cubicBezTo>
                  <a:cubicBezTo>
                    <a:pt x="969830" y="1213452"/>
                    <a:pt x="970815" y="1214361"/>
                    <a:pt x="971801" y="1215370"/>
                  </a:cubicBezTo>
                  <a:cubicBezTo>
                    <a:pt x="971209" y="1214361"/>
                    <a:pt x="970815" y="1213452"/>
                    <a:pt x="970224" y="1212443"/>
                  </a:cubicBezTo>
                  <a:cubicBezTo>
                    <a:pt x="969830" y="1211939"/>
                    <a:pt x="969238" y="1211535"/>
                    <a:pt x="968844" y="1211030"/>
                  </a:cubicBezTo>
                  <a:lnTo>
                    <a:pt x="967063" y="1209828"/>
                  </a:lnTo>
                  <a:lnTo>
                    <a:pt x="965888" y="1208104"/>
                  </a:lnTo>
                  <a:close/>
                  <a:moveTo>
                    <a:pt x="41809" y="1205250"/>
                  </a:moveTo>
                  <a:lnTo>
                    <a:pt x="44692" y="1205250"/>
                  </a:lnTo>
                  <a:lnTo>
                    <a:pt x="47576" y="1205250"/>
                  </a:lnTo>
                  <a:lnTo>
                    <a:pt x="51901" y="1206691"/>
                  </a:lnTo>
                  <a:lnTo>
                    <a:pt x="46134" y="1213899"/>
                  </a:lnTo>
                  <a:lnTo>
                    <a:pt x="38926" y="1219666"/>
                  </a:lnTo>
                  <a:lnTo>
                    <a:pt x="23067" y="1229759"/>
                  </a:lnTo>
                  <a:lnTo>
                    <a:pt x="30275" y="1221110"/>
                  </a:lnTo>
                  <a:lnTo>
                    <a:pt x="37484" y="1213899"/>
                  </a:lnTo>
                  <a:lnTo>
                    <a:pt x="38926" y="1212458"/>
                  </a:lnTo>
                  <a:cubicBezTo>
                    <a:pt x="39407" y="1210536"/>
                    <a:pt x="39886" y="1208613"/>
                    <a:pt x="40367" y="1206691"/>
                  </a:cubicBezTo>
                  <a:close/>
                  <a:moveTo>
                    <a:pt x="76409" y="1190833"/>
                  </a:moveTo>
                  <a:lnTo>
                    <a:pt x="77852" y="1196600"/>
                  </a:lnTo>
                  <a:lnTo>
                    <a:pt x="83620" y="1190833"/>
                  </a:lnTo>
                  <a:lnTo>
                    <a:pt x="86502" y="1195159"/>
                  </a:lnTo>
                  <a:lnTo>
                    <a:pt x="85059" y="1198041"/>
                  </a:lnTo>
                  <a:lnTo>
                    <a:pt x="79295" y="1202367"/>
                  </a:lnTo>
                  <a:lnTo>
                    <a:pt x="83620" y="1199482"/>
                  </a:lnTo>
                  <a:lnTo>
                    <a:pt x="85059" y="1202367"/>
                  </a:lnTo>
                  <a:lnTo>
                    <a:pt x="83620" y="1203808"/>
                  </a:lnTo>
                  <a:lnTo>
                    <a:pt x="80734" y="1205249"/>
                  </a:lnTo>
                  <a:lnTo>
                    <a:pt x="74969" y="1208134"/>
                  </a:lnTo>
                  <a:lnTo>
                    <a:pt x="64876" y="1213901"/>
                  </a:lnTo>
                  <a:lnTo>
                    <a:pt x="60551" y="1215342"/>
                  </a:lnTo>
                  <a:lnTo>
                    <a:pt x="54783" y="1215342"/>
                  </a:lnTo>
                  <a:lnTo>
                    <a:pt x="51901" y="1213901"/>
                  </a:lnTo>
                  <a:lnTo>
                    <a:pt x="61994" y="1211016"/>
                  </a:lnTo>
                  <a:lnTo>
                    <a:pt x="67759" y="1206693"/>
                  </a:lnTo>
                  <a:lnTo>
                    <a:pt x="67759" y="1205249"/>
                  </a:lnTo>
                  <a:lnTo>
                    <a:pt x="64876" y="1203808"/>
                  </a:lnTo>
                  <a:lnTo>
                    <a:pt x="67759" y="1203808"/>
                  </a:lnTo>
                  <a:lnTo>
                    <a:pt x="69201" y="1203808"/>
                  </a:lnTo>
                  <a:lnTo>
                    <a:pt x="70644" y="1202367"/>
                  </a:lnTo>
                  <a:lnTo>
                    <a:pt x="74969" y="1202367"/>
                  </a:lnTo>
                  <a:lnTo>
                    <a:pt x="76409" y="1199482"/>
                  </a:lnTo>
                  <a:lnTo>
                    <a:pt x="70644" y="1199482"/>
                  </a:lnTo>
                  <a:lnTo>
                    <a:pt x="69201" y="1198041"/>
                  </a:lnTo>
                  <a:lnTo>
                    <a:pt x="67759" y="1196600"/>
                  </a:lnTo>
                  <a:lnTo>
                    <a:pt x="69201" y="1195159"/>
                  </a:lnTo>
                  <a:lnTo>
                    <a:pt x="72084" y="1192274"/>
                  </a:lnTo>
                  <a:close/>
                  <a:moveTo>
                    <a:pt x="854929" y="1187950"/>
                  </a:moveTo>
                  <a:lnTo>
                    <a:pt x="862136" y="1187950"/>
                  </a:lnTo>
                  <a:lnTo>
                    <a:pt x="863579" y="1190833"/>
                  </a:lnTo>
                  <a:lnTo>
                    <a:pt x="867904" y="1189393"/>
                  </a:lnTo>
                  <a:lnTo>
                    <a:pt x="870787" y="1189393"/>
                  </a:lnTo>
                  <a:lnTo>
                    <a:pt x="872230" y="1192276"/>
                  </a:lnTo>
                  <a:lnTo>
                    <a:pt x="873432" y="1195879"/>
                  </a:lnTo>
                  <a:lnTo>
                    <a:pt x="872951" y="1197320"/>
                  </a:lnTo>
                  <a:lnTo>
                    <a:pt x="870787" y="1199482"/>
                  </a:lnTo>
                  <a:lnTo>
                    <a:pt x="867904" y="1202365"/>
                  </a:lnTo>
                  <a:lnTo>
                    <a:pt x="863579" y="1203808"/>
                  </a:lnTo>
                  <a:lnTo>
                    <a:pt x="869347" y="1202365"/>
                  </a:lnTo>
                  <a:lnTo>
                    <a:pt x="867904" y="1203808"/>
                  </a:lnTo>
                  <a:lnTo>
                    <a:pt x="867904" y="1205251"/>
                  </a:lnTo>
                  <a:lnTo>
                    <a:pt x="872230" y="1199482"/>
                  </a:lnTo>
                  <a:lnTo>
                    <a:pt x="872951" y="1197320"/>
                  </a:lnTo>
                  <a:lnTo>
                    <a:pt x="873672" y="1196599"/>
                  </a:lnTo>
                  <a:lnTo>
                    <a:pt x="873432" y="1195879"/>
                  </a:lnTo>
                  <a:lnTo>
                    <a:pt x="873672" y="1195159"/>
                  </a:lnTo>
                  <a:lnTo>
                    <a:pt x="876555" y="1190833"/>
                  </a:lnTo>
                  <a:lnTo>
                    <a:pt x="879437" y="1189393"/>
                  </a:lnTo>
                  <a:lnTo>
                    <a:pt x="880880" y="1189393"/>
                  </a:lnTo>
                  <a:lnTo>
                    <a:pt x="885205" y="1187950"/>
                  </a:lnTo>
                  <a:lnTo>
                    <a:pt x="883762" y="1192276"/>
                  </a:lnTo>
                  <a:lnTo>
                    <a:pt x="880880" y="1196599"/>
                  </a:lnTo>
                  <a:lnTo>
                    <a:pt x="879437" y="1202365"/>
                  </a:lnTo>
                  <a:lnTo>
                    <a:pt x="879437" y="1205251"/>
                  </a:lnTo>
                  <a:cubicBezTo>
                    <a:pt x="878956" y="1207174"/>
                    <a:pt x="878479" y="1209096"/>
                    <a:pt x="877998" y="1211018"/>
                  </a:cubicBezTo>
                  <a:lnTo>
                    <a:pt x="876555" y="1213901"/>
                  </a:lnTo>
                  <a:lnTo>
                    <a:pt x="872230" y="1218224"/>
                  </a:lnTo>
                  <a:lnTo>
                    <a:pt x="867907" y="1219666"/>
                  </a:lnTo>
                  <a:lnTo>
                    <a:pt x="870789" y="1219666"/>
                  </a:lnTo>
                  <a:lnTo>
                    <a:pt x="885204" y="1219666"/>
                  </a:lnTo>
                  <a:lnTo>
                    <a:pt x="885204" y="1221109"/>
                  </a:lnTo>
                  <a:lnTo>
                    <a:pt x="883764" y="1221109"/>
                  </a:lnTo>
                  <a:lnTo>
                    <a:pt x="879439" y="1221109"/>
                  </a:lnTo>
                  <a:lnTo>
                    <a:pt x="879439" y="1222549"/>
                  </a:lnTo>
                  <a:lnTo>
                    <a:pt x="879439" y="1223992"/>
                  </a:lnTo>
                  <a:lnTo>
                    <a:pt x="879439" y="1226875"/>
                  </a:lnTo>
                  <a:lnTo>
                    <a:pt x="877996" y="1228315"/>
                  </a:lnTo>
                  <a:lnTo>
                    <a:pt x="880879" y="1228315"/>
                  </a:lnTo>
                  <a:lnTo>
                    <a:pt x="883764" y="1229758"/>
                  </a:lnTo>
                  <a:cubicBezTo>
                    <a:pt x="884245" y="1231680"/>
                    <a:pt x="884723" y="1233602"/>
                    <a:pt x="885204" y="1235524"/>
                  </a:cubicBezTo>
                  <a:lnTo>
                    <a:pt x="889529" y="1242734"/>
                  </a:lnTo>
                  <a:lnTo>
                    <a:pt x="895297" y="1245617"/>
                  </a:lnTo>
                  <a:lnTo>
                    <a:pt x="896740" y="1245617"/>
                  </a:lnTo>
                  <a:lnTo>
                    <a:pt x="899622" y="1249940"/>
                  </a:lnTo>
                  <a:lnTo>
                    <a:pt x="896740" y="1251383"/>
                  </a:lnTo>
                  <a:lnTo>
                    <a:pt x="895297" y="1247057"/>
                  </a:lnTo>
                  <a:lnTo>
                    <a:pt x="893854" y="1249940"/>
                  </a:lnTo>
                  <a:lnTo>
                    <a:pt x="889529" y="1245617"/>
                  </a:lnTo>
                  <a:lnTo>
                    <a:pt x="885204" y="1241291"/>
                  </a:lnTo>
                  <a:lnTo>
                    <a:pt x="879439" y="1235524"/>
                  </a:lnTo>
                  <a:lnTo>
                    <a:pt x="876553" y="1231198"/>
                  </a:lnTo>
                  <a:lnTo>
                    <a:pt x="876553" y="1229758"/>
                  </a:lnTo>
                  <a:lnTo>
                    <a:pt x="873671" y="1231198"/>
                  </a:lnTo>
                  <a:lnTo>
                    <a:pt x="872228" y="1229758"/>
                  </a:lnTo>
                  <a:lnTo>
                    <a:pt x="872228" y="1226875"/>
                  </a:lnTo>
                  <a:lnTo>
                    <a:pt x="872228" y="1223992"/>
                  </a:lnTo>
                  <a:lnTo>
                    <a:pt x="873671" y="1222549"/>
                  </a:lnTo>
                  <a:lnTo>
                    <a:pt x="870789" y="1222549"/>
                  </a:lnTo>
                  <a:lnTo>
                    <a:pt x="865021" y="1222549"/>
                  </a:lnTo>
                  <a:lnTo>
                    <a:pt x="865021" y="1221109"/>
                  </a:lnTo>
                  <a:lnTo>
                    <a:pt x="867903" y="1219666"/>
                  </a:lnTo>
                  <a:lnTo>
                    <a:pt x="863579" y="1215341"/>
                  </a:lnTo>
                  <a:lnTo>
                    <a:pt x="862136" y="1215341"/>
                  </a:lnTo>
                  <a:lnTo>
                    <a:pt x="863579" y="1213901"/>
                  </a:lnTo>
                  <a:lnTo>
                    <a:pt x="863579" y="1212458"/>
                  </a:lnTo>
                  <a:lnTo>
                    <a:pt x="865022" y="1212458"/>
                  </a:lnTo>
                  <a:lnTo>
                    <a:pt x="860697" y="1208135"/>
                  </a:lnTo>
                  <a:lnTo>
                    <a:pt x="854929" y="1205251"/>
                  </a:lnTo>
                  <a:lnTo>
                    <a:pt x="856372" y="1205251"/>
                  </a:lnTo>
                  <a:lnTo>
                    <a:pt x="853486" y="1196599"/>
                  </a:lnTo>
                  <a:lnTo>
                    <a:pt x="850604" y="1190833"/>
                  </a:lnTo>
                  <a:lnTo>
                    <a:pt x="853486" y="1189393"/>
                  </a:lnTo>
                  <a:close/>
                  <a:moveTo>
                    <a:pt x="934158" y="1183581"/>
                  </a:moveTo>
                  <a:lnTo>
                    <a:pt x="927063" y="1185094"/>
                  </a:lnTo>
                  <a:lnTo>
                    <a:pt x="931399" y="1185094"/>
                  </a:lnTo>
                  <a:cubicBezTo>
                    <a:pt x="932384" y="1184590"/>
                    <a:pt x="933173" y="1184085"/>
                    <a:pt x="934158" y="1183581"/>
                  </a:cubicBezTo>
                  <a:close/>
                  <a:moveTo>
                    <a:pt x="139843" y="1159115"/>
                  </a:moveTo>
                  <a:lnTo>
                    <a:pt x="142728" y="1159115"/>
                  </a:lnTo>
                  <a:lnTo>
                    <a:pt x="148493" y="1159115"/>
                  </a:lnTo>
                  <a:lnTo>
                    <a:pt x="152820" y="1164881"/>
                  </a:lnTo>
                  <a:lnTo>
                    <a:pt x="155701" y="1166322"/>
                  </a:lnTo>
                  <a:lnTo>
                    <a:pt x="158586" y="1167765"/>
                  </a:lnTo>
                  <a:lnTo>
                    <a:pt x="158586" y="1169206"/>
                  </a:lnTo>
                  <a:lnTo>
                    <a:pt x="154263" y="1167765"/>
                  </a:lnTo>
                  <a:lnTo>
                    <a:pt x="152820" y="1167765"/>
                  </a:lnTo>
                  <a:lnTo>
                    <a:pt x="149936" y="1169206"/>
                  </a:lnTo>
                  <a:lnTo>
                    <a:pt x="147051" y="1172091"/>
                  </a:lnTo>
                  <a:lnTo>
                    <a:pt x="142728" y="1172091"/>
                  </a:lnTo>
                  <a:lnTo>
                    <a:pt x="134077" y="1172091"/>
                  </a:lnTo>
                  <a:lnTo>
                    <a:pt x="132635" y="1173532"/>
                  </a:lnTo>
                  <a:lnTo>
                    <a:pt x="131193" y="1174973"/>
                  </a:lnTo>
                  <a:lnTo>
                    <a:pt x="129750" y="1176414"/>
                  </a:lnTo>
                  <a:lnTo>
                    <a:pt x="125427" y="1179298"/>
                  </a:lnTo>
                  <a:lnTo>
                    <a:pt x="122542" y="1179298"/>
                  </a:lnTo>
                  <a:lnTo>
                    <a:pt x="118219" y="1176414"/>
                  </a:lnTo>
                  <a:lnTo>
                    <a:pt x="116777" y="1173532"/>
                  </a:lnTo>
                  <a:lnTo>
                    <a:pt x="118219" y="1172091"/>
                  </a:lnTo>
                  <a:lnTo>
                    <a:pt x="119662" y="1169206"/>
                  </a:lnTo>
                  <a:lnTo>
                    <a:pt x="122542" y="1166322"/>
                  </a:lnTo>
                  <a:lnTo>
                    <a:pt x="125427" y="1163440"/>
                  </a:lnTo>
                  <a:lnTo>
                    <a:pt x="124048" y="1162938"/>
                  </a:lnTo>
                  <a:lnTo>
                    <a:pt x="131193" y="1160556"/>
                  </a:lnTo>
                  <a:lnTo>
                    <a:pt x="136962" y="1160556"/>
                  </a:lnTo>
                  <a:close/>
                  <a:moveTo>
                    <a:pt x="157126" y="1156264"/>
                  </a:moveTo>
                  <a:lnTo>
                    <a:pt x="157126" y="1157679"/>
                  </a:lnTo>
                  <a:cubicBezTo>
                    <a:pt x="157656" y="1158627"/>
                    <a:pt x="158097" y="1159634"/>
                    <a:pt x="158626" y="1160582"/>
                  </a:cubicBezTo>
                  <a:lnTo>
                    <a:pt x="158626" y="1163426"/>
                  </a:lnTo>
                  <a:cubicBezTo>
                    <a:pt x="157215" y="1163900"/>
                    <a:pt x="155715" y="1164434"/>
                    <a:pt x="154303" y="1164908"/>
                  </a:cubicBezTo>
                  <a:lnTo>
                    <a:pt x="154303" y="1160582"/>
                  </a:lnTo>
                  <a:cubicBezTo>
                    <a:pt x="154744" y="1159634"/>
                    <a:pt x="155274" y="1158627"/>
                    <a:pt x="155715" y="1157679"/>
                  </a:cubicBezTo>
                  <a:close/>
                  <a:moveTo>
                    <a:pt x="157126" y="1156257"/>
                  </a:moveTo>
                  <a:lnTo>
                    <a:pt x="157130" y="1156260"/>
                  </a:lnTo>
                  <a:lnTo>
                    <a:pt x="157126" y="1156264"/>
                  </a:lnTo>
                  <a:close/>
                  <a:moveTo>
                    <a:pt x="865008" y="1156238"/>
                  </a:moveTo>
                  <a:lnTo>
                    <a:pt x="865002" y="1156240"/>
                  </a:lnTo>
                  <a:lnTo>
                    <a:pt x="865008" y="1156240"/>
                  </a:lnTo>
                  <a:close/>
                  <a:moveTo>
                    <a:pt x="158626" y="1151931"/>
                  </a:moveTo>
                  <a:lnTo>
                    <a:pt x="161450" y="1151931"/>
                  </a:lnTo>
                  <a:cubicBezTo>
                    <a:pt x="161131" y="1152243"/>
                    <a:pt x="160814" y="1152556"/>
                    <a:pt x="160505" y="1152878"/>
                  </a:cubicBezTo>
                  <a:close/>
                  <a:moveTo>
                    <a:pt x="902499" y="1150450"/>
                  </a:moveTo>
                  <a:lnTo>
                    <a:pt x="909723" y="1150450"/>
                  </a:lnTo>
                  <a:lnTo>
                    <a:pt x="906811" y="1153359"/>
                  </a:lnTo>
                  <a:cubicBezTo>
                    <a:pt x="904874" y="1154305"/>
                    <a:pt x="903025" y="1155311"/>
                    <a:pt x="901088" y="1156257"/>
                  </a:cubicBezTo>
                  <a:lnTo>
                    <a:pt x="899588" y="1156257"/>
                  </a:lnTo>
                  <a:lnTo>
                    <a:pt x="899588" y="1153353"/>
                  </a:lnTo>
                  <a:cubicBezTo>
                    <a:pt x="898617" y="1152879"/>
                    <a:pt x="897735" y="1152405"/>
                    <a:pt x="896764" y="1151931"/>
                  </a:cubicBezTo>
                  <a:lnTo>
                    <a:pt x="899588" y="1151931"/>
                  </a:lnTo>
                  <a:cubicBezTo>
                    <a:pt x="900558" y="1151457"/>
                    <a:pt x="901529" y="1150924"/>
                    <a:pt x="902499" y="1150450"/>
                  </a:cubicBezTo>
                  <a:close/>
                  <a:moveTo>
                    <a:pt x="909725" y="1150448"/>
                  </a:moveTo>
                  <a:lnTo>
                    <a:pt x="909726" y="1150448"/>
                  </a:lnTo>
                  <a:lnTo>
                    <a:pt x="909725" y="1150450"/>
                  </a:lnTo>
                  <a:lnTo>
                    <a:pt x="909723" y="1150450"/>
                  </a:lnTo>
                  <a:close/>
                  <a:moveTo>
                    <a:pt x="893856" y="1146140"/>
                  </a:moveTo>
                  <a:lnTo>
                    <a:pt x="893856" y="1150465"/>
                  </a:lnTo>
                  <a:lnTo>
                    <a:pt x="892412" y="1150465"/>
                  </a:lnTo>
                  <a:lnTo>
                    <a:pt x="888089" y="1150465"/>
                  </a:lnTo>
                  <a:lnTo>
                    <a:pt x="892412" y="1149023"/>
                  </a:lnTo>
                  <a:close/>
                  <a:moveTo>
                    <a:pt x="853836" y="1140737"/>
                  </a:moveTo>
                  <a:lnTo>
                    <a:pt x="852751" y="1141822"/>
                  </a:lnTo>
                  <a:lnTo>
                    <a:pt x="853619" y="1141388"/>
                  </a:lnTo>
                  <a:close/>
                  <a:moveTo>
                    <a:pt x="922704" y="1124544"/>
                  </a:moveTo>
                  <a:lnTo>
                    <a:pt x="922704" y="1127400"/>
                  </a:lnTo>
                  <a:lnTo>
                    <a:pt x="922704" y="1128822"/>
                  </a:lnTo>
                  <a:cubicBezTo>
                    <a:pt x="921734" y="1130244"/>
                    <a:pt x="920763" y="1131726"/>
                    <a:pt x="919793" y="1133148"/>
                  </a:cubicBezTo>
                  <a:cubicBezTo>
                    <a:pt x="919351" y="1134096"/>
                    <a:pt x="918822" y="1135103"/>
                    <a:pt x="918381" y="1136051"/>
                  </a:cubicBezTo>
                  <a:cubicBezTo>
                    <a:pt x="918822" y="1137473"/>
                    <a:pt x="919351" y="1138955"/>
                    <a:pt x="919793" y="1140377"/>
                  </a:cubicBezTo>
                  <a:cubicBezTo>
                    <a:pt x="920763" y="1143280"/>
                    <a:pt x="921734" y="1146124"/>
                    <a:pt x="922704" y="1149028"/>
                  </a:cubicBezTo>
                  <a:lnTo>
                    <a:pt x="923180" y="1150006"/>
                  </a:lnTo>
                  <a:cubicBezTo>
                    <a:pt x="923489" y="1148715"/>
                    <a:pt x="923842" y="1147428"/>
                    <a:pt x="924107" y="1146140"/>
                  </a:cubicBezTo>
                  <a:cubicBezTo>
                    <a:pt x="923713" y="1144727"/>
                    <a:pt x="923122" y="1143213"/>
                    <a:pt x="922727" y="1141801"/>
                  </a:cubicBezTo>
                  <a:lnTo>
                    <a:pt x="919771" y="1136048"/>
                  </a:lnTo>
                  <a:cubicBezTo>
                    <a:pt x="920757" y="1135039"/>
                    <a:pt x="921742" y="1134131"/>
                    <a:pt x="922727" y="1133122"/>
                  </a:cubicBezTo>
                  <a:lnTo>
                    <a:pt x="922727" y="1128883"/>
                  </a:lnTo>
                  <a:lnTo>
                    <a:pt x="922727" y="1124544"/>
                  </a:lnTo>
                  <a:close/>
                  <a:moveTo>
                    <a:pt x="915420" y="1121612"/>
                  </a:moveTo>
                  <a:lnTo>
                    <a:pt x="915443" y="1121631"/>
                  </a:lnTo>
                  <a:cubicBezTo>
                    <a:pt x="915441" y="1121626"/>
                    <a:pt x="915438" y="1121621"/>
                    <a:pt x="915435" y="1121617"/>
                  </a:cubicBezTo>
                  <a:close/>
                  <a:moveTo>
                    <a:pt x="844104" y="1121456"/>
                  </a:moveTo>
                  <a:lnTo>
                    <a:pt x="844104" y="1123081"/>
                  </a:lnTo>
                  <a:lnTo>
                    <a:pt x="845339" y="1123491"/>
                  </a:lnTo>
                  <a:lnTo>
                    <a:pt x="846266" y="1121635"/>
                  </a:lnTo>
                  <a:lnTo>
                    <a:pt x="844824" y="1121635"/>
                  </a:lnTo>
                  <a:close/>
                  <a:moveTo>
                    <a:pt x="831126" y="1114429"/>
                  </a:moveTo>
                  <a:lnTo>
                    <a:pt x="835453" y="1114429"/>
                  </a:lnTo>
                  <a:lnTo>
                    <a:pt x="839777" y="1114429"/>
                  </a:lnTo>
                  <a:lnTo>
                    <a:pt x="844104" y="1115872"/>
                  </a:lnTo>
                  <a:lnTo>
                    <a:pt x="844104" y="1117312"/>
                  </a:lnTo>
                  <a:lnTo>
                    <a:pt x="844824" y="1117312"/>
                  </a:lnTo>
                  <a:lnTo>
                    <a:pt x="849148" y="1117312"/>
                  </a:lnTo>
                  <a:lnTo>
                    <a:pt x="853475" y="1118755"/>
                  </a:lnTo>
                  <a:lnTo>
                    <a:pt x="853475" y="1121635"/>
                  </a:lnTo>
                  <a:lnTo>
                    <a:pt x="853475" y="1125964"/>
                  </a:lnTo>
                  <a:lnTo>
                    <a:pt x="857798" y="1127401"/>
                  </a:lnTo>
                  <a:lnTo>
                    <a:pt x="863567" y="1130287"/>
                  </a:lnTo>
                  <a:lnTo>
                    <a:pt x="872213" y="1144705"/>
                  </a:lnTo>
                  <a:lnTo>
                    <a:pt x="869331" y="1141820"/>
                  </a:lnTo>
                  <a:lnTo>
                    <a:pt x="865008" y="1141820"/>
                  </a:lnTo>
                  <a:lnTo>
                    <a:pt x="862122" y="1144704"/>
                  </a:lnTo>
                  <a:lnTo>
                    <a:pt x="862123" y="1144705"/>
                  </a:lnTo>
                  <a:lnTo>
                    <a:pt x="865008" y="1143262"/>
                  </a:lnTo>
                  <a:lnTo>
                    <a:pt x="867890" y="1143262"/>
                  </a:lnTo>
                  <a:lnTo>
                    <a:pt x="870772" y="1144705"/>
                  </a:lnTo>
                  <a:lnTo>
                    <a:pt x="867890" y="1146148"/>
                  </a:lnTo>
                  <a:lnTo>
                    <a:pt x="869331" y="1146148"/>
                  </a:lnTo>
                  <a:lnTo>
                    <a:pt x="873659" y="1149029"/>
                  </a:lnTo>
                  <a:lnTo>
                    <a:pt x="873659" y="1150471"/>
                  </a:lnTo>
                  <a:lnTo>
                    <a:pt x="872213" y="1151914"/>
                  </a:lnTo>
                  <a:lnTo>
                    <a:pt x="877982" y="1151914"/>
                  </a:lnTo>
                  <a:lnTo>
                    <a:pt x="876541" y="1156238"/>
                  </a:lnTo>
                  <a:lnTo>
                    <a:pt x="872213" y="1159123"/>
                  </a:lnTo>
                  <a:lnTo>
                    <a:pt x="877982" y="1159123"/>
                  </a:lnTo>
                  <a:lnTo>
                    <a:pt x="877982" y="1163447"/>
                  </a:lnTo>
                  <a:lnTo>
                    <a:pt x="877982" y="1166327"/>
                  </a:lnTo>
                  <a:lnTo>
                    <a:pt x="873659" y="1169213"/>
                  </a:lnTo>
                  <a:lnTo>
                    <a:pt x="869331" y="1167770"/>
                  </a:lnTo>
                  <a:lnTo>
                    <a:pt x="870772" y="1164890"/>
                  </a:lnTo>
                  <a:lnTo>
                    <a:pt x="869331" y="1164890"/>
                  </a:lnTo>
                  <a:lnTo>
                    <a:pt x="868177" y="1163734"/>
                  </a:lnTo>
                  <a:lnTo>
                    <a:pt x="864288" y="1166330"/>
                  </a:lnTo>
                  <a:lnTo>
                    <a:pt x="859960" y="1164887"/>
                  </a:lnTo>
                  <a:lnTo>
                    <a:pt x="861401" y="1162007"/>
                  </a:lnTo>
                  <a:lnTo>
                    <a:pt x="859960" y="1162007"/>
                  </a:lnTo>
                  <a:lnTo>
                    <a:pt x="858519" y="1160564"/>
                  </a:lnTo>
                  <a:lnTo>
                    <a:pt x="858519" y="1157678"/>
                  </a:lnTo>
                  <a:lnTo>
                    <a:pt x="854196" y="1156240"/>
                  </a:lnTo>
                  <a:lnTo>
                    <a:pt x="855637" y="1154797"/>
                  </a:lnTo>
                  <a:lnTo>
                    <a:pt x="855637" y="1153355"/>
                  </a:lnTo>
                  <a:lnTo>
                    <a:pt x="852751" y="1154797"/>
                  </a:lnTo>
                  <a:lnTo>
                    <a:pt x="853713" y="1151914"/>
                  </a:lnTo>
                  <a:lnTo>
                    <a:pt x="853475" y="1151914"/>
                  </a:lnTo>
                  <a:lnTo>
                    <a:pt x="853833" y="1151556"/>
                  </a:lnTo>
                  <a:lnTo>
                    <a:pt x="854195" y="1150471"/>
                  </a:lnTo>
                  <a:lnTo>
                    <a:pt x="849148" y="1150471"/>
                  </a:lnTo>
                  <a:lnTo>
                    <a:pt x="849148" y="1149391"/>
                  </a:lnTo>
                  <a:lnTo>
                    <a:pt x="848427" y="1149031"/>
                  </a:lnTo>
                  <a:lnTo>
                    <a:pt x="846986" y="1147588"/>
                  </a:lnTo>
                  <a:lnTo>
                    <a:pt x="845545" y="1149031"/>
                  </a:lnTo>
                  <a:lnTo>
                    <a:pt x="844104" y="1149031"/>
                  </a:lnTo>
                  <a:lnTo>
                    <a:pt x="845545" y="1147588"/>
                  </a:lnTo>
                  <a:lnTo>
                    <a:pt x="839777" y="1147588"/>
                  </a:lnTo>
                  <a:lnTo>
                    <a:pt x="839777" y="1146146"/>
                  </a:lnTo>
                  <a:lnTo>
                    <a:pt x="841218" y="1143265"/>
                  </a:lnTo>
                  <a:lnTo>
                    <a:pt x="848427" y="1146146"/>
                  </a:lnTo>
                  <a:lnTo>
                    <a:pt x="844104" y="1141822"/>
                  </a:lnTo>
                  <a:lnTo>
                    <a:pt x="844104" y="1138937"/>
                  </a:lnTo>
                  <a:lnTo>
                    <a:pt x="845545" y="1134613"/>
                  </a:lnTo>
                  <a:lnTo>
                    <a:pt x="841218" y="1137494"/>
                  </a:lnTo>
                  <a:lnTo>
                    <a:pt x="838336" y="1137494"/>
                  </a:lnTo>
                  <a:lnTo>
                    <a:pt x="836895" y="1134613"/>
                  </a:lnTo>
                  <a:lnTo>
                    <a:pt x="838336" y="1133170"/>
                  </a:lnTo>
                  <a:lnTo>
                    <a:pt x="839777" y="1131727"/>
                  </a:lnTo>
                  <a:lnTo>
                    <a:pt x="839777" y="1129205"/>
                  </a:lnTo>
                  <a:lnTo>
                    <a:pt x="839056" y="1129566"/>
                  </a:lnTo>
                  <a:lnTo>
                    <a:pt x="838336" y="1131727"/>
                  </a:lnTo>
                  <a:lnTo>
                    <a:pt x="838336" y="1129926"/>
                  </a:lnTo>
                  <a:lnTo>
                    <a:pt x="837615" y="1130287"/>
                  </a:lnTo>
                  <a:lnTo>
                    <a:pt x="837615" y="1127401"/>
                  </a:lnTo>
                  <a:lnTo>
                    <a:pt x="837615" y="1125964"/>
                  </a:lnTo>
                  <a:lnTo>
                    <a:pt x="838336" y="1125603"/>
                  </a:lnTo>
                  <a:lnTo>
                    <a:pt x="838336" y="1124518"/>
                  </a:lnTo>
                  <a:lnTo>
                    <a:pt x="838336" y="1121638"/>
                  </a:lnTo>
                  <a:lnTo>
                    <a:pt x="836895" y="1123081"/>
                  </a:lnTo>
                  <a:lnTo>
                    <a:pt x="835453" y="1124518"/>
                  </a:lnTo>
                  <a:lnTo>
                    <a:pt x="831126" y="1125961"/>
                  </a:lnTo>
                  <a:lnTo>
                    <a:pt x="828244" y="1127404"/>
                  </a:lnTo>
                  <a:lnTo>
                    <a:pt x="828244" y="1124518"/>
                  </a:lnTo>
                  <a:lnTo>
                    <a:pt x="828244" y="1123081"/>
                  </a:lnTo>
                  <a:lnTo>
                    <a:pt x="831126" y="1121638"/>
                  </a:lnTo>
                  <a:lnTo>
                    <a:pt x="835453" y="1121638"/>
                  </a:lnTo>
                  <a:lnTo>
                    <a:pt x="836895" y="1118752"/>
                  </a:lnTo>
                  <a:lnTo>
                    <a:pt x="835453" y="1118752"/>
                  </a:lnTo>
                  <a:lnTo>
                    <a:pt x="829685" y="1117315"/>
                  </a:lnTo>
                  <a:close/>
                  <a:moveTo>
                    <a:pt x="882664" y="1105622"/>
                  </a:moveTo>
                  <a:cubicBezTo>
                    <a:pt x="883007" y="1106147"/>
                    <a:pt x="883355" y="1106670"/>
                    <a:pt x="883706" y="1107195"/>
                  </a:cubicBezTo>
                  <a:lnTo>
                    <a:pt x="883729" y="1107195"/>
                  </a:lnTo>
                  <a:cubicBezTo>
                    <a:pt x="883722" y="1107192"/>
                    <a:pt x="883713" y="1107189"/>
                    <a:pt x="883705" y="1107186"/>
                  </a:cubicBezTo>
                  <a:close/>
                  <a:moveTo>
                    <a:pt x="2497008" y="1102846"/>
                  </a:moveTo>
                  <a:lnTo>
                    <a:pt x="2497008" y="1104360"/>
                  </a:lnTo>
                  <a:lnTo>
                    <a:pt x="2495629" y="1104360"/>
                  </a:lnTo>
                  <a:cubicBezTo>
                    <a:pt x="2496023" y="1103855"/>
                    <a:pt x="2496614" y="1103351"/>
                    <a:pt x="2497008" y="1102846"/>
                  </a:cubicBezTo>
                  <a:close/>
                  <a:moveTo>
                    <a:pt x="877950" y="1094241"/>
                  </a:moveTo>
                  <a:cubicBezTo>
                    <a:pt x="877513" y="1094709"/>
                    <a:pt x="876994" y="1095233"/>
                    <a:pt x="876560" y="1095700"/>
                  </a:cubicBezTo>
                  <a:lnTo>
                    <a:pt x="877751" y="1098099"/>
                  </a:lnTo>
                  <a:cubicBezTo>
                    <a:pt x="877397" y="1097281"/>
                    <a:pt x="876936" y="1096515"/>
                    <a:pt x="876611" y="1095681"/>
                  </a:cubicBezTo>
                  <a:cubicBezTo>
                    <a:pt x="877005" y="1095176"/>
                    <a:pt x="877596" y="1094773"/>
                    <a:pt x="877990" y="1094268"/>
                  </a:cubicBezTo>
                  <a:close/>
                  <a:moveTo>
                    <a:pt x="834732" y="1091362"/>
                  </a:moveTo>
                  <a:lnTo>
                    <a:pt x="837615" y="1091362"/>
                  </a:lnTo>
                  <a:lnTo>
                    <a:pt x="844823" y="1091362"/>
                  </a:lnTo>
                  <a:lnTo>
                    <a:pt x="850590" y="1094245"/>
                  </a:lnTo>
                  <a:lnTo>
                    <a:pt x="854915" y="1097130"/>
                  </a:lnTo>
                  <a:lnTo>
                    <a:pt x="856357" y="1102895"/>
                  </a:lnTo>
                  <a:lnTo>
                    <a:pt x="856357" y="1104337"/>
                  </a:lnTo>
                  <a:lnTo>
                    <a:pt x="854915" y="1105780"/>
                  </a:lnTo>
                  <a:lnTo>
                    <a:pt x="850590" y="1104337"/>
                  </a:lnTo>
                  <a:lnTo>
                    <a:pt x="847707" y="1101455"/>
                  </a:lnTo>
                  <a:lnTo>
                    <a:pt x="849148" y="1104337"/>
                  </a:lnTo>
                  <a:lnTo>
                    <a:pt x="849148" y="1105780"/>
                  </a:lnTo>
                  <a:lnTo>
                    <a:pt x="853474" y="1107220"/>
                  </a:lnTo>
                  <a:lnTo>
                    <a:pt x="853474" y="1110105"/>
                  </a:lnTo>
                  <a:lnTo>
                    <a:pt x="847707" y="1111545"/>
                  </a:lnTo>
                  <a:lnTo>
                    <a:pt x="840498" y="1112988"/>
                  </a:lnTo>
                  <a:lnTo>
                    <a:pt x="839057" y="1110105"/>
                  </a:lnTo>
                  <a:lnTo>
                    <a:pt x="837615" y="1104337"/>
                  </a:lnTo>
                  <a:lnTo>
                    <a:pt x="839057" y="1098570"/>
                  </a:lnTo>
                  <a:lnTo>
                    <a:pt x="837615" y="1101455"/>
                  </a:lnTo>
                  <a:lnTo>
                    <a:pt x="834732" y="1098570"/>
                  </a:lnTo>
                  <a:lnTo>
                    <a:pt x="837615" y="1097130"/>
                  </a:lnTo>
                  <a:lnTo>
                    <a:pt x="833290" y="1095687"/>
                  </a:lnTo>
                  <a:lnTo>
                    <a:pt x="833290" y="1094245"/>
                  </a:lnTo>
                  <a:close/>
                  <a:moveTo>
                    <a:pt x="870237" y="1082084"/>
                  </a:moveTo>
                  <a:cubicBezTo>
                    <a:pt x="870902" y="1083737"/>
                    <a:pt x="871569" y="1085379"/>
                    <a:pt x="872236" y="1087049"/>
                  </a:cubicBezTo>
                  <a:lnTo>
                    <a:pt x="872236" y="1089893"/>
                  </a:lnTo>
                  <a:cubicBezTo>
                    <a:pt x="872677" y="1090367"/>
                    <a:pt x="873207" y="1090900"/>
                    <a:pt x="873648" y="1091374"/>
                  </a:cubicBezTo>
                  <a:lnTo>
                    <a:pt x="875798" y="1092789"/>
                  </a:lnTo>
                  <a:cubicBezTo>
                    <a:pt x="875067" y="1092315"/>
                    <a:pt x="874337" y="1091841"/>
                    <a:pt x="873654" y="1091342"/>
                  </a:cubicBezTo>
                  <a:cubicBezTo>
                    <a:pt x="873260" y="1090837"/>
                    <a:pt x="872669" y="1090433"/>
                    <a:pt x="872275" y="1089929"/>
                  </a:cubicBezTo>
                  <a:lnTo>
                    <a:pt x="872275" y="1087002"/>
                  </a:lnTo>
                  <a:cubicBezTo>
                    <a:pt x="871684" y="1085589"/>
                    <a:pt x="871289" y="1084075"/>
                    <a:pt x="870698" y="1082663"/>
                  </a:cubicBezTo>
                  <a:close/>
                  <a:moveTo>
                    <a:pt x="860377" y="1070252"/>
                  </a:moveTo>
                  <a:cubicBezTo>
                    <a:pt x="860943" y="1071035"/>
                    <a:pt x="861516" y="1071813"/>
                    <a:pt x="862090" y="1072591"/>
                  </a:cubicBezTo>
                  <a:lnTo>
                    <a:pt x="864870" y="1075369"/>
                  </a:lnTo>
                  <a:close/>
                  <a:moveTo>
                    <a:pt x="387817" y="1059639"/>
                  </a:moveTo>
                  <a:lnTo>
                    <a:pt x="396468" y="1065404"/>
                  </a:lnTo>
                  <a:lnTo>
                    <a:pt x="396468" y="1066849"/>
                  </a:lnTo>
                  <a:lnTo>
                    <a:pt x="397909" y="1065404"/>
                  </a:lnTo>
                  <a:lnTo>
                    <a:pt x="399351" y="1063964"/>
                  </a:lnTo>
                  <a:lnTo>
                    <a:pt x="403676" y="1063964"/>
                  </a:lnTo>
                  <a:lnTo>
                    <a:pt x="406559" y="1065404"/>
                  </a:lnTo>
                  <a:lnTo>
                    <a:pt x="406559" y="1068289"/>
                  </a:lnTo>
                  <a:lnTo>
                    <a:pt x="406559" y="1071174"/>
                  </a:lnTo>
                  <a:lnTo>
                    <a:pt x="409443" y="1074054"/>
                  </a:lnTo>
                  <a:lnTo>
                    <a:pt x="413768" y="1074054"/>
                  </a:lnTo>
                  <a:cubicBezTo>
                    <a:pt x="413289" y="1075494"/>
                    <a:pt x="412805" y="1076939"/>
                    <a:pt x="412326" y="1078379"/>
                  </a:cubicBezTo>
                  <a:lnTo>
                    <a:pt x="409443" y="1079824"/>
                  </a:lnTo>
                  <a:lnTo>
                    <a:pt x="405118" y="1079824"/>
                  </a:lnTo>
                  <a:lnTo>
                    <a:pt x="402234" y="1079824"/>
                  </a:lnTo>
                  <a:lnTo>
                    <a:pt x="397909" y="1078379"/>
                  </a:lnTo>
                  <a:lnTo>
                    <a:pt x="395026" y="1079824"/>
                  </a:lnTo>
                  <a:lnTo>
                    <a:pt x="397909" y="1079824"/>
                  </a:lnTo>
                  <a:lnTo>
                    <a:pt x="402234" y="1081264"/>
                  </a:lnTo>
                  <a:lnTo>
                    <a:pt x="403676" y="1082704"/>
                  </a:lnTo>
                  <a:lnTo>
                    <a:pt x="402234" y="1085589"/>
                  </a:lnTo>
                  <a:lnTo>
                    <a:pt x="397909" y="1085589"/>
                  </a:lnTo>
                  <a:lnTo>
                    <a:pt x="390701" y="1082704"/>
                  </a:lnTo>
                  <a:lnTo>
                    <a:pt x="395026" y="1087029"/>
                  </a:lnTo>
                  <a:lnTo>
                    <a:pt x="386376" y="1089914"/>
                  </a:lnTo>
                  <a:lnTo>
                    <a:pt x="376284" y="1091354"/>
                  </a:lnTo>
                  <a:lnTo>
                    <a:pt x="380609" y="1094239"/>
                  </a:lnTo>
                  <a:lnTo>
                    <a:pt x="380609" y="1097124"/>
                  </a:lnTo>
                  <a:lnTo>
                    <a:pt x="376284" y="1101449"/>
                  </a:lnTo>
                  <a:lnTo>
                    <a:pt x="373400" y="1102889"/>
                  </a:lnTo>
                  <a:lnTo>
                    <a:pt x="367634" y="1101449"/>
                  </a:lnTo>
                  <a:lnTo>
                    <a:pt x="371959" y="1097124"/>
                  </a:lnTo>
                  <a:lnTo>
                    <a:pt x="374842" y="1095679"/>
                  </a:lnTo>
                  <a:lnTo>
                    <a:pt x="374842" y="1094239"/>
                  </a:lnTo>
                  <a:lnTo>
                    <a:pt x="371959" y="1094239"/>
                  </a:lnTo>
                  <a:lnTo>
                    <a:pt x="373400" y="1091354"/>
                  </a:lnTo>
                  <a:lnTo>
                    <a:pt x="367634" y="1094239"/>
                  </a:lnTo>
                  <a:lnTo>
                    <a:pt x="371959" y="1089914"/>
                  </a:lnTo>
                  <a:lnTo>
                    <a:pt x="364750" y="1088474"/>
                  </a:lnTo>
                  <a:lnTo>
                    <a:pt x="363308" y="1089914"/>
                  </a:lnTo>
                  <a:lnTo>
                    <a:pt x="363308" y="1091354"/>
                  </a:lnTo>
                  <a:lnTo>
                    <a:pt x="364750" y="1089914"/>
                  </a:lnTo>
                  <a:lnTo>
                    <a:pt x="367634" y="1089914"/>
                  </a:lnTo>
                  <a:cubicBezTo>
                    <a:pt x="367155" y="1091354"/>
                    <a:pt x="366670" y="1092799"/>
                    <a:pt x="366192" y="1094239"/>
                  </a:cubicBezTo>
                  <a:lnTo>
                    <a:pt x="364750" y="1095679"/>
                  </a:lnTo>
                  <a:lnTo>
                    <a:pt x="360425" y="1095679"/>
                  </a:lnTo>
                  <a:cubicBezTo>
                    <a:pt x="359946" y="1093759"/>
                    <a:pt x="359462" y="1091834"/>
                    <a:pt x="358983" y="1089914"/>
                  </a:cubicBezTo>
                  <a:lnTo>
                    <a:pt x="356100" y="1082704"/>
                  </a:lnTo>
                  <a:lnTo>
                    <a:pt x="356100" y="1079824"/>
                  </a:lnTo>
                  <a:lnTo>
                    <a:pt x="356100" y="1078379"/>
                  </a:lnTo>
                  <a:lnTo>
                    <a:pt x="358983" y="1074054"/>
                  </a:lnTo>
                  <a:lnTo>
                    <a:pt x="363308" y="1072614"/>
                  </a:lnTo>
                  <a:lnTo>
                    <a:pt x="367634" y="1074054"/>
                  </a:lnTo>
                  <a:lnTo>
                    <a:pt x="371959" y="1075499"/>
                  </a:lnTo>
                  <a:cubicBezTo>
                    <a:pt x="372437" y="1076459"/>
                    <a:pt x="372922" y="1077419"/>
                    <a:pt x="373400" y="1078379"/>
                  </a:cubicBezTo>
                  <a:lnTo>
                    <a:pt x="374842" y="1081264"/>
                  </a:lnTo>
                  <a:lnTo>
                    <a:pt x="379167" y="1085589"/>
                  </a:lnTo>
                  <a:lnTo>
                    <a:pt x="374842" y="1078379"/>
                  </a:lnTo>
                  <a:lnTo>
                    <a:pt x="374842" y="1075499"/>
                  </a:lnTo>
                  <a:lnTo>
                    <a:pt x="379167" y="1075499"/>
                  </a:lnTo>
                  <a:lnTo>
                    <a:pt x="373400" y="1072614"/>
                  </a:lnTo>
                  <a:lnTo>
                    <a:pt x="376284" y="1071174"/>
                  </a:lnTo>
                  <a:lnTo>
                    <a:pt x="371959" y="1068289"/>
                  </a:lnTo>
                  <a:lnTo>
                    <a:pt x="373400" y="1065404"/>
                  </a:lnTo>
                  <a:lnTo>
                    <a:pt x="374842" y="1065404"/>
                  </a:lnTo>
                  <a:lnTo>
                    <a:pt x="379167" y="1065404"/>
                  </a:lnTo>
                  <a:lnTo>
                    <a:pt x="382051" y="1071174"/>
                  </a:lnTo>
                  <a:lnTo>
                    <a:pt x="382051" y="1068289"/>
                  </a:lnTo>
                  <a:lnTo>
                    <a:pt x="386376" y="1071174"/>
                  </a:lnTo>
                  <a:lnTo>
                    <a:pt x="383492" y="1068289"/>
                  </a:lnTo>
                  <a:lnTo>
                    <a:pt x="383492" y="1066849"/>
                  </a:lnTo>
                  <a:lnTo>
                    <a:pt x="387817" y="1066849"/>
                  </a:lnTo>
                  <a:lnTo>
                    <a:pt x="390701" y="1065404"/>
                  </a:lnTo>
                  <a:lnTo>
                    <a:pt x="389259" y="1063964"/>
                  </a:lnTo>
                  <a:cubicBezTo>
                    <a:pt x="388780" y="1062524"/>
                    <a:pt x="388296" y="1061079"/>
                    <a:pt x="387817" y="1059639"/>
                  </a:cubicBezTo>
                  <a:close/>
                  <a:moveTo>
                    <a:pt x="785714" y="1052436"/>
                  </a:moveTo>
                  <a:lnTo>
                    <a:pt x="791483" y="1052436"/>
                  </a:lnTo>
                  <a:lnTo>
                    <a:pt x="795807" y="1055319"/>
                  </a:lnTo>
                  <a:lnTo>
                    <a:pt x="795807" y="1056761"/>
                  </a:lnTo>
                  <a:lnTo>
                    <a:pt x="794367" y="1058203"/>
                  </a:lnTo>
                  <a:lnTo>
                    <a:pt x="792923" y="1059644"/>
                  </a:lnTo>
                  <a:lnTo>
                    <a:pt x="792923" y="1062528"/>
                  </a:lnTo>
                  <a:lnTo>
                    <a:pt x="795807" y="1059644"/>
                  </a:lnTo>
                  <a:lnTo>
                    <a:pt x="798692" y="1058203"/>
                  </a:lnTo>
                  <a:lnTo>
                    <a:pt x="800132" y="1056761"/>
                  </a:lnTo>
                  <a:lnTo>
                    <a:pt x="807341" y="1058203"/>
                  </a:lnTo>
                  <a:lnTo>
                    <a:pt x="810226" y="1062528"/>
                  </a:lnTo>
                  <a:lnTo>
                    <a:pt x="810226" y="1063969"/>
                  </a:lnTo>
                  <a:lnTo>
                    <a:pt x="807341" y="1063969"/>
                  </a:lnTo>
                  <a:lnTo>
                    <a:pt x="805901" y="1063969"/>
                  </a:lnTo>
                  <a:lnTo>
                    <a:pt x="810226" y="1066853"/>
                  </a:lnTo>
                  <a:lnTo>
                    <a:pt x="807341" y="1066853"/>
                  </a:lnTo>
                  <a:lnTo>
                    <a:pt x="801572" y="1066853"/>
                  </a:lnTo>
                  <a:lnTo>
                    <a:pt x="795807" y="1063969"/>
                  </a:lnTo>
                  <a:lnTo>
                    <a:pt x="792923" y="1063969"/>
                  </a:lnTo>
                  <a:lnTo>
                    <a:pt x="798692" y="1066853"/>
                  </a:lnTo>
                  <a:lnTo>
                    <a:pt x="803017" y="1071178"/>
                  </a:lnTo>
                  <a:lnTo>
                    <a:pt x="807341" y="1068295"/>
                  </a:lnTo>
                  <a:lnTo>
                    <a:pt x="810226" y="1071178"/>
                  </a:lnTo>
                  <a:cubicBezTo>
                    <a:pt x="810704" y="1072620"/>
                    <a:pt x="811187" y="1074061"/>
                    <a:pt x="811666" y="1075503"/>
                  </a:cubicBezTo>
                  <a:lnTo>
                    <a:pt x="811666" y="1078386"/>
                  </a:lnTo>
                  <a:lnTo>
                    <a:pt x="810226" y="1079828"/>
                  </a:lnTo>
                  <a:lnTo>
                    <a:pt x="807341" y="1078386"/>
                  </a:lnTo>
                  <a:lnTo>
                    <a:pt x="801572" y="1074061"/>
                  </a:lnTo>
                  <a:lnTo>
                    <a:pt x="790039" y="1068295"/>
                  </a:lnTo>
                  <a:cubicBezTo>
                    <a:pt x="790521" y="1069736"/>
                    <a:pt x="791000" y="1071178"/>
                    <a:pt x="791483" y="1072620"/>
                  </a:cubicBezTo>
                  <a:lnTo>
                    <a:pt x="792923" y="1072620"/>
                  </a:lnTo>
                  <a:lnTo>
                    <a:pt x="794367" y="1075503"/>
                  </a:lnTo>
                  <a:lnTo>
                    <a:pt x="794934" y="1077205"/>
                  </a:lnTo>
                  <a:lnTo>
                    <a:pt x="800844" y="1078387"/>
                  </a:lnTo>
                  <a:lnTo>
                    <a:pt x="801574" y="1078387"/>
                  </a:lnTo>
                  <a:lnTo>
                    <a:pt x="803014" y="1079829"/>
                  </a:lnTo>
                  <a:lnTo>
                    <a:pt x="810224" y="1081272"/>
                  </a:lnTo>
                  <a:lnTo>
                    <a:pt x="811664" y="1088480"/>
                  </a:lnTo>
                  <a:lnTo>
                    <a:pt x="815989" y="1095687"/>
                  </a:lnTo>
                  <a:lnTo>
                    <a:pt x="817432" y="1104338"/>
                  </a:lnTo>
                  <a:lnTo>
                    <a:pt x="817432" y="1114430"/>
                  </a:lnTo>
                  <a:lnTo>
                    <a:pt x="817432" y="1118753"/>
                  </a:lnTo>
                  <a:lnTo>
                    <a:pt x="815989" y="1120196"/>
                  </a:lnTo>
                  <a:lnTo>
                    <a:pt x="810224" y="1114430"/>
                  </a:lnTo>
                  <a:lnTo>
                    <a:pt x="808782" y="1111546"/>
                  </a:lnTo>
                  <a:lnTo>
                    <a:pt x="810224" y="1107223"/>
                  </a:lnTo>
                  <a:lnTo>
                    <a:pt x="811664" y="1104338"/>
                  </a:lnTo>
                  <a:lnTo>
                    <a:pt x="808782" y="1104338"/>
                  </a:lnTo>
                  <a:lnTo>
                    <a:pt x="808061" y="1105779"/>
                  </a:lnTo>
                  <a:lnTo>
                    <a:pt x="808061" y="1111547"/>
                  </a:lnTo>
                  <a:lnTo>
                    <a:pt x="808061" y="1115870"/>
                  </a:lnTo>
                  <a:lnTo>
                    <a:pt x="806618" y="1117313"/>
                  </a:lnTo>
                  <a:lnTo>
                    <a:pt x="800853" y="1111547"/>
                  </a:lnTo>
                  <a:lnTo>
                    <a:pt x="799411" y="1108663"/>
                  </a:lnTo>
                  <a:lnTo>
                    <a:pt x="800853" y="1104340"/>
                  </a:lnTo>
                  <a:lnTo>
                    <a:pt x="802293" y="1101455"/>
                  </a:lnTo>
                  <a:lnTo>
                    <a:pt x="799411" y="1101455"/>
                  </a:lnTo>
                  <a:lnTo>
                    <a:pt x="797968" y="1104340"/>
                  </a:lnTo>
                  <a:lnTo>
                    <a:pt x="797968" y="1101455"/>
                  </a:lnTo>
                  <a:lnTo>
                    <a:pt x="797968" y="1100012"/>
                  </a:lnTo>
                  <a:lnTo>
                    <a:pt x="796528" y="1101455"/>
                  </a:lnTo>
                  <a:lnTo>
                    <a:pt x="796528" y="1100012"/>
                  </a:lnTo>
                  <a:lnTo>
                    <a:pt x="793643" y="1098570"/>
                  </a:lnTo>
                  <a:lnTo>
                    <a:pt x="790760" y="1095689"/>
                  </a:lnTo>
                  <a:lnTo>
                    <a:pt x="792203" y="1095689"/>
                  </a:lnTo>
                  <a:lnTo>
                    <a:pt x="792203" y="1094247"/>
                  </a:lnTo>
                  <a:lnTo>
                    <a:pt x="792203" y="1091362"/>
                  </a:lnTo>
                  <a:lnTo>
                    <a:pt x="792203" y="1087039"/>
                  </a:lnTo>
                  <a:lnTo>
                    <a:pt x="792203" y="1085597"/>
                  </a:lnTo>
                  <a:lnTo>
                    <a:pt x="790760" y="1085597"/>
                  </a:lnTo>
                  <a:lnTo>
                    <a:pt x="790760" y="1084154"/>
                  </a:lnTo>
                  <a:lnTo>
                    <a:pt x="786435" y="1082712"/>
                  </a:lnTo>
                  <a:lnTo>
                    <a:pt x="786435" y="1079827"/>
                  </a:lnTo>
                  <a:lnTo>
                    <a:pt x="786435" y="1076946"/>
                  </a:lnTo>
                  <a:lnTo>
                    <a:pt x="787157" y="1076585"/>
                  </a:lnTo>
                  <a:lnTo>
                    <a:pt x="785714" y="1075503"/>
                  </a:lnTo>
                  <a:lnTo>
                    <a:pt x="785714" y="1074061"/>
                  </a:lnTo>
                  <a:lnTo>
                    <a:pt x="787158" y="1074061"/>
                  </a:lnTo>
                  <a:lnTo>
                    <a:pt x="779949" y="1068295"/>
                  </a:lnTo>
                  <a:lnTo>
                    <a:pt x="777065" y="1065411"/>
                  </a:lnTo>
                  <a:lnTo>
                    <a:pt x="775624" y="1065411"/>
                  </a:lnTo>
                  <a:lnTo>
                    <a:pt x="772740" y="1063969"/>
                  </a:lnTo>
                  <a:lnTo>
                    <a:pt x="772740" y="1059644"/>
                  </a:lnTo>
                  <a:lnTo>
                    <a:pt x="775624" y="1058203"/>
                  </a:lnTo>
                  <a:cubicBezTo>
                    <a:pt x="776103" y="1059644"/>
                    <a:pt x="776586" y="1061086"/>
                    <a:pt x="777065" y="1062528"/>
                  </a:cubicBezTo>
                  <a:lnTo>
                    <a:pt x="779949" y="1063969"/>
                  </a:lnTo>
                  <a:lnTo>
                    <a:pt x="784274" y="1065411"/>
                  </a:lnTo>
                  <a:lnTo>
                    <a:pt x="779949" y="1062528"/>
                  </a:lnTo>
                  <a:lnTo>
                    <a:pt x="777065" y="1058203"/>
                  </a:lnTo>
                  <a:lnTo>
                    <a:pt x="778505" y="1055319"/>
                  </a:lnTo>
                  <a:lnTo>
                    <a:pt x="782833" y="1056761"/>
                  </a:lnTo>
                  <a:lnTo>
                    <a:pt x="782833" y="1055319"/>
                  </a:lnTo>
                  <a:close/>
                  <a:moveTo>
                    <a:pt x="811677" y="1049548"/>
                  </a:moveTo>
                  <a:lnTo>
                    <a:pt x="816003" y="1055313"/>
                  </a:lnTo>
                  <a:lnTo>
                    <a:pt x="821770" y="1055313"/>
                  </a:lnTo>
                  <a:lnTo>
                    <a:pt x="828978" y="1056756"/>
                  </a:lnTo>
                  <a:lnTo>
                    <a:pt x="828978" y="1059641"/>
                  </a:lnTo>
                  <a:lnTo>
                    <a:pt x="830419" y="1063964"/>
                  </a:lnTo>
                  <a:lnTo>
                    <a:pt x="834745" y="1074056"/>
                  </a:lnTo>
                  <a:lnTo>
                    <a:pt x="831863" y="1071171"/>
                  </a:lnTo>
                  <a:lnTo>
                    <a:pt x="830419" y="1066848"/>
                  </a:lnTo>
                  <a:lnTo>
                    <a:pt x="828978" y="1063964"/>
                  </a:lnTo>
                  <a:lnTo>
                    <a:pt x="824652" y="1058198"/>
                  </a:lnTo>
                  <a:lnTo>
                    <a:pt x="824652" y="1062521"/>
                  </a:lnTo>
                  <a:lnTo>
                    <a:pt x="824652" y="1063964"/>
                  </a:lnTo>
                  <a:lnTo>
                    <a:pt x="831863" y="1072614"/>
                  </a:lnTo>
                  <a:lnTo>
                    <a:pt x="833304" y="1078384"/>
                  </a:lnTo>
                  <a:lnTo>
                    <a:pt x="830419" y="1078384"/>
                  </a:lnTo>
                  <a:lnTo>
                    <a:pt x="834745" y="1081264"/>
                  </a:lnTo>
                  <a:lnTo>
                    <a:pt x="833304" y="1082707"/>
                  </a:lnTo>
                  <a:lnTo>
                    <a:pt x="830419" y="1082707"/>
                  </a:lnTo>
                  <a:lnTo>
                    <a:pt x="828978" y="1085591"/>
                  </a:lnTo>
                  <a:lnTo>
                    <a:pt x="828978" y="1088472"/>
                  </a:lnTo>
                  <a:lnTo>
                    <a:pt x="824652" y="1091357"/>
                  </a:lnTo>
                  <a:lnTo>
                    <a:pt x="821770" y="1091357"/>
                  </a:lnTo>
                  <a:lnTo>
                    <a:pt x="818885" y="1091357"/>
                  </a:lnTo>
                  <a:lnTo>
                    <a:pt x="818885" y="1087034"/>
                  </a:lnTo>
                  <a:lnTo>
                    <a:pt x="821770" y="1082707"/>
                  </a:lnTo>
                  <a:lnTo>
                    <a:pt x="824652" y="1081264"/>
                  </a:lnTo>
                  <a:lnTo>
                    <a:pt x="821770" y="1079822"/>
                  </a:lnTo>
                  <a:lnTo>
                    <a:pt x="821770" y="1078384"/>
                  </a:lnTo>
                  <a:lnTo>
                    <a:pt x="823211" y="1075499"/>
                  </a:lnTo>
                  <a:lnTo>
                    <a:pt x="818885" y="1078384"/>
                  </a:lnTo>
                  <a:lnTo>
                    <a:pt x="816003" y="1071171"/>
                  </a:lnTo>
                  <a:lnTo>
                    <a:pt x="816003" y="1065406"/>
                  </a:lnTo>
                  <a:lnTo>
                    <a:pt x="814562" y="1055313"/>
                  </a:lnTo>
                  <a:lnTo>
                    <a:pt x="811677" y="1055313"/>
                  </a:lnTo>
                  <a:lnTo>
                    <a:pt x="810236" y="1052433"/>
                  </a:lnTo>
                  <a:lnTo>
                    <a:pt x="810236" y="1050990"/>
                  </a:lnTo>
                  <a:close/>
                  <a:moveTo>
                    <a:pt x="838767" y="1040617"/>
                  </a:moveTo>
                  <a:cubicBezTo>
                    <a:pt x="839332" y="1041203"/>
                    <a:pt x="839886" y="1041798"/>
                    <a:pt x="840473" y="1042372"/>
                  </a:cubicBezTo>
                  <a:cubicBezTo>
                    <a:pt x="842414" y="1045275"/>
                    <a:pt x="844355" y="1048119"/>
                    <a:pt x="846296" y="1051023"/>
                  </a:cubicBezTo>
                  <a:lnTo>
                    <a:pt x="848158" y="1053565"/>
                  </a:lnTo>
                  <a:cubicBezTo>
                    <a:pt x="847087" y="1051748"/>
                    <a:pt x="845998" y="1049941"/>
                    <a:pt x="844881" y="1048149"/>
                  </a:cubicBezTo>
                  <a:lnTo>
                    <a:pt x="844881" y="1046635"/>
                  </a:lnTo>
                  <a:lnTo>
                    <a:pt x="844881" y="1043809"/>
                  </a:lnTo>
                  <a:lnTo>
                    <a:pt x="839165" y="1040883"/>
                  </a:lnTo>
                  <a:close/>
                  <a:moveTo>
                    <a:pt x="751677" y="1025840"/>
                  </a:moveTo>
                  <a:cubicBezTo>
                    <a:pt x="751980" y="1027020"/>
                    <a:pt x="752271" y="1028197"/>
                    <a:pt x="752595" y="1029395"/>
                  </a:cubicBezTo>
                  <a:lnTo>
                    <a:pt x="752646" y="1029374"/>
                  </a:lnTo>
                  <a:close/>
                  <a:moveTo>
                    <a:pt x="770566" y="1019997"/>
                  </a:moveTo>
                  <a:cubicBezTo>
                    <a:pt x="769832" y="1020223"/>
                    <a:pt x="769098" y="1020448"/>
                    <a:pt x="768413" y="1020699"/>
                  </a:cubicBezTo>
                  <a:lnTo>
                    <a:pt x="762698" y="1023626"/>
                  </a:lnTo>
                  <a:lnTo>
                    <a:pt x="752681" y="1029358"/>
                  </a:lnTo>
                  <a:lnTo>
                    <a:pt x="762654" y="1025070"/>
                  </a:lnTo>
                  <a:cubicBezTo>
                    <a:pt x="764065" y="1024596"/>
                    <a:pt x="765565" y="1024062"/>
                    <a:pt x="766977" y="1023588"/>
                  </a:cubicBezTo>
                  <a:close/>
                  <a:moveTo>
                    <a:pt x="814503" y="1019277"/>
                  </a:moveTo>
                  <a:cubicBezTo>
                    <a:pt x="815484" y="1019771"/>
                    <a:pt x="816464" y="1020265"/>
                    <a:pt x="817445" y="1020744"/>
                  </a:cubicBezTo>
                  <a:cubicBezTo>
                    <a:pt x="818857" y="1022166"/>
                    <a:pt x="820357" y="1023647"/>
                    <a:pt x="821768" y="1025070"/>
                  </a:cubicBezTo>
                  <a:lnTo>
                    <a:pt x="821997" y="1025410"/>
                  </a:lnTo>
                  <a:cubicBezTo>
                    <a:pt x="821925" y="1025292"/>
                    <a:pt x="821872" y="1025166"/>
                    <a:pt x="821822" y="1025038"/>
                  </a:cubicBezTo>
                  <a:cubicBezTo>
                    <a:pt x="820443" y="1023626"/>
                    <a:pt x="818866" y="1022112"/>
                    <a:pt x="817486" y="1020699"/>
                  </a:cubicBezTo>
                  <a:cubicBezTo>
                    <a:pt x="816501" y="1020194"/>
                    <a:pt x="815516" y="1019791"/>
                    <a:pt x="814530" y="1019286"/>
                  </a:cubicBezTo>
                  <a:close/>
                  <a:moveTo>
                    <a:pt x="735794" y="1011318"/>
                  </a:moveTo>
                  <a:lnTo>
                    <a:pt x="743949" y="1016419"/>
                  </a:lnTo>
                  <a:cubicBezTo>
                    <a:pt x="745360" y="1017367"/>
                    <a:pt x="746860" y="1018315"/>
                    <a:pt x="748272" y="1019263"/>
                  </a:cubicBezTo>
                  <a:lnTo>
                    <a:pt x="749197" y="1020680"/>
                  </a:lnTo>
                  <a:cubicBezTo>
                    <a:pt x="748923" y="1020203"/>
                    <a:pt x="748627" y="1019740"/>
                    <a:pt x="748311" y="1019286"/>
                  </a:cubicBezTo>
                  <a:cubicBezTo>
                    <a:pt x="746931" y="1018277"/>
                    <a:pt x="745355" y="1017369"/>
                    <a:pt x="743975" y="1016360"/>
                  </a:cubicBezTo>
                  <a:close/>
                  <a:moveTo>
                    <a:pt x="777019" y="1010629"/>
                  </a:moveTo>
                  <a:cubicBezTo>
                    <a:pt x="775656" y="1011125"/>
                    <a:pt x="774107" y="1011523"/>
                    <a:pt x="772749" y="1012020"/>
                  </a:cubicBezTo>
                  <a:lnTo>
                    <a:pt x="772749" y="1013534"/>
                  </a:lnTo>
                  <a:lnTo>
                    <a:pt x="772749" y="1016364"/>
                  </a:lnTo>
                  <a:cubicBezTo>
                    <a:pt x="773707" y="1014958"/>
                    <a:pt x="774666" y="1013497"/>
                    <a:pt x="775624" y="1012093"/>
                  </a:cubicBezTo>
                  <a:close/>
                  <a:moveTo>
                    <a:pt x="806792" y="1008551"/>
                  </a:moveTo>
                  <a:cubicBezTo>
                    <a:pt x="806970" y="1009241"/>
                    <a:pt x="807140" y="1009930"/>
                    <a:pt x="807298" y="1010612"/>
                  </a:cubicBezTo>
                  <a:lnTo>
                    <a:pt x="807298" y="1013515"/>
                  </a:lnTo>
                  <a:cubicBezTo>
                    <a:pt x="807828" y="1014463"/>
                    <a:pt x="808269" y="1015470"/>
                    <a:pt x="808798" y="1016419"/>
                  </a:cubicBezTo>
                  <a:lnTo>
                    <a:pt x="808928" y="1016484"/>
                  </a:lnTo>
                  <a:cubicBezTo>
                    <a:pt x="808884" y="1016447"/>
                    <a:pt x="808849" y="1016403"/>
                    <a:pt x="808815" y="1016360"/>
                  </a:cubicBezTo>
                  <a:cubicBezTo>
                    <a:pt x="808421" y="1014947"/>
                    <a:pt x="807829" y="1013433"/>
                    <a:pt x="807435" y="1012020"/>
                  </a:cubicBezTo>
                  <a:lnTo>
                    <a:pt x="807435" y="1009194"/>
                  </a:lnTo>
                  <a:close/>
                  <a:moveTo>
                    <a:pt x="786464" y="1004339"/>
                  </a:moveTo>
                  <a:cubicBezTo>
                    <a:pt x="785781" y="1004502"/>
                    <a:pt x="785092" y="1004672"/>
                    <a:pt x="784377" y="1004855"/>
                  </a:cubicBezTo>
                  <a:lnTo>
                    <a:pt x="784358" y="1004864"/>
                  </a:lnTo>
                  <a:lnTo>
                    <a:pt x="785682" y="1004864"/>
                  </a:lnTo>
                  <a:close/>
                  <a:moveTo>
                    <a:pt x="794428" y="1000515"/>
                  </a:moveTo>
                  <a:cubicBezTo>
                    <a:pt x="793837" y="1001020"/>
                    <a:pt x="793443" y="1001424"/>
                    <a:pt x="792851" y="1001928"/>
                  </a:cubicBezTo>
                  <a:lnTo>
                    <a:pt x="792792" y="1001961"/>
                  </a:lnTo>
                  <a:lnTo>
                    <a:pt x="792917" y="1001961"/>
                  </a:lnTo>
                  <a:lnTo>
                    <a:pt x="795828" y="1001961"/>
                  </a:lnTo>
                  <a:lnTo>
                    <a:pt x="795995" y="1002004"/>
                  </a:lnTo>
                  <a:cubicBezTo>
                    <a:pt x="795931" y="1001981"/>
                    <a:pt x="795869" y="1001955"/>
                    <a:pt x="795807" y="1001928"/>
                  </a:cubicBezTo>
                  <a:cubicBezTo>
                    <a:pt x="795413" y="1001424"/>
                    <a:pt x="794822" y="1001020"/>
                    <a:pt x="794428" y="1000515"/>
                  </a:cubicBezTo>
                  <a:close/>
                  <a:moveTo>
                    <a:pt x="714489" y="993763"/>
                  </a:moveTo>
                  <a:cubicBezTo>
                    <a:pt x="715163" y="994105"/>
                    <a:pt x="715836" y="994462"/>
                    <a:pt x="716509" y="994791"/>
                  </a:cubicBezTo>
                  <a:lnTo>
                    <a:pt x="721791" y="998987"/>
                  </a:lnTo>
                  <a:lnTo>
                    <a:pt x="716581" y="994763"/>
                  </a:lnTo>
                  <a:close/>
                  <a:moveTo>
                    <a:pt x="2909398" y="987601"/>
                  </a:moveTo>
                  <a:cubicBezTo>
                    <a:pt x="2912215" y="988098"/>
                    <a:pt x="2915173" y="988496"/>
                    <a:pt x="2917990" y="988993"/>
                  </a:cubicBezTo>
                  <a:lnTo>
                    <a:pt x="2915173" y="987601"/>
                  </a:lnTo>
                  <a:close/>
                  <a:moveTo>
                    <a:pt x="700617" y="981745"/>
                  </a:moveTo>
                  <a:lnTo>
                    <a:pt x="700476" y="981967"/>
                  </a:lnTo>
                  <a:cubicBezTo>
                    <a:pt x="700525" y="981915"/>
                    <a:pt x="700576" y="981865"/>
                    <a:pt x="700628" y="981814"/>
                  </a:cubicBezTo>
                  <a:lnTo>
                    <a:pt x="706451" y="981814"/>
                  </a:lnTo>
                  <a:lnTo>
                    <a:pt x="713597" y="981814"/>
                  </a:lnTo>
                  <a:cubicBezTo>
                    <a:pt x="713156" y="983237"/>
                    <a:pt x="712627" y="984718"/>
                    <a:pt x="712186" y="986140"/>
                  </a:cubicBezTo>
                  <a:lnTo>
                    <a:pt x="712186" y="987562"/>
                  </a:lnTo>
                  <a:lnTo>
                    <a:pt x="712186" y="990465"/>
                  </a:lnTo>
                  <a:cubicBezTo>
                    <a:pt x="712627" y="991414"/>
                    <a:pt x="713156" y="992362"/>
                    <a:pt x="713597" y="993310"/>
                  </a:cubicBezTo>
                  <a:lnTo>
                    <a:pt x="713608" y="993315"/>
                  </a:lnTo>
                  <a:cubicBezTo>
                    <a:pt x="713217" y="992320"/>
                    <a:pt x="712635" y="991421"/>
                    <a:pt x="712245" y="990424"/>
                  </a:cubicBezTo>
                  <a:lnTo>
                    <a:pt x="712245" y="987598"/>
                  </a:lnTo>
                  <a:lnTo>
                    <a:pt x="712245" y="986084"/>
                  </a:lnTo>
                  <a:cubicBezTo>
                    <a:pt x="712639" y="984671"/>
                    <a:pt x="713231" y="983157"/>
                    <a:pt x="713625" y="981745"/>
                  </a:cubicBezTo>
                  <a:lnTo>
                    <a:pt x="706530" y="981745"/>
                  </a:lnTo>
                  <a:close/>
                  <a:moveTo>
                    <a:pt x="669533" y="981274"/>
                  </a:moveTo>
                  <a:cubicBezTo>
                    <a:pt x="669815" y="982407"/>
                    <a:pt x="670105" y="983543"/>
                    <a:pt x="670364" y="984659"/>
                  </a:cubicBezTo>
                  <a:lnTo>
                    <a:pt x="677599" y="986140"/>
                  </a:lnTo>
                  <a:lnTo>
                    <a:pt x="681886" y="984671"/>
                  </a:lnTo>
                  <a:lnTo>
                    <a:pt x="670464" y="984671"/>
                  </a:lnTo>
                  <a:close/>
                  <a:moveTo>
                    <a:pt x="83617" y="980346"/>
                  </a:moveTo>
                  <a:lnTo>
                    <a:pt x="86502" y="980346"/>
                  </a:lnTo>
                  <a:lnTo>
                    <a:pt x="92267" y="980346"/>
                  </a:lnTo>
                  <a:lnTo>
                    <a:pt x="98037" y="981788"/>
                  </a:lnTo>
                  <a:lnTo>
                    <a:pt x="100918" y="990439"/>
                  </a:lnTo>
                  <a:lnTo>
                    <a:pt x="102360" y="994764"/>
                  </a:lnTo>
                  <a:lnTo>
                    <a:pt x="100918" y="996204"/>
                  </a:lnTo>
                  <a:lnTo>
                    <a:pt x="92267" y="996204"/>
                  </a:lnTo>
                  <a:lnTo>
                    <a:pt x="87944" y="997647"/>
                  </a:lnTo>
                  <a:lnTo>
                    <a:pt x="87944" y="1000529"/>
                  </a:lnTo>
                  <a:lnTo>
                    <a:pt x="87944" y="1001972"/>
                  </a:lnTo>
                  <a:lnTo>
                    <a:pt x="76409" y="996204"/>
                  </a:lnTo>
                  <a:lnTo>
                    <a:pt x="64874" y="993321"/>
                  </a:lnTo>
                  <a:lnTo>
                    <a:pt x="61993" y="988996"/>
                  </a:lnTo>
                  <a:lnTo>
                    <a:pt x="60551" y="987554"/>
                  </a:lnTo>
                  <a:lnTo>
                    <a:pt x="61993" y="986114"/>
                  </a:lnTo>
                  <a:lnTo>
                    <a:pt x="63436" y="986114"/>
                  </a:lnTo>
                  <a:lnTo>
                    <a:pt x="70644" y="986114"/>
                  </a:lnTo>
                  <a:lnTo>
                    <a:pt x="74967" y="984671"/>
                  </a:lnTo>
                  <a:lnTo>
                    <a:pt x="77851" y="981788"/>
                  </a:lnTo>
                  <a:close/>
                  <a:moveTo>
                    <a:pt x="2922356" y="980339"/>
                  </a:moveTo>
                  <a:lnTo>
                    <a:pt x="2923765" y="980339"/>
                  </a:lnTo>
                  <a:lnTo>
                    <a:pt x="2922587" y="980583"/>
                  </a:lnTo>
                  <a:cubicBezTo>
                    <a:pt x="2922502" y="980506"/>
                    <a:pt x="2922427" y="980423"/>
                    <a:pt x="2922356" y="980339"/>
                  </a:cubicBezTo>
                  <a:close/>
                  <a:moveTo>
                    <a:pt x="667679" y="973880"/>
                  </a:moveTo>
                  <a:cubicBezTo>
                    <a:pt x="667628" y="974114"/>
                    <a:pt x="667584" y="974349"/>
                    <a:pt x="667541" y="974586"/>
                  </a:cubicBezTo>
                  <a:lnTo>
                    <a:pt x="668700" y="978137"/>
                  </a:lnTo>
                  <a:close/>
                  <a:moveTo>
                    <a:pt x="2863197" y="964522"/>
                  </a:moveTo>
                  <a:cubicBezTo>
                    <a:pt x="2862775" y="965019"/>
                    <a:pt x="2862211" y="965417"/>
                    <a:pt x="2861789" y="965915"/>
                  </a:cubicBezTo>
                  <a:lnTo>
                    <a:pt x="2858831" y="967407"/>
                  </a:lnTo>
                  <a:lnTo>
                    <a:pt x="2856014" y="967407"/>
                  </a:lnTo>
                  <a:cubicBezTo>
                    <a:pt x="2857422" y="966910"/>
                    <a:pt x="2858972" y="966412"/>
                    <a:pt x="2860380" y="965915"/>
                  </a:cubicBezTo>
                  <a:cubicBezTo>
                    <a:pt x="2861366" y="965417"/>
                    <a:pt x="2862211" y="965019"/>
                    <a:pt x="2863197" y="964522"/>
                  </a:cubicBezTo>
                  <a:close/>
                  <a:moveTo>
                    <a:pt x="2081817" y="909704"/>
                  </a:moveTo>
                  <a:lnTo>
                    <a:pt x="2084702" y="909704"/>
                  </a:lnTo>
                  <a:lnTo>
                    <a:pt x="2089027" y="909704"/>
                  </a:lnTo>
                  <a:lnTo>
                    <a:pt x="2090467" y="912587"/>
                  </a:lnTo>
                  <a:lnTo>
                    <a:pt x="2091910" y="918354"/>
                  </a:lnTo>
                  <a:lnTo>
                    <a:pt x="2091910" y="924121"/>
                  </a:lnTo>
                  <a:lnTo>
                    <a:pt x="2090467" y="927004"/>
                  </a:lnTo>
                  <a:lnTo>
                    <a:pt x="2084702" y="935654"/>
                  </a:lnTo>
                  <a:lnTo>
                    <a:pt x="2083259" y="938538"/>
                  </a:lnTo>
                  <a:lnTo>
                    <a:pt x="2081817" y="938538"/>
                  </a:lnTo>
                  <a:lnTo>
                    <a:pt x="2078934" y="938538"/>
                  </a:lnTo>
                  <a:lnTo>
                    <a:pt x="2076052" y="935654"/>
                  </a:lnTo>
                  <a:lnTo>
                    <a:pt x="2073167" y="932771"/>
                  </a:lnTo>
                  <a:lnTo>
                    <a:pt x="2070284" y="928446"/>
                  </a:lnTo>
                  <a:lnTo>
                    <a:pt x="2070284" y="924121"/>
                  </a:lnTo>
                  <a:lnTo>
                    <a:pt x="2073167" y="919796"/>
                  </a:lnTo>
                  <a:lnTo>
                    <a:pt x="2077492" y="911146"/>
                  </a:lnTo>
                  <a:close/>
                  <a:moveTo>
                    <a:pt x="2024149" y="889520"/>
                  </a:moveTo>
                  <a:lnTo>
                    <a:pt x="2028477" y="892403"/>
                  </a:lnTo>
                  <a:lnTo>
                    <a:pt x="2034242" y="893845"/>
                  </a:lnTo>
                  <a:lnTo>
                    <a:pt x="2029918" y="899612"/>
                  </a:lnTo>
                  <a:lnTo>
                    <a:pt x="2024149" y="903937"/>
                  </a:lnTo>
                  <a:lnTo>
                    <a:pt x="2014056" y="912587"/>
                  </a:lnTo>
                  <a:lnTo>
                    <a:pt x="2011174" y="916912"/>
                  </a:lnTo>
                  <a:lnTo>
                    <a:pt x="2006851" y="918354"/>
                  </a:lnTo>
                  <a:lnTo>
                    <a:pt x="2003968" y="918354"/>
                  </a:lnTo>
                  <a:lnTo>
                    <a:pt x="1999640" y="916912"/>
                  </a:lnTo>
                  <a:lnTo>
                    <a:pt x="1996758" y="916912"/>
                  </a:lnTo>
                  <a:lnTo>
                    <a:pt x="1995317" y="918354"/>
                  </a:lnTo>
                  <a:lnTo>
                    <a:pt x="1990988" y="918354"/>
                  </a:lnTo>
                  <a:lnTo>
                    <a:pt x="1990988" y="915470"/>
                  </a:lnTo>
                  <a:lnTo>
                    <a:pt x="1989547" y="912587"/>
                  </a:lnTo>
                  <a:lnTo>
                    <a:pt x="1988106" y="911145"/>
                  </a:lnTo>
                  <a:lnTo>
                    <a:pt x="1985224" y="908262"/>
                  </a:lnTo>
                  <a:lnTo>
                    <a:pt x="1990988" y="903937"/>
                  </a:lnTo>
                  <a:lnTo>
                    <a:pt x="1995317" y="896728"/>
                  </a:lnTo>
                  <a:lnTo>
                    <a:pt x="1996758" y="895287"/>
                  </a:lnTo>
                  <a:lnTo>
                    <a:pt x="1998199" y="893845"/>
                  </a:lnTo>
                  <a:lnTo>
                    <a:pt x="2005409" y="895287"/>
                  </a:lnTo>
                  <a:lnTo>
                    <a:pt x="2012615" y="893845"/>
                  </a:lnTo>
                  <a:lnTo>
                    <a:pt x="2016943" y="892403"/>
                  </a:lnTo>
                  <a:close/>
                  <a:moveTo>
                    <a:pt x="2882" y="885201"/>
                  </a:moveTo>
                  <a:lnTo>
                    <a:pt x="4326" y="885922"/>
                  </a:lnTo>
                  <a:lnTo>
                    <a:pt x="7209" y="888083"/>
                  </a:lnTo>
                  <a:close/>
                  <a:moveTo>
                    <a:pt x="1441" y="873667"/>
                  </a:moveTo>
                  <a:lnTo>
                    <a:pt x="7209" y="873667"/>
                  </a:lnTo>
                  <a:lnTo>
                    <a:pt x="20185" y="877993"/>
                  </a:lnTo>
                  <a:lnTo>
                    <a:pt x="24508" y="877993"/>
                  </a:lnTo>
                  <a:lnTo>
                    <a:pt x="30276" y="877993"/>
                  </a:lnTo>
                  <a:lnTo>
                    <a:pt x="30276" y="880875"/>
                  </a:lnTo>
                  <a:lnTo>
                    <a:pt x="25949" y="883759"/>
                  </a:lnTo>
                  <a:lnTo>
                    <a:pt x="17300" y="883759"/>
                  </a:lnTo>
                  <a:lnTo>
                    <a:pt x="14417" y="885201"/>
                  </a:lnTo>
                  <a:lnTo>
                    <a:pt x="12976" y="888083"/>
                  </a:lnTo>
                  <a:lnTo>
                    <a:pt x="10091" y="892409"/>
                  </a:lnTo>
                  <a:cubicBezTo>
                    <a:pt x="9609" y="890968"/>
                    <a:pt x="9131" y="889524"/>
                    <a:pt x="8650" y="888083"/>
                  </a:cubicBezTo>
                  <a:lnTo>
                    <a:pt x="4326" y="885922"/>
                  </a:lnTo>
                  <a:lnTo>
                    <a:pt x="1441" y="883759"/>
                  </a:lnTo>
                  <a:cubicBezTo>
                    <a:pt x="960" y="881357"/>
                    <a:pt x="481" y="878952"/>
                    <a:pt x="0" y="876549"/>
                  </a:cubicBezTo>
                  <a:close/>
                  <a:moveTo>
                    <a:pt x="72072" y="807372"/>
                  </a:moveTo>
                  <a:lnTo>
                    <a:pt x="70660" y="811698"/>
                  </a:lnTo>
                  <a:lnTo>
                    <a:pt x="70660" y="808794"/>
                  </a:lnTo>
                  <a:cubicBezTo>
                    <a:pt x="71102" y="808320"/>
                    <a:pt x="71631" y="807846"/>
                    <a:pt x="72072" y="807372"/>
                  </a:cubicBezTo>
                  <a:close/>
                  <a:moveTo>
                    <a:pt x="1946293" y="784277"/>
                  </a:moveTo>
                  <a:lnTo>
                    <a:pt x="1949174" y="785720"/>
                  </a:lnTo>
                  <a:cubicBezTo>
                    <a:pt x="1949654" y="787163"/>
                    <a:pt x="1950150" y="788596"/>
                    <a:pt x="1950630" y="790039"/>
                  </a:cubicBezTo>
                  <a:lnTo>
                    <a:pt x="1952070" y="787163"/>
                  </a:lnTo>
                  <a:lnTo>
                    <a:pt x="1956391" y="790039"/>
                  </a:lnTo>
                  <a:cubicBezTo>
                    <a:pt x="1956871" y="790998"/>
                    <a:pt x="1957351" y="791967"/>
                    <a:pt x="1957831" y="792926"/>
                  </a:cubicBezTo>
                  <a:cubicBezTo>
                    <a:pt x="1958312" y="793884"/>
                    <a:pt x="1958792" y="794853"/>
                    <a:pt x="1959272" y="795812"/>
                  </a:cubicBezTo>
                  <a:cubicBezTo>
                    <a:pt x="1958792" y="796771"/>
                    <a:pt x="1958312" y="797739"/>
                    <a:pt x="1957831" y="798698"/>
                  </a:cubicBezTo>
                  <a:cubicBezTo>
                    <a:pt x="1957351" y="799172"/>
                    <a:pt x="1956871" y="799657"/>
                    <a:pt x="1956391" y="800131"/>
                  </a:cubicBezTo>
                  <a:lnTo>
                    <a:pt x="1959272" y="801574"/>
                  </a:lnTo>
                  <a:lnTo>
                    <a:pt x="1960712" y="805904"/>
                  </a:lnTo>
                  <a:lnTo>
                    <a:pt x="1960712" y="807347"/>
                  </a:lnTo>
                  <a:lnTo>
                    <a:pt x="1965033" y="810223"/>
                  </a:lnTo>
                  <a:lnTo>
                    <a:pt x="1966489" y="808790"/>
                  </a:lnTo>
                  <a:lnTo>
                    <a:pt x="1966489" y="805904"/>
                  </a:lnTo>
                  <a:lnTo>
                    <a:pt x="1967929" y="801574"/>
                  </a:lnTo>
                  <a:lnTo>
                    <a:pt x="1969370" y="801574"/>
                  </a:lnTo>
                  <a:lnTo>
                    <a:pt x="1976571" y="805904"/>
                  </a:lnTo>
                  <a:lnTo>
                    <a:pt x="1980892" y="807347"/>
                  </a:lnTo>
                  <a:lnTo>
                    <a:pt x="1980892" y="810223"/>
                  </a:lnTo>
                  <a:lnTo>
                    <a:pt x="1988109" y="810223"/>
                  </a:lnTo>
                  <a:lnTo>
                    <a:pt x="1996751" y="811666"/>
                  </a:lnTo>
                  <a:cubicBezTo>
                    <a:pt x="1997711" y="813109"/>
                    <a:pt x="1998687" y="814552"/>
                    <a:pt x="1999647" y="815995"/>
                  </a:cubicBezTo>
                  <a:lnTo>
                    <a:pt x="2003968" y="818882"/>
                  </a:lnTo>
                  <a:lnTo>
                    <a:pt x="2008289" y="823201"/>
                  </a:lnTo>
                  <a:lnTo>
                    <a:pt x="2015506" y="826087"/>
                  </a:lnTo>
                  <a:lnTo>
                    <a:pt x="2019827" y="826087"/>
                  </a:lnTo>
                  <a:lnTo>
                    <a:pt x="2024148" y="828973"/>
                  </a:lnTo>
                  <a:lnTo>
                    <a:pt x="2029909" y="831850"/>
                  </a:lnTo>
                  <a:lnTo>
                    <a:pt x="2035686" y="837622"/>
                  </a:lnTo>
                  <a:lnTo>
                    <a:pt x="2035686" y="839065"/>
                  </a:lnTo>
                  <a:lnTo>
                    <a:pt x="2035686" y="840498"/>
                  </a:lnTo>
                  <a:lnTo>
                    <a:pt x="2035686" y="841941"/>
                  </a:lnTo>
                  <a:cubicBezTo>
                    <a:pt x="2036166" y="842900"/>
                    <a:pt x="2036646" y="843869"/>
                    <a:pt x="2037126" y="844828"/>
                  </a:cubicBezTo>
                  <a:lnTo>
                    <a:pt x="2038566" y="849157"/>
                  </a:lnTo>
                  <a:lnTo>
                    <a:pt x="2037126" y="849157"/>
                  </a:lnTo>
                  <a:lnTo>
                    <a:pt x="2034245" y="850590"/>
                  </a:lnTo>
                  <a:lnTo>
                    <a:pt x="2031365" y="853476"/>
                  </a:lnTo>
                  <a:lnTo>
                    <a:pt x="2031365" y="854919"/>
                  </a:lnTo>
                  <a:lnTo>
                    <a:pt x="2051544" y="853476"/>
                  </a:lnTo>
                  <a:cubicBezTo>
                    <a:pt x="2052025" y="852518"/>
                    <a:pt x="2052505" y="851549"/>
                    <a:pt x="2052985" y="850590"/>
                  </a:cubicBezTo>
                  <a:lnTo>
                    <a:pt x="2054425" y="850590"/>
                  </a:lnTo>
                  <a:lnTo>
                    <a:pt x="2055865" y="850590"/>
                  </a:lnTo>
                  <a:lnTo>
                    <a:pt x="2060186" y="853476"/>
                  </a:lnTo>
                  <a:lnTo>
                    <a:pt x="2063083" y="854919"/>
                  </a:lnTo>
                  <a:lnTo>
                    <a:pt x="2063083" y="856363"/>
                  </a:lnTo>
                  <a:cubicBezTo>
                    <a:pt x="2062602" y="856847"/>
                    <a:pt x="2062106" y="857321"/>
                    <a:pt x="2061626" y="857806"/>
                  </a:cubicBezTo>
                  <a:lnTo>
                    <a:pt x="2065963" y="857806"/>
                  </a:lnTo>
                  <a:lnTo>
                    <a:pt x="2070284" y="863568"/>
                  </a:lnTo>
                  <a:lnTo>
                    <a:pt x="2063083" y="867898"/>
                  </a:lnTo>
                  <a:lnTo>
                    <a:pt x="2058746" y="870774"/>
                  </a:lnTo>
                  <a:lnTo>
                    <a:pt x="2051544" y="872217"/>
                  </a:lnTo>
                  <a:lnTo>
                    <a:pt x="2045767" y="870774"/>
                  </a:lnTo>
                  <a:lnTo>
                    <a:pt x="2040006" y="869341"/>
                  </a:lnTo>
                  <a:lnTo>
                    <a:pt x="2031365" y="867898"/>
                  </a:lnTo>
                  <a:lnTo>
                    <a:pt x="2024148" y="865011"/>
                  </a:lnTo>
                  <a:lnTo>
                    <a:pt x="2021267" y="865011"/>
                  </a:lnTo>
                  <a:lnTo>
                    <a:pt x="2016946" y="863568"/>
                  </a:lnTo>
                  <a:lnTo>
                    <a:pt x="2016946" y="862125"/>
                  </a:lnTo>
                  <a:lnTo>
                    <a:pt x="2019827" y="860682"/>
                  </a:lnTo>
                  <a:lnTo>
                    <a:pt x="2021267" y="857806"/>
                  </a:lnTo>
                  <a:cubicBezTo>
                    <a:pt x="2020787" y="857321"/>
                    <a:pt x="2020307" y="856847"/>
                    <a:pt x="2019827" y="856363"/>
                  </a:cubicBezTo>
                  <a:lnTo>
                    <a:pt x="2012609" y="854919"/>
                  </a:lnTo>
                  <a:lnTo>
                    <a:pt x="2005408" y="853476"/>
                  </a:lnTo>
                  <a:cubicBezTo>
                    <a:pt x="2005888" y="852518"/>
                    <a:pt x="2006368" y="851549"/>
                    <a:pt x="2006848" y="850590"/>
                  </a:cubicBezTo>
                  <a:lnTo>
                    <a:pt x="2005408" y="847714"/>
                  </a:lnTo>
                  <a:lnTo>
                    <a:pt x="2001087" y="849157"/>
                  </a:lnTo>
                  <a:lnTo>
                    <a:pt x="1999647" y="849157"/>
                  </a:lnTo>
                  <a:lnTo>
                    <a:pt x="1996751" y="849157"/>
                  </a:lnTo>
                  <a:lnTo>
                    <a:pt x="1992430" y="850590"/>
                  </a:lnTo>
                  <a:lnTo>
                    <a:pt x="1992430" y="854919"/>
                  </a:lnTo>
                  <a:lnTo>
                    <a:pt x="1992430" y="857806"/>
                  </a:lnTo>
                  <a:lnTo>
                    <a:pt x="1990989" y="860682"/>
                  </a:lnTo>
                  <a:cubicBezTo>
                    <a:pt x="1990509" y="861166"/>
                    <a:pt x="1990029" y="861641"/>
                    <a:pt x="1989549" y="862125"/>
                  </a:cubicBezTo>
                  <a:lnTo>
                    <a:pt x="1983788" y="865011"/>
                  </a:lnTo>
                  <a:lnTo>
                    <a:pt x="1978011" y="870774"/>
                  </a:lnTo>
                  <a:lnTo>
                    <a:pt x="1969370" y="879432"/>
                  </a:lnTo>
                  <a:lnTo>
                    <a:pt x="1966489" y="880865"/>
                  </a:lnTo>
                  <a:lnTo>
                    <a:pt x="1960712" y="885195"/>
                  </a:lnTo>
                  <a:lnTo>
                    <a:pt x="1952070" y="885195"/>
                  </a:lnTo>
                  <a:lnTo>
                    <a:pt x="1950630" y="885195"/>
                  </a:lnTo>
                  <a:cubicBezTo>
                    <a:pt x="1950150" y="883752"/>
                    <a:pt x="1949654" y="882309"/>
                    <a:pt x="1949174" y="880865"/>
                  </a:cubicBezTo>
                  <a:lnTo>
                    <a:pt x="1946293" y="876546"/>
                  </a:lnTo>
                  <a:lnTo>
                    <a:pt x="1946293" y="872217"/>
                  </a:lnTo>
                  <a:lnTo>
                    <a:pt x="1946293" y="867898"/>
                  </a:lnTo>
                  <a:cubicBezTo>
                    <a:pt x="1945813" y="865970"/>
                    <a:pt x="1945333" y="864053"/>
                    <a:pt x="1944853" y="862125"/>
                  </a:cubicBezTo>
                  <a:lnTo>
                    <a:pt x="1941973" y="865011"/>
                  </a:lnTo>
                  <a:lnTo>
                    <a:pt x="1936212" y="865011"/>
                  </a:lnTo>
                  <a:lnTo>
                    <a:pt x="1928994" y="865011"/>
                  </a:lnTo>
                  <a:lnTo>
                    <a:pt x="1926114" y="867898"/>
                  </a:lnTo>
                  <a:lnTo>
                    <a:pt x="1918912" y="869341"/>
                  </a:lnTo>
                  <a:lnTo>
                    <a:pt x="1914576" y="869341"/>
                  </a:lnTo>
                  <a:lnTo>
                    <a:pt x="1910255" y="867898"/>
                  </a:lnTo>
                  <a:lnTo>
                    <a:pt x="1911695" y="863568"/>
                  </a:lnTo>
                  <a:cubicBezTo>
                    <a:pt x="1912175" y="862609"/>
                    <a:pt x="1912655" y="861641"/>
                    <a:pt x="1913135" y="860682"/>
                  </a:cubicBezTo>
                  <a:lnTo>
                    <a:pt x="1918912" y="856363"/>
                  </a:lnTo>
                  <a:lnTo>
                    <a:pt x="1930435" y="850590"/>
                  </a:lnTo>
                  <a:lnTo>
                    <a:pt x="1933315" y="849157"/>
                  </a:lnTo>
                  <a:lnTo>
                    <a:pt x="1933315" y="846271"/>
                  </a:lnTo>
                  <a:lnTo>
                    <a:pt x="1928994" y="839065"/>
                  </a:lnTo>
                  <a:lnTo>
                    <a:pt x="1928994" y="831850"/>
                  </a:lnTo>
                  <a:cubicBezTo>
                    <a:pt x="1929474" y="829932"/>
                    <a:pt x="1929954" y="828005"/>
                    <a:pt x="1930435" y="826087"/>
                  </a:cubicBezTo>
                  <a:lnTo>
                    <a:pt x="1933315" y="811666"/>
                  </a:lnTo>
                  <a:cubicBezTo>
                    <a:pt x="1934275" y="807347"/>
                    <a:pt x="1935251" y="803017"/>
                    <a:pt x="1936212" y="798698"/>
                  </a:cubicBezTo>
                  <a:cubicBezTo>
                    <a:pt x="1936692" y="796771"/>
                    <a:pt x="1937172" y="794853"/>
                    <a:pt x="1937652" y="792926"/>
                  </a:cubicBezTo>
                  <a:lnTo>
                    <a:pt x="1941973" y="787163"/>
                  </a:lnTo>
                  <a:close/>
                  <a:moveTo>
                    <a:pt x="2690228" y="748261"/>
                  </a:moveTo>
                  <a:lnTo>
                    <a:pt x="2693045" y="748261"/>
                  </a:lnTo>
                  <a:lnTo>
                    <a:pt x="2697383" y="748261"/>
                  </a:lnTo>
                  <a:lnTo>
                    <a:pt x="2688820" y="752538"/>
                  </a:lnTo>
                  <a:cubicBezTo>
                    <a:pt x="2689242" y="751145"/>
                    <a:pt x="2689806" y="749653"/>
                    <a:pt x="2690228" y="748261"/>
                  </a:cubicBezTo>
                  <a:close/>
                  <a:moveTo>
                    <a:pt x="2698575" y="747665"/>
                  </a:moveTo>
                  <a:lnTo>
                    <a:pt x="2703187" y="748261"/>
                  </a:lnTo>
                  <a:lnTo>
                    <a:pt x="2697383" y="748261"/>
                  </a:lnTo>
                  <a:close/>
                  <a:moveTo>
                    <a:pt x="171596" y="746815"/>
                  </a:moveTo>
                  <a:lnTo>
                    <a:pt x="177331" y="748237"/>
                  </a:lnTo>
                  <a:cubicBezTo>
                    <a:pt x="178743" y="749659"/>
                    <a:pt x="180243" y="751141"/>
                    <a:pt x="181655" y="752563"/>
                  </a:cubicBezTo>
                  <a:lnTo>
                    <a:pt x="184566" y="753985"/>
                  </a:lnTo>
                  <a:lnTo>
                    <a:pt x="184566" y="755466"/>
                  </a:lnTo>
                  <a:lnTo>
                    <a:pt x="184566" y="759792"/>
                  </a:lnTo>
                  <a:lnTo>
                    <a:pt x="177331" y="755466"/>
                  </a:lnTo>
                  <a:cubicBezTo>
                    <a:pt x="175920" y="754992"/>
                    <a:pt x="174420" y="754459"/>
                    <a:pt x="173008" y="753985"/>
                  </a:cubicBezTo>
                  <a:cubicBezTo>
                    <a:pt x="172567" y="753037"/>
                    <a:pt x="172037" y="752089"/>
                    <a:pt x="171596" y="751141"/>
                  </a:cubicBezTo>
                  <a:cubicBezTo>
                    <a:pt x="171067" y="750193"/>
                    <a:pt x="170626" y="749185"/>
                    <a:pt x="170096" y="748237"/>
                  </a:cubicBezTo>
                  <a:cubicBezTo>
                    <a:pt x="170626" y="747763"/>
                    <a:pt x="171067" y="747289"/>
                    <a:pt x="171596" y="746815"/>
                  </a:cubicBezTo>
                  <a:close/>
                  <a:moveTo>
                    <a:pt x="2208687" y="700659"/>
                  </a:moveTo>
                  <a:lnTo>
                    <a:pt x="2210131" y="704984"/>
                  </a:lnTo>
                  <a:lnTo>
                    <a:pt x="2214455" y="706425"/>
                  </a:lnTo>
                  <a:lnTo>
                    <a:pt x="2218781" y="707867"/>
                  </a:lnTo>
                  <a:lnTo>
                    <a:pt x="2223105" y="706425"/>
                  </a:lnTo>
                  <a:lnTo>
                    <a:pt x="2228872" y="707867"/>
                  </a:lnTo>
                  <a:lnTo>
                    <a:pt x="2228872" y="710752"/>
                  </a:lnTo>
                  <a:lnTo>
                    <a:pt x="2225990" y="713635"/>
                  </a:lnTo>
                  <a:lnTo>
                    <a:pt x="2223105" y="716518"/>
                  </a:lnTo>
                  <a:lnTo>
                    <a:pt x="2215896" y="716518"/>
                  </a:lnTo>
                  <a:lnTo>
                    <a:pt x="2208687" y="715076"/>
                  </a:lnTo>
                  <a:lnTo>
                    <a:pt x="2202923" y="713635"/>
                  </a:lnTo>
                  <a:lnTo>
                    <a:pt x="2200037" y="710752"/>
                  </a:lnTo>
                  <a:cubicBezTo>
                    <a:pt x="2199556" y="709791"/>
                    <a:pt x="2199078" y="708828"/>
                    <a:pt x="2198596" y="707867"/>
                  </a:cubicBezTo>
                  <a:lnTo>
                    <a:pt x="2198596" y="704984"/>
                  </a:lnTo>
                  <a:lnTo>
                    <a:pt x="2200037" y="704984"/>
                  </a:lnTo>
                  <a:lnTo>
                    <a:pt x="2201478" y="704984"/>
                  </a:lnTo>
                  <a:lnTo>
                    <a:pt x="2202923" y="704984"/>
                  </a:lnTo>
                  <a:lnTo>
                    <a:pt x="2205805" y="704984"/>
                  </a:lnTo>
                  <a:close/>
                  <a:moveTo>
                    <a:pt x="2174087" y="693450"/>
                  </a:moveTo>
                  <a:lnTo>
                    <a:pt x="2184179" y="694890"/>
                  </a:lnTo>
                  <a:lnTo>
                    <a:pt x="2187060" y="697775"/>
                  </a:lnTo>
                  <a:lnTo>
                    <a:pt x="2191386" y="700660"/>
                  </a:lnTo>
                  <a:lnTo>
                    <a:pt x="2191386" y="702100"/>
                  </a:lnTo>
                  <a:lnTo>
                    <a:pt x="2191386" y="704985"/>
                  </a:lnTo>
                  <a:lnTo>
                    <a:pt x="2189946" y="707865"/>
                  </a:lnTo>
                  <a:lnTo>
                    <a:pt x="2189946" y="715075"/>
                  </a:lnTo>
                  <a:lnTo>
                    <a:pt x="2191386" y="722285"/>
                  </a:lnTo>
                  <a:lnTo>
                    <a:pt x="2189946" y="728050"/>
                  </a:lnTo>
                  <a:lnTo>
                    <a:pt x="2185620" y="729490"/>
                  </a:lnTo>
                  <a:lnTo>
                    <a:pt x="2176968" y="733815"/>
                  </a:lnTo>
                  <a:lnTo>
                    <a:pt x="2169761" y="733815"/>
                  </a:lnTo>
                  <a:lnTo>
                    <a:pt x="2159668" y="736700"/>
                  </a:lnTo>
                  <a:lnTo>
                    <a:pt x="2146695" y="733815"/>
                  </a:lnTo>
                  <a:lnTo>
                    <a:pt x="2143810" y="732375"/>
                  </a:lnTo>
                  <a:lnTo>
                    <a:pt x="2140929" y="729490"/>
                  </a:lnTo>
                  <a:lnTo>
                    <a:pt x="2138043" y="723725"/>
                  </a:lnTo>
                  <a:lnTo>
                    <a:pt x="2138043" y="717960"/>
                  </a:lnTo>
                  <a:lnTo>
                    <a:pt x="2139483" y="713635"/>
                  </a:lnTo>
                  <a:lnTo>
                    <a:pt x="2143810" y="707865"/>
                  </a:lnTo>
                  <a:lnTo>
                    <a:pt x="2151016" y="700660"/>
                  </a:lnTo>
                  <a:lnTo>
                    <a:pt x="2156788" y="694890"/>
                  </a:lnTo>
                  <a:lnTo>
                    <a:pt x="2163994" y="694890"/>
                  </a:lnTo>
                  <a:close/>
                  <a:moveTo>
                    <a:pt x="2377384" y="690571"/>
                  </a:moveTo>
                  <a:lnTo>
                    <a:pt x="2380235" y="690571"/>
                  </a:lnTo>
                  <a:lnTo>
                    <a:pt x="2384546" y="690571"/>
                  </a:lnTo>
                  <a:lnTo>
                    <a:pt x="2377384" y="692024"/>
                  </a:lnTo>
                  <a:lnTo>
                    <a:pt x="2373073" y="692024"/>
                  </a:lnTo>
                  <a:close/>
                  <a:moveTo>
                    <a:pt x="818666" y="673824"/>
                  </a:moveTo>
                  <a:lnTo>
                    <a:pt x="821770" y="676151"/>
                  </a:lnTo>
                  <a:lnTo>
                    <a:pt x="826093" y="679034"/>
                  </a:lnTo>
                  <a:lnTo>
                    <a:pt x="818888" y="674709"/>
                  </a:lnTo>
                  <a:close/>
                  <a:moveTo>
                    <a:pt x="1757364" y="671826"/>
                  </a:moveTo>
                  <a:cubicBezTo>
                    <a:pt x="1756379" y="672835"/>
                    <a:pt x="1755590" y="673743"/>
                    <a:pt x="1754605" y="674752"/>
                  </a:cubicBezTo>
                  <a:lnTo>
                    <a:pt x="1754605" y="674603"/>
                  </a:lnTo>
                  <a:close/>
                  <a:moveTo>
                    <a:pt x="817744" y="667750"/>
                  </a:moveTo>
                  <a:lnTo>
                    <a:pt x="817446" y="668942"/>
                  </a:lnTo>
                  <a:lnTo>
                    <a:pt x="818666" y="673824"/>
                  </a:lnTo>
                  <a:lnTo>
                    <a:pt x="816000" y="671826"/>
                  </a:lnTo>
                  <a:lnTo>
                    <a:pt x="811677" y="670384"/>
                  </a:lnTo>
                  <a:lnTo>
                    <a:pt x="810236" y="670384"/>
                  </a:lnTo>
                  <a:lnTo>
                    <a:pt x="810236" y="671295"/>
                  </a:lnTo>
                  <a:cubicBezTo>
                    <a:pt x="811682" y="671460"/>
                    <a:pt x="813120" y="671636"/>
                    <a:pt x="814530" y="671826"/>
                  </a:cubicBezTo>
                  <a:cubicBezTo>
                    <a:pt x="817486" y="674248"/>
                    <a:pt x="820245" y="676569"/>
                    <a:pt x="823202" y="678991"/>
                  </a:cubicBezTo>
                  <a:cubicBezTo>
                    <a:pt x="824187" y="680000"/>
                    <a:pt x="825172" y="680908"/>
                    <a:pt x="826158" y="681917"/>
                  </a:cubicBezTo>
                  <a:lnTo>
                    <a:pt x="826158" y="677578"/>
                  </a:lnTo>
                  <a:cubicBezTo>
                    <a:pt x="824778" y="675660"/>
                    <a:pt x="823202" y="673743"/>
                    <a:pt x="821822" y="671826"/>
                  </a:cubicBezTo>
                  <a:cubicBezTo>
                    <a:pt x="820837" y="670816"/>
                    <a:pt x="819851" y="669908"/>
                    <a:pt x="818866" y="668899"/>
                  </a:cubicBezTo>
                  <a:close/>
                  <a:moveTo>
                    <a:pt x="901049" y="650229"/>
                  </a:moveTo>
                  <a:lnTo>
                    <a:pt x="901049" y="653055"/>
                  </a:lnTo>
                  <a:lnTo>
                    <a:pt x="899669" y="654569"/>
                  </a:lnTo>
                  <a:cubicBezTo>
                    <a:pt x="900063" y="653156"/>
                    <a:pt x="900654" y="651642"/>
                    <a:pt x="901049" y="650229"/>
                  </a:cubicBezTo>
                  <a:close/>
                  <a:moveTo>
                    <a:pt x="2311065" y="647338"/>
                  </a:moveTo>
                  <a:cubicBezTo>
                    <a:pt x="2310070" y="648292"/>
                    <a:pt x="2309142" y="649245"/>
                    <a:pt x="2308147" y="650199"/>
                  </a:cubicBezTo>
                  <a:lnTo>
                    <a:pt x="2318228" y="647338"/>
                  </a:lnTo>
                  <a:close/>
                  <a:moveTo>
                    <a:pt x="867939" y="638624"/>
                  </a:moveTo>
                  <a:lnTo>
                    <a:pt x="870698" y="638624"/>
                  </a:lnTo>
                  <a:cubicBezTo>
                    <a:pt x="869935" y="638819"/>
                    <a:pt x="869202" y="639014"/>
                    <a:pt x="868476" y="639212"/>
                  </a:cubicBezTo>
                  <a:close/>
                  <a:moveTo>
                    <a:pt x="1663723" y="635783"/>
                  </a:moveTo>
                  <a:lnTo>
                    <a:pt x="1669493" y="637224"/>
                  </a:lnTo>
                  <a:lnTo>
                    <a:pt x="1673820" y="638665"/>
                  </a:lnTo>
                  <a:cubicBezTo>
                    <a:pt x="1674775" y="640587"/>
                    <a:pt x="1675740" y="642510"/>
                    <a:pt x="1676695" y="644433"/>
                  </a:cubicBezTo>
                  <a:cubicBezTo>
                    <a:pt x="1677172" y="643951"/>
                    <a:pt x="1677660" y="643475"/>
                    <a:pt x="1678137" y="642993"/>
                  </a:cubicBezTo>
                  <a:lnTo>
                    <a:pt x="1679580" y="642993"/>
                  </a:lnTo>
                  <a:lnTo>
                    <a:pt x="1685349" y="647315"/>
                  </a:lnTo>
                  <a:lnTo>
                    <a:pt x="1695446" y="653084"/>
                  </a:lnTo>
                  <a:lnTo>
                    <a:pt x="1701206" y="655965"/>
                  </a:lnTo>
                  <a:cubicBezTo>
                    <a:pt x="1701683" y="656930"/>
                    <a:pt x="1702171" y="657888"/>
                    <a:pt x="1702648" y="658852"/>
                  </a:cubicBezTo>
                  <a:lnTo>
                    <a:pt x="1702648" y="661734"/>
                  </a:lnTo>
                  <a:cubicBezTo>
                    <a:pt x="1703126" y="663175"/>
                    <a:pt x="1703613" y="664616"/>
                    <a:pt x="1704091" y="666057"/>
                  </a:cubicBezTo>
                  <a:lnTo>
                    <a:pt x="1704091" y="661734"/>
                  </a:lnTo>
                  <a:lnTo>
                    <a:pt x="1705533" y="661734"/>
                  </a:lnTo>
                  <a:lnTo>
                    <a:pt x="1708418" y="661734"/>
                  </a:lnTo>
                  <a:cubicBezTo>
                    <a:pt x="1708895" y="663657"/>
                    <a:pt x="1709383" y="665574"/>
                    <a:pt x="1709860" y="667497"/>
                  </a:cubicBezTo>
                  <a:cubicBezTo>
                    <a:pt x="1710338" y="669902"/>
                    <a:pt x="1710825" y="672302"/>
                    <a:pt x="1711303" y="674707"/>
                  </a:cubicBezTo>
                  <a:lnTo>
                    <a:pt x="1717062" y="674707"/>
                  </a:lnTo>
                  <a:lnTo>
                    <a:pt x="1718505" y="674707"/>
                  </a:lnTo>
                  <a:lnTo>
                    <a:pt x="1721390" y="671825"/>
                  </a:lnTo>
                  <a:lnTo>
                    <a:pt x="1725717" y="674707"/>
                  </a:lnTo>
                  <a:cubicBezTo>
                    <a:pt x="1725239" y="675671"/>
                    <a:pt x="1724752" y="676630"/>
                    <a:pt x="1724274" y="677594"/>
                  </a:cubicBezTo>
                  <a:lnTo>
                    <a:pt x="1718505" y="679035"/>
                  </a:lnTo>
                  <a:lnTo>
                    <a:pt x="1715630" y="679035"/>
                  </a:lnTo>
                  <a:lnTo>
                    <a:pt x="1711303" y="681917"/>
                  </a:lnTo>
                  <a:lnTo>
                    <a:pt x="1708418" y="684798"/>
                  </a:lnTo>
                  <a:lnTo>
                    <a:pt x="1704091" y="686244"/>
                  </a:lnTo>
                  <a:lnTo>
                    <a:pt x="1695446" y="690567"/>
                  </a:lnTo>
                  <a:lnTo>
                    <a:pt x="1689676" y="689126"/>
                  </a:lnTo>
                  <a:lnTo>
                    <a:pt x="1682464" y="689126"/>
                  </a:lnTo>
                  <a:lnTo>
                    <a:pt x="1676695" y="686244"/>
                  </a:lnTo>
                  <a:lnTo>
                    <a:pt x="1669493" y="683357"/>
                  </a:lnTo>
                  <a:lnTo>
                    <a:pt x="1665165" y="681917"/>
                  </a:lnTo>
                  <a:lnTo>
                    <a:pt x="1660838" y="679035"/>
                  </a:lnTo>
                  <a:lnTo>
                    <a:pt x="1656511" y="677594"/>
                  </a:lnTo>
                  <a:lnTo>
                    <a:pt x="1655078" y="676148"/>
                  </a:lnTo>
                  <a:lnTo>
                    <a:pt x="1655078" y="674707"/>
                  </a:lnTo>
                  <a:cubicBezTo>
                    <a:pt x="1654601" y="675189"/>
                    <a:pt x="1654113" y="675666"/>
                    <a:pt x="1653636" y="676148"/>
                  </a:cubicBezTo>
                  <a:lnTo>
                    <a:pt x="1649309" y="677594"/>
                  </a:lnTo>
                  <a:lnTo>
                    <a:pt x="1642097" y="674707"/>
                  </a:lnTo>
                  <a:lnTo>
                    <a:pt x="1642097" y="670385"/>
                  </a:lnTo>
                  <a:lnTo>
                    <a:pt x="1639212" y="670385"/>
                  </a:lnTo>
                  <a:cubicBezTo>
                    <a:pt x="1638734" y="670867"/>
                    <a:pt x="1638247" y="671343"/>
                    <a:pt x="1637769" y="671825"/>
                  </a:cubicBezTo>
                  <a:lnTo>
                    <a:pt x="1633452" y="674707"/>
                  </a:lnTo>
                  <a:cubicBezTo>
                    <a:pt x="1632975" y="673748"/>
                    <a:pt x="1632487" y="672784"/>
                    <a:pt x="1632010" y="671825"/>
                  </a:cubicBezTo>
                  <a:lnTo>
                    <a:pt x="1627682" y="670385"/>
                  </a:lnTo>
                  <a:cubicBezTo>
                    <a:pt x="1627205" y="669420"/>
                    <a:pt x="1626717" y="668462"/>
                    <a:pt x="1626240" y="667497"/>
                  </a:cubicBezTo>
                  <a:lnTo>
                    <a:pt x="1626240" y="666057"/>
                  </a:lnTo>
                  <a:cubicBezTo>
                    <a:pt x="1626717" y="665098"/>
                    <a:pt x="1627205" y="664134"/>
                    <a:pt x="1627682" y="663175"/>
                  </a:cubicBezTo>
                  <a:lnTo>
                    <a:pt x="1632010" y="661734"/>
                  </a:lnTo>
                  <a:lnTo>
                    <a:pt x="1639212" y="660293"/>
                  </a:lnTo>
                  <a:lnTo>
                    <a:pt x="1646424" y="658852"/>
                  </a:lnTo>
                  <a:lnTo>
                    <a:pt x="1653636" y="654525"/>
                  </a:lnTo>
                  <a:lnTo>
                    <a:pt x="1647866" y="651643"/>
                  </a:lnTo>
                  <a:lnTo>
                    <a:pt x="1647866" y="650202"/>
                  </a:lnTo>
                  <a:lnTo>
                    <a:pt x="1647866" y="647315"/>
                  </a:lnTo>
                  <a:lnTo>
                    <a:pt x="1653636" y="647315"/>
                  </a:lnTo>
                  <a:lnTo>
                    <a:pt x="1657953" y="650202"/>
                  </a:lnTo>
                  <a:lnTo>
                    <a:pt x="1653636" y="645874"/>
                  </a:lnTo>
                  <a:cubicBezTo>
                    <a:pt x="1652671" y="643951"/>
                    <a:pt x="1651716" y="642028"/>
                    <a:pt x="1650751" y="640105"/>
                  </a:cubicBezTo>
                  <a:lnTo>
                    <a:pt x="1655078" y="638665"/>
                  </a:lnTo>
                  <a:lnTo>
                    <a:pt x="1657953" y="637224"/>
                  </a:lnTo>
                  <a:close/>
                  <a:moveTo>
                    <a:pt x="2667150" y="617041"/>
                  </a:moveTo>
                  <a:lnTo>
                    <a:pt x="2672917" y="617041"/>
                  </a:lnTo>
                  <a:lnTo>
                    <a:pt x="2684451" y="619926"/>
                  </a:lnTo>
                  <a:lnTo>
                    <a:pt x="2690218" y="621364"/>
                  </a:lnTo>
                  <a:lnTo>
                    <a:pt x="2695984" y="624249"/>
                  </a:lnTo>
                  <a:lnTo>
                    <a:pt x="2703193" y="630014"/>
                  </a:lnTo>
                  <a:lnTo>
                    <a:pt x="2707518" y="631457"/>
                  </a:lnTo>
                  <a:lnTo>
                    <a:pt x="2716168" y="635784"/>
                  </a:lnTo>
                  <a:lnTo>
                    <a:pt x="2720493" y="637226"/>
                  </a:lnTo>
                  <a:lnTo>
                    <a:pt x="2723377" y="640107"/>
                  </a:lnTo>
                  <a:lnTo>
                    <a:pt x="2726260" y="644434"/>
                  </a:lnTo>
                  <a:lnTo>
                    <a:pt x="2723377" y="647315"/>
                  </a:lnTo>
                  <a:lnTo>
                    <a:pt x="2719052" y="651642"/>
                  </a:lnTo>
                  <a:lnTo>
                    <a:pt x="2711843" y="653084"/>
                  </a:lnTo>
                  <a:lnTo>
                    <a:pt x="2706076" y="654527"/>
                  </a:lnTo>
                  <a:lnTo>
                    <a:pt x="2698868" y="655965"/>
                  </a:lnTo>
                  <a:lnTo>
                    <a:pt x="2688776" y="658850"/>
                  </a:lnTo>
                  <a:lnTo>
                    <a:pt x="2683009" y="658850"/>
                  </a:lnTo>
                  <a:lnTo>
                    <a:pt x="2677242" y="658850"/>
                  </a:lnTo>
                  <a:lnTo>
                    <a:pt x="2674359" y="655965"/>
                  </a:lnTo>
                  <a:lnTo>
                    <a:pt x="2670034" y="653084"/>
                  </a:lnTo>
                  <a:lnTo>
                    <a:pt x="2680126" y="651642"/>
                  </a:lnTo>
                  <a:lnTo>
                    <a:pt x="2681567" y="651642"/>
                  </a:lnTo>
                  <a:lnTo>
                    <a:pt x="2690218" y="651642"/>
                  </a:lnTo>
                  <a:lnTo>
                    <a:pt x="2687334" y="650200"/>
                  </a:lnTo>
                  <a:lnTo>
                    <a:pt x="2687334" y="647606"/>
                  </a:lnTo>
                  <a:lnTo>
                    <a:pt x="2690218" y="645877"/>
                  </a:lnTo>
                  <a:lnTo>
                    <a:pt x="2687334" y="647315"/>
                  </a:lnTo>
                  <a:lnTo>
                    <a:pt x="2687334" y="647606"/>
                  </a:lnTo>
                  <a:lnTo>
                    <a:pt x="2683009" y="650200"/>
                  </a:lnTo>
                  <a:lnTo>
                    <a:pt x="2677242" y="650200"/>
                  </a:lnTo>
                  <a:lnTo>
                    <a:pt x="2675801" y="650200"/>
                  </a:lnTo>
                  <a:cubicBezTo>
                    <a:pt x="2676284" y="649238"/>
                    <a:pt x="2676759" y="648276"/>
                    <a:pt x="2677242" y="647315"/>
                  </a:cubicBezTo>
                  <a:lnTo>
                    <a:pt x="2667150" y="647315"/>
                  </a:lnTo>
                  <a:lnTo>
                    <a:pt x="2659942" y="645877"/>
                  </a:lnTo>
                  <a:lnTo>
                    <a:pt x="2654175" y="642992"/>
                  </a:lnTo>
                  <a:lnTo>
                    <a:pt x="2657059" y="640107"/>
                  </a:lnTo>
                  <a:lnTo>
                    <a:pt x="2658500" y="640107"/>
                  </a:lnTo>
                  <a:lnTo>
                    <a:pt x="2667150" y="642992"/>
                  </a:lnTo>
                  <a:lnTo>
                    <a:pt x="2661384" y="638665"/>
                  </a:lnTo>
                  <a:lnTo>
                    <a:pt x="2658500" y="638665"/>
                  </a:lnTo>
                  <a:lnTo>
                    <a:pt x="2658500" y="632899"/>
                  </a:lnTo>
                  <a:lnTo>
                    <a:pt x="2659942" y="631457"/>
                  </a:lnTo>
                  <a:lnTo>
                    <a:pt x="2670034" y="632899"/>
                  </a:lnTo>
                  <a:lnTo>
                    <a:pt x="2661384" y="630014"/>
                  </a:lnTo>
                  <a:lnTo>
                    <a:pt x="2658500" y="627134"/>
                  </a:lnTo>
                  <a:lnTo>
                    <a:pt x="2658500" y="622806"/>
                  </a:lnTo>
                  <a:lnTo>
                    <a:pt x="2661384" y="619926"/>
                  </a:lnTo>
                  <a:close/>
                  <a:moveTo>
                    <a:pt x="3278436" y="583926"/>
                  </a:moveTo>
                  <a:cubicBezTo>
                    <a:pt x="3278859" y="585816"/>
                    <a:pt x="3279422" y="587805"/>
                    <a:pt x="3279845" y="589695"/>
                  </a:cubicBezTo>
                  <a:cubicBezTo>
                    <a:pt x="3280831" y="590193"/>
                    <a:pt x="3281817" y="590591"/>
                    <a:pt x="3282803" y="591088"/>
                  </a:cubicBezTo>
                  <a:lnTo>
                    <a:pt x="3275478" y="592580"/>
                  </a:lnTo>
                  <a:lnTo>
                    <a:pt x="3266886" y="591088"/>
                  </a:lnTo>
                  <a:cubicBezTo>
                    <a:pt x="3269281" y="592083"/>
                    <a:pt x="3271675" y="592978"/>
                    <a:pt x="3274070" y="593973"/>
                  </a:cubicBezTo>
                  <a:lnTo>
                    <a:pt x="3274070" y="596858"/>
                  </a:lnTo>
                  <a:lnTo>
                    <a:pt x="3274070" y="598250"/>
                  </a:lnTo>
                  <a:cubicBezTo>
                    <a:pt x="3272098" y="600638"/>
                    <a:pt x="3270267" y="603125"/>
                    <a:pt x="3268295" y="605512"/>
                  </a:cubicBezTo>
                  <a:cubicBezTo>
                    <a:pt x="3266886" y="606507"/>
                    <a:pt x="3265478" y="607402"/>
                    <a:pt x="3264069" y="608397"/>
                  </a:cubicBezTo>
                  <a:lnTo>
                    <a:pt x="3258294" y="611282"/>
                  </a:lnTo>
                  <a:cubicBezTo>
                    <a:pt x="3254913" y="611779"/>
                    <a:pt x="3251533" y="612177"/>
                    <a:pt x="3248152" y="612674"/>
                  </a:cubicBezTo>
                  <a:lnTo>
                    <a:pt x="3250970" y="612674"/>
                  </a:lnTo>
                  <a:lnTo>
                    <a:pt x="3256745" y="612674"/>
                  </a:lnTo>
                  <a:cubicBezTo>
                    <a:pt x="3259703" y="612177"/>
                    <a:pt x="3262520" y="611779"/>
                    <a:pt x="3265478" y="611282"/>
                  </a:cubicBezTo>
                  <a:lnTo>
                    <a:pt x="3266886" y="611282"/>
                  </a:lnTo>
                  <a:lnTo>
                    <a:pt x="3266886" y="612674"/>
                  </a:lnTo>
                  <a:cubicBezTo>
                    <a:pt x="3267309" y="613172"/>
                    <a:pt x="3267872" y="613669"/>
                    <a:pt x="3268295" y="614167"/>
                  </a:cubicBezTo>
                  <a:lnTo>
                    <a:pt x="3271253" y="614167"/>
                  </a:lnTo>
                  <a:lnTo>
                    <a:pt x="3279845" y="614167"/>
                  </a:lnTo>
                  <a:lnTo>
                    <a:pt x="3280813" y="613991"/>
                  </a:lnTo>
                  <a:lnTo>
                    <a:pt x="3272665" y="611275"/>
                  </a:lnTo>
                  <a:lnTo>
                    <a:pt x="3274105" y="611275"/>
                  </a:lnTo>
                  <a:lnTo>
                    <a:pt x="3275546" y="606949"/>
                  </a:lnTo>
                  <a:lnTo>
                    <a:pt x="3275546" y="605509"/>
                  </a:lnTo>
                  <a:lnTo>
                    <a:pt x="3278433" y="605509"/>
                  </a:lnTo>
                  <a:lnTo>
                    <a:pt x="3282760" y="604066"/>
                  </a:lnTo>
                  <a:lnTo>
                    <a:pt x="3289968" y="598300"/>
                  </a:lnTo>
                  <a:lnTo>
                    <a:pt x="3295735" y="596857"/>
                  </a:lnTo>
                  <a:lnTo>
                    <a:pt x="3298616" y="593974"/>
                  </a:lnTo>
                  <a:lnTo>
                    <a:pt x="3306986" y="592580"/>
                  </a:lnTo>
                  <a:lnTo>
                    <a:pt x="3298578" y="592580"/>
                  </a:lnTo>
                  <a:lnTo>
                    <a:pt x="3294353" y="592580"/>
                  </a:lnTo>
                  <a:lnTo>
                    <a:pt x="3289986" y="592580"/>
                  </a:lnTo>
                  <a:lnTo>
                    <a:pt x="3287028" y="591088"/>
                  </a:lnTo>
                  <a:cubicBezTo>
                    <a:pt x="3285620" y="589198"/>
                    <a:pt x="3284211" y="587209"/>
                    <a:pt x="3282803" y="585318"/>
                  </a:cubicBezTo>
                  <a:cubicBezTo>
                    <a:pt x="3281817" y="584821"/>
                    <a:pt x="3280831" y="584423"/>
                    <a:pt x="3279845" y="583926"/>
                  </a:cubicBezTo>
                  <a:close/>
                  <a:moveTo>
                    <a:pt x="1939086" y="582443"/>
                  </a:moveTo>
                  <a:cubicBezTo>
                    <a:pt x="1938157" y="582942"/>
                    <a:pt x="1937162" y="583396"/>
                    <a:pt x="1936234" y="583896"/>
                  </a:cubicBezTo>
                  <a:cubicBezTo>
                    <a:pt x="1934311" y="585349"/>
                    <a:pt x="1932387" y="586757"/>
                    <a:pt x="1930464" y="588210"/>
                  </a:cubicBezTo>
                  <a:cubicBezTo>
                    <a:pt x="1929005" y="588710"/>
                    <a:pt x="1927546" y="589164"/>
                    <a:pt x="1926087" y="589663"/>
                  </a:cubicBezTo>
                  <a:lnTo>
                    <a:pt x="1921777" y="589663"/>
                  </a:lnTo>
                  <a:cubicBezTo>
                    <a:pt x="1921312" y="590117"/>
                    <a:pt x="1920782" y="590617"/>
                    <a:pt x="1920318" y="591071"/>
                  </a:cubicBezTo>
                  <a:lnTo>
                    <a:pt x="1926087" y="591071"/>
                  </a:lnTo>
                  <a:cubicBezTo>
                    <a:pt x="1927082" y="590617"/>
                    <a:pt x="1928010" y="590117"/>
                    <a:pt x="1929005" y="589663"/>
                  </a:cubicBezTo>
                  <a:cubicBezTo>
                    <a:pt x="1932387" y="587756"/>
                    <a:pt x="1935703" y="585803"/>
                    <a:pt x="1939086" y="583896"/>
                  </a:cubicBezTo>
                  <a:cubicBezTo>
                    <a:pt x="1941009" y="583396"/>
                    <a:pt x="1942932" y="582942"/>
                    <a:pt x="1944855" y="582443"/>
                  </a:cubicBezTo>
                  <a:lnTo>
                    <a:pt x="1942004" y="582443"/>
                  </a:lnTo>
                  <a:close/>
                  <a:moveTo>
                    <a:pt x="1725634" y="550724"/>
                  </a:moveTo>
                  <a:lnTo>
                    <a:pt x="1731547" y="550724"/>
                  </a:lnTo>
                  <a:lnTo>
                    <a:pt x="1735882" y="550724"/>
                  </a:lnTo>
                  <a:cubicBezTo>
                    <a:pt x="1738247" y="551733"/>
                    <a:pt x="1740612" y="552641"/>
                    <a:pt x="1742977" y="553651"/>
                  </a:cubicBezTo>
                  <a:cubicBezTo>
                    <a:pt x="1741992" y="555568"/>
                    <a:pt x="1741203" y="557485"/>
                    <a:pt x="1740218" y="559403"/>
                  </a:cubicBezTo>
                  <a:lnTo>
                    <a:pt x="1742977" y="559403"/>
                  </a:lnTo>
                  <a:lnTo>
                    <a:pt x="1744554" y="559403"/>
                  </a:lnTo>
                  <a:lnTo>
                    <a:pt x="1744554" y="562229"/>
                  </a:lnTo>
                  <a:lnTo>
                    <a:pt x="1747313" y="560816"/>
                  </a:lnTo>
                  <a:cubicBezTo>
                    <a:pt x="1748298" y="560311"/>
                    <a:pt x="1749284" y="559907"/>
                    <a:pt x="1750269" y="559403"/>
                  </a:cubicBezTo>
                  <a:cubicBezTo>
                    <a:pt x="1753225" y="559907"/>
                    <a:pt x="1755985" y="560311"/>
                    <a:pt x="1758941" y="560816"/>
                  </a:cubicBezTo>
                  <a:lnTo>
                    <a:pt x="1758941" y="566568"/>
                  </a:lnTo>
                  <a:cubicBezTo>
                    <a:pt x="1762685" y="568486"/>
                    <a:pt x="1766627" y="570403"/>
                    <a:pt x="1770371" y="572320"/>
                  </a:cubicBezTo>
                  <a:cubicBezTo>
                    <a:pt x="1771751" y="573733"/>
                    <a:pt x="1773328" y="575247"/>
                    <a:pt x="1774707" y="576660"/>
                  </a:cubicBezTo>
                  <a:cubicBezTo>
                    <a:pt x="1776087" y="578577"/>
                    <a:pt x="1777663" y="580495"/>
                    <a:pt x="1779043" y="582412"/>
                  </a:cubicBezTo>
                  <a:cubicBezTo>
                    <a:pt x="1779437" y="585339"/>
                    <a:pt x="1780028" y="588165"/>
                    <a:pt x="1780423" y="591091"/>
                  </a:cubicBezTo>
                  <a:cubicBezTo>
                    <a:pt x="1780028" y="592100"/>
                    <a:pt x="1779437" y="593009"/>
                    <a:pt x="1779043" y="594018"/>
                  </a:cubicBezTo>
                  <a:cubicBezTo>
                    <a:pt x="1778649" y="594926"/>
                    <a:pt x="1778058" y="595935"/>
                    <a:pt x="1777663" y="596843"/>
                  </a:cubicBezTo>
                  <a:cubicBezTo>
                    <a:pt x="1779043" y="597348"/>
                    <a:pt x="1780620" y="597752"/>
                    <a:pt x="1781999" y="598256"/>
                  </a:cubicBezTo>
                  <a:cubicBezTo>
                    <a:pt x="1782393" y="600174"/>
                    <a:pt x="1782985" y="602192"/>
                    <a:pt x="1783379" y="604110"/>
                  </a:cubicBezTo>
                  <a:lnTo>
                    <a:pt x="1787715" y="604110"/>
                  </a:lnTo>
                  <a:cubicBezTo>
                    <a:pt x="1788700" y="604614"/>
                    <a:pt x="1789685" y="605018"/>
                    <a:pt x="1790671" y="605522"/>
                  </a:cubicBezTo>
                  <a:lnTo>
                    <a:pt x="1793430" y="606935"/>
                  </a:lnTo>
                  <a:lnTo>
                    <a:pt x="1793430" y="611275"/>
                  </a:lnTo>
                  <a:lnTo>
                    <a:pt x="1796386" y="611275"/>
                  </a:lnTo>
                  <a:cubicBezTo>
                    <a:pt x="1796780" y="612284"/>
                    <a:pt x="1797371" y="613192"/>
                    <a:pt x="1797766" y="614201"/>
                  </a:cubicBezTo>
                  <a:cubicBezTo>
                    <a:pt x="1798357" y="614706"/>
                    <a:pt x="1798751" y="615110"/>
                    <a:pt x="1799342" y="615614"/>
                  </a:cubicBezTo>
                  <a:cubicBezTo>
                    <a:pt x="1798751" y="616119"/>
                    <a:pt x="1798357" y="616522"/>
                    <a:pt x="1797766" y="617027"/>
                  </a:cubicBezTo>
                  <a:lnTo>
                    <a:pt x="1799342" y="617027"/>
                  </a:lnTo>
                  <a:lnTo>
                    <a:pt x="1802101" y="615614"/>
                  </a:lnTo>
                  <a:lnTo>
                    <a:pt x="1803481" y="615614"/>
                  </a:lnTo>
                  <a:lnTo>
                    <a:pt x="1806437" y="615614"/>
                  </a:lnTo>
                  <a:lnTo>
                    <a:pt x="1806437" y="619954"/>
                  </a:lnTo>
                  <a:cubicBezTo>
                    <a:pt x="1807817" y="620862"/>
                    <a:pt x="1809393" y="621871"/>
                    <a:pt x="1810773" y="622779"/>
                  </a:cubicBezTo>
                  <a:lnTo>
                    <a:pt x="1805058" y="622779"/>
                  </a:lnTo>
                  <a:lnTo>
                    <a:pt x="1797766" y="622779"/>
                  </a:lnTo>
                  <a:lnTo>
                    <a:pt x="1790671" y="624293"/>
                  </a:lnTo>
                  <a:lnTo>
                    <a:pt x="1789094" y="624293"/>
                  </a:lnTo>
                  <a:lnTo>
                    <a:pt x="1789094" y="628532"/>
                  </a:lnTo>
                  <a:cubicBezTo>
                    <a:pt x="1789685" y="628027"/>
                    <a:pt x="1790080" y="627623"/>
                    <a:pt x="1790671" y="627119"/>
                  </a:cubicBezTo>
                  <a:lnTo>
                    <a:pt x="1793430" y="627119"/>
                  </a:lnTo>
                  <a:lnTo>
                    <a:pt x="1796386" y="627119"/>
                  </a:lnTo>
                  <a:cubicBezTo>
                    <a:pt x="1797371" y="628128"/>
                    <a:pt x="1798357" y="629036"/>
                    <a:pt x="1799342" y="630045"/>
                  </a:cubicBezTo>
                  <a:cubicBezTo>
                    <a:pt x="1797963" y="630550"/>
                    <a:pt x="1796386" y="630954"/>
                    <a:pt x="1795007" y="631458"/>
                  </a:cubicBezTo>
                  <a:cubicBezTo>
                    <a:pt x="1793036" y="632871"/>
                    <a:pt x="1791065" y="634385"/>
                    <a:pt x="1789094" y="635798"/>
                  </a:cubicBezTo>
                  <a:cubicBezTo>
                    <a:pt x="1786138" y="637211"/>
                    <a:pt x="1783379" y="638724"/>
                    <a:pt x="1780423" y="640137"/>
                  </a:cubicBezTo>
                  <a:lnTo>
                    <a:pt x="1787715" y="640137"/>
                  </a:lnTo>
                  <a:cubicBezTo>
                    <a:pt x="1785744" y="641046"/>
                    <a:pt x="1783970" y="642055"/>
                    <a:pt x="1781999" y="642963"/>
                  </a:cubicBezTo>
                  <a:lnTo>
                    <a:pt x="1786335" y="642963"/>
                  </a:lnTo>
                  <a:lnTo>
                    <a:pt x="1790671" y="642963"/>
                  </a:lnTo>
                  <a:lnTo>
                    <a:pt x="1796386" y="645890"/>
                  </a:lnTo>
                  <a:cubicBezTo>
                    <a:pt x="1798357" y="647302"/>
                    <a:pt x="1800131" y="648816"/>
                    <a:pt x="1802101" y="650229"/>
                  </a:cubicBezTo>
                  <a:lnTo>
                    <a:pt x="1805058" y="650229"/>
                  </a:lnTo>
                  <a:cubicBezTo>
                    <a:pt x="1805452" y="649220"/>
                    <a:pt x="1806043" y="648312"/>
                    <a:pt x="1806437" y="647302"/>
                  </a:cubicBezTo>
                  <a:cubicBezTo>
                    <a:pt x="1807423" y="646798"/>
                    <a:pt x="1808408" y="646394"/>
                    <a:pt x="1809393" y="645890"/>
                  </a:cubicBezTo>
                  <a:cubicBezTo>
                    <a:pt x="1810379" y="644880"/>
                    <a:pt x="1811167" y="643972"/>
                    <a:pt x="1812153" y="642963"/>
                  </a:cubicBezTo>
                  <a:cubicBezTo>
                    <a:pt x="1812744" y="643468"/>
                    <a:pt x="1813138" y="643972"/>
                    <a:pt x="1813729" y="644477"/>
                  </a:cubicBezTo>
                  <a:lnTo>
                    <a:pt x="1818065" y="644477"/>
                  </a:lnTo>
                  <a:cubicBezTo>
                    <a:pt x="1817474" y="645385"/>
                    <a:pt x="1817080" y="646394"/>
                    <a:pt x="1816488" y="647302"/>
                  </a:cubicBezTo>
                  <a:lnTo>
                    <a:pt x="1825160" y="647302"/>
                  </a:lnTo>
                  <a:lnTo>
                    <a:pt x="1832452" y="647302"/>
                  </a:lnTo>
                  <a:cubicBezTo>
                    <a:pt x="1834423" y="648715"/>
                    <a:pt x="1836196" y="650229"/>
                    <a:pt x="1838167" y="651642"/>
                  </a:cubicBezTo>
                  <a:lnTo>
                    <a:pt x="1835211" y="651642"/>
                  </a:lnTo>
                  <a:lnTo>
                    <a:pt x="1832452" y="651642"/>
                  </a:lnTo>
                  <a:cubicBezTo>
                    <a:pt x="1831072" y="652651"/>
                    <a:pt x="1829496" y="653559"/>
                    <a:pt x="1828116" y="654569"/>
                  </a:cubicBezTo>
                  <a:lnTo>
                    <a:pt x="1825160" y="658807"/>
                  </a:lnTo>
                  <a:lnTo>
                    <a:pt x="1822401" y="658807"/>
                  </a:lnTo>
                  <a:cubicBezTo>
                    <a:pt x="1821809" y="657899"/>
                    <a:pt x="1821415" y="656890"/>
                    <a:pt x="1820824" y="655981"/>
                  </a:cubicBezTo>
                  <a:cubicBezTo>
                    <a:pt x="1819445" y="656890"/>
                    <a:pt x="1817868" y="657899"/>
                    <a:pt x="1816488" y="658807"/>
                  </a:cubicBezTo>
                  <a:cubicBezTo>
                    <a:pt x="1818459" y="659816"/>
                    <a:pt x="1820430" y="660725"/>
                    <a:pt x="1822401" y="661734"/>
                  </a:cubicBezTo>
                  <a:lnTo>
                    <a:pt x="1829496" y="667486"/>
                  </a:lnTo>
                  <a:cubicBezTo>
                    <a:pt x="1830875" y="668899"/>
                    <a:pt x="1832452" y="670413"/>
                    <a:pt x="1833831" y="671826"/>
                  </a:cubicBezTo>
                  <a:cubicBezTo>
                    <a:pt x="1834226" y="672835"/>
                    <a:pt x="1834817" y="673743"/>
                    <a:pt x="1835211" y="674752"/>
                  </a:cubicBezTo>
                  <a:cubicBezTo>
                    <a:pt x="1834817" y="675257"/>
                    <a:pt x="1834226" y="675660"/>
                    <a:pt x="1833831" y="676165"/>
                  </a:cubicBezTo>
                  <a:cubicBezTo>
                    <a:pt x="1834226" y="676670"/>
                    <a:pt x="1834817" y="677073"/>
                    <a:pt x="1835211" y="677578"/>
                  </a:cubicBezTo>
                  <a:cubicBezTo>
                    <a:pt x="1835802" y="678082"/>
                    <a:pt x="1836196" y="678486"/>
                    <a:pt x="1836788" y="678991"/>
                  </a:cubicBezTo>
                  <a:cubicBezTo>
                    <a:pt x="1836196" y="680908"/>
                    <a:pt x="1835802" y="682927"/>
                    <a:pt x="1835211" y="684844"/>
                  </a:cubicBezTo>
                  <a:cubicBezTo>
                    <a:pt x="1834817" y="687266"/>
                    <a:pt x="1834226" y="689587"/>
                    <a:pt x="1833831" y="692009"/>
                  </a:cubicBezTo>
                  <a:cubicBezTo>
                    <a:pt x="1835211" y="692514"/>
                    <a:pt x="1836788" y="692917"/>
                    <a:pt x="1838167" y="693422"/>
                  </a:cubicBezTo>
                  <a:lnTo>
                    <a:pt x="1841123" y="694936"/>
                  </a:lnTo>
                  <a:lnTo>
                    <a:pt x="1841123" y="699174"/>
                  </a:lnTo>
                  <a:lnTo>
                    <a:pt x="1843883" y="697761"/>
                  </a:lnTo>
                  <a:cubicBezTo>
                    <a:pt x="1844474" y="696853"/>
                    <a:pt x="1844868" y="695844"/>
                    <a:pt x="1845459" y="694936"/>
                  </a:cubicBezTo>
                  <a:cubicBezTo>
                    <a:pt x="1846445" y="693927"/>
                    <a:pt x="1847233" y="693018"/>
                    <a:pt x="1848218" y="692009"/>
                  </a:cubicBezTo>
                  <a:cubicBezTo>
                    <a:pt x="1849204" y="691000"/>
                    <a:pt x="1850189" y="690092"/>
                    <a:pt x="1851175" y="689083"/>
                  </a:cubicBezTo>
                  <a:lnTo>
                    <a:pt x="1851175" y="686257"/>
                  </a:lnTo>
                  <a:cubicBezTo>
                    <a:pt x="1850189" y="685248"/>
                    <a:pt x="1849204" y="684339"/>
                    <a:pt x="1848218" y="683330"/>
                  </a:cubicBezTo>
                  <a:cubicBezTo>
                    <a:pt x="1848810" y="682826"/>
                    <a:pt x="1849204" y="682422"/>
                    <a:pt x="1849795" y="681917"/>
                  </a:cubicBezTo>
                  <a:lnTo>
                    <a:pt x="1851175" y="681917"/>
                  </a:lnTo>
                  <a:cubicBezTo>
                    <a:pt x="1851569" y="680908"/>
                    <a:pt x="1852160" y="680000"/>
                    <a:pt x="1852554" y="678991"/>
                  </a:cubicBezTo>
                  <a:lnTo>
                    <a:pt x="1852554" y="677578"/>
                  </a:lnTo>
                  <a:lnTo>
                    <a:pt x="1852554" y="671826"/>
                  </a:lnTo>
                  <a:lnTo>
                    <a:pt x="1852554" y="668899"/>
                  </a:lnTo>
                  <a:lnTo>
                    <a:pt x="1852554" y="667486"/>
                  </a:lnTo>
                  <a:cubicBezTo>
                    <a:pt x="1854525" y="665064"/>
                    <a:pt x="1856299" y="662743"/>
                    <a:pt x="1858269" y="660321"/>
                  </a:cubicBezTo>
                  <a:lnTo>
                    <a:pt x="1864182" y="658807"/>
                  </a:lnTo>
                  <a:lnTo>
                    <a:pt x="1865561" y="658807"/>
                  </a:lnTo>
                  <a:lnTo>
                    <a:pt x="1868518" y="660321"/>
                  </a:lnTo>
                  <a:lnTo>
                    <a:pt x="1882905" y="668899"/>
                  </a:lnTo>
                  <a:lnTo>
                    <a:pt x="1889999" y="676165"/>
                  </a:lnTo>
                  <a:cubicBezTo>
                    <a:pt x="1891379" y="678082"/>
                    <a:pt x="1892956" y="680000"/>
                    <a:pt x="1894335" y="681917"/>
                  </a:cubicBezTo>
                  <a:cubicBezTo>
                    <a:pt x="1894926" y="684339"/>
                    <a:pt x="1895321" y="686660"/>
                    <a:pt x="1895912" y="689083"/>
                  </a:cubicBezTo>
                  <a:cubicBezTo>
                    <a:pt x="1896306" y="690495"/>
                    <a:pt x="1896897" y="692009"/>
                    <a:pt x="1897291" y="693422"/>
                  </a:cubicBezTo>
                  <a:cubicBezTo>
                    <a:pt x="1896897" y="693927"/>
                    <a:pt x="1896306" y="694431"/>
                    <a:pt x="1895912" y="694936"/>
                  </a:cubicBezTo>
                  <a:cubicBezTo>
                    <a:pt x="1895321" y="695844"/>
                    <a:pt x="1894926" y="696853"/>
                    <a:pt x="1894335" y="697761"/>
                  </a:cubicBezTo>
                  <a:lnTo>
                    <a:pt x="1891576" y="697761"/>
                  </a:lnTo>
                  <a:lnTo>
                    <a:pt x="1888620" y="697761"/>
                  </a:lnTo>
                  <a:lnTo>
                    <a:pt x="1888620" y="693422"/>
                  </a:lnTo>
                  <a:cubicBezTo>
                    <a:pt x="1887240" y="694835"/>
                    <a:pt x="1885664" y="696349"/>
                    <a:pt x="1884284" y="697761"/>
                  </a:cubicBezTo>
                  <a:cubicBezTo>
                    <a:pt x="1883890" y="699174"/>
                    <a:pt x="1883299" y="700688"/>
                    <a:pt x="1882905" y="702101"/>
                  </a:cubicBezTo>
                  <a:cubicBezTo>
                    <a:pt x="1883299" y="704523"/>
                    <a:pt x="1883890" y="706844"/>
                    <a:pt x="1884284" y="709266"/>
                  </a:cubicBezTo>
                  <a:cubicBezTo>
                    <a:pt x="1885664" y="712193"/>
                    <a:pt x="1887240" y="715018"/>
                    <a:pt x="1888620" y="717945"/>
                  </a:cubicBezTo>
                  <a:cubicBezTo>
                    <a:pt x="1892561" y="721780"/>
                    <a:pt x="1896306" y="725615"/>
                    <a:pt x="1900248" y="729450"/>
                  </a:cubicBezTo>
                  <a:cubicBezTo>
                    <a:pt x="1901627" y="730863"/>
                    <a:pt x="1903204" y="732376"/>
                    <a:pt x="1904583" y="733789"/>
                  </a:cubicBezTo>
                  <a:lnTo>
                    <a:pt x="1904583" y="736716"/>
                  </a:lnTo>
                  <a:lnTo>
                    <a:pt x="1904583" y="739542"/>
                  </a:lnTo>
                  <a:lnTo>
                    <a:pt x="1907343" y="739542"/>
                  </a:lnTo>
                  <a:lnTo>
                    <a:pt x="1910299" y="739542"/>
                  </a:lnTo>
                  <a:cubicBezTo>
                    <a:pt x="1911284" y="738633"/>
                    <a:pt x="1912072" y="737624"/>
                    <a:pt x="1913058" y="736716"/>
                  </a:cubicBezTo>
                  <a:cubicBezTo>
                    <a:pt x="1913649" y="735707"/>
                    <a:pt x="1914043" y="734798"/>
                    <a:pt x="1914635" y="733789"/>
                  </a:cubicBezTo>
                  <a:cubicBezTo>
                    <a:pt x="1915620" y="732881"/>
                    <a:pt x="1916408" y="731872"/>
                    <a:pt x="1917394" y="730963"/>
                  </a:cubicBezTo>
                  <a:cubicBezTo>
                    <a:pt x="1917985" y="730459"/>
                    <a:pt x="1918379" y="729954"/>
                    <a:pt x="1918970" y="729450"/>
                  </a:cubicBezTo>
                  <a:cubicBezTo>
                    <a:pt x="1920350" y="729954"/>
                    <a:pt x="1921926" y="730459"/>
                    <a:pt x="1923306" y="730963"/>
                  </a:cubicBezTo>
                  <a:cubicBezTo>
                    <a:pt x="1924291" y="730459"/>
                    <a:pt x="1925080" y="729954"/>
                    <a:pt x="1926065" y="729450"/>
                  </a:cubicBezTo>
                  <a:cubicBezTo>
                    <a:pt x="1926656" y="727532"/>
                    <a:pt x="1927051" y="725615"/>
                    <a:pt x="1927642" y="723697"/>
                  </a:cubicBezTo>
                  <a:cubicBezTo>
                    <a:pt x="1928036" y="721275"/>
                    <a:pt x="1928627" y="718954"/>
                    <a:pt x="1929021" y="716532"/>
                  </a:cubicBezTo>
                  <a:cubicBezTo>
                    <a:pt x="1929416" y="715523"/>
                    <a:pt x="1930007" y="714615"/>
                    <a:pt x="1930401" y="713606"/>
                  </a:cubicBezTo>
                  <a:cubicBezTo>
                    <a:pt x="1932372" y="711688"/>
                    <a:pt x="1934145" y="709771"/>
                    <a:pt x="1936116" y="707853"/>
                  </a:cubicBezTo>
                  <a:lnTo>
                    <a:pt x="1942029" y="702101"/>
                  </a:lnTo>
                  <a:cubicBezTo>
                    <a:pt x="1943014" y="699679"/>
                    <a:pt x="1943802" y="697358"/>
                    <a:pt x="1944788" y="694936"/>
                  </a:cubicBezTo>
                  <a:lnTo>
                    <a:pt x="1944788" y="686257"/>
                  </a:lnTo>
                  <a:lnTo>
                    <a:pt x="1944788" y="681917"/>
                  </a:lnTo>
                  <a:cubicBezTo>
                    <a:pt x="1945379" y="680908"/>
                    <a:pt x="1945773" y="680000"/>
                    <a:pt x="1946364" y="678991"/>
                  </a:cubicBezTo>
                  <a:lnTo>
                    <a:pt x="1950700" y="678991"/>
                  </a:lnTo>
                  <a:lnTo>
                    <a:pt x="1953459" y="678991"/>
                  </a:lnTo>
                  <a:lnTo>
                    <a:pt x="1960751" y="678991"/>
                  </a:lnTo>
                  <a:cubicBezTo>
                    <a:pt x="1961146" y="678486"/>
                    <a:pt x="1961737" y="678082"/>
                    <a:pt x="1962131" y="677578"/>
                  </a:cubicBezTo>
                  <a:cubicBezTo>
                    <a:pt x="1963116" y="677073"/>
                    <a:pt x="1964102" y="676670"/>
                    <a:pt x="1965087" y="676165"/>
                  </a:cubicBezTo>
                  <a:lnTo>
                    <a:pt x="1960751" y="676165"/>
                  </a:lnTo>
                  <a:cubicBezTo>
                    <a:pt x="1959766" y="675660"/>
                    <a:pt x="1958781" y="675257"/>
                    <a:pt x="1957795" y="674752"/>
                  </a:cubicBezTo>
                  <a:lnTo>
                    <a:pt x="1959175" y="674752"/>
                  </a:lnTo>
                  <a:lnTo>
                    <a:pt x="1959175" y="670413"/>
                  </a:lnTo>
                  <a:lnTo>
                    <a:pt x="1960751" y="670413"/>
                  </a:lnTo>
                  <a:lnTo>
                    <a:pt x="1966467" y="670413"/>
                  </a:lnTo>
                  <a:cubicBezTo>
                    <a:pt x="1964496" y="669908"/>
                    <a:pt x="1962722" y="669404"/>
                    <a:pt x="1960751" y="668899"/>
                  </a:cubicBezTo>
                  <a:cubicBezTo>
                    <a:pt x="1961146" y="668394"/>
                    <a:pt x="1961737" y="667991"/>
                    <a:pt x="1962131" y="667486"/>
                  </a:cubicBezTo>
                  <a:lnTo>
                    <a:pt x="1969423" y="667486"/>
                  </a:lnTo>
                  <a:cubicBezTo>
                    <a:pt x="1966467" y="666981"/>
                    <a:pt x="1963708" y="666578"/>
                    <a:pt x="1960751" y="666073"/>
                  </a:cubicBezTo>
                  <a:cubicBezTo>
                    <a:pt x="1960160" y="665064"/>
                    <a:pt x="1959766" y="664156"/>
                    <a:pt x="1959175" y="663147"/>
                  </a:cubicBezTo>
                  <a:lnTo>
                    <a:pt x="1959175" y="661734"/>
                  </a:lnTo>
                  <a:lnTo>
                    <a:pt x="1956416" y="661734"/>
                  </a:lnTo>
                  <a:cubicBezTo>
                    <a:pt x="1955036" y="660725"/>
                    <a:pt x="1953459" y="659816"/>
                    <a:pt x="1952080" y="658807"/>
                  </a:cubicBezTo>
                  <a:cubicBezTo>
                    <a:pt x="1951686" y="657899"/>
                    <a:pt x="1951094" y="656890"/>
                    <a:pt x="1950700" y="655981"/>
                  </a:cubicBezTo>
                  <a:lnTo>
                    <a:pt x="1953459" y="655981"/>
                  </a:lnTo>
                  <a:cubicBezTo>
                    <a:pt x="1952474" y="654972"/>
                    <a:pt x="1951686" y="654064"/>
                    <a:pt x="1950700" y="653055"/>
                  </a:cubicBezTo>
                  <a:lnTo>
                    <a:pt x="1950700" y="651642"/>
                  </a:lnTo>
                  <a:lnTo>
                    <a:pt x="1950700" y="650229"/>
                  </a:lnTo>
                  <a:lnTo>
                    <a:pt x="1950700" y="647302"/>
                  </a:lnTo>
                  <a:cubicBezTo>
                    <a:pt x="1951094" y="646798"/>
                    <a:pt x="1951686" y="646394"/>
                    <a:pt x="1952080" y="645890"/>
                  </a:cubicBezTo>
                  <a:cubicBezTo>
                    <a:pt x="1951094" y="644880"/>
                    <a:pt x="1950109" y="643972"/>
                    <a:pt x="1949124" y="642963"/>
                  </a:cubicBezTo>
                  <a:cubicBezTo>
                    <a:pt x="1949715" y="641550"/>
                    <a:pt x="1950109" y="640036"/>
                    <a:pt x="1950700" y="638624"/>
                  </a:cubicBezTo>
                  <a:lnTo>
                    <a:pt x="1950700" y="637211"/>
                  </a:lnTo>
                  <a:lnTo>
                    <a:pt x="1949124" y="637211"/>
                  </a:lnTo>
                  <a:cubicBezTo>
                    <a:pt x="1949715" y="636706"/>
                    <a:pt x="1950109" y="636302"/>
                    <a:pt x="1950700" y="635798"/>
                  </a:cubicBezTo>
                  <a:lnTo>
                    <a:pt x="1953459" y="637211"/>
                  </a:lnTo>
                  <a:lnTo>
                    <a:pt x="1957795" y="637211"/>
                  </a:lnTo>
                  <a:cubicBezTo>
                    <a:pt x="1958781" y="637715"/>
                    <a:pt x="1959766" y="638119"/>
                    <a:pt x="1960751" y="638624"/>
                  </a:cubicBezTo>
                  <a:cubicBezTo>
                    <a:pt x="1963116" y="637715"/>
                    <a:pt x="1965481" y="636706"/>
                    <a:pt x="1967846" y="635798"/>
                  </a:cubicBezTo>
                  <a:lnTo>
                    <a:pt x="1972182" y="635798"/>
                  </a:lnTo>
                  <a:lnTo>
                    <a:pt x="1976518" y="635798"/>
                  </a:lnTo>
                  <a:cubicBezTo>
                    <a:pt x="1980854" y="636706"/>
                    <a:pt x="1985189" y="637715"/>
                    <a:pt x="1989525" y="638624"/>
                  </a:cubicBezTo>
                  <a:lnTo>
                    <a:pt x="1999576" y="640137"/>
                  </a:lnTo>
                  <a:cubicBezTo>
                    <a:pt x="2003518" y="641046"/>
                    <a:pt x="2007262" y="642055"/>
                    <a:pt x="2011204" y="642963"/>
                  </a:cubicBezTo>
                  <a:lnTo>
                    <a:pt x="2022635" y="644477"/>
                  </a:lnTo>
                  <a:lnTo>
                    <a:pt x="2021255" y="644477"/>
                  </a:lnTo>
                  <a:cubicBezTo>
                    <a:pt x="2020861" y="644981"/>
                    <a:pt x="2020270" y="645385"/>
                    <a:pt x="2019876" y="645890"/>
                  </a:cubicBezTo>
                  <a:cubicBezTo>
                    <a:pt x="2018890" y="646394"/>
                    <a:pt x="2017905" y="646798"/>
                    <a:pt x="2016919" y="647302"/>
                  </a:cubicBezTo>
                  <a:cubicBezTo>
                    <a:pt x="2015934" y="648312"/>
                    <a:pt x="2014949" y="649220"/>
                    <a:pt x="2013963" y="650229"/>
                  </a:cubicBezTo>
                  <a:lnTo>
                    <a:pt x="2003912" y="647302"/>
                  </a:lnTo>
                  <a:cubicBezTo>
                    <a:pt x="2006277" y="648312"/>
                    <a:pt x="2008839" y="649220"/>
                    <a:pt x="2011204" y="650229"/>
                  </a:cubicBezTo>
                  <a:lnTo>
                    <a:pt x="2013963" y="650229"/>
                  </a:lnTo>
                  <a:lnTo>
                    <a:pt x="2024211" y="653055"/>
                  </a:lnTo>
                  <a:lnTo>
                    <a:pt x="2022635" y="653055"/>
                  </a:lnTo>
                  <a:cubicBezTo>
                    <a:pt x="2023226" y="653559"/>
                    <a:pt x="2023620" y="654064"/>
                    <a:pt x="2024211" y="654569"/>
                  </a:cubicBezTo>
                  <a:cubicBezTo>
                    <a:pt x="2025197" y="655981"/>
                    <a:pt x="2025985" y="657394"/>
                    <a:pt x="2026971" y="658807"/>
                  </a:cubicBezTo>
                  <a:lnTo>
                    <a:pt x="2026971" y="660321"/>
                  </a:lnTo>
                  <a:lnTo>
                    <a:pt x="2029927" y="658807"/>
                  </a:lnTo>
                  <a:lnTo>
                    <a:pt x="2034262" y="658807"/>
                  </a:lnTo>
                  <a:cubicBezTo>
                    <a:pt x="2035642" y="659312"/>
                    <a:pt x="2037219" y="659816"/>
                    <a:pt x="2038598" y="660321"/>
                  </a:cubicBezTo>
                  <a:cubicBezTo>
                    <a:pt x="2040963" y="660825"/>
                    <a:pt x="2043328" y="661229"/>
                    <a:pt x="2045693" y="661734"/>
                  </a:cubicBezTo>
                  <a:lnTo>
                    <a:pt x="2045693" y="666073"/>
                  </a:lnTo>
                  <a:lnTo>
                    <a:pt x="2045693" y="667486"/>
                  </a:lnTo>
                  <a:lnTo>
                    <a:pt x="2039978" y="670413"/>
                  </a:lnTo>
                  <a:cubicBezTo>
                    <a:pt x="2036627" y="671826"/>
                    <a:pt x="2033277" y="673339"/>
                    <a:pt x="2029927" y="674752"/>
                  </a:cubicBezTo>
                  <a:cubicBezTo>
                    <a:pt x="2032292" y="673743"/>
                    <a:pt x="2034854" y="672835"/>
                    <a:pt x="2037219" y="671826"/>
                  </a:cubicBezTo>
                  <a:cubicBezTo>
                    <a:pt x="2039978" y="672835"/>
                    <a:pt x="2042934" y="673743"/>
                    <a:pt x="2045693" y="674752"/>
                  </a:cubicBezTo>
                  <a:cubicBezTo>
                    <a:pt x="2046284" y="675660"/>
                    <a:pt x="2046679" y="676670"/>
                    <a:pt x="2047270" y="677578"/>
                  </a:cubicBezTo>
                  <a:lnTo>
                    <a:pt x="2047270" y="681917"/>
                  </a:lnTo>
                  <a:cubicBezTo>
                    <a:pt x="2046679" y="682422"/>
                    <a:pt x="2046284" y="682826"/>
                    <a:pt x="2045693" y="683330"/>
                  </a:cubicBezTo>
                  <a:cubicBezTo>
                    <a:pt x="2045299" y="683835"/>
                    <a:pt x="2044708" y="684339"/>
                    <a:pt x="2044314" y="684844"/>
                  </a:cubicBezTo>
                  <a:cubicBezTo>
                    <a:pt x="2041357" y="685349"/>
                    <a:pt x="2038598" y="685752"/>
                    <a:pt x="2035642" y="686257"/>
                  </a:cubicBezTo>
                  <a:cubicBezTo>
                    <a:pt x="2034262" y="687670"/>
                    <a:pt x="2032686" y="689183"/>
                    <a:pt x="2031306" y="690596"/>
                  </a:cubicBezTo>
                  <a:cubicBezTo>
                    <a:pt x="2030321" y="690092"/>
                    <a:pt x="2029533" y="689587"/>
                    <a:pt x="2028547" y="689083"/>
                  </a:cubicBezTo>
                  <a:lnTo>
                    <a:pt x="2022635" y="689083"/>
                  </a:lnTo>
                  <a:lnTo>
                    <a:pt x="2016919" y="692009"/>
                  </a:lnTo>
                  <a:cubicBezTo>
                    <a:pt x="2018890" y="692514"/>
                    <a:pt x="2020664" y="692917"/>
                    <a:pt x="2022635" y="693422"/>
                  </a:cubicBezTo>
                  <a:lnTo>
                    <a:pt x="2022635" y="694936"/>
                  </a:lnTo>
                  <a:lnTo>
                    <a:pt x="2021255" y="694936"/>
                  </a:lnTo>
                  <a:cubicBezTo>
                    <a:pt x="2021649" y="695844"/>
                    <a:pt x="2022241" y="696853"/>
                    <a:pt x="2022635" y="697761"/>
                  </a:cubicBezTo>
                  <a:cubicBezTo>
                    <a:pt x="2023226" y="698266"/>
                    <a:pt x="2023620" y="698670"/>
                    <a:pt x="2024211" y="699174"/>
                  </a:cubicBezTo>
                  <a:cubicBezTo>
                    <a:pt x="2023620" y="699679"/>
                    <a:pt x="2023226" y="700183"/>
                    <a:pt x="2022635" y="700688"/>
                  </a:cubicBezTo>
                  <a:cubicBezTo>
                    <a:pt x="2024606" y="701193"/>
                    <a:pt x="2026576" y="701596"/>
                    <a:pt x="2028547" y="702101"/>
                  </a:cubicBezTo>
                  <a:lnTo>
                    <a:pt x="2029927" y="702101"/>
                  </a:lnTo>
                  <a:cubicBezTo>
                    <a:pt x="2029533" y="703110"/>
                    <a:pt x="2028941" y="704018"/>
                    <a:pt x="2028547" y="705028"/>
                  </a:cubicBezTo>
                  <a:lnTo>
                    <a:pt x="2028547" y="706440"/>
                  </a:lnTo>
                  <a:cubicBezTo>
                    <a:pt x="2028941" y="707853"/>
                    <a:pt x="2029533" y="709367"/>
                    <a:pt x="2029927" y="710780"/>
                  </a:cubicBezTo>
                  <a:lnTo>
                    <a:pt x="2042934" y="722285"/>
                  </a:lnTo>
                  <a:cubicBezTo>
                    <a:pt x="2043919" y="723294"/>
                    <a:pt x="2044708" y="724202"/>
                    <a:pt x="2045693" y="725211"/>
                  </a:cubicBezTo>
                  <a:cubicBezTo>
                    <a:pt x="2046284" y="726624"/>
                    <a:pt x="2046679" y="728037"/>
                    <a:pt x="2047270" y="729450"/>
                  </a:cubicBezTo>
                  <a:lnTo>
                    <a:pt x="2047270" y="732376"/>
                  </a:lnTo>
                  <a:cubicBezTo>
                    <a:pt x="2046679" y="733789"/>
                    <a:pt x="2046284" y="735303"/>
                    <a:pt x="2045693" y="736716"/>
                  </a:cubicBezTo>
                  <a:cubicBezTo>
                    <a:pt x="2044708" y="738129"/>
                    <a:pt x="2043919" y="739642"/>
                    <a:pt x="2042934" y="741055"/>
                  </a:cubicBezTo>
                  <a:cubicBezTo>
                    <a:pt x="2040963" y="741964"/>
                    <a:pt x="2039190" y="742973"/>
                    <a:pt x="2037219" y="743881"/>
                  </a:cubicBezTo>
                  <a:lnTo>
                    <a:pt x="2034262" y="745395"/>
                  </a:lnTo>
                  <a:cubicBezTo>
                    <a:pt x="2033277" y="745899"/>
                    <a:pt x="2032292" y="746303"/>
                    <a:pt x="2031306" y="746808"/>
                  </a:cubicBezTo>
                  <a:cubicBezTo>
                    <a:pt x="2030321" y="748220"/>
                    <a:pt x="2029533" y="749734"/>
                    <a:pt x="2028547" y="751147"/>
                  </a:cubicBezTo>
                  <a:cubicBezTo>
                    <a:pt x="2027956" y="751652"/>
                    <a:pt x="2027562" y="752055"/>
                    <a:pt x="2026971" y="752560"/>
                  </a:cubicBezTo>
                  <a:lnTo>
                    <a:pt x="2024211" y="753973"/>
                  </a:lnTo>
                  <a:lnTo>
                    <a:pt x="2021255" y="755487"/>
                  </a:lnTo>
                  <a:cubicBezTo>
                    <a:pt x="2016919" y="758312"/>
                    <a:pt x="2012584" y="761239"/>
                    <a:pt x="2008248" y="764065"/>
                  </a:cubicBezTo>
                  <a:cubicBezTo>
                    <a:pt x="2005883" y="765477"/>
                    <a:pt x="2003518" y="766991"/>
                    <a:pt x="2001153" y="768404"/>
                  </a:cubicBezTo>
                  <a:lnTo>
                    <a:pt x="1992481" y="768404"/>
                  </a:lnTo>
                  <a:lnTo>
                    <a:pt x="1992481" y="766991"/>
                  </a:lnTo>
                  <a:cubicBezTo>
                    <a:pt x="1991890" y="765982"/>
                    <a:pt x="1991496" y="765074"/>
                    <a:pt x="1990905" y="764065"/>
                  </a:cubicBezTo>
                  <a:cubicBezTo>
                    <a:pt x="1988540" y="762652"/>
                    <a:pt x="1986175" y="761138"/>
                    <a:pt x="1983810" y="759725"/>
                  </a:cubicBezTo>
                  <a:cubicBezTo>
                    <a:pt x="1984204" y="755890"/>
                    <a:pt x="1984795" y="752055"/>
                    <a:pt x="1985189" y="748220"/>
                  </a:cubicBezTo>
                  <a:cubicBezTo>
                    <a:pt x="1984795" y="749633"/>
                    <a:pt x="1984204" y="751147"/>
                    <a:pt x="1983810" y="752560"/>
                  </a:cubicBezTo>
                  <a:cubicBezTo>
                    <a:pt x="1982824" y="753569"/>
                    <a:pt x="1981839" y="754477"/>
                    <a:pt x="1980854" y="755487"/>
                  </a:cubicBezTo>
                  <a:cubicBezTo>
                    <a:pt x="1979868" y="754982"/>
                    <a:pt x="1979080" y="754477"/>
                    <a:pt x="1978094" y="753973"/>
                  </a:cubicBezTo>
                  <a:cubicBezTo>
                    <a:pt x="1977503" y="753468"/>
                    <a:pt x="1977109" y="753065"/>
                    <a:pt x="1976518" y="752560"/>
                  </a:cubicBezTo>
                  <a:lnTo>
                    <a:pt x="1976518" y="751147"/>
                  </a:lnTo>
                  <a:lnTo>
                    <a:pt x="1978094" y="751147"/>
                  </a:lnTo>
                  <a:cubicBezTo>
                    <a:pt x="1977109" y="749734"/>
                    <a:pt x="1976124" y="748220"/>
                    <a:pt x="1975138" y="746808"/>
                  </a:cubicBezTo>
                  <a:cubicBezTo>
                    <a:pt x="1973167" y="746303"/>
                    <a:pt x="1971394" y="745899"/>
                    <a:pt x="1969423" y="745395"/>
                  </a:cubicBezTo>
                  <a:lnTo>
                    <a:pt x="1967846" y="745395"/>
                  </a:lnTo>
                  <a:lnTo>
                    <a:pt x="1966467" y="745395"/>
                  </a:lnTo>
                  <a:lnTo>
                    <a:pt x="1960751" y="745395"/>
                  </a:lnTo>
                  <a:cubicBezTo>
                    <a:pt x="1959766" y="745899"/>
                    <a:pt x="1958781" y="746303"/>
                    <a:pt x="1957795" y="746808"/>
                  </a:cubicBezTo>
                  <a:cubicBezTo>
                    <a:pt x="1957401" y="748220"/>
                    <a:pt x="1956810" y="749734"/>
                    <a:pt x="1956416" y="751147"/>
                  </a:cubicBezTo>
                  <a:cubicBezTo>
                    <a:pt x="1957401" y="750138"/>
                    <a:pt x="1958189" y="749230"/>
                    <a:pt x="1959175" y="748220"/>
                  </a:cubicBezTo>
                  <a:cubicBezTo>
                    <a:pt x="1960160" y="747716"/>
                    <a:pt x="1961146" y="747312"/>
                    <a:pt x="1962131" y="746808"/>
                  </a:cubicBezTo>
                  <a:lnTo>
                    <a:pt x="1966467" y="746808"/>
                  </a:lnTo>
                  <a:cubicBezTo>
                    <a:pt x="1967452" y="747312"/>
                    <a:pt x="1968438" y="747716"/>
                    <a:pt x="1969423" y="748220"/>
                  </a:cubicBezTo>
                  <a:lnTo>
                    <a:pt x="1967846" y="748220"/>
                  </a:lnTo>
                  <a:lnTo>
                    <a:pt x="1969423" y="751147"/>
                  </a:lnTo>
                  <a:lnTo>
                    <a:pt x="1976518" y="752560"/>
                  </a:lnTo>
                  <a:lnTo>
                    <a:pt x="1976518" y="755487"/>
                  </a:lnTo>
                  <a:cubicBezTo>
                    <a:pt x="1977897" y="755991"/>
                    <a:pt x="1979474" y="756395"/>
                    <a:pt x="1980854" y="756899"/>
                  </a:cubicBezTo>
                  <a:cubicBezTo>
                    <a:pt x="1979868" y="757808"/>
                    <a:pt x="1979080" y="758817"/>
                    <a:pt x="1978094" y="759725"/>
                  </a:cubicBezTo>
                  <a:cubicBezTo>
                    <a:pt x="1981445" y="762652"/>
                    <a:pt x="1984795" y="765477"/>
                    <a:pt x="1988146" y="768404"/>
                  </a:cubicBezTo>
                  <a:cubicBezTo>
                    <a:pt x="1988540" y="769413"/>
                    <a:pt x="1989131" y="770321"/>
                    <a:pt x="1989525" y="771331"/>
                  </a:cubicBezTo>
                  <a:lnTo>
                    <a:pt x="1989525" y="772744"/>
                  </a:lnTo>
                  <a:lnTo>
                    <a:pt x="1988146" y="772744"/>
                  </a:lnTo>
                  <a:lnTo>
                    <a:pt x="1983810" y="772744"/>
                  </a:lnTo>
                  <a:cubicBezTo>
                    <a:pt x="1982824" y="772239"/>
                    <a:pt x="1981839" y="771835"/>
                    <a:pt x="1980854" y="771331"/>
                  </a:cubicBezTo>
                  <a:lnTo>
                    <a:pt x="1975138" y="771331"/>
                  </a:lnTo>
                  <a:cubicBezTo>
                    <a:pt x="1974744" y="770321"/>
                    <a:pt x="1974153" y="769413"/>
                    <a:pt x="1973759" y="768404"/>
                  </a:cubicBezTo>
                  <a:lnTo>
                    <a:pt x="1972182" y="768404"/>
                  </a:lnTo>
                  <a:lnTo>
                    <a:pt x="1972182" y="769817"/>
                  </a:lnTo>
                  <a:cubicBezTo>
                    <a:pt x="1973167" y="771734"/>
                    <a:pt x="1974153" y="773753"/>
                    <a:pt x="1975138" y="775670"/>
                  </a:cubicBezTo>
                  <a:cubicBezTo>
                    <a:pt x="1971788" y="774257"/>
                    <a:pt x="1968438" y="772744"/>
                    <a:pt x="1965087" y="771331"/>
                  </a:cubicBezTo>
                  <a:lnTo>
                    <a:pt x="1959175" y="771331"/>
                  </a:lnTo>
                  <a:lnTo>
                    <a:pt x="1953459" y="771331"/>
                  </a:lnTo>
                  <a:cubicBezTo>
                    <a:pt x="1952474" y="768000"/>
                    <a:pt x="1951686" y="764569"/>
                    <a:pt x="1950700" y="761239"/>
                  </a:cubicBezTo>
                  <a:lnTo>
                    <a:pt x="1946364" y="761239"/>
                  </a:lnTo>
                  <a:cubicBezTo>
                    <a:pt x="1945379" y="761743"/>
                    <a:pt x="1944394" y="762147"/>
                    <a:pt x="1943408" y="762652"/>
                  </a:cubicBezTo>
                  <a:lnTo>
                    <a:pt x="1939073" y="762652"/>
                  </a:lnTo>
                  <a:lnTo>
                    <a:pt x="1933357" y="762652"/>
                  </a:lnTo>
                  <a:lnTo>
                    <a:pt x="1920350" y="762652"/>
                  </a:lnTo>
                  <a:cubicBezTo>
                    <a:pt x="1920744" y="763156"/>
                    <a:pt x="1921335" y="763560"/>
                    <a:pt x="1921729" y="764065"/>
                  </a:cubicBezTo>
                  <a:cubicBezTo>
                    <a:pt x="1921335" y="765074"/>
                    <a:pt x="1920744" y="765982"/>
                    <a:pt x="1920350" y="766991"/>
                  </a:cubicBezTo>
                  <a:cubicBezTo>
                    <a:pt x="1921335" y="767899"/>
                    <a:pt x="1922321" y="768909"/>
                    <a:pt x="1923306" y="769817"/>
                  </a:cubicBezTo>
                  <a:cubicBezTo>
                    <a:pt x="1925277" y="770321"/>
                    <a:pt x="1927051" y="770826"/>
                    <a:pt x="1929021" y="771331"/>
                  </a:cubicBezTo>
                  <a:cubicBezTo>
                    <a:pt x="1930992" y="771835"/>
                    <a:pt x="1932766" y="772239"/>
                    <a:pt x="1934737" y="772744"/>
                  </a:cubicBezTo>
                  <a:cubicBezTo>
                    <a:pt x="1936116" y="774156"/>
                    <a:pt x="1937693" y="775670"/>
                    <a:pt x="1939073" y="777083"/>
                  </a:cubicBezTo>
                  <a:cubicBezTo>
                    <a:pt x="1938087" y="777588"/>
                    <a:pt x="1937102" y="777991"/>
                    <a:pt x="1936116" y="778496"/>
                  </a:cubicBezTo>
                  <a:cubicBezTo>
                    <a:pt x="1935131" y="779909"/>
                    <a:pt x="1934343" y="781422"/>
                    <a:pt x="1933357" y="782835"/>
                  </a:cubicBezTo>
                  <a:cubicBezTo>
                    <a:pt x="1931978" y="783340"/>
                    <a:pt x="1930401" y="783744"/>
                    <a:pt x="1929021" y="784248"/>
                  </a:cubicBezTo>
                  <a:cubicBezTo>
                    <a:pt x="1928627" y="785257"/>
                    <a:pt x="1928036" y="786166"/>
                    <a:pt x="1927642" y="787175"/>
                  </a:cubicBezTo>
                  <a:cubicBezTo>
                    <a:pt x="1926262" y="788588"/>
                    <a:pt x="1924686" y="790101"/>
                    <a:pt x="1923306" y="791514"/>
                  </a:cubicBezTo>
                  <a:cubicBezTo>
                    <a:pt x="1922321" y="792422"/>
                    <a:pt x="1921335" y="793432"/>
                    <a:pt x="1920350" y="794340"/>
                  </a:cubicBezTo>
                  <a:lnTo>
                    <a:pt x="1917394" y="795854"/>
                  </a:lnTo>
                  <a:cubicBezTo>
                    <a:pt x="1916014" y="797267"/>
                    <a:pt x="1914437" y="798679"/>
                    <a:pt x="1913058" y="800092"/>
                  </a:cubicBezTo>
                  <a:cubicBezTo>
                    <a:pt x="1912664" y="801101"/>
                    <a:pt x="1912072" y="802010"/>
                    <a:pt x="1911678" y="803019"/>
                  </a:cubicBezTo>
                  <a:cubicBezTo>
                    <a:pt x="1910299" y="804028"/>
                    <a:pt x="1908722" y="804936"/>
                    <a:pt x="1907343" y="805945"/>
                  </a:cubicBezTo>
                  <a:lnTo>
                    <a:pt x="1897291" y="805945"/>
                  </a:lnTo>
                  <a:lnTo>
                    <a:pt x="1891576" y="805945"/>
                  </a:lnTo>
                  <a:lnTo>
                    <a:pt x="1884284" y="801606"/>
                  </a:lnTo>
                  <a:cubicBezTo>
                    <a:pt x="1880540" y="799184"/>
                    <a:pt x="1876598" y="796762"/>
                    <a:pt x="1872853" y="794340"/>
                  </a:cubicBezTo>
                  <a:lnTo>
                    <a:pt x="1881328" y="794340"/>
                  </a:lnTo>
                  <a:cubicBezTo>
                    <a:pt x="1878569" y="793835"/>
                    <a:pt x="1875613" y="793432"/>
                    <a:pt x="1872853" y="792927"/>
                  </a:cubicBezTo>
                  <a:lnTo>
                    <a:pt x="1864182" y="790001"/>
                  </a:lnTo>
                  <a:cubicBezTo>
                    <a:pt x="1860240" y="788588"/>
                    <a:pt x="1856496" y="787175"/>
                    <a:pt x="1852554" y="785762"/>
                  </a:cubicBezTo>
                  <a:lnTo>
                    <a:pt x="1845459" y="784248"/>
                  </a:lnTo>
                  <a:cubicBezTo>
                    <a:pt x="1847430" y="784753"/>
                    <a:pt x="1849204" y="785257"/>
                    <a:pt x="1851175" y="785762"/>
                  </a:cubicBezTo>
                  <a:cubicBezTo>
                    <a:pt x="1850189" y="786267"/>
                    <a:pt x="1849204" y="786670"/>
                    <a:pt x="1848218" y="787175"/>
                  </a:cubicBezTo>
                  <a:lnTo>
                    <a:pt x="1843883" y="787175"/>
                  </a:lnTo>
                  <a:cubicBezTo>
                    <a:pt x="1841912" y="786670"/>
                    <a:pt x="1840138" y="786267"/>
                    <a:pt x="1838167" y="785762"/>
                  </a:cubicBezTo>
                  <a:lnTo>
                    <a:pt x="1836788" y="785762"/>
                  </a:lnTo>
                  <a:lnTo>
                    <a:pt x="1836788" y="784248"/>
                  </a:lnTo>
                  <a:lnTo>
                    <a:pt x="1832452" y="784248"/>
                  </a:lnTo>
                  <a:cubicBezTo>
                    <a:pt x="1830087" y="783744"/>
                    <a:pt x="1827525" y="783340"/>
                    <a:pt x="1825160" y="782835"/>
                  </a:cubicBezTo>
                  <a:lnTo>
                    <a:pt x="1818065" y="782835"/>
                  </a:lnTo>
                  <a:cubicBezTo>
                    <a:pt x="1816685" y="783340"/>
                    <a:pt x="1815109" y="783744"/>
                    <a:pt x="1813729" y="784248"/>
                  </a:cubicBezTo>
                  <a:lnTo>
                    <a:pt x="1813729" y="785762"/>
                  </a:lnTo>
                  <a:cubicBezTo>
                    <a:pt x="1815700" y="786267"/>
                    <a:pt x="1817474" y="786670"/>
                    <a:pt x="1819445" y="787175"/>
                  </a:cubicBezTo>
                  <a:lnTo>
                    <a:pt x="1819445" y="785762"/>
                  </a:lnTo>
                  <a:cubicBezTo>
                    <a:pt x="1819839" y="785257"/>
                    <a:pt x="1820430" y="784753"/>
                    <a:pt x="1820824" y="784248"/>
                  </a:cubicBezTo>
                  <a:lnTo>
                    <a:pt x="1829496" y="785762"/>
                  </a:lnTo>
                  <a:cubicBezTo>
                    <a:pt x="1832452" y="786267"/>
                    <a:pt x="1835211" y="786670"/>
                    <a:pt x="1838167" y="787175"/>
                  </a:cubicBezTo>
                  <a:cubicBezTo>
                    <a:pt x="1841518" y="788588"/>
                    <a:pt x="1844868" y="790101"/>
                    <a:pt x="1848218" y="791514"/>
                  </a:cubicBezTo>
                  <a:cubicBezTo>
                    <a:pt x="1851569" y="793936"/>
                    <a:pt x="1854919" y="796257"/>
                    <a:pt x="1858269" y="798679"/>
                  </a:cubicBezTo>
                  <a:cubicBezTo>
                    <a:pt x="1860240" y="799689"/>
                    <a:pt x="1862211" y="800597"/>
                    <a:pt x="1864182" y="801606"/>
                  </a:cubicBezTo>
                  <a:cubicBezTo>
                    <a:pt x="1865561" y="803523"/>
                    <a:pt x="1867138" y="805441"/>
                    <a:pt x="1868518" y="807358"/>
                  </a:cubicBezTo>
                  <a:lnTo>
                    <a:pt x="1882905" y="807358"/>
                  </a:lnTo>
                  <a:lnTo>
                    <a:pt x="1897291" y="807358"/>
                  </a:lnTo>
                  <a:cubicBezTo>
                    <a:pt x="1900248" y="807863"/>
                    <a:pt x="1903007" y="808267"/>
                    <a:pt x="1905963" y="808771"/>
                  </a:cubicBezTo>
                  <a:cubicBezTo>
                    <a:pt x="1907934" y="809276"/>
                    <a:pt x="1909707" y="809679"/>
                    <a:pt x="1911678" y="810184"/>
                  </a:cubicBezTo>
                  <a:cubicBezTo>
                    <a:pt x="1912072" y="810689"/>
                    <a:pt x="1912664" y="811193"/>
                    <a:pt x="1913058" y="811698"/>
                  </a:cubicBezTo>
                  <a:cubicBezTo>
                    <a:pt x="1913649" y="812606"/>
                    <a:pt x="1914043" y="813615"/>
                    <a:pt x="1914635" y="814524"/>
                  </a:cubicBezTo>
                  <a:cubicBezTo>
                    <a:pt x="1914043" y="815936"/>
                    <a:pt x="1913649" y="817450"/>
                    <a:pt x="1913058" y="818863"/>
                  </a:cubicBezTo>
                  <a:cubicBezTo>
                    <a:pt x="1912664" y="820276"/>
                    <a:pt x="1912072" y="821790"/>
                    <a:pt x="1911678" y="823202"/>
                  </a:cubicBezTo>
                  <a:cubicBezTo>
                    <a:pt x="1911284" y="824212"/>
                    <a:pt x="1910693" y="825120"/>
                    <a:pt x="1910299" y="826129"/>
                  </a:cubicBezTo>
                  <a:cubicBezTo>
                    <a:pt x="1908919" y="827037"/>
                    <a:pt x="1907343" y="828047"/>
                    <a:pt x="1905963" y="828955"/>
                  </a:cubicBezTo>
                  <a:cubicBezTo>
                    <a:pt x="1903992" y="829459"/>
                    <a:pt x="1902218" y="829863"/>
                    <a:pt x="1900248" y="830368"/>
                  </a:cubicBezTo>
                  <a:cubicBezTo>
                    <a:pt x="1899656" y="831780"/>
                    <a:pt x="1899262" y="833294"/>
                    <a:pt x="1898671" y="834707"/>
                  </a:cubicBezTo>
                  <a:cubicBezTo>
                    <a:pt x="1897291" y="837129"/>
                    <a:pt x="1895715" y="839551"/>
                    <a:pt x="1894335" y="841973"/>
                  </a:cubicBezTo>
                  <a:cubicBezTo>
                    <a:pt x="1892364" y="843891"/>
                    <a:pt x="1890591" y="845808"/>
                    <a:pt x="1888620" y="847726"/>
                  </a:cubicBezTo>
                  <a:cubicBezTo>
                    <a:pt x="1886255" y="849643"/>
                    <a:pt x="1883693" y="851560"/>
                    <a:pt x="1881328" y="853478"/>
                  </a:cubicBezTo>
                  <a:lnTo>
                    <a:pt x="1878569" y="854891"/>
                  </a:lnTo>
                  <a:lnTo>
                    <a:pt x="1872853" y="854891"/>
                  </a:lnTo>
                  <a:cubicBezTo>
                    <a:pt x="1870883" y="854386"/>
                    <a:pt x="1868912" y="853982"/>
                    <a:pt x="1866941" y="853478"/>
                  </a:cubicBezTo>
                  <a:cubicBezTo>
                    <a:pt x="1864970" y="852065"/>
                    <a:pt x="1863196" y="850551"/>
                    <a:pt x="1861226" y="849138"/>
                  </a:cubicBezTo>
                  <a:cubicBezTo>
                    <a:pt x="1863196" y="851560"/>
                    <a:pt x="1864970" y="853982"/>
                    <a:pt x="1866941" y="856404"/>
                  </a:cubicBezTo>
                  <a:cubicBezTo>
                    <a:pt x="1864576" y="855395"/>
                    <a:pt x="1862211" y="854487"/>
                    <a:pt x="1859846" y="853478"/>
                  </a:cubicBezTo>
                  <a:lnTo>
                    <a:pt x="1856890" y="853478"/>
                  </a:lnTo>
                  <a:cubicBezTo>
                    <a:pt x="1857284" y="854487"/>
                    <a:pt x="1857875" y="855395"/>
                    <a:pt x="1858269" y="856404"/>
                  </a:cubicBezTo>
                  <a:cubicBezTo>
                    <a:pt x="1857284" y="855395"/>
                    <a:pt x="1856496" y="854487"/>
                    <a:pt x="1855510" y="853478"/>
                  </a:cubicBezTo>
                  <a:cubicBezTo>
                    <a:pt x="1853539" y="852065"/>
                    <a:pt x="1851766" y="850551"/>
                    <a:pt x="1849795" y="849138"/>
                  </a:cubicBezTo>
                  <a:lnTo>
                    <a:pt x="1849795" y="847726"/>
                  </a:lnTo>
                  <a:lnTo>
                    <a:pt x="1848218" y="847726"/>
                  </a:lnTo>
                  <a:lnTo>
                    <a:pt x="1845459" y="849138"/>
                  </a:lnTo>
                  <a:cubicBezTo>
                    <a:pt x="1846839" y="850551"/>
                    <a:pt x="1848415" y="852065"/>
                    <a:pt x="1849795" y="853478"/>
                  </a:cubicBezTo>
                  <a:lnTo>
                    <a:pt x="1849795" y="856404"/>
                  </a:lnTo>
                  <a:cubicBezTo>
                    <a:pt x="1848415" y="855900"/>
                    <a:pt x="1846839" y="855395"/>
                    <a:pt x="1845459" y="854891"/>
                  </a:cubicBezTo>
                  <a:cubicBezTo>
                    <a:pt x="1844868" y="855395"/>
                    <a:pt x="1844474" y="855900"/>
                    <a:pt x="1843883" y="856404"/>
                  </a:cubicBezTo>
                  <a:cubicBezTo>
                    <a:pt x="1844474" y="857817"/>
                    <a:pt x="1844868" y="859230"/>
                    <a:pt x="1845459" y="860643"/>
                  </a:cubicBezTo>
                  <a:lnTo>
                    <a:pt x="1845459" y="862157"/>
                  </a:lnTo>
                  <a:cubicBezTo>
                    <a:pt x="1844868" y="863065"/>
                    <a:pt x="1844474" y="864074"/>
                    <a:pt x="1843883" y="864983"/>
                  </a:cubicBezTo>
                  <a:cubicBezTo>
                    <a:pt x="1842897" y="865992"/>
                    <a:pt x="1842109" y="866900"/>
                    <a:pt x="1841123" y="867909"/>
                  </a:cubicBezTo>
                  <a:lnTo>
                    <a:pt x="1836788" y="867909"/>
                  </a:lnTo>
                  <a:cubicBezTo>
                    <a:pt x="1835408" y="866900"/>
                    <a:pt x="1833831" y="865992"/>
                    <a:pt x="1832452" y="864983"/>
                  </a:cubicBezTo>
                  <a:lnTo>
                    <a:pt x="1832452" y="867909"/>
                  </a:lnTo>
                  <a:lnTo>
                    <a:pt x="1832452" y="869322"/>
                  </a:lnTo>
                  <a:lnTo>
                    <a:pt x="1822401" y="869322"/>
                  </a:lnTo>
                  <a:lnTo>
                    <a:pt x="1805058" y="863570"/>
                  </a:lnTo>
                  <a:lnTo>
                    <a:pt x="1781999" y="860643"/>
                  </a:lnTo>
                  <a:cubicBezTo>
                    <a:pt x="1778058" y="858726"/>
                    <a:pt x="1774313" y="856808"/>
                    <a:pt x="1770371" y="854891"/>
                  </a:cubicBezTo>
                  <a:cubicBezTo>
                    <a:pt x="1768401" y="853478"/>
                    <a:pt x="1766627" y="851964"/>
                    <a:pt x="1764656" y="850551"/>
                  </a:cubicBezTo>
                  <a:cubicBezTo>
                    <a:pt x="1762685" y="849643"/>
                    <a:pt x="1760912" y="848634"/>
                    <a:pt x="1758941" y="847726"/>
                  </a:cubicBezTo>
                  <a:cubicBezTo>
                    <a:pt x="1760320" y="848634"/>
                    <a:pt x="1761897" y="849643"/>
                    <a:pt x="1763277" y="850551"/>
                  </a:cubicBezTo>
                  <a:lnTo>
                    <a:pt x="1763277" y="853478"/>
                  </a:lnTo>
                  <a:lnTo>
                    <a:pt x="1758941" y="853478"/>
                  </a:lnTo>
                  <a:lnTo>
                    <a:pt x="1758941" y="854891"/>
                  </a:lnTo>
                  <a:cubicBezTo>
                    <a:pt x="1759335" y="855395"/>
                    <a:pt x="1759926" y="855900"/>
                    <a:pt x="1760320" y="856404"/>
                  </a:cubicBezTo>
                  <a:cubicBezTo>
                    <a:pt x="1761700" y="856909"/>
                    <a:pt x="1763277" y="857313"/>
                    <a:pt x="1764656" y="857817"/>
                  </a:cubicBezTo>
                  <a:lnTo>
                    <a:pt x="1767612" y="857817"/>
                  </a:lnTo>
                  <a:cubicBezTo>
                    <a:pt x="1767021" y="856808"/>
                    <a:pt x="1766627" y="855900"/>
                    <a:pt x="1766036" y="854891"/>
                  </a:cubicBezTo>
                  <a:cubicBezTo>
                    <a:pt x="1768401" y="855900"/>
                    <a:pt x="1770963" y="856808"/>
                    <a:pt x="1773328" y="857817"/>
                  </a:cubicBezTo>
                  <a:cubicBezTo>
                    <a:pt x="1776284" y="859230"/>
                    <a:pt x="1779043" y="860744"/>
                    <a:pt x="1781999" y="862157"/>
                  </a:cubicBezTo>
                  <a:lnTo>
                    <a:pt x="1796386" y="864983"/>
                  </a:lnTo>
                  <a:lnTo>
                    <a:pt x="1787715" y="870735"/>
                  </a:lnTo>
                  <a:cubicBezTo>
                    <a:pt x="1789685" y="870230"/>
                    <a:pt x="1791459" y="869827"/>
                    <a:pt x="1793430" y="869322"/>
                  </a:cubicBezTo>
                  <a:cubicBezTo>
                    <a:pt x="1794021" y="868817"/>
                    <a:pt x="1794415" y="868414"/>
                    <a:pt x="1795007" y="867909"/>
                  </a:cubicBezTo>
                  <a:cubicBezTo>
                    <a:pt x="1795401" y="866900"/>
                    <a:pt x="1795992" y="865992"/>
                    <a:pt x="1796386" y="864983"/>
                  </a:cubicBezTo>
                  <a:lnTo>
                    <a:pt x="1802101" y="864983"/>
                  </a:lnTo>
                  <a:lnTo>
                    <a:pt x="1806437" y="864983"/>
                  </a:lnTo>
                  <a:lnTo>
                    <a:pt x="1816488" y="872249"/>
                  </a:lnTo>
                  <a:cubicBezTo>
                    <a:pt x="1817868" y="872753"/>
                    <a:pt x="1819445" y="873157"/>
                    <a:pt x="1820824" y="873661"/>
                  </a:cubicBezTo>
                  <a:cubicBezTo>
                    <a:pt x="1823189" y="874671"/>
                    <a:pt x="1825751" y="875579"/>
                    <a:pt x="1828116" y="876588"/>
                  </a:cubicBezTo>
                  <a:lnTo>
                    <a:pt x="1825160" y="876588"/>
                  </a:lnTo>
                  <a:cubicBezTo>
                    <a:pt x="1825554" y="877093"/>
                    <a:pt x="1826145" y="877496"/>
                    <a:pt x="1826539" y="878001"/>
                  </a:cubicBezTo>
                  <a:cubicBezTo>
                    <a:pt x="1827131" y="878506"/>
                    <a:pt x="1827525" y="878909"/>
                    <a:pt x="1828116" y="879414"/>
                  </a:cubicBezTo>
                  <a:cubicBezTo>
                    <a:pt x="1828510" y="879918"/>
                    <a:pt x="1829101" y="880322"/>
                    <a:pt x="1829496" y="880827"/>
                  </a:cubicBezTo>
                  <a:lnTo>
                    <a:pt x="1829496" y="886680"/>
                  </a:lnTo>
                  <a:lnTo>
                    <a:pt x="1829496" y="889506"/>
                  </a:lnTo>
                  <a:cubicBezTo>
                    <a:pt x="1829101" y="890515"/>
                    <a:pt x="1828510" y="891423"/>
                    <a:pt x="1828116" y="892432"/>
                  </a:cubicBezTo>
                  <a:lnTo>
                    <a:pt x="1826539" y="892432"/>
                  </a:lnTo>
                  <a:lnTo>
                    <a:pt x="1820824" y="892432"/>
                  </a:lnTo>
                  <a:cubicBezTo>
                    <a:pt x="1819839" y="893340"/>
                    <a:pt x="1819050" y="894350"/>
                    <a:pt x="1818065" y="895258"/>
                  </a:cubicBezTo>
                  <a:lnTo>
                    <a:pt x="1813729" y="895258"/>
                  </a:lnTo>
                  <a:lnTo>
                    <a:pt x="1812153" y="895258"/>
                  </a:lnTo>
                  <a:lnTo>
                    <a:pt x="1802101" y="895258"/>
                  </a:lnTo>
                  <a:lnTo>
                    <a:pt x="1795007" y="895258"/>
                  </a:lnTo>
                  <a:lnTo>
                    <a:pt x="1790671" y="895258"/>
                  </a:lnTo>
                  <a:lnTo>
                    <a:pt x="1790671" y="896772"/>
                  </a:lnTo>
                  <a:cubicBezTo>
                    <a:pt x="1791656" y="897680"/>
                    <a:pt x="1792444" y="898689"/>
                    <a:pt x="1793430" y="899597"/>
                  </a:cubicBezTo>
                  <a:cubicBezTo>
                    <a:pt x="1796780" y="901010"/>
                    <a:pt x="1800131" y="902524"/>
                    <a:pt x="1803481" y="903937"/>
                  </a:cubicBezTo>
                  <a:cubicBezTo>
                    <a:pt x="1803087" y="904946"/>
                    <a:pt x="1802496" y="905854"/>
                    <a:pt x="1802101" y="906863"/>
                  </a:cubicBezTo>
                  <a:lnTo>
                    <a:pt x="1799342" y="906863"/>
                  </a:lnTo>
                  <a:lnTo>
                    <a:pt x="1797766" y="906863"/>
                  </a:lnTo>
                  <a:cubicBezTo>
                    <a:pt x="1796780" y="905854"/>
                    <a:pt x="1795992" y="904946"/>
                    <a:pt x="1795007" y="903937"/>
                  </a:cubicBezTo>
                  <a:lnTo>
                    <a:pt x="1793430" y="903937"/>
                  </a:lnTo>
                  <a:cubicBezTo>
                    <a:pt x="1792444" y="904946"/>
                    <a:pt x="1791656" y="905854"/>
                    <a:pt x="1790671" y="906863"/>
                  </a:cubicBezTo>
                  <a:lnTo>
                    <a:pt x="1789094" y="906863"/>
                  </a:lnTo>
                  <a:lnTo>
                    <a:pt x="1787715" y="906863"/>
                  </a:lnTo>
                  <a:cubicBezTo>
                    <a:pt x="1787320" y="907368"/>
                    <a:pt x="1786729" y="907772"/>
                    <a:pt x="1786335" y="908276"/>
                  </a:cubicBezTo>
                  <a:cubicBezTo>
                    <a:pt x="1785350" y="909185"/>
                    <a:pt x="1784364" y="910194"/>
                    <a:pt x="1783379" y="911102"/>
                  </a:cubicBezTo>
                  <a:cubicBezTo>
                    <a:pt x="1782985" y="911607"/>
                    <a:pt x="1782393" y="912111"/>
                    <a:pt x="1781999" y="912616"/>
                  </a:cubicBezTo>
                  <a:cubicBezTo>
                    <a:pt x="1783379" y="913524"/>
                    <a:pt x="1784955" y="914533"/>
                    <a:pt x="1786335" y="915442"/>
                  </a:cubicBezTo>
                  <a:lnTo>
                    <a:pt x="1786335" y="918368"/>
                  </a:lnTo>
                  <a:cubicBezTo>
                    <a:pt x="1784955" y="917359"/>
                    <a:pt x="1783379" y="916451"/>
                    <a:pt x="1781999" y="915442"/>
                  </a:cubicBezTo>
                  <a:cubicBezTo>
                    <a:pt x="1781408" y="914533"/>
                    <a:pt x="1781014" y="913524"/>
                    <a:pt x="1780423" y="912616"/>
                  </a:cubicBezTo>
                  <a:lnTo>
                    <a:pt x="1774707" y="912616"/>
                  </a:lnTo>
                  <a:cubicBezTo>
                    <a:pt x="1776087" y="913524"/>
                    <a:pt x="1777663" y="914533"/>
                    <a:pt x="1779043" y="915442"/>
                  </a:cubicBezTo>
                  <a:lnTo>
                    <a:pt x="1779043" y="916955"/>
                  </a:lnTo>
                  <a:cubicBezTo>
                    <a:pt x="1778649" y="917460"/>
                    <a:pt x="1778058" y="917864"/>
                    <a:pt x="1777663" y="918368"/>
                  </a:cubicBezTo>
                  <a:cubicBezTo>
                    <a:pt x="1776678" y="918873"/>
                    <a:pt x="1775693" y="919276"/>
                    <a:pt x="1774707" y="919781"/>
                  </a:cubicBezTo>
                  <a:lnTo>
                    <a:pt x="1774707" y="924120"/>
                  </a:lnTo>
                  <a:lnTo>
                    <a:pt x="1773328" y="924120"/>
                  </a:lnTo>
                  <a:lnTo>
                    <a:pt x="1770371" y="924120"/>
                  </a:lnTo>
                  <a:cubicBezTo>
                    <a:pt x="1770963" y="925130"/>
                    <a:pt x="1771357" y="926038"/>
                    <a:pt x="1771948" y="927047"/>
                  </a:cubicBezTo>
                  <a:lnTo>
                    <a:pt x="1770371" y="927047"/>
                  </a:lnTo>
                  <a:lnTo>
                    <a:pt x="1763277" y="927047"/>
                  </a:lnTo>
                  <a:cubicBezTo>
                    <a:pt x="1763671" y="927552"/>
                    <a:pt x="1764262" y="927955"/>
                    <a:pt x="1764656" y="928460"/>
                  </a:cubicBezTo>
                  <a:cubicBezTo>
                    <a:pt x="1765641" y="929368"/>
                    <a:pt x="1766627" y="930377"/>
                    <a:pt x="1767612" y="931286"/>
                  </a:cubicBezTo>
                  <a:lnTo>
                    <a:pt x="1767612" y="932799"/>
                  </a:lnTo>
                  <a:cubicBezTo>
                    <a:pt x="1767021" y="933708"/>
                    <a:pt x="1766627" y="934717"/>
                    <a:pt x="1766036" y="935625"/>
                  </a:cubicBezTo>
                  <a:cubicBezTo>
                    <a:pt x="1763671" y="936634"/>
                    <a:pt x="1761306" y="937543"/>
                    <a:pt x="1758941" y="938552"/>
                  </a:cubicBezTo>
                  <a:cubicBezTo>
                    <a:pt x="1757955" y="939056"/>
                    <a:pt x="1756970" y="939460"/>
                    <a:pt x="1755985" y="939965"/>
                  </a:cubicBezTo>
                  <a:cubicBezTo>
                    <a:pt x="1755590" y="940974"/>
                    <a:pt x="1754999" y="941882"/>
                    <a:pt x="1754605" y="942891"/>
                  </a:cubicBezTo>
                  <a:lnTo>
                    <a:pt x="1754605" y="945717"/>
                  </a:lnTo>
                  <a:cubicBezTo>
                    <a:pt x="1755590" y="946726"/>
                    <a:pt x="1756379" y="947634"/>
                    <a:pt x="1757364" y="948644"/>
                  </a:cubicBezTo>
                  <a:lnTo>
                    <a:pt x="1751649" y="948644"/>
                  </a:lnTo>
                  <a:lnTo>
                    <a:pt x="1750269" y="948644"/>
                  </a:lnTo>
                  <a:cubicBezTo>
                    <a:pt x="1750663" y="949148"/>
                    <a:pt x="1751255" y="949552"/>
                    <a:pt x="1751649" y="950056"/>
                  </a:cubicBezTo>
                  <a:lnTo>
                    <a:pt x="1751649" y="954396"/>
                  </a:lnTo>
                  <a:cubicBezTo>
                    <a:pt x="1751255" y="955405"/>
                    <a:pt x="1750663" y="956313"/>
                    <a:pt x="1750269" y="957322"/>
                  </a:cubicBezTo>
                  <a:cubicBezTo>
                    <a:pt x="1749678" y="957827"/>
                    <a:pt x="1749284" y="958231"/>
                    <a:pt x="1748693" y="958735"/>
                  </a:cubicBezTo>
                  <a:cubicBezTo>
                    <a:pt x="1748298" y="959644"/>
                    <a:pt x="1747707" y="960653"/>
                    <a:pt x="1747313" y="961561"/>
                  </a:cubicBezTo>
                  <a:cubicBezTo>
                    <a:pt x="1746328" y="963478"/>
                    <a:pt x="1745539" y="965497"/>
                    <a:pt x="1744554" y="967414"/>
                  </a:cubicBezTo>
                  <a:cubicBezTo>
                    <a:pt x="1743963" y="969332"/>
                    <a:pt x="1743568" y="971249"/>
                    <a:pt x="1742977" y="973167"/>
                  </a:cubicBezTo>
                  <a:lnTo>
                    <a:pt x="1740218" y="974579"/>
                  </a:lnTo>
                  <a:lnTo>
                    <a:pt x="1735882" y="974579"/>
                  </a:lnTo>
                  <a:cubicBezTo>
                    <a:pt x="1736868" y="975589"/>
                    <a:pt x="1737656" y="976497"/>
                    <a:pt x="1738641" y="977506"/>
                  </a:cubicBezTo>
                  <a:lnTo>
                    <a:pt x="1734306" y="977506"/>
                  </a:lnTo>
                  <a:cubicBezTo>
                    <a:pt x="1735685" y="978011"/>
                    <a:pt x="1737262" y="978414"/>
                    <a:pt x="1738641" y="978919"/>
                  </a:cubicBezTo>
                  <a:lnTo>
                    <a:pt x="1738641" y="981745"/>
                  </a:lnTo>
                  <a:lnTo>
                    <a:pt x="1738641" y="990424"/>
                  </a:lnTo>
                  <a:cubicBezTo>
                    <a:pt x="1737262" y="994763"/>
                    <a:pt x="1735685" y="999103"/>
                    <a:pt x="1734306" y="1003442"/>
                  </a:cubicBezTo>
                  <a:cubicBezTo>
                    <a:pt x="1734897" y="1003947"/>
                    <a:pt x="1735291" y="1004350"/>
                    <a:pt x="1735882" y="1004855"/>
                  </a:cubicBezTo>
                  <a:lnTo>
                    <a:pt x="1735882" y="1010607"/>
                  </a:lnTo>
                  <a:cubicBezTo>
                    <a:pt x="1736868" y="1011616"/>
                    <a:pt x="1737656" y="1012525"/>
                    <a:pt x="1738641" y="1013534"/>
                  </a:cubicBezTo>
                  <a:lnTo>
                    <a:pt x="1738641" y="1016360"/>
                  </a:lnTo>
                  <a:cubicBezTo>
                    <a:pt x="1737656" y="1017369"/>
                    <a:pt x="1736868" y="1018277"/>
                    <a:pt x="1735882" y="1019286"/>
                  </a:cubicBezTo>
                  <a:lnTo>
                    <a:pt x="1735882" y="1023626"/>
                  </a:lnTo>
                  <a:cubicBezTo>
                    <a:pt x="1735291" y="1024130"/>
                    <a:pt x="1734897" y="1024534"/>
                    <a:pt x="1734306" y="1025038"/>
                  </a:cubicBezTo>
                  <a:lnTo>
                    <a:pt x="1731547" y="1025038"/>
                  </a:lnTo>
                  <a:cubicBezTo>
                    <a:pt x="1733912" y="1026048"/>
                    <a:pt x="1736276" y="1026956"/>
                    <a:pt x="1738641" y="1027965"/>
                  </a:cubicBezTo>
                  <a:lnTo>
                    <a:pt x="1738641" y="1029378"/>
                  </a:lnTo>
                  <a:cubicBezTo>
                    <a:pt x="1737656" y="1030791"/>
                    <a:pt x="1736868" y="1032305"/>
                    <a:pt x="1735882" y="1033717"/>
                  </a:cubicBezTo>
                  <a:cubicBezTo>
                    <a:pt x="1736868" y="1033213"/>
                    <a:pt x="1737656" y="1032708"/>
                    <a:pt x="1738641" y="1032204"/>
                  </a:cubicBezTo>
                  <a:lnTo>
                    <a:pt x="1741598" y="1033717"/>
                  </a:lnTo>
                  <a:cubicBezTo>
                    <a:pt x="1742583" y="1034222"/>
                    <a:pt x="1743568" y="1034626"/>
                    <a:pt x="1744554" y="1035130"/>
                  </a:cubicBezTo>
                  <a:lnTo>
                    <a:pt x="1747313" y="1036543"/>
                  </a:lnTo>
                  <a:cubicBezTo>
                    <a:pt x="1747707" y="1036039"/>
                    <a:pt x="1748298" y="1035635"/>
                    <a:pt x="1748693" y="1035130"/>
                  </a:cubicBezTo>
                  <a:lnTo>
                    <a:pt x="1748693" y="1036543"/>
                  </a:lnTo>
                  <a:lnTo>
                    <a:pt x="1747313" y="1042295"/>
                  </a:lnTo>
                  <a:lnTo>
                    <a:pt x="1747313" y="1048553"/>
                  </a:lnTo>
                  <a:lnTo>
                    <a:pt x="1744554" y="1052387"/>
                  </a:lnTo>
                  <a:cubicBezTo>
                    <a:pt x="1745539" y="1051479"/>
                    <a:pt x="1746328" y="1050470"/>
                    <a:pt x="1747313" y="1049562"/>
                  </a:cubicBezTo>
                  <a:lnTo>
                    <a:pt x="1747313" y="1048553"/>
                  </a:lnTo>
                  <a:lnTo>
                    <a:pt x="1748693" y="1046635"/>
                  </a:lnTo>
                  <a:lnTo>
                    <a:pt x="1748693" y="1036543"/>
                  </a:lnTo>
                  <a:cubicBezTo>
                    <a:pt x="1749284" y="1036039"/>
                    <a:pt x="1749678" y="1035635"/>
                    <a:pt x="1750269" y="1035130"/>
                  </a:cubicBezTo>
                  <a:lnTo>
                    <a:pt x="1751649" y="1035130"/>
                  </a:lnTo>
                  <a:cubicBezTo>
                    <a:pt x="1753620" y="1034626"/>
                    <a:pt x="1755393" y="1034222"/>
                    <a:pt x="1757364" y="1033717"/>
                  </a:cubicBezTo>
                  <a:cubicBezTo>
                    <a:pt x="1759729" y="1034222"/>
                    <a:pt x="1762291" y="1034626"/>
                    <a:pt x="1764656" y="1035130"/>
                  </a:cubicBezTo>
                  <a:cubicBezTo>
                    <a:pt x="1765641" y="1035635"/>
                    <a:pt x="1766627" y="1036039"/>
                    <a:pt x="1767612" y="1036543"/>
                  </a:cubicBezTo>
                  <a:lnTo>
                    <a:pt x="1770371" y="1036543"/>
                  </a:lnTo>
                  <a:lnTo>
                    <a:pt x="1773328" y="1036543"/>
                  </a:lnTo>
                  <a:lnTo>
                    <a:pt x="1773328" y="1040883"/>
                  </a:lnTo>
                  <a:cubicBezTo>
                    <a:pt x="1774707" y="1043809"/>
                    <a:pt x="1776284" y="1046635"/>
                    <a:pt x="1777663" y="1049562"/>
                  </a:cubicBezTo>
                  <a:cubicBezTo>
                    <a:pt x="1778649" y="1052488"/>
                    <a:pt x="1779437" y="1055314"/>
                    <a:pt x="1780423" y="1058240"/>
                  </a:cubicBezTo>
                  <a:cubicBezTo>
                    <a:pt x="1782788" y="1063993"/>
                    <a:pt x="1785350" y="1069745"/>
                    <a:pt x="1787715" y="1075497"/>
                  </a:cubicBezTo>
                  <a:cubicBezTo>
                    <a:pt x="1788109" y="1077919"/>
                    <a:pt x="1788700" y="1080241"/>
                    <a:pt x="1789094" y="1082663"/>
                  </a:cubicBezTo>
                  <a:lnTo>
                    <a:pt x="1789094" y="1089929"/>
                  </a:lnTo>
                  <a:cubicBezTo>
                    <a:pt x="1788109" y="1091342"/>
                    <a:pt x="1787320" y="1092855"/>
                    <a:pt x="1786335" y="1094268"/>
                  </a:cubicBezTo>
                  <a:lnTo>
                    <a:pt x="1783379" y="1095681"/>
                  </a:lnTo>
                  <a:cubicBezTo>
                    <a:pt x="1784758" y="1095176"/>
                    <a:pt x="1786335" y="1094773"/>
                    <a:pt x="1787715" y="1094268"/>
                  </a:cubicBezTo>
                  <a:cubicBezTo>
                    <a:pt x="1788700" y="1093259"/>
                    <a:pt x="1789685" y="1092351"/>
                    <a:pt x="1790671" y="1091342"/>
                  </a:cubicBezTo>
                  <a:lnTo>
                    <a:pt x="1796386" y="1091342"/>
                  </a:lnTo>
                  <a:cubicBezTo>
                    <a:pt x="1795401" y="1092351"/>
                    <a:pt x="1794415" y="1093259"/>
                    <a:pt x="1793430" y="1094268"/>
                  </a:cubicBezTo>
                  <a:cubicBezTo>
                    <a:pt x="1792050" y="1094773"/>
                    <a:pt x="1790474" y="1095176"/>
                    <a:pt x="1789094" y="1095681"/>
                  </a:cubicBezTo>
                  <a:cubicBezTo>
                    <a:pt x="1791459" y="1095176"/>
                    <a:pt x="1794021" y="1094773"/>
                    <a:pt x="1796386" y="1094268"/>
                  </a:cubicBezTo>
                  <a:cubicBezTo>
                    <a:pt x="1798751" y="1093259"/>
                    <a:pt x="1801116" y="1092351"/>
                    <a:pt x="1803481" y="1091342"/>
                  </a:cubicBezTo>
                  <a:cubicBezTo>
                    <a:pt x="1808408" y="1089929"/>
                    <a:pt x="1813138" y="1088415"/>
                    <a:pt x="1818065" y="1087002"/>
                  </a:cubicBezTo>
                  <a:lnTo>
                    <a:pt x="1826539" y="1087002"/>
                  </a:lnTo>
                  <a:lnTo>
                    <a:pt x="1835211" y="1088516"/>
                  </a:lnTo>
                  <a:lnTo>
                    <a:pt x="1856890" y="1095681"/>
                  </a:lnTo>
                  <a:lnTo>
                    <a:pt x="1868518" y="1098608"/>
                  </a:lnTo>
                  <a:cubicBezTo>
                    <a:pt x="1870488" y="1099516"/>
                    <a:pt x="1872262" y="1100525"/>
                    <a:pt x="1874233" y="1101433"/>
                  </a:cubicBezTo>
                  <a:cubicBezTo>
                    <a:pt x="1876598" y="1102846"/>
                    <a:pt x="1878963" y="1104360"/>
                    <a:pt x="1881328" y="1105773"/>
                  </a:cubicBezTo>
                  <a:cubicBezTo>
                    <a:pt x="1885664" y="1108699"/>
                    <a:pt x="1889999" y="1111525"/>
                    <a:pt x="1894335" y="1114452"/>
                  </a:cubicBezTo>
                  <a:cubicBezTo>
                    <a:pt x="1895715" y="1116369"/>
                    <a:pt x="1897291" y="1118287"/>
                    <a:pt x="1898671" y="1120204"/>
                  </a:cubicBezTo>
                  <a:cubicBezTo>
                    <a:pt x="1899262" y="1121617"/>
                    <a:pt x="1899656" y="1123131"/>
                    <a:pt x="1900248" y="1124544"/>
                  </a:cubicBezTo>
                  <a:lnTo>
                    <a:pt x="1900248" y="1127369"/>
                  </a:lnTo>
                  <a:lnTo>
                    <a:pt x="1903007" y="1125956"/>
                  </a:lnTo>
                  <a:lnTo>
                    <a:pt x="1905963" y="1125956"/>
                  </a:lnTo>
                  <a:cubicBezTo>
                    <a:pt x="1908328" y="1126966"/>
                    <a:pt x="1910693" y="1127874"/>
                    <a:pt x="1913058" y="1128883"/>
                  </a:cubicBezTo>
                  <a:lnTo>
                    <a:pt x="1929021" y="1134635"/>
                  </a:lnTo>
                  <a:cubicBezTo>
                    <a:pt x="1931978" y="1135140"/>
                    <a:pt x="1934737" y="1135544"/>
                    <a:pt x="1937693" y="1136048"/>
                  </a:cubicBezTo>
                  <a:cubicBezTo>
                    <a:pt x="1940058" y="1137461"/>
                    <a:pt x="1942423" y="1138975"/>
                    <a:pt x="1944788" y="1140388"/>
                  </a:cubicBezTo>
                  <a:cubicBezTo>
                    <a:pt x="1946759" y="1141801"/>
                    <a:pt x="1948729" y="1143314"/>
                    <a:pt x="1950700" y="1144727"/>
                  </a:cubicBezTo>
                  <a:cubicBezTo>
                    <a:pt x="1953065" y="1145232"/>
                    <a:pt x="1955430" y="1145635"/>
                    <a:pt x="1957795" y="1146140"/>
                  </a:cubicBezTo>
                  <a:cubicBezTo>
                    <a:pt x="1957401" y="1147553"/>
                    <a:pt x="1956810" y="1149067"/>
                    <a:pt x="1956416" y="1150480"/>
                  </a:cubicBezTo>
                  <a:cubicBezTo>
                    <a:pt x="1955430" y="1151388"/>
                    <a:pt x="1954445" y="1152397"/>
                    <a:pt x="1953459" y="1153305"/>
                  </a:cubicBezTo>
                  <a:cubicBezTo>
                    <a:pt x="1953065" y="1154314"/>
                    <a:pt x="1952474" y="1155223"/>
                    <a:pt x="1952080" y="1156232"/>
                  </a:cubicBezTo>
                  <a:lnTo>
                    <a:pt x="1952080" y="1159158"/>
                  </a:lnTo>
                  <a:cubicBezTo>
                    <a:pt x="1952474" y="1158149"/>
                    <a:pt x="1953065" y="1157241"/>
                    <a:pt x="1953459" y="1156232"/>
                  </a:cubicBezTo>
                  <a:cubicBezTo>
                    <a:pt x="1954839" y="1154819"/>
                    <a:pt x="1956416" y="1153305"/>
                    <a:pt x="1957795" y="1151892"/>
                  </a:cubicBezTo>
                  <a:cubicBezTo>
                    <a:pt x="1958781" y="1151388"/>
                    <a:pt x="1959766" y="1150984"/>
                    <a:pt x="1960751" y="1150480"/>
                  </a:cubicBezTo>
                  <a:lnTo>
                    <a:pt x="1965087" y="1150480"/>
                  </a:lnTo>
                  <a:cubicBezTo>
                    <a:pt x="1967452" y="1150984"/>
                    <a:pt x="1969817" y="1151388"/>
                    <a:pt x="1972182" y="1151892"/>
                  </a:cubicBezTo>
                  <a:cubicBezTo>
                    <a:pt x="1975532" y="1151388"/>
                    <a:pt x="1979080" y="1150984"/>
                    <a:pt x="1982430" y="1150480"/>
                  </a:cubicBezTo>
                  <a:lnTo>
                    <a:pt x="1985189" y="1150480"/>
                  </a:lnTo>
                  <a:lnTo>
                    <a:pt x="1988146" y="1150480"/>
                  </a:lnTo>
                  <a:cubicBezTo>
                    <a:pt x="1990511" y="1151388"/>
                    <a:pt x="1992876" y="1152397"/>
                    <a:pt x="1995241" y="1153305"/>
                  </a:cubicBezTo>
                  <a:cubicBezTo>
                    <a:pt x="1994255" y="1152397"/>
                    <a:pt x="1993467" y="1151388"/>
                    <a:pt x="1992481" y="1150480"/>
                  </a:cubicBezTo>
                  <a:cubicBezTo>
                    <a:pt x="1994452" y="1150984"/>
                    <a:pt x="1996226" y="1151388"/>
                    <a:pt x="1998197" y="1151892"/>
                  </a:cubicBezTo>
                  <a:lnTo>
                    <a:pt x="2003912" y="1151892"/>
                  </a:lnTo>
                  <a:lnTo>
                    <a:pt x="2008248" y="1151892"/>
                  </a:lnTo>
                  <a:lnTo>
                    <a:pt x="2008248" y="1156232"/>
                  </a:lnTo>
                  <a:cubicBezTo>
                    <a:pt x="2009627" y="1155223"/>
                    <a:pt x="2011204" y="1154314"/>
                    <a:pt x="2012584" y="1153305"/>
                  </a:cubicBezTo>
                  <a:lnTo>
                    <a:pt x="2015540" y="1153305"/>
                  </a:lnTo>
                  <a:lnTo>
                    <a:pt x="2021255" y="1156232"/>
                  </a:lnTo>
                  <a:cubicBezTo>
                    <a:pt x="2021649" y="1156736"/>
                    <a:pt x="2022241" y="1157140"/>
                    <a:pt x="2022635" y="1157645"/>
                  </a:cubicBezTo>
                  <a:cubicBezTo>
                    <a:pt x="2023226" y="1157140"/>
                    <a:pt x="2023620" y="1156736"/>
                    <a:pt x="2024211" y="1156232"/>
                  </a:cubicBezTo>
                  <a:lnTo>
                    <a:pt x="2024211" y="1163397"/>
                  </a:lnTo>
                  <a:lnTo>
                    <a:pt x="2024211" y="1167736"/>
                  </a:lnTo>
                  <a:lnTo>
                    <a:pt x="2021255" y="1175003"/>
                  </a:lnTo>
                  <a:lnTo>
                    <a:pt x="2021255" y="1179342"/>
                  </a:lnTo>
                  <a:cubicBezTo>
                    <a:pt x="2020861" y="1180755"/>
                    <a:pt x="2020270" y="1182168"/>
                    <a:pt x="2019876" y="1183581"/>
                  </a:cubicBezTo>
                  <a:cubicBezTo>
                    <a:pt x="2020270" y="1184993"/>
                    <a:pt x="2020861" y="1186507"/>
                    <a:pt x="2021255" y="1187920"/>
                  </a:cubicBezTo>
                  <a:cubicBezTo>
                    <a:pt x="2022241" y="1188929"/>
                    <a:pt x="2023226" y="1189838"/>
                    <a:pt x="2024211" y="1190847"/>
                  </a:cubicBezTo>
                  <a:cubicBezTo>
                    <a:pt x="2025197" y="1192260"/>
                    <a:pt x="2025985" y="1193773"/>
                    <a:pt x="2026971" y="1195186"/>
                  </a:cubicBezTo>
                  <a:lnTo>
                    <a:pt x="2026971" y="1199526"/>
                  </a:lnTo>
                  <a:lnTo>
                    <a:pt x="2026971" y="1205278"/>
                  </a:lnTo>
                  <a:lnTo>
                    <a:pt x="2026971" y="1212443"/>
                  </a:lnTo>
                  <a:cubicBezTo>
                    <a:pt x="2025985" y="1214865"/>
                    <a:pt x="2025197" y="1217287"/>
                    <a:pt x="2024211" y="1219709"/>
                  </a:cubicBezTo>
                  <a:cubicBezTo>
                    <a:pt x="2023620" y="1221122"/>
                    <a:pt x="2023226" y="1222535"/>
                    <a:pt x="2022635" y="1223948"/>
                  </a:cubicBezTo>
                  <a:cubicBezTo>
                    <a:pt x="2026576" y="1227278"/>
                    <a:pt x="2030321" y="1230709"/>
                    <a:pt x="2034262" y="1234040"/>
                  </a:cubicBezTo>
                  <a:cubicBezTo>
                    <a:pt x="2035642" y="1236462"/>
                    <a:pt x="2037219" y="1238884"/>
                    <a:pt x="2038598" y="1241306"/>
                  </a:cubicBezTo>
                  <a:cubicBezTo>
                    <a:pt x="2038992" y="1241810"/>
                    <a:pt x="2039584" y="1242214"/>
                    <a:pt x="2039978" y="1242719"/>
                  </a:cubicBezTo>
                  <a:lnTo>
                    <a:pt x="2039978" y="1245645"/>
                  </a:lnTo>
                  <a:lnTo>
                    <a:pt x="2037219" y="1247058"/>
                  </a:lnTo>
                  <a:lnTo>
                    <a:pt x="2035642" y="1247058"/>
                  </a:lnTo>
                  <a:cubicBezTo>
                    <a:pt x="2035248" y="1248067"/>
                    <a:pt x="2034657" y="1248975"/>
                    <a:pt x="2034262" y="1249985"/>
                  </a:cubicBezTo>
                  <a:cubicBezTo>
                    <a:pt x="2035248" y="1248975"/>
                    <a:pt x="2036233" y="1248067"/>
                    <a:pt x="2037219" y="1247058"/>
                  </a:cubicBezTo>
                  <a:lnTo>
                    <a:pt x="2038598" y="1247058"/>
                  </a:lnTo>
                  <a:cubicBezTo>
                    <a:pt x="2040963" y="1248471"/>
                    <a:pt x="2043328" y="1249985"/>
                    <a:pt x="2045693" y="1251398"/>
                  </a:cubicBezTo>
                  <a:cubicBezTo>
                    <a:pt x="2048649" y="1253315"/>
                    <a:pt x="2051409" y="1255232"/>
                    <a:pt x="2054365" y="1257150"/>
                  </a:cubicBezTo>
                  <a:cubicBezTo>
                    <a:pt x="2055744" y="1258159"/>
                    <a:pt x="2057321" y="1259067"/>
                    <a:pt x="2058701" y="1260076"/>
                  </a:cubicBezTo>
                  <a:lnTo>
                    <a:pt x="2061657" y="1264315"/>
                  </a:lnTo>
                  <a:cubicBezTo>
                    <a:pt x="2063036" y="1265324"/>
                    <a:pt x="2064613" y="1266232"/>
                    <a:pt x="2065992" y="1267242"/>
                  </a:cubicBezTo>
                  <a:cubicBezTo>
                    <a:pt x="2066387" y="1269159"/>
                    <a:pt x="2066978" y="1271077"/>
                    <a:pt x="2067372" y="1272994"/>
                  </a:cubicBezTo>
                  <a:cubicBezTo>
                    <a:pt x="2066978" y="1273499"/>
                    <a:pt x="2066387" y="1273902"/>
                    <a:pt x="2065992" y="1274407"/>
                  </a:cubicBezTo>
                  <a:cubicBezTo>
                    <a:pt x="2065007" y="1275416"/>
                    <a:pt x="2064022" y="1276324"/>
                    <a:pt x="2063036" y="1277333"/>
                  </a:cubicBezTo>
                  <a:cubicBezTo>
                    <a:pt x="2062051" y="1278746"/>
                    <a:pt x="2061263" y="1280260"/>
                    <a:pt x="2060277" y="1281673"/>
                  </a:cubicBezTo>
                  <a:cubicBezTo>
                    <a:pt x="2058306" y="1283086"/>
                    <a:pt x="2056336" y="1284600"/>
                    <a:pt x="2054365" y="1286012"/>
                  </a:cubicBezTo>
                  <a:cubicBezTo>
                    <a:pt x="2055744" y="1285508"/>
                    <a:pt x="2057321" y="1285003"/>
                    <a:pt x="2058701" y="1284499"/>
                  </a:cubicBezTo>
                  <a:cubicBezTo>
                    <a:pt x="2059686" y="1283590"/>
                    <a:pt x="2060671" y="1282581"/>
                    <a:pt x="2061657" y="1281673"/>
                  </a:cubicBezTo>
                  <a:cubicBezTo>
                    <a:pt x="2063036" y="1281168"/>
                    <a:pt x="2064613" y="1280765"/>
                    <a:pt x="2065992" y="1280260"/>
                  </a:cubicBezTo>
                  <a:cubicBezTo>
                    <a:pt x="2066978" y="1278847"/>
                    <a:pt x="2067766" y="1277333"/>
                    <a:pt x="2068752" y="1275921"/>
                  </a:cubicBezTo>
                  <a:cubicBezTo>
                    <a:pt x="2071117" y="1276425"/>
                    <a:pt x="2073679" y="1276829"/>
                    <a:pt x="2076044" y="1277333"/>
                  </a:cubicBezTo>
                  <a:cubicBezTo>
                    <a:pt x="2078409" y="1279251"/>
                    <a:pt x="2080971" y="1281168"/>
                    <a:pt x="2083336" y="1283086"/>
                  </a:cubicBezTo>
                  <a:cubicBezTo>
                    <a:pt x="2085306" y="1285003"/>
                    <a:pt x="2087080" y="1286921"/>
                    <a:pt x="2089051" y="1288838"/>
                  </a:cubicBezTo>
                  <a:lnTo>
                    <a:pt x="2092007" y="1296104"/>
                  </a:lnTo>
                  <a:cubicBezTo>
                    <a:pt x="2091416" y="1294187"/>
                    <a:pt x="2091022" y="1292269"/>
                    <a:pt x="2090430" y="1290352"/>
                  </a:cubicBezTo>
                  <a:cubicBezTo>
                    <a:pt x="2090036" y="1288939"/>
                    <a:pt x="2089445" y="1287425"/>
                    <a:pt x="2089051" y="1286012"/>
                  </a:cubicBezTo>
                  <a:cubicBezTo>
                    <a:pt x="2087671" y="1285003"/>
                    <a:pt x="2086095" y="1284095"/>
                    <a:pt x="2084715" y="1283086"/>
                  </a:cubicBezTo>
                  <a:lnTo>
                    <a:pt x="2084715" y="1277333"/>
                  </a:lnTo>
                  <a:cubicBezTo>
                    <a:pt x="2085109" y="1274911"/>
                    <a:pt x="2085701" y="1272590"/>
                    <a:pt x="2086095" y="1270168"/>
                  </a:cubicBezTo>
                  <a:cubicBezTo>
                    <a:pt x="2087474" y="1269159"/>
                    <a:pt x="2089051" y="1268251"/>
                    <a:pt x="2090430" y="1267242"/>
                  </a:cubicBezTo>
                  <a:lnTo>
                    <a:pt x="2093387" y="1267242"/>
                  </a:lnTo>
                  <a:lnTo>
                    <a:pt x="2093387" y="1268654"/>
                  </a:lnTo>
                  <a:cubicBezTo>
                    <a:pt x="2094372" y="1269159"/>
                    <a:pt x="2095160" y="1269664"/>
                    <a:pt x="2096146" y="1270168"/>
                  </a:cubicBezTo>
                  <a:lnTo>
                    <a:pt x="2099102" y="1270168"/>
                  </a:lnTo>
                  <a:cubicBezTo>
                    <a:pt x="2099496" y="1271581"/>
                    <a:pt x="2100087" y="1272994"/>
                    <a:pt x="2100482" y="1274407"/>
                  </a:cubicBezTo>
                  <a:lnTo>
                    <a:pt x="2102058" y="1277333"/>
                  </a:lnTo>
                  <a:cubicBezTo>
                    <a:pt x="2103044" y="1276324"/>
                    <a:pt x="2103832" y="1275416"/>
                    <a:pt x="2104817" y="1274407"/>
                  </a:cubicBezTo>
                  <a:cubicBezTo>
                    <a:pt x="2105409" y="1273902"/>
                    <a:pt x="2105803" y="1273499"/>
                    <a:pt x="2106394" y="1272994"/>
                  </a:cubicBezTo>
                  <a:cubicBezTo>
                    <a:pt x="2106788" y="1272086"/>
                    <a:pt x="2107379" y="1271077"/>
                    <a:pt x="2107774" y="1270168"/>
                  </a:cubicBezTo>
                  <a:lnTo>
                    <a:pt x="2106394" y="1270168"/>
                  </a:lnTo>
                  <a:cubicBezTo>
                    <a:pt x="2105803" y="1269664"/>
                    <a:pt x="2105409" y="1269159"/>
                    <a:pt x="2104817" y="1268654"/>
                  </a:cubicBezTo>
                  <a:lnTo>
                    <a:pt x="2102058" y="1267242"/>
                  </a:lnTo>
                  <a:cubicBezTo>
                    <a:pt x="2101467" y="1266232"/>
                    <a:pt x="2101073" y="1265324"/>
                    <a:pt x="2100482" y="1264315"/>
                  </a:cubicBezTo>
                  <a:cubicBezTo>
                    <a:pt x="2101073" y="1263407"/>
                    <a:pt x="2101467" y="1262398"/>
                    <a:pt x="2102058" y="1261489"/>
                  </a:cubicBezTo>
                  <a:lnTo>
                    <a:pt x="2104817" y="1260076"/>
                  </a:lnTo>
                  <a:lnTo>
                    <a:pt x="2104817" y="1258563"/>
                  </a:lnTo>
                  <a:lnTo>
                    <a:pt x="2102058" y="1257150"/>
                  </a:lnTo>
                  <a:lnTo>
                    <a:pt x="2104817" y="1257150"/>
                  </a:lnTo>
                  <a:cubicBezTo>
                    <a:pt x="2105409" y="1256141"/>
                    <a:pt x="2105803" y="1255232"/>
                    <a:pt x="2106394" y="1254223"/>
                  </a:cubicBezTo>
                  <a:cubicBezTo>
                    <a:pt x="2106788" y="1253315"/>
                    <a:pt x="2107379" y="1252306"/>
                    <a:pt x="2107774" y="1251398"/>
                  </a:cubicBezTo>
                  <a:cubicBezTo>
                    <a:pt x="2108168" y="1250893"/>
                    <a:pt x="2108759" y="1250489"/>
                    <a:pt x="2109153" y="1249985"/>
                  </a:cubicBezTo>
                  <a:cubicBezTo>
                    <a:pt x="2110533" y="1248975"/>
                    <a:pt x="2112109" y="1248067"/>
                    <a:pt x="2113489" y="1247058"/>
                  </a:cubicBezTo>
                  <a:cubicBezTo>
                    <a:pt x="2113095" y="1246553"/>
                    <a:pt x="2112504" y="1246150"/>
                    <a:pt x="2112109" y="1245645"/>
                  </a:cubicBezTo>
                  <a:lnTo>
                    <a:pt x="2112109" y="1242719"/>
                  </a:lnTo>
                  <a:cubicBezTo>
                    <a:pt x="2111124" y="1241306"/>
                    <a:pt x="2110139" y="1239792"/>
                    <a:pt x="2109153" y="1238379"/>
                  </a:cubicBezTo>
                  <a:lnTo>
                    <a:pt x="2106394" y="1238379"/>
                  </a:lnTo>
                  <a:lnTo>
                    <a:pt x="2106394" y="1235553"/>
                  </a:lnTo>
                  <a:cubicBezTo>
                    <a:pt x="2105803" y="1233636"/>
                    <a:pt x="2105409" y="1231719"/>
                    <a:pt x="2104817" y="1229801"/>
                  </a:cubicBezTo>
                  <a:lnTo>
                    <a:pt x="2106394" y="1229801"/>
                  </a:lnTo>
                  <a:lnTo>
                    <a:pt x="2106394" y="1228287"/>
                  </a:lnTo>
                  <a:cubicBezTo>
                    <a:pt x="2105803" y="1227783"/>
                    <a:pt x="2105409" y="1227379"/>
                    <a:pt x="2104817" y="1226874"/>
                  </a:cubicBezTo>
                  <a:lnTo>
                    <a:pt x="2102058" y="1226874"/>
                  </a:lnTo>
                  <a:cubicBezTo>
                    <a:pt x="2103044" y="1225865"/>
                    <a:pt x="2103832" y="1224957"/>
                    <a:pt x="2104817" y="1223948"/>
                  </a:cubicBezTo>
                  <a:cubicBezTo>
                    <a:pt x="2103438" y="1223443"/>
                    <a:pt x="2101861" y="1223040"/>
                    <a:pt x="2100482" y="1222535"/>
                  </a:cubicBezTo>
                  <a:lnTo>
                    <a:pt x="2100482" y="1218195"/>
                  </a:lnTo>
                  <a:lnTo>
                    <a:pt x="2100482" y="1213856"/>
                  </a:lnTo>
                  <a:cubicBezTo>
                    <a:pt x="2100087" y="1212948"/>
                    <a:pt x="2099496" y="1211939"/>
                    <a:pt x="2099102" y="1211030"/>
                  </a:cubicBezTo>
                  <a:lnTo>
                    <a:pt x="2099102" y="1208104"/>
                  </a:lnTo>
                  <a:cubicBezTo>
                    <a:pt x="2099496" y="1207195"/>
                    <a:pt x="2100087" y="1206186"/>
                    <a:pt x="2100482" y="1205278"/>
                  </a:cubicBezTo>
                  <a:lnTo>
                    <a:pt x="2097722" y="1205278"/>
                  </a:lnTo>
                  <a:cubicBezTo>
                    <a:pt x="2098117" y="1204773"/>
                    <a:pt x="2098708" y="1204269"/>
                    <a:pt x="2099102" y="1203764"/>
                  </a:cubicBezTo>
                  <a:lnTo>
                    <a:pt x="2099102" y="1202351"/>
                  </a:lnTo>
                  <a:lnTo>
                    <a:pt x="2097722" y="1202351"/>
                  </a:lnTo>
                  <a:lnTo>
                    <a:pt x="2097722" y="1199526"/>
                  </a:lnTo>
                  <a:cubicBezTo>
                    <a:pt x="2098117" y="1199021"/>
                    <a:pt x="2098708" y="1198516"/>
                    <a:pt x="2099102" y="1198012"/>
                  </a:cubicBezTo>
                  <a:lnTo>
                    <a:pt x="2100482" y="1198012"/>
                  </a:lnTo>
                  <a:cubicBezTo>
                    <a:pt x="2100087" y="1197507"/>
                    <a:pt x="2099496" y="1197104"/>
                    <a:pt x="2099102" y="1196599"/>
                  </a:cubicBezTo>
                  <a:cubicBezTo>
                    <a:pt x="2098708" y="1196094"/>
                    <a:pt x="2098117" y="1195691"/>
                    <a:pt x="2097722" y="1195186"/>
                  </a:cubicBezTo>
                  <a:lnTo>
                    <a:pt x="2097722" y="1192260"/>
                  </a:lnTo>
                  <a:cubicBezTo>
                    <a:pt x="2098117" y="1191755"/>
                    <a:pt x="2098708" y="1191351"/>
                    <a:pt x="2099102" y="1190847"/>
                  </a:cubicBezTo>
                  <a:cubicBezTo>
                    <a:pt x="2098117" y="1190342"/>
                    <a:pt x="2097131" y="1189938"/>
                    <a:pt x="2096146" y="1189434"/>
                  </a:cubicBezTo>
                  <a:lnTo>
                    <a:pt x="2096146" y="1187920"/>
                  </a:lnTo>
                  <a:lnTo>
                    <a:pt x="2097722" y="1187920"/>
                  </a:lnTo>
                  <a:lnTo>
                    <a:pt x="2090430" y="1185094"/>
                  </a:lnTo>
                  <a:cubicBezTo>
                    <a:pt x="2091022" y="1184590"/>
                    <a:pt x="2091416" y="1184085"/>
                    <a:pt x="2092007" y="1183581"/>
                  </a:cubicBezTo>
                  <a:cubicBezTo>
                    <a:pt x="2091416" y="1183076"/>
                    <a:pt x="2091022" y="1182672"/>
                    <a:pt x="2090430" y="1182168"/>
                  </a:cubicBezTo>
                  <a:cubicBezTo>
                    <a:pt x="2090036" y="1181663"/>
                    <a:pt x="2089445" y="1181260"/>
                    <a:pt x="2089051" y="1180755"/>
                  </a:cubicBezTo>
                  <a:lnTo>
                    <a:pt x="2089051" y="1179342"/>
                  </a:lnTo>
                  <a:cubicBezTo>
                    <a:pt x="2088066" y="1177929"/>
                    <a:pt x="2087080" y="1176415"/>
                    <a:pt x="2086095" y="1175003"/>
                  </a:cubicBezTo>
                  <a:lnTo>
                    <a:pt x="2086095" y="1173489"/>
                  </a:lnTo>
                  <a:lnTo>
                    <a:pt x="2083336" y="1172076"/>
                  </a:lnTo>
                  <a:cubicBezTo>
                    <a:pt x="2083730" y="1170663"/>
                    <a:pt x="2084321" y="1169149"/>
                    <a:pt x="2084715" y="1167736"/>
                  </a:cubicBezTo>
                  <a:cubicBezTo>
                    <a:pt x="2086095" y="1167232"/>
                    <a:pt x="2087671" y="1166828"/>
                    <a:pt x="2089051" y="1166324"/>
                  </a:cubicBezTo>
                  <a:cubicBezTo>
                    <a:pt x="2092007" y="1165819"/>
                    <a:pt x="2094766" y="1165415"/>
                    <a:pt x="2097722" y="1164911"/>
                  </a:cubicBezTo>
                  <a:lnTo>
                    <a:pt x="2109153" y="1160571"/>
                  </a:lnTo>
                  <a:cubicBezTo>
                    <a:pt x="2112109" y="1159158"/>
                    <a:pt x="2114869" y="1157645"/>
                    <a:pt x="2117825" y="1156232"/>
                  </a:cubicBezTo>
                  <a:lnTo>
                    <a:pt x="2129453" y="1149067"/>
                  </a:lnTo>
                  <a:cubicBezTo>
                    <a:pt x="2132409" y="1146645"/>
                    <a:pt x="2135168" y="1144223"/>
                    <a:pt x="2138124" y="1141801"/>
                  </a:cubicBezTo>
                  <a:cubicBezTo>
                    <a:pt x="2140884" y="1139379"/>
                    <a:pt x="2143840" y="1137057"/>
                    <a:pt x="2146599" y="1134635"/>
                  </a:cubicBezTo>
                  <a:cubicBezTo>
                    <a:pt x="2148570" y="1131305"/>
                    <a:pt x="2150540" y="1127874"/>
                    <a:pt x="2152511" y="1124544"/>
                  </a:cubicBezTo>
                  <a:cubicBezTo>
                    <a:pt x="2153891" y="1121213"/>
                    <a:pt x="2155468" y="1117782"/>
                    <a:pt x="2156847" y="1114452"/>
                  </a:cubicBezTo>
                  <a:cubicBezTo>
                    <a:pt x="2157832" y="1110617"/>
                    <a:pt x="2158621" y="1106681"/>
                    <a:pt x="2159606" y="1102846"/>
                  </a:cubicBezTo>
                  <a:cubicBezTo>
                    <a:pt x="2158621" y="1098103"/>
                    <a:pt x="2157832" y="1093259"/>
                    <a:pt x="2156847" y="1088516"/>
                  </a:cubicBezTo>
                  <a:cubicBezTo>
                    <a:pt x="2155468" y="1083672"/>
                    <a:pt x="2153891" y="1078929"/>
                    <a:pt x="2152511" y="1074085"/>
                  </a:cubicBezTo>
                  <a:cubicBezTo>
                    <a:pt x="2149555" y="1070250"/>
                    <a:pt x="2146796" y="1066314"/>
                    <a:pt x="2143840" y="1062479"/>
                  </a:cubicBezTo>
                  <a:cubicBezTo>
                    <a:pt x="2141869" y="1060562"/>
                    <a:pt x="2140095" y="1058644"/>
                    <a:pt x="2138124" y="1056727"/>
                  </a:cubicBezTo>
                  <a:cubicBezTo>
                    <a:pt x="2136154" y="1055314"/>
                    <a:pt x="2134183" y="1053800"/>
                    <a:pt x="2132212" y="1052387"/>
                  </a:cubicBezTo>
                  <a:cubicBezTo>
                    <a:pt x="2130832" y="1051479"/>
                    <a:pt x="2129256" y="1050470"/>
                    <a:pt x="2127876" y="1049562"/>
                  </a:cubicBezTo>
                  <a:cubicBezTo>
                    <a:pt x="2125905" y="1049057"/>
                    <a:pt x="2124132" y="1048653"/>
                    <a:pt x="2122161" y="1048149"/>
                  </a:cubicBezTo>
                  <a:cubicBezTo>
                    <a:pt x="2120190" y="1046231"/>
                    <a:pt x="2118416" y="1044213"/>
                    <a:pt x="2116446" y="1042295"/>
                  </a:cubicBezTo>
                  <a:cubicBezTo>
                    <a:pt x="2115066" y="1041791"/>
                    <a:pt x="2113489" y="1041387"/>
                    <a:pt x="2112109" y="1040883"/>
                  </a:cubicBezTo>
                  <a:lnTo>
                    <a:pt x="2112109" y="1033717"/>
                  </a:lnTo>
                  <a:lnTo>
                    <a:pt x="2112109" y="1032204"/>
                  </a:lnTo>
                  <a:lnTo>
                    <a:pt x="2115066" y="1027965"/>
                  </a:lnTo>
                  <a:cubicBezTo>
                    <a:pt x="2116051" y="1026956"/>
                    <a:pt x="2116840" y="1026048"/>
                    <a:pt x="2117825" y="1025038"/>
                  </a:cubicBezTo>
                  <a:cubicBezTo>
                    <a:pt x="2119205" y="1023626"/>
                    <a:pt x="2120781" y="1022112"/>
                    <a:pt x="2122161" y="1020699"/>
                  </a:cubicBezTo>
                  <a:cubicBezTo>
                    <a:pt x="2123146" y="1019791"/>
                    <a:pt x="2124132" y="1018782"/>
                    <a:pt x="2125117" y="1017873"/>
                  </a:cubicBezTo>
                  <a:cubicBezTo>
                    <a:pt x="2126497" y="1016460"/>
                    <a:pt x="2128073" y="1014947"/>
                    <a:pt x="2129453" y="1013534"/>
                  </a:cubicBezTo>
                  <a:cubicBezTo>
                    <a:pt x="2128862" y="1013029"/>
                    <a:pt x="2128467" y="1012525"/>
                    <a:pt x="2127876" y="1012020"/>
                  </a:cubicBezTo>
                  <a:lnTo>
                    <a:pt x="2127876" y="1010607"/>
                  </a:lnTo>
                  <a:cubicBezTo>
                    <a:pt x="2128467" y="1009699"/>
                    <a:pt x="2128862" y="1008690"/>
                    <a:pt x="2129453" y="1007781"/>
                  </a:cubicBezTo>
                  <a:cubicBezTo>
                    <a:pt x="2128862" y="1006369"/>
                    <a:pt x="2128467" y="1004855"/>
                    <a:pt x="2127876" y="1003442"/>
                  </a:cubicBezTo>
                  <a:cubicBezTo>
                    <a:pt x="2130241" y="1003947"/>
                    <a:pt x="2132803" y="1004350"/>
                    <a:pt x="2135168" y="1004855"/>
                  </a:cubicBezTo>
                  <a:cubicBezTo>
                    <a:pt x="2134183" y="1004350"/>
                    <a:pt x="2133197" y="1003947"/>
                    <a:pt x="2132212" y="1003442"/>
                  </a:cubicBezTo>
                  <a:lnTo>
                    <a:pt x="2135168" y="1001928"/>
                  </a:lnTo>
                  <a:cubicBezTo>
                    <a:pt x="2136154" y="1001424"/>
                    <a:pt x="2137139" y="1001020"/>
                    <a:pt x="2138124" y="1000515"/>
                  </a:cubicBezTo>
                  <a:cubicBezTo>
                    <a:pt x="2138519" y="999607"/>
                    <a:pt x="2139110" y="998598"/>
                    <a:pt x="2139504" y="997690"/>
                  </a:cubicBezTo>
                  <a:lnTo>
                    <a:pt x="2139504" y="994763"/>
                  </a:lnTo>
                  <a:lnTo>
                    <a:pt x="2139504" y="993350"/>
                  </a:lnTo>
                  <a:cubicBezTo>
                    <a:pt x="2138519" y="992341"/>
                    <a:pt x="2137533" y="991433"/>
                    <a:pt x="2136548" y="990424"/>
                  </a:cubicBezTo>
                  <a:cubicBezTo>
                    <a:pt x="2136154" y="991433"/>
                    <a:pt x="2135562" y="992341"/>
                    <a:pt x="2135168" y="993350"/>
                  </a:cubicBezTo>
                  <a:lnTo>
                    <a:pt x="2135168" y="989011"/>
                  </a:lnTo>
                  <a:lnTo>
                    <a:pt x="2135168" y="987598"/>
                  </a:lnTo>
                  <a:cubicBezTo>
                    <a:pt x="2133789" y="985680"/>
                    <a:pt x="2132212" y="983662"/>
                    <a:pt x="2130832" y="981745"/>
                  </a:cubicBezTo>
                  <a:cubicBezTo>
                    <a:pt x="2130438" y="980836"/>
                    <a:pt x="2129847" y="979827"/>
                    <a:pt x="2129453" y="978919"/>
                  </a:cubicBezTo>
                  <a:lnTo>
                    <a:pt x="2129453" y="977506"/>
                  </a:lnTo>
                  <a:lnTo>
                    <a:pt x="2130832" y="977506"/>
                  </a:lnTo>
                  <a:cubicBezTo>
                    <a:pt x="2132212" y="976497"/>
                    <a:pt x="2133789" y="975589"/>
                    <a:pt x="2135168" y="974579"/>
                  </a:cubicBezTo>
                  <a:cubicBezTo>
                    <a:pt x="2132803" y="974075"/>
                    <a:pt x="2130241" y="973671"/>
                    <a:pt x="2127876" y="973167"/>
                  </a:cubicBezTo>
                  <a:lnTo>
                    <a:pt x="2127876" y="971653"/>
                  </a:lnTo>
                  <a:cubicBezTo>
                    <a:pt x="2128467" y="971148"/>
                    <a:pt x="2128862" y="970745"/>
                    <a:pt x="2129453" y="970240"/>
                  </a:cubicBezTo>
                  <a:cubicBezTo>
                    <a:pt x="2129847" y="968827"/>
                    <a:pt x="2130438" y="967313"/>
                    <a:pt x="2130832" y="965901"/>
                  </a:cubicBezTo>
                  <a:lnTo>
                    <a:pt x="2125117" y="965901"/>
                  </a:lnTo>
                  <a:lnTo>
                    <a:pt x="2123540" y="965901"/>
                  </a:lnTo>
                  <a:cubicBezTo>
                    <a:pt x="2124132" y="965396"/>
                    <a:pt x="2124526" y="964992"/>
                    <a:pt x="2125117" y="964488"/>
                  </a:cubicBezTo>
                  <a:cubicBezTo>
                    <a:pt x="2123738" y="964992"/>
                    <a:pt x="2122161" y="965396"/>
                    <a:pt x="2120781" y="965901"/>
                  </a:cubicBezTo>
                  <a:lnTo>
                    <a:pt x="2120781" y="961561"/>
                  </a:lnTo>
                  <a:cubicBezTo>
                    <a:pt x="2121767" y="960148"/>
                    <a:pt x="2122555" y="958735"/>
                    <a:pt x="2123540" y="957322"/>
                  </a:cubicBezTo>
                  <a:cubicBezTo>
                    <a:pt x="2124920" y="956818"/>
                    <a:pt x="2126497" y="956313"/>
                    <a:pt x="2127876" y="955809"/>
                  </a:cubicBezTo>
                  <a:cubicBezTo>
                    <a:pt x="2128467" y="954396"/>
                    <a:pt x="2128862" y="952882"/>
                    <a:pt x="2129453" y="951469"/>
                  </a:cubicBezTo>
                  <a:cubicBezTo>
                    <a:pt x="2129847" y="948644"/>
                    <a:pt x="2130438" y="945717"/>
                    <a:pt x="2130832" y="942891"/>
                  </a:cubicBezTo>
                  <a:lnTo>
                    <a:pt x="2130832" y="941377"/>
                  </a:lnTo>
                  <a:cubicBezTo>
                    <a:pt x="2132212" y="940873"/>
                    <a:pt x="2133789" y="940469"/>
                    <a:pt x="2135168" y="939965"/>
                  </a:cubicBezTo>
                  <a:cubicBezTo>
                    <a:pt x="2133197" y="939460"/>
                    <a:pt x="2131424" y="939056"/>
                    <a:pt x="2129453" y="938552"/>
                  </a:cubicBezTo>
                  <a:cubicBezTo>
                    <a:pt x="2127482" y="937139"/>
                    <a:pt x="2125511" y="935625"/>
                    <a:pt x="2123540" y="934212"/>
                  </a:cubicBezTo>
                  <a:cubicBezTo>
                    <a:pt x="2123146" y="932295"/>
                    <a:pt x="2122555" y="930377"/>
                    <a:pt x="2122161" y="928460"/>
                  </a:cubicBezTo>
                  <a:cubicBezTo>
                    <a:pt x="2121767" y="927047"/>
                    <a:pt x="2121175" y="925533"/>
                    <a:pt x="2120781" y="924120"/>
                  </a:cubicBezTo>
                  <a:lnTo>
                    <a:pt x="2120781" y="918368"/>
                  </a:lnTo>
                  <a:lnTo>
                    <a:pt x="2120781" y="915442"/>
                  </a:lnTo>
                  <a:cubicBezTo>
                    <a:pt x="2121767" y="914533"/>
                    <a:pt x="2122555" y="913524"/>
                    <a:pt x="2123540" y="912616"/>
                  </a:cubicBezTo>
                  <a:cubicBezTo>
                    <a:pt x="2124920" y="911607"/>
                    <a:pt x="2126497" y="910698"/>
                    <a:pt x="2127876" y="909689"/>
                  </a:cubicBezTo>
                  <a:lnTo>
                    <a:pt x="2135168" y="906863"/>
                  </a:lnTo>
                  <a:cubicBezTo>
                    <a:pt x="2136548" y="905854"/>
                    <a:pt x="2138124" y="904946"/>
                    <a:pt x="2139504" y="903937"/>
                  </a:cubicBezTo>
                  <a:cubicBezTo>
                    <a:pt x="2141869" y="904946"/>
                    <a:pt x="2144234" y="905854"/>
                    <a:pt x="2146599" y="906863"/>
                  </a:cubicBezTo>
                  <a:lnTo>
                    <a:pt x="2162562" y="911102"/>
                  </a:lnTo>
                  <a:cubicBezTo>
                    <a:pt x="2164927" y="911607"/>
                    <a:pt x="2167489" y="912111"/>
                    <a:pt x="2169854" y="912616"/>
                  </a:cubicBezTo>
                  <a:cubicBezTo>
                    <a:pt x="2172219" y="913524"/>
                    <a:pt x="2174584" y="914533"/>
                    <a:pt x="2176949" y="915442"/>
                  </a:cubicBezTo>
                  <a:cubicBezTo>
                    <a:pt x="2176555" y="915946"/>
                    <a:pt x="2175964" y="916451"/>
                    <a:pt x="2175570" y="916955"/>
                  </a:cubicBezTo>
                  <a:cubicBezTo>
                    <a:pt x="2174978" y="917460"/>
                    <a:pt x="2174584" y="917864"/>
                    <a:pt x="2173993" y="918368"/>
                  </a:cubicBezTo>
                  <a:cubicBezTo>
                    <a:pt x="2175373" y="917864"/>
                    <a:pt x="2176949" y="917460"/>
                    <a:pt x="2178329" y="916955"/>
                  </a:cubicBezTo>
                  <a:lnTo>
                    <a:pt x="2184241" y="915442"/>
                  </a:lnTo>
                  <a:lnTo>
                    <a:pt x="2191336" y="916955"/>
                  </a:lnTo>
                  <a:cubicBezTo>
                    <a:pt x="2194292" y="917864"/>
                    <a:pt x="2197052" y="918873"/>
                    <a:pt x="2200008" y="919781"/>
                  </a:cubicBezTo>
                  <a:lnTo>
                    <a:pt x="2200008" y="918368"/>
                  </a:lnTo>
                  <a:lnTo>
                    <a:pt x="2200008" y="916955"/>
                  </a:lnTo>
                  <a:lnTo>
                    <a:pt x="2202964" y="915442"/>
                  </a:lnTo>
                  <a:lnTo>
                    <a:pt x="2214395" y="911102"/>
                  </a:lnTo>
                  <a:cubicBezTo>
                    <a:pt x="2215380" y="910597"/>
                    <a:pt x="2216365" y="910194"/>
                    <a:pt x="2217351" y="909689"/>
                  </a:cubicBezTo>
                  <a:lnTo>
                    <a:pt x="2221687" y="909689"/>
                  </a:lnTo>
                  <a:cubicBezTo>
                    <a:pt x="2225037" y="910698"/>
                    <a:pt x="2228387" y="911607"/>
                    <a:pt x="2231738" y="912616"/>
                  </a:cubicBezTo>
                  <a:cubicBezTo>
                    <a:pt x="2232723" y="913524"/>
                    <a:pt x="2233709" y="914533"/>
                    <a:pt x="2234694" y="915442"/>
                  </a:cubicBezTo>
                  <a:cubicBezTo>
                    <a:pt x="2236074" y="916451"/>
                    <a:pt x="2237650" y="917359"/>
                    <a:pt x="2239030" y="918368"/>
                  </a:cubicBezTo>
                  <a:lnTo>
                    <a:pt x="2241789" y="919781"/>
                  </a:lnTo>
                  <a:lnTo>
                    <a:pt x="2246125" y="919781"/>
                  </a:lnTo>
                  <a:lnTo>
                    <a:pt x="2246125" y="924120"/>
                  </a:lnTo>
                  <a:lnTo>
                    <a:pt x="2246125" y="925533"/>
                  </a:lnTo>
                  <a:cubicBezTo>
                    <a:pt x="2244745" y="927451"/>
                    <a:pt x="2243168" y="929368"/>
                    <a:pt x="2241789" y="931286"/>
                  </a:cubicBezTo>
                  <a:lnTo>
                    <a:pt x="2249081" y="928460"/>
                  </a:lnTo>
                  <a:lnTo>
                    <a:pt x="2256176" y="928460"/>
                  </a:lnTo>
                  <a:lnTo>
                    <a:pt x="2256176" y="932799"/>
                  </a:lnTo>
                  <a:cubicBezTo>
                    <a:pt x="2256767" y="933304"/>
                    <a:pt x="2257161" y="933708"/>
                    <a:pt x="2257752" y="934212"/>
                  </a:cubicBezTo>
                  <a:lnTo>
                    <a:pt x="2260512" y="935625"/>
                  </a:lnTo>
                  <a:cubicBezTo>
                    <a:pt x="2259526" y="936634"/>
                    <a:pt x="2258738" y="937543"/>
                    <a:pt x="2257752" y="938552"/>
                  </a:cubicBezTo>
                  <a:lnTo>
                    <a:pt x="2260512" y="938552"/>
                  </a:lnTo>
                  <a:cubicBezTo>
                    <a:pt x="2261497" y="937543"/>
                    <a:pt x="2262482" y="936634"/>
                    <a:pt x="2263468" y="935625"/>
                  </a:cubicBezTo>
                  <a:lnTo>
                    <a:pt x="2267804" y="935625"/>
                  </a:lnTo>
                  <a:cubicBezTo>
                    <a:pt x="2268789" y="937038"/>
                    <a:pt x="2269774" y="938552"/>
                    <a:pt x="2270760" y="939965"/>
                  </a:cubicBezTo>
                  <a:cubicBezTo>
                    <a:pt x="2269774" y="940469"/>
                    <a:pt x="2268789" y="940873"/>
                    <a:pt x="2267804" y="941377"/>
                  </a:cubicBezTo>
                  <a:cubicBezTo>
                    <a:pt x="2266424" y="941882"/>
                    <a:pt x="2264847" y="942387"/>
                    <a:pt x="2263468" y="942891"/>
                  </a:cubicBezTo>
                  <a:lnTo>
                    <a:pt x="2270760" y="945717"/>
                  </a:lnTo>
                  <a:cubicBezTo>
                    <a:pt x="2270168" y="946221"/>
                    <a:pt x="2269774" y="946726"/>
                    <a:pt x="2269183" y="947231"/>
                  </a:cubicBezTo>
                  <a:lnTo>
                    <a:pt x="2264847" y="947231"/>
                  </a:lnTo>
                  <a:cubicBezTo>
                    <a:pt x="2266227" y="948644"/>
                    <a:pt x="2267804" y="950056"/>
                    <a:pt x="2269183" y="951469"/>
                  </a:cubicBezTo>
                  <a:lnTo>
                    <a:pt x="2270760" y="951469"/>
                  </a:lnTo>
                  <a:lnTo>
                    <a:pt x="2273519" y="951469"/>
                  </a:lnTo>
                  <a:cubicBezTo>
                    <a:pt x="2274504" y="952478"/>
                    <a:pt x="2275490" y="953387"/>
                    <a:pt x="2276475" y="954396"/>
                  </a:cubicBezTo>
                  <a:lnTo>
                    <a:pt x="2280811" y="954396"/>
                  </a:lnTo>
                  <a:cubicBezTo>
                    <a:pt x="2284555" y="955405"/>
                    <a:pt x="2288497" y="956313"/>
                    <a:pt x="2292242" y="957322"/>
                  </a:cubicBezTo>
                  <a:lnTo>
                    <a:pt x="2300913" y="957322"/>
                  </a:lnTo>
                  <a:cubicBezTo>
                    <a:pt x="2301898" y="957827"/>
                    <a:pt x="2302884" y="958231"/>
                    <a:pt x="2303869" y="958735"/>
                  </a:cubicBezTo>
                  <a:lnTo>
                    <a:pt x="2303869" y="961561"/>
                  </a:lnTo>
                  <a:lnTo>
                    <a:pt x="2303869" y="963075"/>
                  </a:lnTo>
                  <a:cubicBezTo>
                    <a:pt x="2305249" y="963579"/>
                    <a:pt x="2306825" y="963983"/>
                    <a:pt x="2308205" y="964488"/>
                  </a:cubicBezTo>
                  <a:lnTo>
                    <a:pt x="2310964" y="964488"/>
                  </a:lnTo>
                  <a:cubicBezTo>
                    <a:pt x="2311950" y="963983"/>
                    <a:pt x="2312935" y="963579"/>
                    <a:pt x="2313920" y="963075"/>
                  </a:cubicBezTo>
                  <a:cubicBezTo>
                    <a:pt x="2314315" y="961662"/>
                    <a:pt x="2314906" y="960148"/>
                    <a:pt x="2315300" y="958735"/>
                  </a:cubicBezTo>
                  <a:lnTo>
                    <a:pt x="2315300" y="957322"/>
                  </a:lnTo>
                  <a:cubicBezTo>
                    <a:pt x="2316285" y="957827"/>
                    <a:pt x="2317271" y="958231"/>
                    <a:pt x="2318256" y="958735"/>
                  </a:cubicBezTo>
                  <a:cubicBezTo>
                    <a:pt x="2318650" y="959644"/>
                    <a:pt x="2319242" y="960653"/>
                    <a:pt x="2319636" y="961561"/>
                  </a:cubicBezTo>
                  <a:lnTo>
                    <a:pt x="2319636" y="964488"/>
                  </a:lnTo>
                  <a:lnTo>
                    <a:pt x="2319636" y="965901"/>
                  </a:lnTo>
                  <a:lnTo>
                    <a:pt x="2318256" y="965901"/>
                  </a:lnTo>
                  <a:lnTo>
                    <a:pt x="2315300" y="967414"/>
                  </a:lnTo>
                  <a:cubicBezTo>
                    <a:pt x="2314906" y="968827"/>
                    <a:pt x="2314315" y="970240"/>
                    <a:pt x="2313920" y="971653"/>
                  </a:cubicBezTo>
                  <a:lnTo>
                    <a:pt x="2313920" y="974579"/>
                  </a:lnTo>
                  <a:cubicBezTo>
                    <a:pt x="2314315" y="977001"/>
                    <a:pt x="2314906" y="979323"/>
                    <a:pt x="2315300" y="981745"/>
                  </a:cubicBezTo>
                  <a:lnTo>
                    <a:pt x="2315300" y="989011"/>
                  </a:lnTo>
                  <a:cubicBezTo>
                    <a:pt x="2314906" y="989515"/>
                    <a:pt x="2314315" y="989919"/>
                    <a:pt x="2313920" y="990424"/>
                  </a:cubicBezTo>
                  <a:cubicBezTo>
                    <a:pt x="2312935" y="991433"/>
                    <a:pt x="2311950" y="992341"/>
                    <a:pt x="2310964" y="993350"/>
                  </a:cubicBezTo>
                  <a:lnTo>
                    <a:pt x="2309585" y="993350"/>
                  </a:lnTo>
                  <a:lnTo>
                    <a:pt x="2306628" y="993350"/>
                  </a:lnTo>
                  <a:lnTo>
                    <a:pt x="2299533" y="993350"/>
                  </a:lnTo>
                  <a:lnTo>
                    <a:pt x="2292242" y="993350"/>
                  </a:lnTo>
                  <a:lnTo>
                    <a:pt x="2283570" y="990424"/>
                  </a:lnTo>
                  <a:cubicBezTo>
                    <a:pt x="2285935" y="991433"/>
                    <a:pt x="2288497" y="992341"/>
                    <a:pt x="2290862" y="993350"/>
                  </a:cubicBezTo>
                  <a:lnTo>
                    <a:pt x="2292242" y="993350"/>
                  </a:lnTo>
                  <a:cubicBezTo>
                    <a:pt x="2295198" y="993855"/>
                    <a:pt x="2297957" y="994258"/>
                    <a:pt x="2300913" y="994763"/>
                  </a:cubicBezTo>
                  <a:lnTo>
                    <a:pt x="2308205" y="994763"/>
                  </a:lnTo>
                  <a:lnTo>
                    <a:pt x="2310964" y="994763"/>
                  </a:lnTo>
                  <a:cubicBezTo>
                    <a:pt x="2312344" y="995268"/>
                    <a:pt x="2313920" y="995671"/>
                    <a:pt x="2315300" y="996176"/>
                  </a:cubicBezTo>
                  <a:cubicBezTo>
                    <a:pt x="2315891" y="998093"/>
                    <a:pt x="2316285" y="1000011"/>
                    <a:pt x="2316877" y="1001928"/>
                  </a:cubicBezTo>
                  <a:lnTo>
                    <a:pt x="2316877" y="1007781"/>
                  </a:lnTo>
                  <a:cubicBezTo>
                    <a:pt x="2316285" y="1008286"/>
                    <a:pt x="2315891" y="1008690"/>
                    <a:pt x="2315300" y="1009194"/>
                  </a:cubicBezTo>
                  <a:lnTo>
                    <a:pt x="2313920" y="1009194"/>
                  </a:lnTo>
                  <a:lnTo>
                    <a:pt x="2313920" y="1010607"/>
                  </a:lnTo>
                  <a:cubicBezTo>
                    <a:pt x="2314315" y="1011616"/>
                    <a:pt x="2314906" y="1012525"/>
                    <a:pt x="2315300" y="1013534"/>
                  </a:cubicBezTo>
                  <a:cubicBezTo>
                    <a:pt x="2314906" y="1014442"/>
                    <a:pt x="2314315" y="1015451"/>
                    <a:pt x="2313920" y="1016360"/>
                  </a:cubicBezTo>
                  <a:lnTo>
                    <a:pt x="2319636" y="1016360"/>
                  </a:lnTo>
                  <a:lnTo>
                    <a:pt x="2322592" y="1016360"/>
                  </a:lnTo>
                  <a:cubicBezTo>
                    <a:pt x="2323577" y="1017369"/>
                    <a:pt x="2324563" y="1018277"/>
                    <a:pt x="2325548" y="1019286"/>
                  </a:cubicBezTo>
                  <a:lnTo>
                    <a:pt x="2319636" y="1019286"/>
                  </a:lnTo>
                  <a:cubicBezTo>
                    <a:pt x="2319242" y="1019791"/>
                    <a:pt x="2318650" y="1020194"/>
                    <a:pt x="2318256" y="1020699"/>
                  </a:cubicBezTo>
                  <a:cubicBezTo>
                    <a:pt x="2318650" y="1021708"/>
                    <a:pt x="2319242" y="1022616"/>
                    <a:pt x="2319636" y="1023626"/>
                  </a:cubicBezTo>
                  <a:lnTo>
                    <a:pt x="2319636" y="1025038"/>
                  </a:lnTo>
                  <a:lnTo>
                    <a:pt x="2319636" y="1027965"/>
                  </a:lnTo>
                  <a:cubicBezTo>
                    <a:pt x="2318650" y="1029883"/>
                    <a:pt x="2317862" y="1031800"/>
                    <a:pt x="2316877" y="1033717"/>
                  </a:cubicBezTo>
                  <a:cubicBezTo>
                    <a:pt x="2316285" y="1032305"/>
                    <a:pt x="2315891" y="1030791"/>
                    <a:pt x="2315300" y="1029378"/>
                  </a:cubicBezTo>
                  <a:cubicBezTo>
                    <a:pt x="2314906" y="1028873"/>
                    <a:pt x="2314315" y="1028470"/>
                    <a:pt x="2313920" y="1027965"/>
                  </a:cubicBezTo>
                  <a:cubicBezTo>
                    <a:pt x="2312541" y="1027460"/>
                    <a:pt x="2310964" y="1026956"/>
                    <a:pt x="2309585" y="1026451"/>
                  </a:cubicBezTo>
                  <a:cubicBezTo>
                    <a:pt x="2309979" y="1027460"/>
                    <a:pt x="2310570" y="1028369"/>
                    <a:pt x="2310964" y="1029378"/>
                  </a:cubicBezTo>
                  <a:cubicBezTo>
                    <a:pt x="2310570" y="1030791"/>
                    <a:pt x="2309979" y="1032305"/>
                    <a:pt x="2309585" y="1033717"/>
                  </a:cubicBezTo>
                  <a:cubicBezTo>
                    <a:pt x="2308599" y="1034222"/>
                    <a:pt x="2307614" y="1034626"/>
                    <a:pt x="2306628" y="1035130"/>
                  </a:cubicBezTo>
                  <a:lnTo>
                    <a:pt x="2302490" y="1035130"/>
                  </a:lnTo>
                  <a:cubicBezTo>
                    <a:pt x="2304461" y="1035635"/>
                    <a:pt x="2306234" y="1036039"/>
                    <a:pt x="2308205" y="1036543"/>
                  </a:cubicBezTo>
                  <a:lnTo>
                    <a:pt x="2309585" y="1036543"/>
                  </a:lnTo>
                  <a:lnTo>
                    <a:pt x="2310964" y="1036543"/>
                  </a:lnTo>
                  <a:cubicBezTo>
                    <a:pt x="2310570" y="1037956"/>
                    <a:pt x="2309979" y="1039470"/>
                    <a:pt x="2309585" y="1040883"/>
                  </a:cubicBezTo>
                  <a:cubicBezTo>
                    <a:pt x="2311555" y="1040378"/>
                    <a:pt x="2313329" y="1039974"/>
                    <a:pt x="2315300" y="1039470"/>
                  </a:cubicBezTo>
                  <a:cubicBezTo>
                    <a:pt x="2316285" y="1038057"/>
                    <a:pt x="2317271" y="1036543"/>
                    <a:pt x="2318256" y="1035130"/>
                  </a:cubicBezTo>
                  <a:cubicBezTo>
                    <a:pt x="2319636" y="1034121"/>
                    <a:pt x="2321212" y="1033213"/>
                    <a:pt x="2322592" y="1032204"/>
                  </a:cubicBezTo>
                  <a:cubicBezTo>
                    <a:pt x="2323972" y="1031295"/>
                    <a:pt x="2325548" y="1030286"/>
                    <a:pt x="2326928" y="1029378"/>
                  </a:cubicBezTo>
                  <a:lnTo>
                    <a:pt x="2334023" y="1029378"/>
                  </a:lnTo>
                  <a:cubicBezTo>
                    <a:pt x="2335402" y="1030286"/>
                    <a:pt x="2336979" y="1031295"/>
                    <a:pt x="2338358" y="1032204"/>
                  </a:cubicBezTo>
                  <a:cubicBezTo>
                    <a:pt x="2339738" y="1033213"/>
                    <a:pt x="2341315" y="1034121"/>
                    <a:pt x="2342694" y="1035130"/>
                  </a:cubicBezTo>
                  <a:cubicBezTo>
                    <a:pt x="2344074" y="1037048"/>
                    <a:pt x="2345650" y="1038965"/>
                    <a:pt x="2347030" y="1040883"/>
                  </a:cubicBezTo>
                  <a:cubicBezTo>
                    <a:pt x="2347621" y="1043305"/>
                    <a:pt x="2348015" y="1045727"/>
                    <a:pt x="2348607" y="1048149"/>
                  </a:cubicBezTo>
                  <a:cubicBezTo>
                    <a:pt x="2348015" y="1049562"/>
                    <a:pt x="2347621" y="1050974"/>
                    <a:pt x="2347030" y="1052387"/>
                  </a:cubicBezTo>
                  <a:lnTo>
                    <a:pt x="2345650" y="1056727"/>
                  </a:lnTo>
                  <a:lnTo>
                    <a:pt x="2339935" y="1059653"/>
                  </a:lnTo>
                  <a:cubicBezTo>
                    <a:pt x="2336979" y="1061066"/>
                    <a:pt x="2334220" y="1062580"/>
                    <a:pt x="2331263" y="1063993"/>
                  </a:cubicBezTo>
                  <a:cubicBezTo>
                    <a:pt x="2329293" y="1064497"/>
                    <a:pt x="2327519" y="1064901"/>
                    <a:pt x="2325548" y="1065406"/>
                  </a:cubicBezTo>
                  <a:cubicBezTo>
                    <a:pt x="2324563" y="1066415"/>
                    <a:pt x="2323577" y="1067323"/>
                    <a:pt x="2322592" y="1068332"/>
                  </a:cubicBezTo>
                  <a:lnTo>
                    <a:pt x="2331263" y="1065406"/>
                  </a:lnTo>
                  <a:lnTo>
                    <a:pt x="2339935" y="1062479"/>
                  </a:lnTo>
                  <a:cubicBezTo>
                    <a:pt x="2340920" y="1061571"/>
                    <a:pt x="2341709" y="1060562"/>
                    <a:pt x="2342694" y="1059653"/>
                  </a:cubicBezTo>
                  <a:cubicBezTo>
                    <a:pt x="2343680" y="1058644"/>
                    <a:pt x="2344665" y="1057736"/>
                    <a:pt x="2345650" y="1056727"/>
                  </a:cubicBezTo>
                  <a:cubicBezTo>
                    <a:pt x="2346636" y="1054305"/>
                    <a:pt x="2347621" y="1051984"/>
                    <a:pt x="2348607" y="1049562"/>
                  </a:cubicBezTo>
                  <a:cubicBezTo>
                    <a:pt x="2349986" y="1047644"/>
                    <a:pt x="2351563" y="1045727"/>
                    <a:pt x="2352942" y="1043809"/>
                  </a:cubicBezTo>
                  <a:cubicBezTo>
                    <a:pt x="2353337" y="1043305"/>
                    <a:pt x="2353928" y="1042800"/>
                    <a:pt x="2354322" y="1042295"/>
                  </a:cubicBezTo>
                  <a:cubicBezTo>
                    <a:pt x="2354716" y="1043708"/>
                    <a:pt x="2355307" y="1045222"/>
                    <a:pt x="2355701" y="1046635"/>
                  </a:cubicBezTo>
                  <a:lnTo>
                    <a:pt x="2355701" y="1049562"/>
                  </a:lnTo>
                  <a:lnTo>
                    <a:pt x="2355701" y="1052387"/>
                  </a:lnTo>
                  <a:cubicBezTo>
                    <a:pt x="2354716" y="1053800"/>
                    <a:pt x="2353928" y="1055314"/>
                    <a:pt x="2352942" y="1056727"/>
                  </a:cubicBezTo>
                  <a:cubicBezTo>
                    <a:pt x="2353337" y="1056222"/>
                    <a:pt x="2353928" y="1055818"/>
                    <a:pt x="2354322" y="1055314"/>
                  </a:cubicBezTo>
                  <a:cubicBezTo>
                    <a:pt x="2354716" y="1054305"/>
                    <a:pt x="2355307" y="1053396"/>
                    <a:pt x="2355701" y="1052387"/>
                  </a:cubicBezTo>
                  <a:lnTo>
                    <a:pt x="2358658" y="1046635"/>
                  </a:lnTo>
                  <a:cubicBezTo>
                    <a:pt x="2359643" y="1048048"/>
                    <a:pt x="2360431" y="1049562"/>
                    <a:pt x="2361417" y="1050974"/>
                  </a:cubicBezTo>
                  <a:lnTo>
                    <a:pt x="2361417" y="1055314"/>
                  </a:lnTo>
                  <a:lnTo>
                    <a:pt x="2361417" y="1059653"/>
                  </a:lnTo>
                  <a:lnTo>
                    <a:pt x="2361417" y="1063993"/>
                  </a:lnTo>
                  <a:cubicBezTo>
                    <a:pt x="2362402" y="1061066"/>
                    <a:pt x="2363388" y="1058240"/>
                    <a:pt x="2364373" y="1055314"/>
                  </a:cubicBezTo>
                  <a:cubicBezTo>
                    <a:pt x="2366738" y="1053396"/>
                    <a:pt x="2369300" y="1051479"/>
                    <a:pt x="2371665" y="1049562"/>
                  </a:cubicBezTo>
                  <a:lnTo>
                    <a:pt x="2378760" y="1043809"/>
                  </a:lnTo>
                  <a:lnTo>
                    <a:pt x="2381716" y="1043809"/>
                  </a:lnTo>
                  <a:lnTo>
                    <a:pt x="2384672" y="1043809"/>
                  </a:lnTo>
                  <a:cubicBezTo>
                    <a:pt x="2385067" y="1043305"/>
                    <a:pt x="2385658" y="1042800"/>
                    <a:pt x="2386052" y="1042295"/>
                  </a:cubicBezTo>
                  <a:cubicBezTo>
                    <a:pt x="2386446" y="1040378"/>
                    <a:pt x="2387037" y="1038461"/>
                    <a:pt x="2387431" y="1036543"/>
                  </a:cubicBezTo>
                  <a:lnTo>
                    <a:pt x="2387431" y="1033717"/>
                  </a:lnTo>
                  <a:lnTo>
                    <a:pt x="2391767" y="1033717"/>
                  </a:lnTo>
                  <a:lnTo>
                    <a:pt x="2394723" y="1033717"/>
                  </a:lnTo>
                  <a:cubicBezTo>
                    <a:pt x="2395118" y="1034222"/>
                    <a:pt x="2395709" y="1034626"/>
                    <a:pt x="2396103" y="1035130"/>
                  </a:cubicBezTo>
                  <a:cubicBezTo>
                    <a:pt x="2396497" y="1037048"/>
                    <a:pt x="2397088" y="1038965"/>
                    <a:pt x="2397483" y="1040883"/>
                  </a:cubicBezTo>
                  <a:lnTo>
                    <a:pt x="2397483" y="1049562"/>
                  </a:lnTo>
                  <a:cubicBezTo>
                    <a:pt x="2398862" y="1048552"/>
                    <a:pt x="2400439" y="1047644"/>
                    <a:pt x="2401818" y="1046635"/>
                  </a:cubicBezTo>
                  <a:lnTo>
                    <a:pt x="2401818" y="1040883"/>
                  </a:lnTo>
                  <a:cubicBezTo>
                    <a:pt x="2401424" y="1039470"/>
                    <a:pt x="2400833" y="1037956"/>
                    <a:pt x="2400439" y="1036543"/>
                  </a:cubicBezTo>
                  <a:cubicBezTo>
                    <a:pt x="2399453" y="1036039"/>
                    <a:pt x="2398468" y="1035635"/>
                    <a:pt x="2397483" y="1035130"/>
                  </a:cubicBezTo>
                  <a:lnTo>
                    <a:pt x="2397483" y="1033717"/>
                  </a:lnTo>
                  <a:cubicBezTo>
                    <a:pt x="2398862" y="1033213"/>
                    <a:pt x="2400439" y="1032708"/>
                    <a:pt x="2401818" y="1032204"/>
                  </a:cubicBezTo>
                  <a:lnTo>
                    <a:pt x="2401818" y="1029378"/>
                  </a:lnTo>
                  <a:cubicBezTo>
                    <a:pt x="2403789" y="1028369"/>
                    <a:pt x="2405760" y="1027460"/>
                    <a:pt x="2407731" y="1026451"/>
                  </a:cubicBezTo>
                  <a:lnTo>
                    <a:pt x="2410490" y="1026451"/>
                  </a:lnTo>
                  <a:lnTo>
                    <a:pt x="2413446" y="1026451"/>
                  </a:lnTo>
                  <a:cubicBezTo>
                    <a:pt x="2412067" y="1025543"/>
                    <a:pt x="2410490" y="1024534"/>
                    <a:pt x="2409110" y="1023626"/>
                  </a:cubicBezTo>
                  <a:lnTo>
                    <a:pt x="2407731" y="1023626"/>
                  </a:lnTo>
                  <a:cubicBezTo>
                    <a:pt x="2406745" y="1022213"/>
                    <a:pt x="2405760" y="1020699"/>
                    <a:pt x="2404775" y="1019286"/>
                  </a:cubicBezTo>
                  <a:lnTo>
                    <a:pt x="2409110" y="1019286"/>
                  </a:lnTo>
                  <a:lnTo>
                    <a:pt x="2410490" y="1019286"/>
                  </a:lnTo>
                  <a:lnTo>
                    <a:pt x="2410490" y="1017873"/>
                  </a:lnTo>
                  <a:cubicBezTo>
                    <a:pt x="2410096" y="1017369"/>
                    <a:pt x="2409505" y="1016864"/>
                    <a:pt x="2409110" y="1016360"/>
                  </a:cubicBezTo>
                  <a:lnTo>
                    <a:pt x="2411869" y="1016360"/>
                  </a:lnTo>
                  <a:cubicBezTo>
                    <a:pt x="2411475" y="1014442"/>
                    <a:pt x="2410884" y="1012525"/>
                    <a:pt x="2410490" y="1010607"/>
                  </a:cubicBezTo>
                  <a:cubicBezTo>
                    <a:pt x="2412461" y="1011112"/>
                    <a:pt x="2414234" y="1011515"/>
                    <a:pt x="2416205" y="1012020"/>
                  </a:cubicBezTo>
                  <a:cubicBezTo>
                    <a:pt x="2417585" y="1012525"/>
                    <a:pt x="2419161" y="1013029"/>
                    <a:pt x="2420541" y="1013534"/>
                  </a:cubicBezTo>
                  <a:cubicBezTo>
                    <a:pt x="2420147" y="1013029"/>
                    <a:pt x="2419556" y="1012525"/>
                    <a:pt x="2419161" y="1012020"/>
                  </a:cubicBezTo>
                  <a:cubicBezTo>
                    <a:pt x="2418176" y="1011515"/>
                    <a:pt x="2417191" y="1011112"/>
                    <a:pt x="2416205" y="1010607"/>
                  </a:cubicBezTo>
                  <a:cubicBezTo>
                    <a:pt x="2414826" y="1010103"/>
                    <a:pt x="2413249" y="1009699"/>
                    <a:pt x="2411869" y="1009194"/>
                  </a:cubicBezTo>
                  <a:cubicBezTo>
                    <a:pt x="2411475" y="1007781"/>
                    <a:pt x="2410884" y="1006268"/>
                    <a:pt x="2410490" y="1004855"/>
                  </a:cubicBezTo>
                  <a:lnTo>
                    <a:pt x="2410490" y="1001928"/>
                  </a:lnTo>
                  <a:cubicBezTo>
                    <a:pt x="2411475" y="1001424"/>
                    <a:pt x="2412461" y="1001020"/>
                    <a:pt x="2413446" y="1000515"/>
                  </a:cubicBezTo>
                  <a:cubicBezTo>
                    <a:pt x="2416797" y="1001020"/>
                    <a:pt x="2420147" y="1001424"/>
                    <a:pt x="2423497" y="1001928"/>
                  </a:cubicBezTo>
                  <a:cubicBezTo>
                    <a:pt x="2422118" y="1001424"/>
                    <a:pt x="2420541" y="1001020"/>
                    <a:pt x="2419161" y="1000515"/>
                  </a:cubicBezTo>
                  <a:lnTo>
                    <a:pt x="2419161" y="996176"/>
                  </a:lnTo>
                  <a:cubicBezTo>
                    <a:pt x="2419556" y="994258"/>
                    <a:pt x="2420147" y="992341"/>
                    <a:pt x="2420541" y="990424"/>
                  </a:cubicBezTo>
                  <a:cubicBezTo>
                    <a:pt x="2421921" y="988506"/>
                    <a:pt x="2423497" y="986589"/>
                    <a:pt x="2424877" y="984671"/>
                  </a:cubicBezTo>
                  <a:cubicBezTo>
                    <a:pt x="2425862" y="983662"/>
                    <a:pt x="2426848" y="982754"/>
                    <a:pt x="2427833" y="981745"/>
                  </a:cubicBezTo>
                  <a:lnTo>
                    <a:pt x="2430789" y="981745"/>
                  </a:lnTo>
                  <a:lnTo>
                    <a:pt x="2433548" y="981745"/>
                  </a:lnTo>
                  <a:cubicBezTo>
                    <a:pt x="2431578" y="983157"/>
                    <a:pt x="2429804" y="984671"/>
                    <a:pt x="2427833" y="986084"/>
                  </a:cubicBezTo>
                  <a:cubicBezTo>
                    <a:pt x="2429804" y="985580"/>
                    <a:pt x="2431578" y="985176"/>
                    <a:pt x="2433548" y="984671"/>
                  </a:cubicBezTo>
                  <a:lnTo>
                    <a:pt x="2433548" y="986084"/>
                  </a:lnTo>
                  <a:cubicBezTo>
                    <a:pt x="2433154" y="986589"/>
                    <a:pt x="2432563" y="987093"/>
                    <a:pt x="2432169" y="987598"/>
                  </a:cubicBezTo>
                  <a:lnTo>
                    <a:pt x="2435125" y="987598"/>
                  </a:lnTo>
                  <a:cubicBezTo>
                    <a:pt x="2434140" y="988102"/>
                    <a:pt x="2433154" y="988506"/>
                    <a:pt x="2432169" y="989011"/>
                  </a:cubicBezTo>
                  <a:cubicBezTo>
                    <a:pt x="2430198" y="990424"/>
                    <a:pt x="2428424" y="991937"/>
                    <a:pt x="2426453" y="993350"/>
                  </a:cubicBezTo>
                  <a:lnTo>
                    <a:pt x="2432169" y="993350"/>
                  </a:lnTo>
                  <a:cubicBezTo>
                    <a:pt x="2433154" y="992341"/>
                    <a:pt x="2434140" y="991433"/>
                    <a:pt x="2435125" y="990424"/>
                  </a:cubicBezTo>
                  <a:cubicBezTo>
                    <a:pt x="2434534" y="991433"/>
                    <a:pt x="2434140" y="992341"/>
                    <a:pt x="2433548" y="993350"/>
                  </a:cubicBezTo>
                  <a:lnTo>
                    <a:pt x="2433548" y="996176"/>
                  </a:lnTo>
                  <a:cubicBezTo>
                    <a:pt x="2434534" y="995671"/>
                    <a:pt x="2435519" y="995268"/>
                    <a:pt x="2436505" y="994763"/>
                  </a:cubicBezTo>
                  <a:lnTo>
                    <a:pt x="2439264" y="993350"/>
                  </a:lnTo>
                  <a:lnTo>
                    <a:pt x="2442220" y="993350"/>
                  </a:lnTo>
                  <a:cubicBezTo>
                    <a:pt x="2441826" y="993855"/>
                    <a:pt x="2441235" y="994258"/>
                    <a:pt x="2440840" y="994763"/>
                  </a:cubicBezTo>
                  <a:lnTo>
                    <a:pt x="2440840" y="1000515"/>
                  </a:lnTo>
                  <a:cubicBezTo>
                    <a:pt x="2441235" y="1001525"/>
                    <a:pt x="2441826" y="1002433"/>
                    <a:pt x="2442220" y="1003442"/>
                  </a:cubicBezTo>
                  <a:cubicBezTo>
                    <a:pt x="2442614" y="1003947"/>
                    <a:pt x="2443205" y="1004350"/>
                    <a:pt x="2443599" y="1004855"/>
                  </a:cubicBezTo>
                  <a:lnTo>
                    <a:pt x="2443599" y="1007781"/>
                  </a:lnTo>
                  <a:lnTo>
                    <a:pt x="2446556" y="1007781"/>
                  </a:lnTo>
                  <a:lnTo>
                    <a:pt x="2446556" y="1009194"/>
                  </a:lnTo>
                  <a:lnTo>
                    <a:pt x="2447935" y="1009194"/>
                  </a:lnTo>
                  <a:lnTo>
                    <a:pt x="2450891" y="1009194"/>
                  </a:lnTo>
                  <a:lnTo>
                    <a:pt x="2450891" y="1012020"/>
                  </a:lnTo>
                  <a:lnTo>
                    <a:pt x="2449512" y="1012020"/>
                  </a:lnTo>
                  <a:lnTo>
                    <a:pt x="2446556" y="1013534"/>
                  </a:lnTo>
                  <a:lnTo>
                    <a:pt x="2449512" y="1013534"/>
                  </a:lnTo>
                  <a:cubicBezTo>
                    <a:pt x="2449906" y="1014947"/>
                    <a:pt x="2450497" y="1016460"/>
                    <a:pt x="2450891" y="1017873"/>
                  </a:cubicBezTo>
                  <a:cubicBezTo>
                    <a:pt x="2451286" y="1017369"/>
                    <a:pt x="2451877" y="1016864"/>
                    <a:pt x="2452271" y="1016360"/>
                  </a:cubicBezTo>
                  <a:lnTo>
                    <a:pt x="2455227" y="1016360"/>
                  </a:lnTo>
                  <a:cubicBezTo>
                    <a:pt x="2455621" y="1017369"/>
                    <a:pt x="2456213" y="1018277"/>
                    <a:pt x="2456607" y="1019286"/>
                  </a:cubicBezTo>
                  <a:cubicBezTo>
                    <a:pt x="2457198" y="1018782"/>
                    <a:pt x="2457592" y="1018378"/>
                    <a:pt x="2458183" y="1017873"/>
                  </a:cubicBezTo>
                  <a:cubicBezTo>
                    <a:pt x="2457592" y="1018782"/>
                    <a:pt x="2457198" y="1019791"/>
                    <a:pt x="2456607" y="1020699"/>
                  </a:cubicBezTo>
                  <a:cubicBezTo>
                    <a:pt x="2456213" y="1022112"/>
                    <a:pt x="2455621" y="1023626"/>
                    <a:pt x="2455227" y="1025038"/>
                  </a:cubicBezTo>
                  <a:lnTo>
                    <a:pt x="2446556" y="1025038"/>
                  </a:lnTo>
                  <a:cubicBezTo>
                    <a:pt x="2446950" y="1026048"/>
                    <a:pt x="2447541" y="1026956"/>
                    <a:pt x="2447935" y="1027965"/>
                  </a:cubicBezTo>
                  <a:lnTo>
                    <a:pt x="2450891" y="1026451"/>
                  </a:lnTo>
                  <a:cubicBezTo>
                    <a:pt x="2452271" y="1025947"/>
                    <a:pt x="2453848" y="1025543"/>
                    <a:pt x="2455227" y="1025038"/>
                  </a:cubicBezTo>
                  <a:lnTo>
                    <a:pt x="2465278" y="1025038"/>
                  </a:lnTo>
                  <a:cubicBezTo>
                    <a:pt x="2464884" y="1025543"/>
                    <a:pt x="2464293" y="1025947"/>
                    <a:pt x="2463899" y="1026451"/>
                  </a:cubicBezTo>
                  <a:cubicBezTo>
                    <a:pt x="2463505" y="1027460"/>
                    <a:pt x="2462913" y="1028369"/>
                    <a:pt x="2462519" y="1029378"/>
                  </a:cubicBezTo>
                  <a:cubicBezTo>
                    <a:pt x="2462913" y="1028873"/>
                    <a:pt x="2463505" y="1028470"/>
                    <a:pt x="2463899" y="1027965"/>
                  </a:cubicBezTo>
                  <a:lnTo>
                    <a:pt x="2463899" y="1029378"/>
                  </a:lnTo>
                  <a:lnTo>
                    <a:pt x="2463899" y="1032204"/>
                  </a:lnTo>
                  <a:lnTo>
                    <a:pt x="2465278" y="1032204"/>
                  </a:lnTo>
                  <a:lnTo>
                    <a:pt x="2466658" y="1032204"/>
                  </a:lnTo>
                  <a:cubicBezTo>
                    <a:pt x="2468037" y="1032708"/>
                    <a:pt x="2469614" y="1033213"/>
                    <a:pt x="2470994" y="1033717"/>
                  </a:cubicBezTo>
                  <a:lnTo>
                    <a:pt x="2470994" y="1036543"/>
                  </a:lnTo>
                  <a:lnTo>
                    <a:pt x="2470994" y="1039470"/>
                  </a:lnTo>
                  <a:lnTo>
                    <a:pt x="2470994" y="1040883"/>
                  </a:lnTo>
                  <a:cubicBezTo>
                    <a:pt x="2469614" y="1041387"/>
                    <a:pt x="2468037" y="1041791"/>
                    <a:pt x="2466658" y="1042295"/>
                  </a:cubicBezTo>
                  <a:lnTo>
                    <a:pt x="2458183" y="1043809"/>
                  </a:lnTo>
                  <a:cubicBezTo>
                    <a:pt x="2458578" y="1044717"/>
                    <a:pt x="2459169" y="1045727"/>
                    <a:pt x="2459563" y="1046635"/>
                  </a:cubicBezTo>
                  <a:cubicBezTo>
                    <a:pt x="2458578" y="1047644"/>
                    <a:pt x="2457592" y="1048552"/>
                    <a:pt x="2456607" y="1049562"/>
                  </a:cubicBezTo>
                  <a:cubicBezTo>
                    <a:pt x="2458972" y="1048552"/>
                    <a:pt x="2461534" y="1047644"/>
                    <a:pt x="2463899" y="1046635"/>
                  </a:cubicBezTo>
                  <a:lnTo>
                    <a:pt x="2466658" y="1046635"/>
                  </a:lnTo>
                  <a:cubicBezTo>
                    <a:pt x="2466264" y="1047139"/>
                    <a:pt x="2465673" y="1047644"/>
                    <a:pt x="2465278" y="1048149"/>
                  </a:cubicBezTo>
                  <a:cubicBezTo>
                    <a:pt x="2467249" y="1047644"/>
                    <a:pt x="2469023" y="1047139"/>
                    <a:pt x="2470994" y="1046635"/>
                  </a:cubicBezTo>
                  <a:lnTo>
                    <a:pt x="2478286" y="1043809"/>
                  </a:lnTo>
                  <a:lnTo>
                    <a:pt x="2475329" y="1049562"/>
                  </a:lnTo>
                  <a:lnTo>
                    <a:pt x="2475329" y="1050974"/>
                  </a:lnTo>
                  <a:lnTo>
                    <a:pt x="2472570" y="1050974"/>
                  </a:lnTo>
                  <a:lnTo>
                    <a:pt x="2475329" y="1052387"/>
                  </a:lnTo>
                  <a:cubicBezTo>
                    <a:pt x="2474935" y="1053396"/>
                    <a:pt x="2474344" y="1054305"/>
                    <a:pt x="2473950" y="1055314"/>
                  </a:cubicBezTo>
                  <a:lnTo>
                    <a:pt x="2470994" y="1056727"/>
                  </a:lnTo>
                  <a:cubicBezTo>
                    <a:pt x="2469023" y="1057231"/>
                    <a:pt x="2467249" y="1057736"/>
                    <a:pt x="2465278" y="1058240"/>
                  </a:cubicBezTo>
                  <a:lnTo>
                    <a:pt x="2462519" y="1059653"/>
                  </a:lnTo>
                  <a:lnTo>
                    <a:pt x="2465278" y="1059653"/>
                  </a:lnTo>
                  <a:lnTo>
                    <a:pt x="2466658" y="1059653"/>
                  </a:lnTo>
                  <a:cubicBezTo>
                    <a:pt x="2468037" y="1058644"/>
                    <a:pt x="2469614" y="1057736"/>
                    <a:pt x="2470994" y="1056727"/>
                  </a:cubicBezTo>
                  <a:cubicBezTo>
                    <a:pt x="2472373" y="1056222"/>
                    <a:pt x="2473950" y="1055818"/>
                    <a:pt x="2475329" y="1055314"/>
                  </a:cubicBezTo>
                  <a:lnTo>
                    <a:pt x="2481242" y="1055314"/>
                  </a:lnTo>
                  <a:cubicBezTo>
                    <a:pt x="2480651" y="1056323"/>
                    <a:pt x="2480257" y="1057231"/>
                    <a:pt x="2479665" y="1058240"/>
                  </a:cubicBezTo>
                  <a:lnTo>
                    <a:pt x="2482621" y="1056727"/>
                  </a:lnTo>
                  <a:cubicBezTo>
                    <a:pt x="2483607" y="1057736"/>
                    <a:pt x="2484592" y="1058644"/>
                    <a:pt x="2485578" y="1059653"/>
                  </a:cubicBezTo>
                  <a:cubicBezTo>
                    <a:pt x="2484198" y="1060562"/>
                    <a:pt x="2482621" y="1061571"/>
                    <a:pt x="2481242" y="1062479"/>
                  </a:cubicBezTo>
                  <a:lnTo>
                    <a:pt x="2482621" y="1062479"/>
                  </a:lnTo>
                  <a:lnTo>
                    <a:pt x="2482621" y="1063993"/>
                  </a:lnTo>
                  <a:lnTo>
                    <a:pt x="2485578" y="1063993"/>
                  </a:lnTo>
                  <a:cubicBezTo>
                    <a:pt x="2486563" y="1063488"/>
                    <a:pt x="2487351" y="1062984"/>
                    <a:pt x="2488337" y="1062479"/>
                  </a:cubicBezTo>
                  <a:cubicBezTo>
                    <a:pt x="2488928" y="1063488"/>
                    <a:pt x="2489322" y="1064396"/>
                    <a:pt x="2489913" y="1065406"/>
                  </a:cubicBezTo>
                  <a:lnTo>
                    <a:pt x="2489913" y="1066819"/>
                  </a:lnTo>
                  <a:cubicBezTo>
                    <a:pt x="2490308" y="1068231"/>
                    <a:pt x="2490899" y="1069745"/>
                    <a:pt x="2491293" y="1071158"/>
                  </a:cubicBezTo>
                  <a:lnTo>
                    <a:pt x="2494052" y="1072571"/>
                  </a:lnTo>
                  <a:cubicBezTo>
                    <a:pt x="2493067" y="1073075"/>
                    <a:pt x="2492278" y="1073580"/>
                    <a:pt x="2491293" y="1074085"/>
                  </a:cubicBezTo>
                  <a:cubicBezTo>
                    <a:pt x="2490308" y="1075497"/>
                    <a:pt x="2489322" y="1077011"/>
                    <a:pt x="2488337" y="1078424"/>
                  </a:cubicBezTo>
                  <a:lnTo>
                    <a:pt x="2485578" y="1078424"/>
                  </a:lnTo>
                  <a:lnTo>
                    <a:pt x="2481242" y="1078424"/>
                  </a:lnTo>
                  <a:cubicBezTo>
                    <a:pt x="2484592" y="1079332"/>
                    <a:pt x="2487943" y="1080342"/>
                    <a:pt x="2491293" y="1081250"/>
                  </a:cubicBezTo>
                  <a:cubicBezTo>
                    <a:pt x="2492673" y="1081754"/>
                    <a:pt x="2494249" y="1082158"/>
                    <a:pt x="2495629" y="1082663"/>
                  </a:cubicBezTo>
                  <a:lnTo>
                    <a:pt x="2495629" y="1085589"/>
                  </a:lnTo>
                  <a:cubicBezTo>
                    <a:pt x="2495038" y="1086094"/>
                    <a:pt x="2494643" y="1086498"/>
                    <a:pt x="2494052" y="1087002"/>
                  </a:cubicBezTo>
                  <a:lnTo>
                    <a:pt x="2497008" y="1087002"/>
                  </a:lnTo>
                  <a:lnTo>
                    <a:pt x="2498388" y="1087002"/>
                  </a:lnTo>
                  <a:lnTo>
                    <a:pt x="2501344" y="1088516"/>
                  </a:lnTo>
                  <a:lnTo>
                    <a:pt x="2504300" y="1088516"/>
                  </a:lnTo>
                  <a:cubicBezTo>
                    <a:pt x="2504695" y="1090433"/>
                    <a:pt x="2505286" y="1092351"/>
                    <a:pt x="2505680" y="1094268"/>
                  </a:cubicBezTo>
                  <a:cubicBezTo>
                    <a:pt x="2506665" y="1094773"/>
                    <a:pt x="2507651" y="1095176"/>
                    <a:pt x="2508636" y="1095681"/>
                  </a:cubicBezTo>
                  <a:lnTo>
                    <a:pt x="2505680" y="1095681"/>
                  </a:lnTo>
                  <a:lnTo>
                    <a:pt x="2502724" y="1095681"/>
                  </a:lnTo>
                  <a:cubicBezTo>
                    <a:pt x="2501344" y="1096186"/>
                    <a:pt x="2499767" y="1096589"/>
                    <a:pt x="2498388" y="1097094"/>
                  </a:cubicBezTo>
                  <a:cubicBezTo>
                    <a:pt x="2497403" y="1098507"/>
                    <a:pt x="2496614" y="1100021"/>
                    <a:pt x="2495629" y="1101433"/>
                  </a:cubicBezTo>
                  <a:lnTo>
                    <a:pt x="2495629" y="1104360"/>
                  </a:lnTo>
                  <a:lnTo>
                    <a:pt x="2494052" y="1104360"/>
                  </a:lnTo>
                  <a:lnTo>
                    <a:pt x="2485526" y="1103231"/>
                  </a:lnTo>
                  <a:lnTo>
                    <a:pt x="2484127" y="1102127"/>
                  </a:lnTo>
                  <a:cubicBezTo>
                    <a:pt x="2484610" y="1101904"/>
                    <a:pt x="2485094" y="1101681"/>
                    <a:pt x="2485578" y="1101433"/>
                  </a:cubicBezTo>
                  <a:lnTo>
                    <a:pt x="2486957" y="1101433"/>
                  </a:lnTo>
                  <a:cubicBezTo>
                    <a:pt x="2487943" y="1100525"/>
                    <a:pt x="2488928" y="1099516"/>
                    <a:pt x="2489913" y="1098608"/>
                  </a:cubicBezTo>
                  <a:lnTo>
                    <a:pt x="2479665" y="1098608"/>
                  </a:lnTo>
                  <a:lnTo>
                    <a:pt x="2484127" y="1102127"/>
                  </a:lnTo>
                  <a:lnTo>
                    <a:pt x="2482621" y="1102846"/>
                  </a:lnTo>
                  <a:lnTo>
                    <a:pt x="2485526" y="1103231"/>
                  </a:lnTo>
                  <a:cubicBezTo>
                    <a:pt x="2486014" y="1103601"/>
                    <a:pt x="2486489" y="1103981"/>
                    <a:pt x="2486957" y="1104360"/>
                  </a:cubicBezTo>
                  <a:cubicBezTo>
                    <a:pt x="2488337" y="1104865"/>
                    <a:pt x="2489913" y="1105268"/>
                    <a:pt x="2491293" y="1105773"/>
                  </a:cubicBezTo>
                  <a:lnTo>
                    <a:pt x="2486957" y="1105773"/>
                  </a:lnTo>
                  <a:cubicBezTo>
                    <a:pt x="2490308" y="1106277"/>
                    <a:pt x="2493658" y="1106681"/>
                    <a:pt x="2497008" y="1107186"/>
                  </a:cubicBezTo>
                  <a:lnTo>
                    <a:pt x="2497008" y="1110112"/>
                  </a:lnTo>
                  <a:cubicBezTo>
                    <a:pt x="2496023" y="1110617"/>
                    <a:pt x="2495038" y="1111021"/>
                    <a:pt x="2494052" y="1111525"/>
                  </a:cubicBezTo>
                  <a:lnTo>
                    <a:pt x="2491293" y="1111525"/>
                  </a:lnTo>
                  <a:lnTo>
                    <a:pt x="2488337" y="1111525"/>
                  </a:lnTo>
                  <a:cubicBezTo>
                    <a:pt x="2490702" y="1112534"/>
                    <a:pt x="2493264" y="1113443"/>
                    <a:pt x="2495629" y="1114452"/>
                  </a:cubicBezTo>
                  <a:cubicBezTo>
                    <a:pt x="2496614" y="1115360"/>
                    <a:pt x="2497403" y="1116369"/>
                    <a:pt x="2498388" y="1117277"/>
                  </a:cubicBezTo>
                  <a:lnTo>
                    <a:pt x="2497008" y="1117277"/>
                  </a:lnTo>
                  <a:lnTo>
                    <a:pt x="2495629" y="1117277"/>
                  </a:lnTo>
                  <a:lnTo>
                    <a:pt x="2489913" y="1117277"/>
                  </a:lnTo>
                  <a:lnTo>
                    <a:pt x="2495629" y="1120204"/>
                  </a:lnTo>
                  <a:lnTo>
                    <a:pt x="2498388" y="1120204"/>
                  </a:lnTo>
                  <a:lnTo>
                    <a:pt x="2505680" y="1120204"/>
                  </a:lnTo>
                  <a:cubicBezTo>
                    <a:pt x="2505286" y="1121617"/>
                    <a:pt x="2504695" y="1123131"/>
                    <a:pt x="2504300" y="1124544"/>
                  </a:cubicBezTo>
                  <a:lnTo>
                    <a:pt x="2504300" y="1125956"/>
                  </a:lnTo>
                  <a:cubicBezTo>
                    <a:pt x="2505680" y="1125452"/>
                    <a:pt x="2507257" y="1125048"/>
                    <a:pt x="2508636" y="1124544"/>
                  </a:cubicBezTo>
                  <a:cubicBezTo>
                    <a:pt x="2507651" y="1125048"/>
                    <a:pt x="2506665" y="1125452"/>
                    <a:pt x="2505680" y="1125956"/>
                  </a:cubicBezTo>
                  <a:lnTo>
                    <a:pt x="2505680" y="1127369"/>
                  </a:lnTo>
                  <a:lnTo>
                    <a:pt x="2511395" y="1127369"/>
                  </a:lnTo>
                  <a:cubicBezTo>
                    <a:pt x="2511001" y="1128378"/>
                    <a:pt x="2510410" y="1129287"/>
                    <a:pt x="2510016" y="1130296"/>
                  </a:cubicBezTo>
                  <a:lnTo>
                    <a:pt x="2512972" y="1130296"/>
                  </a:lnTo>
                  <a:lnTo>
                    <a:pt x="2517308" y="1130296"/>
                  </a:lnTo>
                  <a:cubicBezTo>
                    <a:pt x="2517702" y="1131204"/>
                    <a:pt x="2518293" y="1132213"/>
                    <a:pt x="2518687" y="1133122"/>
                  </a:cubicBezTo>
                  <a:lnTo>
                    <a:pt x="2518687" y="1134635"/>
                  </a:lnTo>
                  <a:lnTo>
                    <a:pt x="2520067" y="1134635"/>
                  </a:lnTo>
                  <a:cubicBezTo>
                    <a:pt x="2521446" y="1134131"/>
                    <a:pt x="2523023" y="1133626"/>
                    <a:pt x="2524403" y="1133122"/>
                  </a:cubicBezTo>
                  <a:lnTo>
                    <a:pt x="2524403" y="1136048"/>
                  </a:lnTo>
                  <a:lnTo>
                    <a:pt x="2524403" y="1137461"/>
                  </a:lnTo>
                  <a:cubicBezTo>
                    <a:pt x="2524797" y="1136553"/>
                    <a:pt x="2525388" y="1135544"/>
                    <a:pt x="2525782" y="1134635"/>
                  </a:cubicBezTo>
                  <a:lnTo>
                    <a:pt x="2527359" y="1134635"/>
                  </a:lnTo>
                  <a:lnTo>
                    <a:pt x="2528738" y="1134635"/>
                  </a:lnTo>
                  <a:cubicBezTo>
                    <a:pt x="2528344" y="1135140"/>
                    <a:pt x="2527753" y="1135544"/>
                    <a:pt x="2527359" y="1136048"/>
                  </a:cubicBezTo>
                  <a:lnTo>
                    <a:pt x="2527359" y="1137461"/>
                  </a:lnTo>
                  <a:cubicBezTo>
                    <a:pt x="2527753" y="1139379"/>
                    <a:pt x="2528344" y="1141296"/>
                    <a:pt x="2528738" y="1143213"/>
                  </a:cubicBezTo>
                  <a:lnTo>
                    <a:pt x="2528738" y="1144362"/>
                  </a:lnTo>
                  <a:lnTo>
                    <a:pt x="2527359" y="1144727"/>
                  </a:lnTo>
                  <a:lnTo>
                    <a:pt x="2528738" y="1144727"/>
                  </a:lnTo>
                  <a:lnTo>
                    <a:pt x="2528738" y="1144362"/>
                  </a:lnTo>
                  <a:cubicBezTo>
                    <a:pt x="2530186" y="1143982"/>
                    <a:pt x="2531573" y="1143598"/>
                    <a:pt x="2533074" y="1143213"/>
                  </a:cubicBezTo>
                  <a:cubicBezTo>
                    <a:pt x="2532089" y="1144223"/>
                    <a:pt x="2531103" y="1145131"/>
                    <a:pt x="2530118" y="1146140"/>
                  </a:cubicBezTo>
                  <a:cubicBezTo>
                    <a:pt x="2529724" y="1147149"/>
                    <a:pt x="2529133" y="1148057"/>
                    <a:pt x="2528738" y="1149067"/>
                  </a:cubicBezTo>
                  <a:cubicBezTo>
                    <a:pt x="2528344" y="1149571"/>
                    <a:pt x="2527753" y="1149975"/>
                    <a:pt x="2527359" y="1150480"/>
                  </a:cubicBezTo>
                  <a:cubicBezTo>
                    <a:pt x="2526768" y="1151388"/>
                    <a:pt x="2526373" y="1152397"/>
                    <a:pt x="2525782" y="1153305"/>
                  </a:cubicBezTo>
                  <a:cubicBezTo>
                    <a:pt x="2524403" y="1155223"/>
                    <a:pt x="2522826" y="1157241"/>
                    <a:pt x="2521446" y="1159158"/>
                  </a:cubicBezTo>
                  <a:cubicBezTo>
                    <a:pt x="2523417" y="1157241"/>
                    <a:pt x="2525388" y="1155223"/>
                    <a:pt x="2527359" y="1153305"/>
                  </a:cubicBezTo>
                  <a:lnTo>
                    <a:pt x="2530118" y="1151892"/>
                  </a:lnTo>
                  <a:lnTo>
                    <a:pt x="2536030" y="1151892"/>
                  </a:lnTo>
                  <a:lnTo>
                    <a:pt x="2534897" y="1155010"/>
                  </a:lnTo>
                  <a:lnTo>
                    <a:pt x="2530118" y="1159158"/>
                  </a:lnTo>
                  <a:cubicBezTo>
                    <a:pt x="2531497" y="1158149"/>
                    <a:pt x="2533074" y="1157241"/>
                    <a:pt x="2534454" y="1156232"/>
                  </a:cubicBezTo>
                  <a:cubicBezTo>
                    <a:pt x="2534620" y="1155833"/>
                    <a:pt x="2534772" y="1155427"/>
                    <a:pt x="2534897" y="1155010"/>
                  </a:cubicBezTo>
                  <a:cubicBezTo>
                    <a:pt x="2537169" y="1153026"/>
                    <a:pt x="2539423" y="1151029"/>
                    <a:pt x="2541746" y="1149067"/>
                  </a:cubicBezTo>
                  <a:cubicBezTo>
                    <a:pt x="2542140" y="1149975"/>
                    <a:pt x="2542731" y="1150984"/>
                    <a:pt x="2543125" y="1151892"/>
                  </a:cubicBezTo>
                  <a:lnTo>
                    <a:pt x="2543125" y="1153305"/>
                  </a:lnTo>
                  <a:lnTo>
                    <a:pt x="2540366" y="1153305"/>
                  </a:lnTo>
                  <a:cubicBezTo>
                    <a:pt x="2540760" y="1154314"/>
                    <a:pt x="2541352" y="1155223"/>
                    <a:pt x="2541746" y="1156232"/>
                  </a:cubicBezTo>
                  <a:lnTo>
                    <a:pt x="2544702" y="1156232"/>
                  </a:lnTo>
                  <a:cubicBezTo>
                    <a:pt x="2546081" y="1154819"/>
                    <a:pt x="2547461" y="1153305"/>
                    <a:pt x="2548841" y="1151892"/>
                  </a:cubicBezTo>
                  <a:lnTo>
                    <a:pt x="2550376" y="1156118"/>
                  </a:lnTo>
                  <a:lnTo>
                    <a:pt x="2549322" y="1158206"/>
                  </a:lnTo>
                  <a:lnTo>
                    <a:pt x="2547461" y="1159158"/>
                  </a:lnTo>
                  <a:cubicBezTo>
                    <a:pt x="2546081" y="1160571"/>
                    <a:pt x="2544505" y="1161984"/>
                    <a:pt x="2543125" y="1163397"/>
                  </a:cubicBezTo>
                  <a:cubicBezTo>
                    <a:pt x="2542140" y="1164406"/>
                    <a:pt x="2541352" y="1165314"/>
                    <a:pt x="2540366" y="1166324"/>
                  </a:cubicBezTo>
                  <a:lnTo>
                    <a:pt x="2543125" y="1166324"/>
                  </a:lnTo>
                  <a:cubicBezTo>
                    <a:pt x="2543716" y="1165819"/>
                    <a:pt x="2544111" y="1165415"/>
                    <a:pt x="2544702" y="1164911"/>
                  </a:cubicBezTo>
                  <a:lnTo>
                    <a:pt x="2548841" y="1159158"/>
                  </a:lnTo>
                  <a:lnTo>
                    <a:pt x="2549322" y="1158206"/>
                  </a:lnTo>
                  <a:lnTo>
                    <a:pt x="2550417" y="1157645"/>
                  </a:lnTo>
                  <a:lnTo>
                    <a:pt x="2550417" y="1156232"/>
                  </a:lnTo>
                  <a:cubicBezTo>
                    <a:pt x="2550402" y="1156195"/>
                    <a:pt x="2550386" y="1156158"/>
                    <a:pt x="2550376" y="1156118"/>
                  </a:cubicBezTo>
                  <a:cubicBezTo>
                    <a:pt x="2550849" y="1155172"/>
                    <a:pt x="2551323" y="1154227"/>
                    <a:pt x="2551797" y="1153305"/>
                  </a:cubicBezTo>
                  <a:lnTo>
                    <a:pt x="2553176" y="1153305"/>
                  </a:lnTo>
                  <a:cubicBezTo>
                    <a:pt x="2554556" y="1152801"/>
                    <a:pt x="2556133" y="1152397"/>
                    <a:pt x="2557512" y="1151892"/>
                  </a:cubicBezTo>
                  <a:cubicBezTo>
                    <a:pt x="2557118" y="1153305"/>
                    <a:pt x="2556527" y="1154819"/>
                    <a:pt x="2556133" y="1156232"/>
                  </a:cubicBezTo>
                  <a:cubicBezTo>
                    <a:pt x="2554753" y="1157241"/>
                    <a:pt x="2553176" y="1158149"/>
                    <a:pt x="2551797" y="1159158"/>
                  </a:cubicBezTo>
                  <a:cubicBezTo>
                    <a:pt x="2553768" y="1158654"/>
                    <a:pt x="2555541" y="1158149"/>
                    <a:pt x="2557512" y="1157645"/>
                  </a:cubicBezTo>
                  <a:cubicBezTo>
                    <a:pt x="2558498" y="1157140"/>
                    <a:pt x="2559483" y="1156736"/>
                    <a:pt x="2560468" y="1156232"/>
                  </a:cubicBezTo>
                  <a:lnTo>
                    <a:pt x="2560468" y="1157645"/>
                  </a:lnTo>
                  <a:lnTo>
                    <a:pt x="2563425" y="1159158"/>
                  </a:lnTo>
                  <a:lnTo>
                    <a:pt x="2563425" y="1160571"/>
                  </a:lnTo>
                  <a:cubicBezTo>
                    <a:pt x="2562439" y="1161480"/>
                    <a:pt x="2561454" y="1162489"/>
                    <a:pt x="2560468" y="1163397"/>
                  </a:cubicBezTo>
                  <a:lnTo>
                    <a:pt x="2563425" y="1163397"/>
                  </a:lnTo>
                  <a:lnTo>
                    <a:pt x="2566184" y="1163397"/>
                  </a:lnTo>
                  <a:cubicBezTo>
                    <a:pt x="2568549" y="1164406"/>
                    <a:pt x="2571111" y="1165314"/>
                    <a:pt x="2573476" y="1166324"/>
                  </a:cubicBezTo>
                  <a:lnTo>
                    <a:pt x="2580571" y="1166324"/>
                  </a:lnTo>
                  <a:cubicBezTo>
                    <a:pt x="2582936" y="1166828"/>
                    <a:pt x="2585498" y="1167232"/>
                    <a:pt x="2587863" y="1167736"/>
                  </a:cubicBezTo>
                  <a:cubicBezTo>
                    <a:pt x="2589242" y="1168241"/>
                    <a:pt x="2590819" y="1168746"/>
                    <a:pt x="2592198" y="1169250"/>
                  </a:cubicBezTo>
                  <a:cubicBezTo>
                    <a:pt x="2593578" y="1170159"/>
                    <a:pt x="2595155" y="1171168"/>
                    <a:pt x="2596534" y="1172076"/>
                  </a:cubicBezTo>
                  <a:cubicBezTo>
                    <a:pt x="2596928" y="1172581"/>
                    <a:pt x="2597520" y="1172984"/>
                    <a:pt x="2597914" y="1173489"/>
                  </a:cubicBezTo>
                  <a:lnTo>
                    <a:pt x="2597914" y="1175003"/>
                  </a:lnTo>
                  <a:lnTo>
                    <a:pt x="2596534" y="1175003"/>
                  </a:lnTo>
                  <a:cubicBezTo>
                    <a:pt x="2594563" y="1175507"/>
                    <a:pt x="2592790" y="1175911"/>
                    <a:pt x="2590819" y="1176415"/>
                  </a:cubicBezTo>
                  <a:lnTo>
                    <a:pt x="2596534" y="1176415"/>
                  </a:lnTo>
                  <a:cubicBezTo>
                    <a:pt x="2595155" y="1177425"/>
                    <a:pt x="2593578" y="1178333"/>
                    <a:pt x="2592198" y="1179342"/>
                  </a:cubicBezTo>
                  <a:lnTo>
                    <a:pt x="2590819" y="1179342"/>
                  </a:lnTo>
                  <a:lnTo>
                    <a:pt x="2583527" y="1179342"/>
                  </a:lnTo>
                  <a:cubicBezTo>
                    <a:pt x="2582147" y="1180250"/>
                    <a:pt x="2580571" y="1181260"/>
                    <a:pt x="2579191" y="1182168"/>
                  </a:cubicBezTo>
                  <a:lnTo>
                    <a:pt x="2574855" y="1183581"/>
                  </a:lnTo>
                  <a:lnTo>
                    <a:pt x="2563425" y="1187920"/>
                  </a:lnTo>
                  <a:cubicBezTo>
                    <a:pt x="2561060" y="1188425"/>
                    <a:pt x="2558498" y="1188929"/>
                    <a:pt x="2556133" y="1189434"/>
                  </a:cubicBezTo>
                  <a:lnTo>
                    <a:pt x="2548841" y="1189434"/>
                  </a:lnTo>
                  <a:cubicBezTo>
                    <a:pt x="2549432" y="1189938"/>
                    <a:pt x="2549826" y="1190342"/>
                    <a:pt x="2550417" y="1190847"/>
                  </a:cubicBezTo>
                  <a:lnTo>
                    <a:pt x="2551797" y="1190847"/>
                  </a:lnTo>
                  <a:cubicBezTo>
                    <a:pt x="2554753" y="1190342"/>
                    <a:pt x="2557512" y="1189938"/>
                    <a:pt x="2560468" y="1189434"/>
                  </a:cubicBezTo>
                  <a:lnTo>
                    <a:pt x="2574855" y="1183581"/>
                  </a:lnTo>
                  <a:cubicBezTo>
                    <a:pt x="2573476" y="1185498"/>
                    <a:pt x="2571899" y="1187516"/>
                    <a:pt x="2570519" y="1189434"/>
                  </a:cubicBezTo>
                  <a:lnTo>
                    <a:pt x="2560468" y="1195186"/>
                  </a:lnTo>
                  <a:cubicBezTo>
                    <a:pt x="2558103" y="1195691"/>
                    <a:pt x="2555541" y="1196094"/>
                    <a:pt x="2553176" y="1196599"/>
                  </a:cubicBezTo>
                  <a:cubicBezTo>
                    <a:pt x="2550417" y="1197104"/>
                    <a:pt x="2547461" y="1197507"/>
                    <a:pt x="2544702" y="1198012"/>
                  </a:cubicBezTo>
                  <a:lnTo>
                    <a:pt x="2541746" y="1198012"/>
                  </a:lnTo>
                  <a:cubicBezTo>
                    <a:pt x="2540366" y="1198516"/>
                    <a:pt x="2538789" y="1199021"/>
                    <a:pt x="2537410" y="1199526"/>
                  </a:cubicBezTo>
                  <a:cubicBezTo>
                    <a:pt x="2537016" y="1200939"/>
                    <a:pt x="2536425" y="1202351"/>
                    <a:pt x="2536030" y="1203764"/>
                  </a:cubicBezTo>
                  <a:cubicBezTo>
                    <a:pt x="2535439" y="1204269"/>
                    <a:pt x="2535045" y="1204773"/>
                    <a:pt x="2534454" y="1205278"/>
                  </a:cubicBezTo>
                  <a:lnTo>
                    <a:pt x="2525782" y="1202351"/>
                  </a:lnTo>
                  <a:lnTo>
                    <a:pt x="2518687" y="1196599"/>
                  </a:lnTo>
                  <a:lnTo>
                    <a:pt x="2518687" y="1199526"/>
                  </a:lnTo>
                  <a:cubicBezTo>
                    <a:pt x="2519081" y="1200434"/>
                    <a:pt x="2519673" y="1201443"/>
                    <a:pt x="2520067" y="1202351"/>
                  </a:cubicBezTo>
                  <a:lnTo>
                    <a:pt x="2525782" y="1202351"/>
                  </a:lnTo>
                  <a:cubicBezTo>
                    <a:pt x="2527162" y="1203361"/>
                    <a:pt x="2528738" y="1204269"/>
                    <a:pt x="2530118" y="1205278"/>
                  </a:cubicBezTo>
                  <a:cubicBezTo>
                    <a:pt x="2532089" y="1206186"/>
                    <a:pt x="2534060" y="1207195"/>
                    <a:pt x="2536030" y="1208104"/>
                  </a:cubicBezTo>
                  <a:cubicBezTo>
                    <a:pt x="2534060" y="1209113"/>
                    <a:pt x="2532089" y="1210021"/>
                    <a:pt x="2530118" y="1211030"/>
                  </a:cubicBezTo>
                  <a:lnTo>
                    <a:pt x="2530118" y="1212443"/>
                  </a:lnTo>
                  <a:cubicBezTo>
                    <a:pt x="2531103" y="1212948"/>
                    <a:pt x="2532089" y="1213351"/>
                    <a:pt x="2533074" y="1213856"/>
                  </a:cubicBezTo>
                  <a:cubicBezTo>
                    <a:pt x="2531695" y="1214361"/>
                    <a:pt x="2530118" y="1214865"/>
                    <a:pt x="2528738" y="1215370"/>
                  </a:cubicBezTo>
                  <a:lnTo>
                    <a:pt x="2533074" y="1215370"/>
                  </a:lnTo>
                  <a:lnTo>
                    <a:pt x="2536030" y="1213856"/>
                  </a:lnTo>
                  <a:cubicBezTo>
                    <a:pt x="2537410" y="1213351"/>
                    <a:pt x="2538987" y="1212948"/>
                    <a:pt x="2540366" y="1212443"/>
                  </a:cubicBezTo>
                  <a:cubicBezTo>
                    <a:pt x="2540760" y="1211030"/>
                    <a:pt x="2541352" y="1209517"/>
                    <a:pt x="2541746" y="1208104"/>
                  </a:cubicBezTo>
                  <a:cubicBezTo>
                    <a:pt x="2542140" y="1207599"/>
                    <a:pt x="2542731" y="1207195"/>
                    <a:pt x="2543125" y="1206691"/>
                  </a:cubicBezTo>
                  <a:lnTo>
                    <a:pt x="2544702" y="1206691"/>
                  </a:lnTo>
                  <a:cubicBezTo>
                    <a:pt x="2546081" y="1206186"/>
                    <a:pt x="2547461" y="1205783"/>
                    <a:pt x="2548841" y="1205278"/>
                  </a:cubicBezTo>
                  <a:lnTo>
                    <a:pt x="2551797" y="1203764"/>
                  </a:lnTo>
                  <a:cubicBezTo>
                    <a:pt x="2552191" y="1203260"/>
                    <a:pt x="2552782" y="1202856"/>
                    <a:pt x="2553176" y="1202351"/>
                  </a:cubicBezTo>
                  <a:lnTo>
                    <a:pt x="2556133" y="1202351"/>
                  </a:lnTo>
                  <a:cubicBezTo>
                    <a:pt x="2557118" y="1201443"/>
                    <a:pt x="2558103" y="1200434"/>
                    <a:pt x="2559089" y="1199526"/>
                  </a:cubicBezTo>
                  <a:cubicBezTo>
                    <a:pt x="2559483" y="1199021"/>
                    <a:pt x="2560074" y="1198516"/>
                    <a:pt x="2560468" y="1198012"/>
                  </a:cubicBezTo>
                  <a:cubicBezTo>
                    <a:pt x="2562439" y="1196094"/>
                    <a:pt x="2564213" y="1194177"/>
                    <a:pt x="2566184" y="1192260"/>
                  </a:cubicBezTo>
                  <a:cubicBezTo>
                    <a:pt x="2569534" y="1191351"/>
                    <a:pt x="2572884" y="1190342"/>
                    <a:pt x="2576235" y="1189434"/>
                  </a:cubicBezTo>
                  <a:lnTo>
                    <a:pt x="2582147" y="1189434"/>
                  </a:lnTo>
                  <a:cubicBezTo>
                    <a:pt x="2583527" y="1188929"/>
                    <a:pt x="2585103" y="1188425"/>
                    <a:pt x="2586483" y="1187920"/>
                  </a:cubicBezTo>
                  <a:lnTo>
                    <a:pt x="2580571" y="1187920"/>
                  </a:lnTo>
                  <a:lnTo>
                    <a:pt x="2574855" y="1187920"/>
                  </a:lnTo>
                  <a:lnTo>
                    <a:pt x="2574855" y="1185094"/>
                  </a:lnTo>
                  <a:cubicBezTo>
                    <a:pt x="2575249" y="1184590"/>
                    <a:pt x="2575841" y="1184085"/>
                    <a:pt x="2576235" y="1183581"/>
                  </a:cubicBezTo>
                  <a:lnTo>
                    <a:pt x="2580571" y="1183581"/>
                  </a:lnTo>
                  <a:lnTo>
                    <a:pt x="2589242" y="1185094"/>
                  </a:lnTo>
                  <a:lnTo>
                    <a:pt x="2592198" y="1185094"/>
                  </a:lnTo>
                  <a:lnTo>
                    <a:pt x="2596534" y="1185094"/>
                  </a:lnTo>
                  <a:cubicBezTo>
                    <a:pt x="2596928" y="1186003"/>
                    <a:pt x="2597520" y="1187012"/>
                    <a:pt x="2597914" y="1187920"/>
                  </a:cubicBezTo>
                  <a:cubicBezTo>
                    <a:pt x="2598308" y="1188929"/>
                    <a:pt x="2598899" y="1189838"/>
                    <a:pt x="2599293" y="1190847"/>
                  </a:cubicBezTo>
                  <a:cubicBezTo>
                    <a:pt x="2600673" y="1192260"/>
                    <a:pt x="2602249" y="1193773"/>
                    <a:pt x="2603629" y="1195186"/>
                  </a:cubicBezTo>
                  <a:cubicBezTo>
                    <a:pt x="2604220" y="1196094"/>
                    <a:pt x="2604614" y="1197104"/>
                    <a:pt x="2605206" y="1198012"/>
                  </a:cubicBezTo>
                  <a:cubicBezTo>
                    <a:pt x="2603235" y="1199425"/>
                    <a:pt x="2601264" y="1200939"/>
                    <a:pt x="2599293" y="1202351"/>
                  </a:cubicBezTo>
                  <a:cubicBezTo>
                    <a:pt x="2597914" y="1203361"/>
                    <a:pt x="2596534" y="1204269"/>
                    <a:pt x="2595155" y="1205278"/>
                  </a:cubicBezTo>
                  <a:lnTo>
                    <a:pt x="2597914" y="1205278"/>
                  </a:lnTo>
                  <a:lnTo>
                    <a:pt x="2599293" y="1205278"/>
                  </a:lnTo>
                  <a:lnTo>
                    <a:pt x="2599293" y="1206691"/>
                  </a:lnTo>
                  <a:lnTo>
                    <a:pt x="2603629" y="1206691"/>
                  </a:lnTo>
                  <a:lnTo>
                    <a:pt x="2603629" y="1205278"/>
                  </a:lnTo>
                  <a:cubicBezTo>
                    <a:pt x="2604614" y="1204269"/>
                    <a:pt x="2605600" y="1203361"/>
                    <a:pt x="2606585" y="1202351"/>
                  </a:cubicBezTo>
                  <a:cubicBezTo>
                    <a:pt x="2607571" y="1201443"/>
                    <a:pt x="2608556" y="1200434"/>
                    <a:pt x="2609541" y="1199526"/>
                  </a:cubicBezTo>
                  <a:lnTo>
                    <a:pt x="2612301" y="1199526"/>
                  </a:lnTo>
                  <a:lnTo>
                    <a:pt x="2615257" y="1199526"/>
                  </a:lnTo>
                  <a:lnTo>
                    <a:pt x="2618213" y="1199526"/>
                  </a:lnTo>
                  <a:cubicBezTo>
                    <a:pt x="2617228" y="1200434"/>
                    <a:pt x="2616242" y="1201443"/>
                    <a:pt x="2615257" y="1202351"/>
                  </a:cubicBezTo>
                  <a:lnTo>
                    <a:pt x="2613877" y="1202351"/>
                  </a:lnTo>
                  <a:cubicBezTo>
                    <a:pt x="2616242" y="1203361"/>
                    <a:pt x="2618607" y="1204269"/>
                    <a:pt x="2620972" y="1205278"/>
                  </a:cubicBezTo>
                  <a:lnTo>
                    <a:pt x="2626687" y="1205278"/>
                  </a:lnTo>
                  <a:lnTo>
                    <a:pt x="2626687" y="1206691"/>
                  </a:lnTo>
                  <a:cubicBezTo>
                    <a:pt x="2627279" y="1207195"/>
                    <a:pt x="2627673" y="1207599"/>
                    <a:pt x="2628264" y="1208104"/>
                  </a:cubicBezTo>
                  <a:cubicBezTo>
                    <a:pt x="2628658" y="1209113"/>
                    <a:pt x="2629250" y="1210021"/>
                    <a:pt x="2629644" y="1211030"/>
                  </a:cubicBezTo>
                  <a:cubicBezTo>
                    <a:pt x="2630038" y="1211535"/>
                    <a:pt x="2630629" y="1211939"/>
                    <a:pt x="2631023" y="1212443"/>
                  </a:cubicBezTo>
                  <a:lnTo>
                    <a:pt x="2633979" y="1212443"/>
                  </a:lnTo>
                  <a:cubicBezTo>
                    <a:pt x="2634374" y="1214361"/>
                    <a:pt x="2634965" y="1216278"/>
                    <a:pt x="2635359" y="1218195"/>
                  </a:cubicBezTo>
                  <a:lnTo>
                    <a:pt x="2635359" y="1221122"/>
                  </a:lnTo>
                  <a:lnTo>
                    <a:pt x="2631023" y="1221122"/>
                  </a:lnTo>
                  <a:cubicBezTo>
                    <a:pt x="2629644" y="1221627"/>
                    <a:pt x="2628067" y="1222030"/>
                    <a:pt x="2626687" y="1222535"/>
                  </a:cubicBezTo>
                  <a:cubicBezTo>
                    <a:pt x="2628067" y="1223040"/>
                    <a:pt x="2629644" y="1223443"/>
                    <a:pt x="2631023" y="1223948"/>
                  </a:cubicBezTo>
                  <a:cubicBezTo>
                    <a:pt x="2632009" y="1225361"/>
                    <a:pt x="2632994" y="1226874"/>
                    <a:pt x="2633979" y="1228287"/>
                  </a:cubicBezTo>
                  <a:lnTo>
                    <a:pt x="2631023" y="1229801"/>
                  </a:lnTo>
                  <a:lnTo>
                    <a:pt x="2628264" y="1229801"/>
                  </a:lnTo>
                  <a:cubicBezTo>
                    <a:pt x="2629250" y="1231214"/>
                    <a:pt x="2630038" y="1232627"/>
                    <a:pt x="2631023" y="1234040"/>
                  </a:cubicBezTo>
                  <a:lnTo>
                    <a:pt x="2635359" y="1234040"/>
                  </a:lnTo>
                  <a:lnTo>
                    <a:pt x="2635359" y="1235553"/>
                  </a:lnTo>
                  <a:lnTo>
                    <a:pt x="2633979" y="1235553"/>
                  </a:lnTo>
                  <a:lnTo>
                    <a:pt x="2628264" y="1235553"/>
                  </a:lnTo>
                  <a:cubicBezTo>
                    <a:pt x="2628658" y="1236058"/>
                    <a:pt x="2629250" y="1236462"/>
                    <a:pt x="2629644" y="1236966"/>
                  </a:cubicBezTo>
                  <a:lnTo>
                    <a:pt x="2626687" y="1236966"/>
                  </a:lnTo>
                  <a:lnTo>
                    <a:pt x="2619593" y="1236966"/>
                  </a:lnTo>
                  <a:cubicBezTo>
                    <a:pt x="2622943" y="1237471"/>
                    <a:pt x="2626293" y="1237875"/>
                    <a:pt x="2629644" y="1238379"/>
                  </a:cubicBezTo>
                  <a:lnTo>
                    <a:pt x="2635359" y="1241306"/>
                  </a:lnTo>
                  <a:cubicBezTo>
                    <a:pt x="2635950" y="1241810"/>
                    <a:pt x="2636344" y="1242214"/>
                    <a:pt x="2636936" y="1242719"/>
                  </a:cubicBezTo>
                  <a:cubicBezTo>
                    <a:pt x="2637330" y="1243223"/>
                    <a:pt x="2637921" y="1243627"/>
                    <a:pt x="2638315" y="1244131"/>
                  </a:cubicBezTo>
                  <a:cubicBezTo>
                    <a:pt x="2635950" y="1243627"/>
                    <a:pt x="2633388" y="1243223"/>
                    <a:pt x="2631023" y="1242719"/>
                  </a:cubicBezTo>
                  <a:lnTo>
                    <a:pt x="2626687" y="1242719"/>
                  </a:lnTo>
                  <a:cubicBezTo>
                    <a:pt x="2630038" y="1243728"/>
                    <a:pt x="2633585" y="1244636"/>
                    <a:pt x="2636936" y="1245645"/>
                  </a:cubicBezTo>
                  <a:cubicBezTo>
                    <a:pt x="2636344" y="1247058"/>
                    <a:pt x="2635950" y="1248572"/>
                    <a:pt x="2635359" y="1249985"/>
                  </a:cubicBezTo>
                  <a:cubicBezTo>
                    <a:pt x="2635950" y="1250489"/>
                    <a:pt x="2636344" y="1250893"/>
                    <a:pt x="2636936" y="1251398"/>
                  </a:cubicBezTo>
                  <a:cubicBezTo>
                    <a:pt x="2636344" y="1251902"/>
                    <a:pt x="2635950" y="1252306"/>
                    <a:pt x="2635359" y="1252810"/>
                  </a:cubicBezTo>
                  <a:cubicBezTo>
                    <a:pt x="2633979" y="1253315"/>
                    <a:pt x="2632403" y="1253719"/>
                    <a:pt x="2631023" y="1254223"/>
                  </a:cubicBezTo>
                  <a:cubicBezTo>
                    <a:pt x="2629644" y="1256141"/>
                    <a:pt x="2628067" y="1258159"/>
                    <a:pt x="2626687" y="1260076"/>
                  </a:cubicBezTo>
                  <a:cubicBezTo>
                    <a:pt x="2624717" y="1261489"/>
                    <a:pt x="2622943" y="1262902"/>
                    <a:pt x="2620972" y="1264315"/>
                  </a:cubicBezTo>
                  <a:cubicBezTo>
                    <a:pt x="2619001" y="1265728"/>
                    <a:pt x="2617228" y="1267242"/>
                    <a:pt x="2615257" y="1268654"/>
                  </a:cubicBezTo>
                  <a:cubicBezTo>
                    <a:pt x="2613286" y="1270067"/>
                    <a:pt x="2611512" y="1271581"/>
                    <a:pt x="2609541" y="1272994"/>
                  </a:cubicBezTo>
                  <a:lnTo>
                    <a:pt x="2605206" y="1272994"/>
                  </a:lnTo>
                  <a:lnTo>
                    <a:pt x="2602249" y="1272994"/>
                  </a:lnTo>
                  <a:lnTo>
                    <a:pt x="2597914" y="1272994"/>
                  </a:lnTo>
                  <a:lnTo>
                    <a:pt x="2595155" y="1272994"/>
                  </a:lnTo>
                  <a:cubicBezTo>
                    <a:pt x="2593184" y="1273499"/>
                    <a:pt x="2591213" y="1273902"/>
                    <a:pt x="2589242" y="1274407"/>
                  </a:cubicBezTo>
                  <a:cubicBezTo>
                    <a:pt x="2586877" y="1275416"/>
                    <a:pt x="2584512" y="1276324"/>
                    <a:pt x="2582147" y="1277333"/>
                  </a:cubicBezTo>
                  <a:lnTo>
                    <a:pt x="2574855" y="1277333"/>
                  </a:lnTo>
                  <a:lnTo>
                    <a:pt x="2571899" y="1277333"/>
                  </a:lnTo>
                  <a:cubicBezTo>
                    <a:pt x="2571505" y="1278343"/>
                    <a:pt x="2570914" y="1279251"/>
                    <a:pt x="2570519" y="1280260"/>
                  </a:cubicBezTo>
                  <a:cubicBezTo>
                    <a:pt x="2570914" y="1280765"/>
                    <a:pt x="2571505" y="1281168"/>
                    <a:pt x="2571899" y="1281673"/>
                  </a:cubicBezTo>
                  <a:lnTo>
                    <a:pt x="2570519" y="1281673"/>
                  </a:lnTo>
                  <a:cubicBezTo>
                    <a:pt x="2568549" y="1283086"/>
                    <a:pt x="2566775" y="1284600"/>
                    <a:pt x="2564804" y="1286012"/>
                  </a:cubicBezTo>
                  <a:lnTo>
                    <a:pt x="2563425" y="1286012"/>
                  </a:lnTo>
                  <a:lnTo>
                    <a:pt x="2563425" y="1290352"/>
                  </a:lnTo>
                  <a:cubicBezTo>
                    <a:pt x="2562439" y="1291260"/>
                    <a:pt x="2561454" y="1292269"/>
                    <a:pt x="2560468" y="1293178"/>
                  </a:cubicBezTo>
                  <a:lnTo>
                    <a:pt x="2560468" y="1290352"/>
                  </a:lnTo>
                  <a:cubicBezTo>
                    <a:pt x="2558103" y="1292269"/>
                    <a:pt x="2555541" y="1294187"/>
                    <a:pt x="2553176" y="1296104"/>
                  </a:cubicBezTo>
                  <a:cubicBezTo>
                    <a:pt x="2552191" y="1297012"/>
                    <a:pt x="2551403" y="1298022"/>
                    <a:pt x="2550417" y="1298930"/>
                  </a:cubicBezTo>
                  <a:cubicBezTo>
                    <a:pt x="2549826" y="1300343"/>
                    <a:pt x="2549432" y="1301857"/>
                    <a:pt x="2548841" y="1303269"/>
                  </a:cubicBezTo>
                  <a:cubicBezTo>
                    <a:pt x="2548446" y="1303774"/>
                    <a:pt x="2547855" y="1304178"/>
                    <a:pt x="2547461" y="1304682"/>
                  </a:cubicBezTo>
                  <a:lnTo>
                    <a:pt x="2543125" y="1304682"/>
                  </a:lnTo>
                  <a:cubicBezTo>
                    <a:pt x="2542731" y="1305187"/>
                    <a:pt x="2542140" y="1305691"/>
                    <a:pt x="2541746" y="1306196"/>
                  </a:cubicBezTo>
                  <a:cubicBezTo>
                    <a:pt x="2540366" y="1307104"/>
                    <a:pt x="2538789" y="1308113"/>
                    <a:pt x="2537410" y="1309022"/>
                  </a:cubicBezTo>
                  <a:cubicBezTo>
                    <a:pt x="2536425" y="1310031"/>
                    <a:pt x="2535439" y="1310939"/>
                    <a:pt x="2534454" y="1311948"/>
                  </a:cubicBezTo>
                  <a:cubicBezTo>
                    <a:pt x="2533074" y="1310939"/>
                    <a:pt x="2531497" y="1310031"/>
                    <a:pt x="2530118" y="1309022"/>
                  </a:cubicBezTo>
                  <a:cubicBezTo>
                    <a:pt x="2528738" y="1310031"/>
                    <a:pt x="2527162" y="1310939"/>
                    <a:pt x="2525782" y="1311948"/>
                  </a:cubicBezTo>
                  <a:lnTo>
                    <a:pt x="2520067" y="1311948"/>
                  </a:lnTo>
                  <a:cubicBezTo>
                    <a:pt x="2516716" y="1312453"/>
                    <a:pt x="2513366" y="1312857"/>
                    <a:pt x="2510016" y="1313361"/>
                  </a:cubicBezTo>
                  <a:cubicBezTo>
                    <a:pt x="2505680" y="1313866"/>
                    <a:pt x="2501344" y="1314269"/>
                    <a:pt x="2497008" y="1314774"/>
                  </a:cubicBezTo>
                  <a:cubicBezTo>
                    <a:pt x="2498979" y="1313866"/>
                    <a:pt x="2500753" y="1312857"/>
                    <a:pt x="2502724" y="1311948"/>
                  </a:cubicBezTo>
                  <a:cubicBezTo>
                    <a:pt x="2500753" y="1312453"/>
                    <a:pt x="2498979" y="1312857"/>
                    <a:pt x="2497008" y="1313361"/>
                  </a:cubicBezTo>
                  <a:cubicBezTo>
                    <a:pt x="2496614" y="1312857"/>
                    <a:pt x="2496023" y="1312453"/>
                    <a:pt x="2495629" y="1311948"/>
                  </a:cubicBezTo>
                  <a:lnTo>
                    <a:pt x="2494052" y="1311948"/>
                  </a:lnTo>
                  <a:cubicBezTo>
                    <a:pt x="2487746" y="1310535"/>
                    <a:pt x="2481636" y="1309022"/>
                    <a:pt x="2475329" y="1307609"/>
                  </a:cubicBezTo>
                  <a:cubicBezTo>
                    <a:pt x="2473359" y="1308113"/>
                    <a:pt x="2471585" y="1308517"/>
                    <a:pt x="2469614" y="1309022"/>
                  </a:cubicBezTo>
                  <a:cubicBezTo>
                    <a:pt x="2467249" y="1310031"/>
                    <a:pt x="2464884" y="1310939"/>
                    <a:pt x="2462519" y="1311948"/>
                  </a:cubicBezTo>
                  <a:lnTo>
                    <a:pt x="2458183" y="1311948"/>
                  </a:lnTo>
                  <a:cubicBezTo>
                    <a:pt x="2456213" y="1310939"/>
                    <a:pt x="2454242" y="1310031"/>
                    <a:pt x="2452271" y="1309022"/>
                  </a:cubicBezTo>
                  <a:lnTo>
                    <a:pt x="2449512" y="1307609"/>
                  </a:lnTo>
                  <a:cubicBezTo>
                    <a:pt x="2447541" y="1308113"/>
                    <a:pt x="2445570" y="1308517"/>
                    <a:pt x="2443599" y="1309022"/>
                  </a:cubicBezTo>
                  <a:lnTo>
                    <a:pt x="2436505" y="1309022"/>
                  </a:lnTo>
                  <a:lnTo>
                    <a:pt x="2430789" y="1309022"/>
                  </a:lnTo>
                  <a:cubicBezTo>
                    <a:pt x="2427439" y="1308517"/>
                    <a:pt x="2423891" y="1308113"/>
                    <a:pt x="2420541" y="1307609"/>
                  </a:cubicBezTo>
                  <a:lnTo>
                    <a:pt x="2413446" y="1307609"/>
                  </a:lnTo>
                  <a:cubicBezTo>
                    <a:pt x="2410490" y="1308113"/>
                    <a:pt x="2407731" y="1308517"/>
                    <a:pt x="2404775" y="1309022"/>
                  </a:cubicBezTo>
                  <a:lnTo>
                    <a:pt x="2396103" y="1311948"/>
                  </a:lnTo>
                  <a:cubicBezTo>
                    <a:pt x="2393738" y="1310939"/>
                    <a:pt x="2391176" y="1310031"/>
                    <a:pt x="2388811" y="1309022"/>
                  </a:cubicBezTo>
                  <a:cubicBezTo>
                    <a:pt x="2388417" y="1310031"/>
                    <a:pt x="2387826" y="1310939"/>
                    <a:pt x="2387431" y="1311948"/>
                  </a:cubicBezTo>
                  <a:cubicBezTo>
                    <a:pt x="2387826" y="1312453"/>
                    <a:pt x="2388417" y="1312857"/>
                    <a:pt x="2388811" y="1313361"/>
                  </a:cubicBezTo>
                  <a:lnTo>
                    <a:pt x="2386052" y="1313361"/>
                  </a:lnTo>
                  <a:lnTo>
                    <a:pt x="2381716" y="1313361"/>
                  </a:lnTo>
                  <a:cubicBezTo>
                    <a:pt x="2380337" y="1315279"/>
                    <a:pt x="2378760" y="1317196"/>
                    <a:pt x="2377380" y="1319113"/>
                  </a:cubicBezTo>
                  <a:cubicBezTo>
                    <a:pt x="2376001" y="1322040"/>
                    <a:pt x="2374424" y="1324866"/>
                    <a:pt x="2373045" y="1327792"/>
                  </a:cubicBezTo>
                  <a:cubicBezTo>
                    <a:pt x="2372059" y="1329205"/>
                    <a:pt x="2371074" y="1330719"/>
                    <a:pt x="2370088" y="1332132"/>
                  </a:cubicBezTo>
                  <a:lnTo>
                    <a:pt x="2370088" y="1336471"/>
                  </a:lnTo>
                  <a:cubicBezTo>
                    <a:pt x="2368709" y="1336976"/>
                    <a:pt x="2367132" y="1337380"/>
                    <a:pt x="2365753" y="1337884"/>
                  </a:cubicBezTo>
                  <a:cubicBezTo>
                    <a:pt x="2364373" y="1338389"/>
                    <a:pt x="2362796" y="1338793"/>
                    <a:pt x="2361417" y="1339297"/>
                  </a:cubicBezTo>
                  <a:cubicBezTo>
                    <a:pt x="2358658" y="1340306"/>
                    <a:pt x="2355701" y="1341215"/>
                    <a:pt x="2352942" y="1342224"/>
                  </a:cubicBezTo>
                  <a:cubicBezTo>
                    <a:pt x="2351563" y="1342728"/>
                    <a:pt x="2349986" y="1343132"/>
                    <a:pt x="2348607" y="1343637"/>
                  </a:cubicBezTo>
                  <a:lnTo>
                    <a:pt x="2347030" y="1343637"/>
                  </a:lnTo>
                  <a:cubicBezTo>
                    <a:pt x="2347621" y="1344141"/>
                    <a:pt x="2348015" y="1344545"/>
                    <a:pt x="2348607" y="1345049"/>
                  </a:cubicBezTo>
                  <a:lnTo>
                    <a:pt x="2347030" y="1345049"/>
                  </a:lnTo>
                  <a:cubicBezTo>
                    <a:pt x="2345650" y="1345554"/>
                    <a:pt x="2344074" y="1346059"/>
                    <a:pt x="2342694" y="1346563"/>
                  </a:cubicBezTo>
                  <a:lnTo>
                    <a:pt x="2345650" y="1345049"/>
                  </a:lnTo>
                  <a:cubicBezTo>
                    <a:pt x="2344665" y="1344545"/>
                    <a:pt x="2343680" y="1344141"/>
                    <a:pt x="2342694" y="1343637"/>
                  </a:cubicBezTo>
                  <a:lnTo>
                    <a:pt x="2342694" y="1346563"/>
                  </a:lnTo>
                  <a:cubicBezTo>
                    <a:pt x="2341709" y="1347976"/>
                    <a:pt x="2340920" y="1349490"/>
                    <a:pt x="2339935" y="1350903"/>
                  </a:cubicBezTo>
                  <a:lnTo>
                    <a:pt x="2332643" y="1353728"/>
                  </a:lnTo>
                  <a:cubicBezTo>
                    <a:pt x="2331658" y="1355141"/>
                    <a:pt x="2330869" y="1356655"/>
                    <a:pt x="2329884" y="1358068"/>
                  </a:cubicBezTo>
                  <a:cubicBezTo>
                    <a:pt x="2328504" y="1359077"/>
                    <a:pt x="2326928" y="1359985"/>
                    <a:pt x="2325548" y="1360994"/>
                  </a:cubicBezTo>
                  <a:cubicBezTo>
                    <a:pt x="2323577" y="1363820"/>
                    <a:pt x="2321607" y="1366747"/>
                    <a:pt x="2319636" y="1369572"/>
                  </a:cubicBezTo>
                  <a:cubicBezTo>
                    <a:pt x="2318650" y="1370985"/>
                    <a:pt x="2317862" y="1372499"/>
                    <a:pt x="2316877" y="1373912"/>
                  </a:cubicBezTo>
                  <a:cubicBezTo>
                    <a:pt x="2316285" y="1374417"/>
                    <a:pt x="2315891" y="1374820"/>
                    <a:pt x="2315300" y="1375325"/>
                  </a:cubicBezTo>
                  <a:lnTo>
                    <a:pt x="2313920" y="1375325"/>
                  </a:lnTo>
                  <a:lnTo>
                    <a:pt x="2308807" y="1373169"/>
                  </a:lnTo>
                  <a:lnTo>
                    <a:pt x="2306628" y="1371086"/>
                  </a:lnTo>
                  <a:lnTo>
                    <a:pt x="2301173" y="1369922"/>
                  </a:lnTo>
                  <a:cubicBezTo>
                    <a:pt x="2298719" y="1368867"/>
                    <a:pt x="2296269" y="1367780"/>
                    <a:pt x="2293818" y="1366747"/>
                  </a:cubicBezTo>
                  <a:cubicBezTo>
                    <a:pt x="2291847" y="1365738"/>
                    <a:pt x="2289877" y="1364829"/>
                    <a:pt x="2287906" y="1363820"/>
                  </a:cubicBezTo>
                  <a:cubicBezTo>
                    <a:pt x="2286526" y="1364829"/>
                    <a:pt x="2284950" y="1365738"/>
                    <a:pt x="2283570" y="1366747"/>
                  </a:cubicBezTo>
                  <a:lnTo>
                    <a:pt x="2287906" y="1366747"/>
                  </a:lnTo>
                  <a:lnTo>
                    <a:pt x="2287906" y="1369572"/>
                  </a:lnTo>
                  <a:cubicBezTo>
                    <a:pt x="2288891" y="1369068"/>
                    <a:pt x="2289877" y="1368664"/>
                    <a:pt x="2290862" y="1368160"/>
                  </a:cubicBezTo>
                  <a:lnTo>
                    <a:pt x="2293818" y="1368160"/>
                  </a:lnTo>
                  <a:cubicBezTo>
                    <a:pt x="2295789" y="1368664"/>
                    <a:pt x="2297563" y="1369068"/>
                    <a:pt x="2299533" y="1369572"/>
                  </a:cubicBezTo>
                  <a:lnTo>
                    <a:pt x="2301173" y="1369922"/>
                  </a:lnTo>
                  <a:lnTo>
                    <a:pt x="2303869" y="1371086"/>
                  </a:lnTo>
                  <a:lnTo>
                    <a:pt x="2308807" y="1373169"/>
                  </a:lnTo>
                  <a:cubicBezTo>
                    <a:pt x="2309063" y="1373424"/>
                    <a:pt x="2309324" y="1373672"/>
                    <a:pt x="2309585" y="1373912"/>
                  </a:cubicBezTo>
                  <a:lnTo>
                    <a:pt x="2313920" y="1375325"/>
                  </a:lnTo>
                  <a:lnTo>
                    <a:pt x="2310964" y="1382591"/>
                  </a:lnTo>
                  <a:cubicBezTo>
                    <a:pt x="2309979" y="1384004"/>
                    <a:pt x="2309190" y="1385518"/>
                    <a:pt x="2308205" y="1386930"/>
                  </a:cubicBezTo>
                  <a:cubicBezTo>
                    <a:pt x="2306234" y="1388848"/>
                    <a:pt x="2304461" y="1390765"/>
                    <a:pt x="2302490" y="1392683"/>
                  </a:cubicBezTo>
                  <a:cubicBezTo>
                    <a:pt x="2300519" y="1394096"/>
                    <a:pt x="2298548" y="1395609"/>
                    <a:pt x="2296577" y="1397022"/>
                  </a:cubicBezTo>
                  <a:cubicBezTo>
                    <a:pt x="2296183" y="1397527"/>
                    <a:pt x="2295592" y="1397930"/>
                    <a:pt x="2295198" y="1398435"/>
                  </a:cubicBezTo>
                  <a:cubicBezTo>
                    <a:pt x="2294804" y="1399444"/>
                    <a:pt x="2294212" y="1400352"/>
                    <a:pt x="2293818" y="1401362"/>
                  </a:cubicBezTo>
                  <a:lnTo>
                    <a:pt x="2290862" y="1407114"/>
                  </a:lnTo>
                  <a:cubicBezTo>
                    <a:pt x="2286526" y="1410444"/>
                    <a:pt x="2282190" y="1413875"/>
                    <a:pt x="2277855" y="1417206"/>
                  </a:cubicBezTo>
                  <a:cubicBezTo>
                    <a:pt x="2282190" y="1415793"/>
                    <a:pt x="2286526" y="1414279"/>
                    <a:pt x="2290862" y="1412866"/>
                  </a:cubicBezTo>
                  <a:cubicBezTo>
                    <a:pt x="2292242" y="1411857"/>
                    <a:pt x="2293818" y="1410949"/>
                    <a:pt x="2295198" y="1409940"/>
                  </a:cubicBezTo>
                  <a:cubicBezTo>
                    <a:pt x="2296577" y="1409031"/>
                    <a:pt x="2298154" y="1408022"/>
                    <a:pt x="2299533" y="1407114"/>
                  </a:cubicBezTo>
                  <a:cubicBezTo>
                    <a:pt x="2302490" y="1403784"/>
                    <a:pt x="2305249" y="1400352"/>
                    <a:pt x="2308205" y="1397022"/>
                  </a:cubicBezTo>
                  <a:cubicBezTo>
                    <a:pt x="2310570" y="1393692"/>
                    <a:pt x="2312935" y="1390261"/>
                    <a:pt x="2315300" y="1386930"/>
                  </a:cubicBezTo>
                  <a:cubicBezTo>
                    <a:pt x="2317665" y="1384004"/>
                    <a:pt x="2320227" y="1381178"/>
                    <a:pt x="2322592" y="1378251"/>
                  </a:cubicBezTo>
                  <a:cubicBezTo>
                    <a:pt x="2325942" y="1375325"/>
                    <a:pt x="2329293" y="1372499"/>
                    <a:pt x="2332643" y="1369572"/>
                  </a:cubicBezTo>
                  <a:cubicBezTo>
                    <a:pt x="2339344" y="1365738"/>
                    <a:pt x="2346242" y="1361903"/>
                    <a:pt x="2352942" y="1358068"/>
                  </a:cubicBezTo>
                  <a:cubicBezTo>
                    <a:pt x="2356293" y="1356655"/>
                    <a:pt x="2359643" y="1355141"/>
                    <a:pt x="2362993" y="1353728"/>
                  </a:cubicBezTo>
                  <a:cubicBezTo>
                    <a:pt x="2366344" y="1352820"/>
                    <a:pt x="2369694" y="1351811"/>
                    <a:pt x="2373045" y="1350903"/>
                  </a:cubicBezTo>
                  <a:cubicBezTo>
                    <a:pt x="2376986" y="1349490"/>
                    <a:pt x="2380731" y="1347976"/>
                    <a:pt x="2384672" y="1346563"/>
                  </a:cubicBezTo>
                  <a:cubicBezTo>
                    <a:pt x="2388023" y="1345554"/>
                    <a:pt x="2391373" y="1344646"/>
                    <a:pt x="2394723" y="1343637"/>
                  </a:cubicBezTo>
                  <a:cubicBezTo>
                    <a:pt x="2399059" y="1343132"/>
                    <a:pt x="2403395" y="1342728"/>
                    <a:pt x="2407731" y="1342224"/>
                  </a:cubicBezTo>
                  <a:lnTo>
                    <a:pt x="2417782" y="1342224"/>
                  </a:lnTo>
                  <a:lnTo>
                    <a:pt x="2432169" y="1345049"/>
                  </a:lnTo>
                  <a:cubicBezTo>
                    <a:pt x="2434534" y="1346967"/>
                    <a:pt x="2436899" y="1348985"/>
                    <a:pt x="2439264" y="1350903"/>
                  </a:cubicBezTo>
                  <a:cubicBezTo>
                    <a:pt x="2439855" y="1351407"/>
                    <a:pt x="2440249" y="1351811"/>
                    <a:pt x="2440840" y="1352316"/>
                  </a:cubicBezTo>
                  <a:lnTo>
                    <a:pt x="2440840" y="1355141"/>
                  </a:lnTo>
                  <a:cubicBezTo>
                    <a:pt x="2439461" y="1354637"/>
                    <a:pt x="2437884" y="1354233"/>
                    <a:pt x="2436505" y="1353728"/>
                  </a:cubicBezTo>
                  <a:lnTo>
                    <a:pt x="2435125" y="1353728"/>
                  </a:lnTo>
                  <a:cubicBezTo>
                    <a:pt x="2435519" y="1354233"/>
                    <a:pt x="2436110" y="1354637"/>
                    <a:pt x="2436505" y="1355141"/>
                  </a:cubicBezTo>
                  <a:lnTo>
                    <a:pt x="2435125" y="1355141"/>
                  </a:lnTo>
                  <a:lnTo>
                    <a:pt x="2440840" y="1358068"/>
                  </a:lnTo>
                  <a:lnTo>
                    <a:pt x="2440840" y="1360994"/>
                  </a:lnTo>
                  <a:lnTo>
                    <a:pt x="2440840" y="1362407"/>
                  </a:lnTo>
                  <a:cubicBezTo>
                    <a:pt x="2440249" y="1363820"/>
                    <a:pt x="2439855" y="1365334"/>
                    <a:pt x="2439264" y="1366747"/>
                  </a:cubicBezTo>
                  <a:lnTo>
                    <a:pt x="2427833" y="1371086"/>
                  </a:lnTo>
                  <a:cubicBezTo>
                    <a:pt x="2424877" y="1373508"/>
                    <a:pt x="2422118" y="1375829"/>
                    <a:pt x="2419161" y="1378251"/>
                  </a:cubicBezTo>
                  <a:lnTo>
                    <a:pt x="2413446" y="1378251"/>
                  </a:lnTo>
                  <a:cubicBezTo>
                    <a:pt x="2412461" y="1377747"/>
                    <a:pt x="2411475" y="1377343"/>
                    <a:pt x="2410490" y="1376839"/>
                  </a:cubicBezTo>
                  <a:lnTo>
                    <a:pt x="2401818" y="1375325"/>
                  </a:lnTo>
                  <a:lnTo>
                    <a:pt x="2396103" y="1375325"/>
                  </a:lnTo>
                  <a:lnTo>
                    <a:pt x="2391767" y="1375325"/>
                  </a:lnTo>
                  <a:cubicBezTo>
                    <a:pt x="2389796" y="1375829"/>
                    <a:pt x="2388023" y="1376334"/>
                    <a:pt x="2386052" y="1376839"/>
                  </a:cubicBezTo>
                  <a:cubicBezTo>
                    <a:pt x="2384081" y="1377343"/>
                    <a:pt x="2382307" y="1377747"/>
                    <a:pt x="2380337" y="1378251"/>
                  </a:cubicBezTo>
                  <a:lnTo>
                    <a:pt x="2384672" y="1378251"/>
                  </a:lnTo>
                  <a:lnTo>
                    <a:pt x="2387431" y="1378251"/>
                  </a:lnTo>
                  <a:lnTo>
                    <a:pt x="2391767" y="1378251"/>
                  </a:lnTo>
                  <a:cubicBezTo>
                    <a:pt x="2393147" y="1379261"/>
                    <a:pt x="2394723" y="1380169"/>
                    <a:pt x="2396103" y="1381178"/>
                  </a:cubicBezTo>
                  <a:lnTo>
                    <a:pt x="2403395" y="1384004"/>
                  </a:lnTo>
                  <a:cubicBezTo>
                    <a:pt x="2403789" y="1384508"/>
                    <a:pt x="2404380" y="1384912"/>
                    <a:pt x="2404775" y="1385417"/>
                  </a:cubicBezTo>
                  <a:cubicBezTo>
                    <a:pt x="2406154" y="1387334"/>
                    <a:pt x="2407731" y="1389352"/>
                    <a:pt x="2409110" y="1391270"/>
                  </a:cubicBezTo>
                  <a:cubicBezTo>
                    <a:pt x="2410490" y="1389857"/>
                    <a:pt x="2412067" y="1388343"/>
                    <a:pt x="2413446" y="1386930"/>
                  </a:cubicBezTo>
                  <a:cubicBezTo>
                    <a:pt x="2415417" y="1386426"/>
                    <a:pt x="2417191" y="1385921"/>
                    <a:pt x="2419161" y="1385417"/>
                  </a:cubicBezTo>
                  <a:cubicBezTo>
                    <a:pt x="2421132" y="1384912"/>
                    <a:pt x="2422906" y="1384508"/>
                    <a:pt x="2424877" y="1384004"/>
                  </a:cubicBezTo>
                  <a:cubicBezTo>
                    <a:pt x="2425468" y="1384508"/>
                    <a:pt x="2425862" y="1384912"/>
                    <a:pt x="2426453" y="1385417"/>
                  </a:cubicBezTo>
                  <a:cubicBezTo>
                    <a:pt x="2426848" y="1385921"/>
                    <a:pt x="2427439" y="1386426"/>
                    <a:pt x="2427833" y="1386930"/>
                  </a:cubicBezTo>
                  <a:lnTo>
                    <a:pt x="2430789" y="1386930"/>
                  </a:lnTo>
                  <a:cubicBezTo>
                    <a:pt x="2429410" y="1388848"/>
                    <a:pt x="2427833" y="1390765"/>
                    <a:pt x="2426453" y="1392683"/>
                  </a:cubicBezTo>
                  <a:lnTo>
                    <a:pt x="2423497" y="1398435"/>
                  </a:lnTo>
                  <a:cubicBezTo>
                    <a:pt x="2422512" y="1399848"/>
                    <a:pt x="2421526" y="1401362"/>
                    <a:pt x="2420541" y="1402775"/>
                  </a:cubicBezTo>
                  <a:cubicBezTo>
                    <a:pt x="2419161" y="1404187"/>
                    <a:pt x="2417585" y="1405701"/>
                    <a:pt x="2416205" y="1407114"/>
                  </a:cubicBezTo>
                  <a:lnTo>
                    <a:pt x="2419161" y="1407114"/>
                  </a:lnTo>
                  <a:lnTo>
                    <a:pt x="2424877" y="1407114"/>
                  </a:lnTo>
                  <a:lnTo>
                    <a:pt x="2426453" y="1407114"/>
                  </a:lnTo>
                  <a:lnTo>
                    <a:pt x="2426453" y="1408527"/>
                  </a:lnTo>
                  <a:lnTo>
                    <a:pt x="2426453" y="1412866"/>
                  </a:lnTo>
                  <a:cubicBezTo>
                    <a:pt x="2427833" y="1415793"/>
                    <a:pt x="2429410" y="1418619"/>
                    <a:pt x="2430789" y="1421545"/>
                  </a:cubicBezTo>
                  <a:cubicBezTo>
                    <a:pt x="2431183" y="1422958"/>
                    <a:pt x="2431775" y="1424371"/>
                    <a:pt x="2432169" y="1425784"/>
                  </a:cubicBezTo>
                  <a:lnTo>
                    <a:pt x="2432169" y="1428710"/>
                  </a:lnTo>
                  <a:cubicBezTo>
                    <a:pt x="2431775" y="1429215"/>
                    <a:pt x="2431183" y="1429619"/>
                    <a:pt x="2430789" y="1430123"/>
                  </a:cubicBezTo>
                  <a:lnTo>
                    <a:pt x="2432169" y="1430123"/>
                  </a:lnTo>
                  <a:cubicBezTo>
                    <a:pt x="2432563" y="1430628"/>
                    <a:pt x="2433154" y="1431132"/>
                    <a:pt x="2433548" y="1431637"/>
                  </a:cubicBezTo>
                  <a:cubicBezTo>
                    <a:pt x="2434534" y="1432142"/>
                    <a:pt x="2435519" y="1432545"/>
                    <a:pt x="2436505" y="1433050"/>
                  </a:cubicBezTo>
                  <a:lnTo>
                    <a:pt x="2443599" y="1433050"/>
                  </a:lnTo>
                  <a:lnTo>
                    <a:pt x="2450891" y="1435876"/>
                  </a:lnTo>
                  <a:cubicBezTo>
                    <a:pt x="2449906" y="1436885"/>
                    <a:pt x="2448921" y="1437793"/>
                    <a:pt x="2447935" y="1438802"/>
                  </a:cubicBezTo>
                  <a:lnTo>
                    <a:pt x="2443599" y="1438802"/>
                  </a:lnTo>
                  <a:cubicBezTo>
                    <a:pt x="2445964" y="1439811"/>
                    <a:pt x="2448527" y="1440720"/>
                    <a:pt x="2450891" y="1441729"/>
                  </a:cubicBezTo>
                  <a:lnTo>
                    <a:pt x="2458183" y="1444555"/>
                  </a:lnTo>
                  <a:cubicBezTo>
                    <a:pt x="2459563" y="1445059"/>
                    <a:pt x="2461140" y="1445463"/>
                    <a:pt x="2462519" y="1445967"/>
                  </a:cubicBezTo>
                  <a:lnTo>
                    <a:pt x="2466658" y="1447481"/>
                  </a:lnTo>
                  <a:lnTo>
                    <a:pt x="2472570" y="1447481"/>
                  </a:lnTo>
                  <a:lnTo>
                    <a:pt x="2478286" y="1447481"/>
                  </a:lnTo>
                  <a:cubicBezTo>
                    <a:pt x="2477300" y="1447986"/>
                    <a:pt x="2476315" y="1448389"/>
                    <a:pt x="2475329" y="1448894"/>
                  </a:cubicBezTo>
                  <a:lnTo>
                    <a:pt x="2475329" y="1451821"/>
                  </a:lnTo>
                  <a:lnTo>
                    <a:pt x="2479665" y="1451821"/>
                  </a:lnTo>
                  <a:cubicBezTo>
                    <a:pt x="2481636" y="1450811"/>
                    <a:pt x="2483607" y="1449903"/>
                    <a:pt x="2485578" y="1448894"/>
                  </a:cubicBezTo>
                  <a:cubicBezTo>
                    <a:pt x="2486957" y="1448389"/>
                    <a:pt x="2488534" y="1447986"/>
                    <a:pt x="2489913" y="1447481"/>
                  </a:cubicBezTo>
                  <a:cubicBezTo>
                    <a:pt x="2490308" y="1446472"/>
                    <a:pt x="2490899" y="1445564"/>
                    <a:pt x="2491293" y="1444555"/>
                  </a:cubicBezTo>
                  <a:lnTo>
                    <a:pt x="2498388" y="1451821"/>
                  </a:lnTo>
                  <a:lnTo>
                    <a:pt x="2501344" y="1451821"/>
                  </a:lnTo>
                  <a:cubicBezTo>
                    <a:pt x="2502330" y="1450811"/>
                    <a:pt x="2503315" y="1449903"/>
                    <a:pt x="2504300" y="1448894"/>
                  </a:cubicBezTo>
                  <a:cubicBezTo>
                    <a:pt x="2504695" y="1449903"/>
                    <a:pt x="2505286" y="1450811"/>
                    <a:pt x="2505680" y="1451821"/>
                  </a:cubicBezTo>
                  <a:cubicBezTo>
                    <a:pt x="2506665" y="1452729"/>
                    <a:pt x="2507651" y="1453738"/>
                    <a:pt x="2508636" y="1454646"/>
                  </a:cubicBezTo>
                  <a:cubicBezTo>
                    <a:pt x="2509030" y="1455151"/>
                    <a:pt x="2509622" y="1455555"/>
                    <a:pt x="2510016" y="1456059"/>
                  </a:cubicBezTo>
                  <a:cubicBezTo>
                    <a:pt x="2508636" y="1457068"/>
                    <a:pt x="2507059" y="1457977"/>
                    <a:pt x="2505680" y="1458986"/>
                  </a:cubicBezTo>
                  <a:cubicBezTo>
                    <a:pt x="2506665" y="1459490"/>
                    <a:pt x="2507651" y="1459894"/>
                    <a:pt x="2508636" y="1460399"/>
                  </a:cubicBezTo>
                  <a:lnTo>
                    <a:pt x="2511395" y="1460399"/>
                  </a:lnTo>
                  <a:lnTo>
                    <a:pt x="2514351" y="1460399"/>
                  </a:lnTo>
                  <a:cubicBezTo>
                    <a:pt x="2513957" y="1461408"/>
                    <a:pt x="2513366" y="1462316"/>
                    <a:pt x="2512972" y="1463325"/>
                  </a:cubicBezTo>
                  <a:lnTo>
                    <a:pt x="2511395" y="1463325"/>
                  </a:lnTo>
                  <a:cubicBezTo>
                    <a:pt x="2509030" y="1463830"/>
                    <a:pt x="2506665" y="1464234"/>
                    <a:pt x="2504300" y="1464738"/>
                  </a:cubicBezTo>
                  <a:cubicBezTo>
                    <a:pt x="2500950" y="1465747"/>
                    <a:pt x="2497403" y="1466656"/>
                    <a:pt x="2494052" y="1467665"/>
                  </a:cubicBezTo>
                  <a:cubicBezTo>
                    <a:pt x="2491687" y="1469078"/>
                    <a:pt x="2489322" y="1470591"/>
                    <a:pt x="2486957" y="1472004"/>
                  </a:cubicBezTo>
                  <a:cubicBezTo>
                    <a:pt x="2484001" y="1473417"/>
                    <a:pt x="2481242" y="1474830"/>
                    <a:pt x="2478286" y="1476243"/>
                  </a:cubicBezTo>
                  <a:lnTo>
                    <a:pt x="2469614" y="1477757"/>
                  </a:lnTo>
                  <a:cubicBezTo>
                    <a:pt x="2467249" y="1478665"/>
                    <a:pt x="2464884" y="1479674"/>
                    <a:pt x="2462519" y="1480582"/>
                  </a:cubicBezTo>
                  <a:lnTo>
                    <a:pt x="2458183" y="1480582"/>
                  </a:lnTo>
                  <a:cubicBezTo>
                    <a:pt x="2457198" y="1480078"/>
                    <a:pt x="2456213" y="1479674"/>
                    <a:pt x="2455227" y="1479169"/>
                  </a:cubicBezTo>
                  <a:cubicBezTo>
                    <a:pt x="2455621" y="1480582"/>
                    <a:pt x="2456213" y="1482096"/>
                    <a:pt x="2456607" y="1483509"/>
                  </a:cubicBezTo>
                  <a:lnTo>
                    <a:pt x="2456607" y="1484922"/>
                  </a:lnTo>
                  <a:lnTo>
                    <a:pt x="2455227" y="1484922"/>
                  </a:lnTo>
                  <a:lnTo>
                    <a:pt x="2452271" y="1484922"/>
                  </a:lnTo>
                  <a:lnTo>
                    <a:pt x="2449512" y="1483509"/>
                  </a:lnTo>
                  <a:cubicBezTo>
                    <a:pt x="2448921" y="1482500"/>
                    <a:pt x="2448527" y="1481591"/>
                    <a:pt x="2447935" y="1480582"/>
                  </a:cubicBezTo>
                  <a:cubicBezTo>
                    <a:pt x="2448527" y="1480078"/>
                    <a:pt x="2448921" y="1479674"/>
                    <a:pt x="2449512" y="1479169"/>
                  </a:cubicBezTo>
                  <a:cubicBezTo>
                    <a:pt x="2448527" y="1479674"/>
                    <a:pt x="2447541" y="1480078"/>
                    <a:pt x="2446556" y="1480582"/>
                  </a:cubicBezTo>
                  <a:lnTo>
                    <a:pt x="2443599" y="1480582"/>
                  </a:lnTo>
                  <a:lnTo>
                    <a:pt x="2443599" y="1483509"/>
                  </a:lnTo>
                  <a:cubicBezTo>
                    <a:pt x="2444585" y="1484014"/>
                    <a:pt x="2445570" y="1484417"/>
                    <a:pt x="2446556" y="1484922"/>
                  </a:cubicBezTo>
                  <a:lnTo>
                    <a:pt x="2443599" y="1484922"/>
                  </a:lnTo>
                  <a:cubicBezTo>
                    <a:pt x="2443205" y="1484417"/>
                    <a:pt x="2442614" y="1484014"/>
                    <a:pt x="2442220" y="1483509"/>
                  </a:cubicBezTo>
                  <a:cubicBezTo>
                    <a:pt x="2441826" y="1484014"/>
                    <a:pt x="2441235" y="1484417"/>
                    <a:pt x="2440840" y="1484922"/>
                  </a:cubicBezTo>
                  <a:cubicBezTo>
                    <a:pt x="2440249" y="1486839"/>
                    <a:pt x="2439855" y="1488757"/>
                    <a:pt x="2439264" y="1490674"/>
                  </a:cubicBezTo>
                  <a:lnTo>
                    <a:pt x="2436505" y="1490674"/>
                  </a:lnTo>
                  <a:cubicBezTo>
                    <a:pt x="2436110" y="1491683"/>
                    <a:pt x="2435519" y="1492592"/>
                    <a:pt x="2435125" y="1493601"/>
                  </a:cubicBezTo>
                  <a:cubicBezTo>
                    <a:pt x="2434534" y="1494105"/>
                    <a:pt x="2434140" y="1494509"/>
                    <a:pt x="2433548" y="1495014"/>
                  </a:cubicBezTo>
                  <a:lnTo>
                    <a:pt x="2426453" y="1500766"/>
                  </a:lnTo>
                  <a:lnTo>
                    <a:pt x="2423497" y="1508032"/>
                  </a:lnTo>
                  <a:cubicBezTo>
                    <a:pt x="2422512" y="1508537"/>
                    <a:pt x="2421526" y="1508940"/>
                    <a:pt x="2420541" y="1509445"/>
                  </a:cubicBezTo>
                  <a:cubicBezTo>
                    <a:pt x="2420147" y="1508940"/>
                    <a:pt x="2419556" y="1508537"/>
                    <a:pt x="2419161" y="1508032"/>
                  </a:cubicBezTo>
                  <a:cubicBezTo>
                    <a:pt x="2418767" y="1507527"/>
                    <a:pt x="2418176" y="1507023"/>
                    <a:pt x="2417782" y="1506518"/>
                  </a:cubicBezTo>
                  <a:lnTo>
                    <a:pt x="2417782" y="1509445"/>
                  </a:lnTo>
                  <a:cubicBezTo>
                    <a:pt x="2416402" y="1508940"/>
                    <a:pt x="2414826" y="1508537"/>
                    <a:pt x="2413446" y="1508032"/>
                  </a:cubicBezTo>
                  <a:lnTo>
                    <a:pt x="2413446" y="1509445"/>
                  </a:lnTo>
                  <a:lnTo>
                    <a:pt x="2413446" y="1510858"/>
                  </a:lnTo>
                  <a:cubicBezTo>
                    <a:pt x="2412855" y="1511867"/>
                    <a:pt x="2412461" y="1512775"/>
                    <a:pt x="2411869" y="1513784"/>
                  </a:cubicBezTo>
                  <a:lnTo>
                    <a:pt x="2411869" y="1515197"/>
                  </a:lnTo>
                  <a:cubicBezTo>
                    <a:pt x="2411475" y="1514693"/>
                    <a:pt x="2410884" y="1514289"/>
                    <a:pt x="2410490" y="1513784"/>
                  </a:cubicBezTo>
                  <a:lnTo>
                    <a:pt x="2409110" y="1513784"/>
                  </a:lnTo>
                  <a:lnTo>
                    <a:pt x="2407731" y="1513784"/>
                  </a:lnTo>
                  <a:cubicBezTo>
                    <a:pt x="2406351" y="1512371"/>
                    <a:pt x="2404775" y="1510858"/>
                    <a:pt x="2403395" y="1509445"/>
                  </a:cubicBezTo>
                  <a:cubicBezTo>
                    <a:pt x="2402804" y="1508436"/>
                    <a:pt x="2402410" y="1507527"/>
                    <a:pt x="2401818" y="1506518"/>
                  </a:cubicBezTo>
                  <a:cubicBezTo>
                    <a:pt x="2401424" y="1507527"/>
                    <a:pt x="2400833" y="1508436"/>
                    <a:pt x="2400439" y="1509445"/>
                  </a:cubicBezTo>
                  <a:cubicBezTo>
                    <a:pt x="2399059" y="1508436"/>
                    <a:pt x="2397483" y="1507527"/>
                    <a:pt x="2396103" y="1506518"/>
                  </a:cubicBezTo>
                  <a:cubicBezTo>
                    <a:pt x="2395709" y="1505105"/>
                    <a:pt x="2395118" y="1503693"/>
                    <a:pt x="2394723" y="1502280"/>
                  </a:cubicBezTo>
                  <a:lnTo>
                    <a:pt x="2394723" y="1497940"/>
                  </a:lnTo>
                  <a:cubicBezTo>
                    <a:pt x="2395118" y="1496527"/>
                    <a:pt x="2395709" y="1495014"/>
                    <a:pt x="2396103" y="1493601"/>
                  </a:cubicBezTo>
                  <a:cubicBezTo>
                    <a:pt x="2397483" y="1491683"/>
                    <a:pt x="2399059" y="1489766"/>
                    <a:pt x="2400439" y="1487848"/>
                  </a:cubicBezTo>
                  <a:cubicBezTo>
                    <a:pt x="2401424" y="1486436"/>
                    <a:pt x="2402410" y="1484922"/>
                    <a:pt x="2403395" y="1483509"/>
                  </a:cubicBezTo>
                  <a:lnTo>
                    <a:pt x="2401818" y="1483509"/>
                  </a:lnTo>
                  <a:lnTo>
                    <a:pt x="2399401" y="1484297"/>
                  </a:lnTo>
                  <a:cubicBezTo>
                    <a:pt x="2399735" y="1484022"/>
                    <a:pt x="2400083" y="1483764"/>
                    <a:pt x="2400439" y="1483509"/>
                  </a:cubicBezTo>
                  <a:cubicBezTo>
                    <a:pt x="2401818" y="1482096"/>
                    <a:pt x="2403395" y="1480582"/>
                    <a:pt x="2404775" y="1479169"/>
                  </a:cubicBezTo>
                  <a:cubicBezTo>
                    <a:pt x="2405760" y="1479674"/>
                    <a:pt x="2406745" y="1480078"/>
                    <a:pt x="2407731" y="1480582"/>
                  </a:cubicBezTo>
                  <a:lnTo>
                    <a:pt x="2409110" y="1480582"/>
                  </a:lnTo>
                  <a:cubicBezTo>
                    <a:pt x="2410096" y="1479674"/>
                    <a:pt x="2410884" y="1478665"/>
                    <a:pt x="2411869" y="1477757"/>
                  </a:cubicBezTo>
                  <a:lnTo>
                    <a:pt x="2409110" y="1479169"/>
                  </a:lnTo>
                  <a:cubicBezTo>
                    <a:pt x="2409505" y="1478160"/>
                    <a:pt x="2410096" y="1477252"/>
                    <a:pt x="2410490" y="1476243"/>
                  </a:cubicBezTo>
                  <a:lnTo>
                    <a:pt x="2413446" y="1472004"/>
                  </a:lnTo>
                  <a:cubicBezTo>
                    <a:pt x="2415811" y="1470995"/>
                    <a:pt x="2418176" y="1470087"/>
                    <a:pt x="2420541" y="1469078"/>
                  </a:cubicBezTo>
                  <a:lnTo>
                    <a:pt x="2430789" y="1464738"/>
                  </a:lnTo>
                  <a:cubicBezTo>
                    <a:pt x="2432760" y="1463830"/>
                    <a:pt x="2434534" y="1462821"/>
                    <a:pt x="2436505" y="1461912"/>
                  </a:cubicBezTo>
                  <a:cubicBezTo>
                    <a:pt x="2437490" y="1462821"/>
                    <a:pt x="2438278" y="1463830"/>
                    <a:pt x="2439264" y="1464738"/>
                  </a:cubicBezTo>
                  <a:lnTo>
                    <a:pt x="2439264" y="1467665"/>
                  </a:lnTo>
                  <a:cubicBezTo>
                    <a:pt x="2439855" y="1466656"/>
                    <a:pt x="2440249" y="1465747"/>
                    <a:pt x="2440840" y="1464738"/>
                  </a:cubicBezTo>
                  <a:lnTo>
                    <a:pt x="2442220" y="1467665"/>
                  </a:lnTo>
                  <a:cubicBezTo>
                    <a:pt x="2442614" y="1466252"/>
                    <a:pt x="2443205" y="1464738"/>
                    <a:pt x="2443599" y="1463325"/>
                  </a:cubicBezTo>
                  <a:cubicBezTo>
                    <a:pt x="2444585" y="1462821"/>
                    <a:pt x="2445570" y="1462417"/>
                    <a:pt x="2446556" y="1461912"/>
                  </a:cubicBezTo>
                  <a:lnTo>
                    <a:pt x="2449512" y="1461912"/>
                  </a:lnTo>
                  <a:lnTo>
                    <a:pt x="2456607" y="1460399"/>
                  </a:lnTo>
                  <a:cubicBezTo>
                    <a:pt x="2458578" y="1459894"/>
                    <a:pt x="2460548" y="1459490"/>
                    <a:pt x="2462519" y="1458986"/>
                  </a:cubicBezTo>
                  <a:lnTo>
                    <a:pt x="2452271" y="1458986"/>
                  </a:lnTo>
                  <a:lnTo>
                    <a:pt x="2443599" y="1458986"/>
                  </a:lnTo>
                  <a:lnTo>
                    <a:pt x="2435125" y="1458986"/>
                  </a:lnTo>
                  <a:lnTo>
                    <a:pt x="2432169" y="1458986"/>
                  </a:lnTo>
                  <a:cubicBezTo>
                    <a:pt x="2431775" y="1459490"/>
                    <a:pt x="2431183" y="1459894"/>
                    <a:pt x="2430789" y="1460399"/>
                  </a:cubicBezTo>
                  <a:lnTo>
                    <a:pt x="2427833" y="1460399"/>
                  </a:lnTo>
                  <a:cubicBezTo>
                    <a:pt x="2427439" y="1459894"/>
                    <a:pt x="2426848" y="1459490"/>
                    <a:pt x="2426453" y="1458986"/>
                  </a:cubicBezTo>
                  <a:lnTo>
                    <a:pt x="2426453" y="1456059"/>
                  </a:lnTo>
                  <a:cubicBezTo>
                    <a:pt x="2427833" y="1455555"/>
                    <a:pt x="2429410" y="1455151"/>
                    <a:pt x="2430789" y="1454646"/>
                  </a:cubicBezTo>
                  <a:cubicBezTo>
                    <a:pt x="2432169" y="1452729"/>
                    <a:pt x="2433745" y="1450811"/>
                    <a:pt x="2435125" y="1448894"/>
                  </a:cubicBezTo>
                  <a:cubicBezTo>
                    <a:pt x="2437096" y="1447481"/>
                    <a:pt x="2438870" y="1445967"/>
                    <a:pt x="2440840" y="1444555"/>
                  </a:cubicBezTo>
                  <a:cubicBezTo>
                    <a:pt x="2439461" y="1445059"/>
                    <a:pt x="2437884" y="1445463"/>
                    <a:pt x="2436505" y="1445967"/>
                  </a:cubicBezTo>
                  <a:cubicBezTo>
                    <a:pt x="2436110" y="1446472"/>
                    <a:pt x="2435519" y="1446977"/>
                    <a:pt x="2435125" y="1447481"/>
                  </a:cubicBezTo>
                  <a:cubicBezTo>
                    <a:pt x="2433745" y="1444555"/>
                    <a:pt x="2432169" y="1441729"/>
                    <a:pt x="2430789" y="1438802"/>
                  </a:cubicBezTo>
                  <a:cubicBezTo>
                    <a:pt x="2431183" y="1441224"/>
                    <a:pt x="2431775" y="1443545"/>
                    <a:pt x="2432169" y="1445967"/>
                  </a:cubicBezTo>
                  <a:cubicBezTo>
                    <a:pt x="2430789" y="1447885"/>
                    <a:pt x="2429213" y="1449903"/>
                    <a:pt x="2427833" y="1451821"/>
                  </a:cubicBezTo>
                  <a:cubicBezTo>
                    <a:pt x="2427439" y="1452325"/>
                    <a:pt x="2426848" y="1452729"/>
                    <a:pt x="2426453" y="1453234"/>
                  </a:cubicBezTo>
                  <a:cubicBezTo>
                    <a:pt x="2425468" y="1453738"/>
                    <a:pt x="2424483" y="1454142"/>
                    <a:pt x="2423497" y="1454646"/>
                  </a:cubicBezTo>
                  <a:cubicBezTo>
                    <a:pt x="2421526" y="1455151"/>
                    <a:pt x="2419753" y="1455555"/>
                    <a:pt x="2417782" y="1456059"/>
                  </a:cubicBezTo>
                  <a:cubicBezTo>
                    <a:pt x="2414826" y="1457977"/>
                    <a:pt x="2412067" y="1459995"/>
                    <a:pt x="2409110" y="1461912"/>
                  </a:cubicBezTo>
                  <a:cubicBezTo>
                    <a:pt x="2407140" y="1462417"/>
                    <a:pt x="2405366" y="1462821"/>
                    <a:pt x="2403395" y="1463325"/>
                  </a:cubicBezTo>
                  <a:lnTo>
                    <a:pt x="2401818" y="1463325"/>
                  </a:lnTo>
                  <a:cubicBezTo>
                    <a:pt x="2400439" y="1462821"/>
                    <a:pt x="2398862" y="1462417"/>
                    <a:pt x="2397483" y="1461912"/>
                  </a:cubicBezTo>
                  <a:cubicBezTo>
                    <a:pt x="2398468" y="1459995"/>
                    <a:pt x="2399453" y="1457977"/>
                    <a:pt x="2400439" y="1456059"/>
                  </a:cubicBezTo>
                  <a:cubicBezTo>
                    <a:pt x="2399453" y="1457068"/>
                    <a:pt x="2398468" y="1457977"/>
                    <a:pt x="2397483" y="1458986"/>
                  </a:cubicBezTo>
                  <a:cubicBezTo>
                    <a:pt x="2397088" y="1459490"/>
                    <a:pt x="2396497" y="1459894"/>
                    <a:pt x="2396103" y="1460399"/>
                  </a:cubicBezTo>
                  <a:lnTo>
                    <a:pt x="2397483" y="1461912"/>
                  </a:lnTo>
                  <a:cubicBezTo>
                    <a:pt x="2397088" y="1462417"/>
                    <a:pt x="2396497" y="1462821"/>
                    <a:pt x="2396103" y="1463325"/>
                  </a:cubicBezTo>
                  <a:cubicBezTo>
                    <a:pt x="2395118" y="1463830"/>
                    <a:pt x="2394132" y="1464234"/>
                    <a:pt x="2393147" y="1464738"/>
                  </a:cubicBezTo>
                  <a:cubicBezTo>
                    <a:pt x="2392753" y="1465747"/>
                    <a:pt x="2392161" y="1466656"/>
                    <a:pt x="2391767" y="1467665"/>
                  </a:cubicBezTo>
                  <a:cubicBezTo>
                    <a:pt x="2390388" y="1466656"/>
                    <a:pt x="2388811" y="1465747"/>
                    <a:pt x="2387431" y="1464738"/>
                  </a:cubicBezTo>
                  <a:cubicBezTo>
                    <a:pt x="2387037" y="1465747"/>
                    <a:pt x="2386446" y="1466656"/>
                    <a:pt x="2386052" y="1467665"/>
                  </a:cubicBezTo>
                  <a:cubicBezTo>
                    <a:pt x="2385658" y="1468169"/>
                    <a:pt x="2385067" y="1468573"/>
                    <a:pt x="2384672" y="1469078"/>
                  </a:cubicBezTo>
                  <a:lnTo>
                    <a:pt x="2381716" y="1469078"/>
                  </a:lnTo>
                  <a:cubicBezTo>
                    <a:pt x="2380731" y="1467665"/>
                    <a:pt x="2379745" y="1466151"/>
                    <a:pt x="2378760" y="1464738"/>
                  </a:cubicBezTo>
                  <a:lnTo>
                    <a:pt x="2377380" y="1464738"/>
                  </a:lnTo>
                  <a:lnTo>
                    <a:pt x="2374424" y="1464738"/>
                  </a:lnTo>
                  <a:cubicBezTo>
                    <a:pt x="2374030" y="1464234"/>
                    <a:pt x="2373439" y="1463830"/>
                    <a:pt x="2373045" y="1463325"/>
                  </a:cubicBezTo>
                  <a:lnTo>
                    <a:pt x="2371950" y="1463848"/>
                  </a:lnTo>
                  <a:lnTo>
                    <a:pt x="2374400" y="1467654"/>
                  </a:lnTo>
                  <a:lnTo>
                    <a:pt x="2374400" y="1469101"/>
                  </a:lnTo>
                  <a:lnTo>
                    <a:pt x="2374400" y="1470548"/>
                  </a:lnTo>
                  <a:lnTo>
                    <a:pt x="2374400" y="1474821"/>
                  </a:lnTo>
                  <a:cubicBezTo>
                    <a:pt x="2375331" y="1473856"/>
                    <a:pt x="2376396" y="1472960"/>
                    <a:pt x="2377327" y="1471995"/>
                  </a:cubicBezTo>
                  <a:lnTo>
                    <a:pt x="2377327" y="1474821"/>
                  </a:lnTo>
                  <a:lnTo>
                    <a:pt x="2377327" y="1476268"/>
                  </a:lnTo>
                  <a:cubicBezTo>
                    <a:pt x="2376396" y="1476750"/>
                    <a:pt x="2375331" y="1477233"/>
                    <a:pt x="2374400" y="1477715"/>
                  </a:cubicBezTo>
                  <a:lnTo>
                    <a:pt x="2371605" y="1479162"/>
                  </a:lnTo>
                  <a:lnTo>
                    <a:pt x="2368678" y="1479162"/>
                  </a:lnTo>
                  <a:cubicBezTo>
                    <a:pt x="2367746" y="1479645"/>
                    <a:pt x="2366682" y="1480127"/>
                    <a:pt x="2365750" y="1480609"/>
                  </a:cubicBezTo>
                  <a:lnTo>
                    <a:pt x="2362956" y="1484951"/>
                  </a:lnTo>
                  <a:lnTo>
                    <a:pt x="2361492" y="1484951"/>
                  </a:lnTo>
                  <a:cubicBezTo>
                    <a:pt x="2360561" y="1483504"/>
                    <a:pt x="2359496" y="1482057"/>
                    <a:pt x="2358565" y="1480609"/>
                  </a:cubicBezTo>
                  <a:cubicBezTo>
                    <a:pt x="2358032" y="1481574"/>
                    <a:pt x="2357633" y="1482539"/>
                    <a:pt x="2357101" y="1483504"/>
                  </a:cubicBezTo>
                  <a:cubicBezTo>
                    <a:pt x="2356569" y="1483986"/>
                    <a:pt x="2356169" y="1484469"/>
                    <a:pt x="2355637" y="1484951"/>
                  </a:cubicBezTo>
                  <a:cubicBezTo>
                    <a:pt x="2355238" y="1485433"/>
                    <a:pt x="2354706" y="1485916"/>
                    <a:pt x="2354307" y="1486398"/>
                  </a:cubicBezTo>
                  <a:lnTo>
                    <a:pt x="2354307" y="1487845"/>
                  </a:lnTo>
                  <a:cubicBezTo>
                    <a:pt x="2353774" y="1488810"/>
                    <a:pt x="2353375" y="1489775"/>
                    <a:pt x="2352843" y="1490740"/>
                  </a:cubicBezTo>
                  <a:cubicBezTo>
                    <a:pt x="2351911" y="1489293"/>
                    <a:pt x="2350847" y="1487845"/>
                    <a:pt x="2349915" y="1486398"/>
                  </a:cubicBezTo>
                  <a:lnTo>
                    <a:pt x="2349915" y="1484951"/>
                  </a:lnTo>
                  <a:lnTo>
                    <a:pt x="2348452" y="1484951"/>
                  </a:lnTo>
                  <a:lnTo>
                    <a:pt x="2345657" y="1486398"/>
                  </a:lnTo>
                  <a:cubicBezTo>
                    <a:pt x="2344726" y="1485916"/>
                    <a:pt x="2343661" y="1485433"/>
                    <a:pt x="2342730" y="1484951"/>
                  </a:cubicBezTo>
                  <a:lnTo>
                    <a:pt x="2342730" y="1486398"/>
                  </a:lnTo>
                  <a:lnTo>
                    <a:pt x="2341266" y="1486398"/>
                  </a:lnTo>
                  <a:lnTo>
                    <a:pt x="2341266" y="1487845"/>
                  </a:lnTo>
                  <a:lnTo>
                    <a:pt x="2341266" y="1492118"/>
                  </a:lnTo>
                  <a:cubicBezTo>
                    <a:pt x="2340734" y="1491636"/>
                    <a:pt x="2340335" y="1491222"/>
                    <a:pt x="2339802" y="1490740"/>
                  </a:cubicBezTo>
                  <a:cubicBezTo>
                    <a:pt x="2339270" y="1489775"/>
                    <a:pt x="2338871" y="1488810"/>
                    <a:pt x="2338339" y="1487845"/>
                  </a:cubicBezTo>
                  <a:lnTo>
                    <a:pt x="2335544" y="1483504"/>
                  </a:lnTo>
                  <a:cubicBezTo>
                    <a:pt x="2335012" y="1483986"/>
                    <a:pt x="2334613" y="1484469"/>
                    <a:pt x="2334080" y="1484951"/>
                  </a:cubicBezTo>
                  <a:cubicBezTo>
                    <a:pt x="2333149" y="1485916"/>
                    <a:pt x="2332084" y="1486881"/>
                    <a:pt x="2331153" y="1487845"/>
                  </a:cubicBezTo>
                  <a:cubicBezTo>
                    <a:pt x="2330621" y="1490257"/>
                    <a:pt x="2330221" y="1492600"/>
                    <a:pt x="2329689" y="1495012"/>
                  </a:cubicBezTo>
                  <a:lnTo>
                    <a:pt x="2326895" y="1499354"/>
                  </a:lnTo>
                  <a:lnTo>
                    <a:pt x="2323967" y="1499354"/>
                  </a:lnTo>
                  <a:cubicBezTo>
                    <a:pt x="2322504" y="1499836"/>
                    <a:pt x="2321173" y="1500319"/>
                    <a:pt x="2319709" y="1500801"/>
                  </a:cubicBezTo>
                  <a:cubicBezTo>
                    <a:pt x="2319177" y="1501766"/>
                    <a:pt x="2318778" y="1502731"/>
                    <a:pt x="2318245" y="1503695"/>
                  </a:cubicBezTo>
                  <a:lnTo>
                    <a:pt x="2318245" y="1502248"/>
                  </a:lnTo>
                  <a:cubicBezTo>
                    <a:pt x="2317713" y="1501766"/>
                    <a:pt x="2317314" y="1501283"/>
                    <a:pt x="2316782" y="1500801"/>
                  </a:cubicBezTo>
                  <a:cubicBezTo>
                    <a:pt x="2316249" y="1501283"/>
                    <a:pt x="2315850" y="1501766"/>
                    <a:pt x="2315318" y="1502248"/>
                  </a:cubicBezTo>
                  <a:lnTo>
                    <a:pt x="2315318" y="1500801"/>
                  </a:lnTo>
                  <a:cubicBezTo>
                    <a:pt x="2314786" y="1501766"/>
                    <a:pt x="2314386" y="1502731"/>
                    <a:pt x="2313854" y="1503695"/>
                  </a:cubicBezTo>
                  <a:lnTo>
                    <a:pt x="2313854" y="1500801"/>
                  </a:lnTo>
                  <a:lnTo>
                    <a:pt x="2313854" y="1497907"/>
                  </a:lnTo>
                  <a:lnTo>
                    <a:pt x="2311060" y="1500801"/>
                  </a:lnTo>
                  <a:lnTo>
                    <a:pt x="2313854" y="1503695"/>
                  </a:lnTo>
                  <a:lnTo>
                    <a:pt x="2311060" y="1508037"/>
                  </a:lnTo>
                  <a:cubicBezTo>
                    <a:pt x="2310528" y="1506590"/>
                    <a:pt x="2310128" y="1505142"/>
                    <a:pt x="2309596" y="1503695"/>
                  </a:cubicBezTo>
                  <a:lnTo>
                    <a:pt x="2308132" y="1508037"/>
                  </a:lnTo>
                  <a:lnTo>
                    <a:pt x="2308132" y="1506590"/>
                  </a:lnTo>
                  <a:lnTo>
                    <a:pt x="2308132" y="1503695"/>
                  </a:lnTo>
                  <a:lnTo>
                    <a:pt x="2303741" y="1506590"/>
                  </a:lnTo>
                  <a:cubicBezTo>
                    <a:pt x="2303342" y="1507072"/>
                    <a:pt x="2302810" y="1507554"/>
                    <a:pt x="2302410" y="1508037"/>
                  </a:cubicBezTo>
                  <a:lnTo>
                    <a:pt x="2302410" y="1510862"/>
                  </a:lnTo>
                  <a:cubicBezTo>
                    <a:pt x="2301878" y="1512309"/>
                    <a:pt x="2301479" y="1513757"/>
                    <a:pt x="2300947" y="1515204"/>
                  </a:cubicBezTo>
                  <a:lnTo>
                    <a:pt x="2296556" y="1516651"/>
                  </a:lnTo>
                  <a:lnTo>
                    <a:pt x="2293761" y="1522440"/>
                  </a:lnTo>
                  <a:cubicBezTo>
                    <a:pt x="2292830" y="1523887"/>
                    <a:pt x="2291765" y="1525334"/>
                    <a:pt x="2290834" y="1526781"/>
                  </a:cubicBezTo>
                  <a:cubicBezTo>
                    <a:pt x="2289902" y="1529193"/>
                    <a:pt x="2288838" y="1531536"/>
                    <a:pt x="2287906" y="1533948"/>
                  </a:cubicBezTo>
                  <a:cubicBezTo>
                    <a:pt x="2288838" y="1535395"/>
                    <a:pt x="2289902" y="1536842"/>
                    <a:pt x="2290834" y="1538290"/>
                  </a:cubicBezTo>
                  <a:cubicBezTo>
                    <a:pt x="2291366" y="1538772"/>
                    <a:pt x="2291765" y="1539254"/>
                    <a:pt x="2292297" y="1539737"/>
                  </a:cubicBezTo>
                  <a:cubicBezTo>
                    <a:pt x="2290301" y="1540702"/>
                    <a:pt x="2288438" y="1541666"/>
                    <a:pt x="2286442" y="1542631"/>
                  </a:cubicBezTo>
                  <a:cubicBezTo>
                    <a:pt x="2286043" y="1544078"/>
                    <a:pt x="2285511" y="1545457"/>
                    <a:pt x="2285112" y="1546904"/>
                  </a:cubicBezTo>
                  <a:lnTo>
                    <a:pt x="2285112" y="1548351"/>
                  </a:lnTo>
                  <a:cubicBezTo>
                    <a:pt x="2285511" y="1548833"/>
                    <a:pt x="2286043" y="1549316"/>
                    <a:pt x="2286442" y="1549798"/>
                  </a:cubicBezTo>
                  <a:lnTo>
                    <a:pt x="2290834" y="1554140"/>
                  </a:lnTo>
                  <a:cubicBezTo>
                    <a:pt x="2291366" y="1554622"/>
                    <a:pt x="2291765" y="1555104"/>
                    <a:pt x="2292297" y="1555587"/>
                  </a:cubicBezTo>
                  <a:cubicBezTo>
                    <a:pt x="2292830" y="1557034"/>
                    <a:pt x="2293229" y="1558481"/>
                    <a:pt x="2293761" y="1559928"/>
                  </a:cubicBezTo>
                  <a:cubicBezTo>
                    <a:pt x="2294160" y="1560893"/>
                    <a:pt x="2294693" y="1561858"/>
                    <a:pt x="2295092" y="1562823"/>
                  </a:cubicBezTo>
                  <a:cubicBezTo>
                    <a:pt x="2295624" y="1563787"/>
                    <a:pt x="2296023" y="1564683"/>
                    <a:pt x="2296556" y="1565648"/>
                  </a:cubicBezTo>
                  <a:lnTo>
                    <a:pt x="2300947" y="1565648"/>
                  </a:lnTo>
                  <a:lnTo>
                    <a:pt x="2303741" y="1565648"/>
                  </a:lnTo>
                  <a:cubicBezTo>
                    <a:pt x="2305205" y="1565166"/>
                    <a:pt x="2306669" y="1564752"/>
                    <a:pt x="2308132" y="1564270"/>
                  </a:cubicBezTo>
                  <a:lnTo>
                    <a:pt x="2308132" y="1561375"/>
                  </a:lnTo>
                  <a:cubicBezTo>
                    <a:pt x="2308665" y="1562823"/>
                    <a:pt x="2309064" y="1564201"/>
                    <a:pt x="2309596" y="1565648"/>
                  </a:cubicBezTo>
                  <a:cubicBezTo>
                    <a:pt x="2308665" y="1566613"/>
                    <a:pt x="2307600" y="1567578"/>
                    <a:pt x="2306669" y="1568542"/>
                  </a:cubicBezTo>
                  <a:cubicBezTo>
                    <a:pt x="2305205" y="1569025"/>
                    <a:pt x="2303874" y="1569507"/>
                    <a:pt x="2302410" y="1569990"/>
                  </a:cubicBezTo>
                  <a:lnTo>
                    <a:pt x="2292297" y="1571437"/>
                  </a:lnTo>
                  <a:cubicBezTo>
                    <a:pt x="2292830" y="1569507"/>
                    <a:pt x="2293229" y="1567578"/>
                    <a:pt x="2293761" y="1565648"/>
                  </a:cubicBezTo>
                  <a:cubicBezTo>
                    <a:pt x="2291366" y="1567578"/>
                    <a:pt x="2288838" y="1569507"/>
                    <a:pt x="2286442" y="1571437"/>
                  </a:cubicBezTo>
                  <a:lnTo>
                    <a:pt x="2283648" y="1571437"/>
                  </a:lnTo>
                  <a:lnTo>
                    <a:pt x="2279257" y="1572884"/>
                  </a:lnTo>
                  <a:lnTo>
                    <a:pt x="2279257" y="1569990"/>
                  </a:lnTo>
                  <a:cubicBezTo>
                    <a:pt x="2279789" y="1568542"/>
                    <a:pt x="2280188" y="1567095"/>
                    <a:pt x="2280721" y="1565648"/>
                  </a:cubicBezTo>
                  <a:cubicBezTo>
                    <a:pt x="2279789" y="1566613"/>
                    <a:pt x="2278725" y="1567578"/>
                    <a:pt x="2277793" y="1568542"/>
                  </a:cubicBezTo>
                  <a:cubicBezTo>
                    <a:pt x="2277394" y="1567578"/>
                    <a:pt x="2276862" y="1566613"/>
                    <a:pt x="2276462" y="1565648"/>
                  </a:cubicBezTo>
                  <a:lnTo>
                    <a:pt x="2272071" y="1572884"/>
                  </a:lnTo>
                  <a:cubicBezTo>
                    <a:pt x="2271539" y="1574331"/>
                    <a:pt x="2271140" y="1575778"/>
                    <a:pt x="2270607" y="1577225"/>
                  </a:cubicBezTo>
                  <a:lnTo>
                    <a:pt x="2267813" y="1578673"/>
                  </a:lnTo>
                  <a:lnTo>
                    <a:pt x="2260494" y="1578673"/>
                  </a:lnTo>
                  <a:lnTo>
                    <a:pt x="2254773" y="1578673"/>
                  </a:lnTo>
                  <a:cubicBezTo>
                    <a:pt x="2254240" y="1578190"/>
                    <a:pt x="2253841" y="1577708"/>
                    <a:pt x="2253309" y="1577225"/>
                  </a:cubicBezTo>
                  <a:lnTo>
                    <a:pt x="2253309" y="1578673"/>
                  </a:lnTo>
                  <a:cubicBezTo>
                    <a:pt x="2252777" y="1579155"/>
                    <a:pt x="2252377" y="1579637"/>
                    <a:pt x="2251845" y="1580120"/>
                  </a:cubicBezTo>
                  <a:lnTo>
                    <a:pt x="2247587" y="1580120"/>
                  </a:lnTo>
                  <a:lnTo>
                    <a:pt x="2240401" y="1580120"/>
                  </a:lnTo>
                  <a:cubicBezTo>
                    <a:pt x="2239470" y="1580602"/>
                    <a:pt x="2238405" y="1581085"/>
                    <a:pt x="2237474" y="1581567"/>
                  </a:cubicBezTo>
                  <a:cubicBezTo>
                    <a:pt x="2233216" y="1583496"/>
                    <a:pt x="2228824" y="1585357"/>
                    <a:pt x="2224566" y="1587287"/>
                  </a:cubicBezTo>
                  <a:cubicBezTo>
                    <a:pt x="2223635" y="1588734"/>
                    <a:pt x="2222570" y="1590181"/>
                    <a:pt x="2221639" y="1591628"/>
                  </a:cubicBezTo>
                  <a:lnTo>
                    <a:pt x="2217248" y="1593849"/>
                  </a:lnTo>
                  <a:lnTo>
                    <a:pt x="2217248" y="1588734"/>
                  </a:lnTo>
                  <a:cubicBezTo>
                    <a:pt x="2217197" y="1588552"/>
                    <a:pt x="2217145" y="1588370"/>
                    <a:pt x="2217081" y="1588191"/>
                  </a:cubicBezTo>
                  <a:cubicBezTo>
                    <a:pt x="2217146" y="1587891"/>
                    <a:pt x="2217198" y="1587589"/>
                    <a:pt x="2217248" y="1587287"/>
                  </a:cubicBezTo>
                  <a:lnTo>
                    <a:pt x="2217248" y="1584392"/>
                  </a:lnTo>
                  <a:cubicBezTo>
                    <a:pt x="2216848" y="1582463"/>
                    <a:pt x="2216316" y="1580602"/>
                    <a:pt x="2215917" y="1578673"/>
                  </a:cubicBezTo>
                  <a:lnTo>
                    <a:pt x="2215917" y="1584392"/>
                  </a:lnTo>
                  <a:lnTo>
                    <a:pt x="2217081" y="1588191"/>
                  </a:lnTo>
                  <a:lnTo>
                    <a:pt x="2215917" y="1594523"/>
                  </a:lnTo>
                  <a:cubicBezTo>
                    <a:pt x="2216353" y="1594297"/>
                    <a:pt x="2216797" y="1594070"/>
                    <a:pt x="2217248" y="1593849"/>
                  </a:cubicBezTo>
                  <a:lnTo>
                    <a:pt x="2217248" y="1594523"/>
                  </a:lnTo>
                  <a:cubicBezTo>
                    <a:pt x="2216848" y="1595005"/>
                    <a:pt x="2216316" y="1595487"/>
                    <a:pt x="2215917" y="1595970"/>
                  </a:cubicBezTo>
                  <a:lnTo>
                    <a:pt x="2214453" y="1595970"/>
                  </a:lnTo>
                  <a:lnTo>
                    <a:pt x="2210062" y="1598864"/>
                  </a:lnTo>
                  <a:lnTo>
                    <a:pt x="2210062" y="1601689"/>
                  </a:lnTo>
                  <a:cubicBezTo>
                    <a:pt x="2210994" y="1602172"/>
                    <a:pt x="2212058" y="1602654"/>
                    <a:pt x="2212990" y="1603137"/>
                  </a:cubicBezTo>
                  <a:cubicBezTo>
                    <a:pt x="2213921" y="1603619"/>
                    <a:pt x="2214986" y="1604101"/>
                    <a:pt x="2215917" y="1604584"/>
                  </a:cubicBezTo>
                  <a:lnTo>
                    <a:pt x="2215917" y="1614714"/>
                  </a:lnTo>
                  <a:cubicBezTo>
                    <a:pt x="2215385" y="1616644"/>
                    <a:pt x="2214986" y="1618504"/>
                    <a:pt x="2214453" y="1620434"/>
                  </a:cubicBezTo>
                  <a:lnTo>
                    <a:pt x="2214453" y="1617608"/>
                  </a:lnTo>
                  <a:lnTo>
                    <a:pt x="2212990" y="1617608"/>
                  </a:lnTo>
                  <a:lnTo>
                    <a:pt x="2212990" y="1618987"/>
                  </a:lnTo>
                  <a:cubicBezTo>
                    <a:pt x="2212058" y="1620916"/>
                    <a:pt x="2210994" y="1622846"/>
                    <a:pt x="2210062" y="1624775"/>
                  </a:cubicBezTo>
                  <a:lnTo>
                    <a:pt x="2210062" y="1627670"/>
                  </a:lnTo>
                  <a:cubicBezTo>
                    <a:pt x="2209530" y="1628634"/>
                    <a:pt x="2209131" y="1629599"/>
                    <a:pt x="2208598" y="1630564"/>
                  </a:cubicBezTo>
                  <a:cubicBezTo>
                    <a:pt x="2208199" y="1631046"/>
                    <a:pt x="2207667" y="1631529"/>
                    <a:pt x="2207268" y="1632011"/>
                  </a:cubicBezTo>
                  <a:lnTo>
                    <a:pt x="2205804" y="1632011"/>
                  </a:lnTo>
                  <a:cubicBezTo>
                    <a:pt x="2204872" y="1632976"/>
                    <a:pt x="2203808" y="1633941"/>
                    <a:pt x="2202876" y="1634905"/>
                  </a:cubicBezTo>
                  <a:cubicBezTo>
                    <a:pt x="2202344" y="1636835"/>
                    <a:pt x="2201945" y="1638696"/>
                    <a:pt x="2201413" y="1640625"/>
                  </a:cubicBezTo>
                  <a:lnTo>
                    <a:pt x="2198618" y="1643520"/>
                  </a:lnTo>
                  <a:cubicBezTo>
                    <a:pt x="2197687" y="1644484"/>
                    <a:pt x="2196622" y="1645449"/>
                    <a:pt x="2195691" y="1646414"/>
                  </a:cubicBezTo>
                  <a:cubicBezTo>
                    <a:pt x="2195159" y="1646896"/>
                    <a:pt x="2194759" y="1647379"/>
                    <a:pt x="2194227" y="1647861"/>
                  </a:cubicBezTo>
                  <a:lnTo>
                    <a:pt x="2194227" y="1643520"/>
                  </a:lnTo>
                  <a:lnTo>
                    <a:pt x="2194227" y="1642072"/>
                  </a:lnTo>
                  <a:cubicBezTo>
                    <a:pt x="2193695" y="1641590"/>
                    <a:pt x="2193296" y="1641108"/>
                    <a:pt x="2192763" y="1640625"/>
                  </a:cubicBezTo>
                  <a:cubicBezTo>
                    <a:pt x="2190900" y="1639660"/>
                    <a:pt x="2188904" y="1638696"/>
                    <a:pt x="2187041" y="1637731"/>
                  </a:cubicBezTo>
                  <a:cubicBezTo>
                    <a:pt x="2185578" y="1636284"/>
                    <a:pt x="2184114" y="1634905"/>
                    <a:pt x="2182650" y="1633458"/>
                  </a:cubicBezTo>
                  <a:lnTo>
                    <a:pt x="2179856" y="1630564"/>
                  </a:lnTo>
                  <a:lnTo>
                    <a:pt x="2179856" y="1627670"/>
                  </a:lnTo>
                  <a:lnTo>
                    <a:pt x="2182650" y="1624775"/>
                  </a:lnTo>
                  <a:cubicBezTo>
                    <a:pt x="2185045" y="1622846"/>
                    <a:pt x="2187574" y="1620916"/>
                    <a:pt x="2189969" y="1618987"/>
                  </a:cubicBezTo>
                  <a:lnTo>
                    <a:pt x="2185578" y="1620434"/>
                  </a:lnTo>
                  <a:cubicBezTo>
                    <a:pt x="2183715" y="1621881"/>
                    <a:pt x="2181719" y="1623328"/>
                    <a:pt x="2179856" y="1624775"/>
                  </a:cubicBezTo>
                  <a:cubicBezTo>
                    <a:pt x="2179324" y="1625740"/>
                    <a:pt x="2178924" y="1626705"/>
                    <a:pt x="2178392" y="1627670"/>
                  </a:cubicBezTo>
                  <a:cubicBezTo>
                    <a:pt x="2178924" y="1629599"/>
                    <a:pt x="2179324" y="1631529"/>
                    <a:pt x="2179856" y="1633458"/>
                  </a:cubicBezTo>
                  <a:cubicBezTo>
                    <a:pt x="2181320" y="1636353"/>
                    <a:pt x="2182650" y="1639178"/>
                    <a:pt x="2184114" y="1642072"/>
                  </a:cubicBezTo>
                  <a:cubicBezTo>
                    <a:pt x="2185045" y="1644484"/>
                    <a:pt x="2186110" y="1646896"/>
                    <a:pt x="2187041" y="1649308"/>
                  </a:cubicBezTo>
                  <a:cubicBezTo>
                    <a:pt x="2188505" y="1651238"/>
                    <a:pt x="2189836" y="1653167"/>
                    <a:pt x="2191300" y="1655097"/>
                  </a:cubicBezTo>
                  <a:cubicBezTo>
                    <a:pt x="2190900" y="1656062"/>
                    <a:pt x="2190368" y="1656958"/>
                    <a:pt x="2189969" y="1657922"/>
                  </a:cubicBezTo>
                  <a:lnTo>
                    <a:pt x="2191300" y="1657922"/>
                  </a:lnTo>
                  <a:cubicBezTo>
                    <a:pt x="2191832" y="1658405"/>
                    <a:pt x="2192231" y="1658887"/>
                    <a:pt x="2192763" y="1659370"/>
                  </a:cubicBezTo>
                  <a:cubicBezTo>
                    <a:pt x="2192231" y="1660817"/>
                    <a:pt x="2191832" y="1662264"/>
                    <a:pt x="2191300" y="1663711"/>
                  </a:cubicBezTo>
                  <a:cubicBezTo>
                    <a:pt x="2190900" y="1664676"/>
                    <a:pt x="2190368" y="1665641"/>
                    <a:pt x="2189969" y="1666605"/>
                  </a:cubicBezTo>
                  <a:cubicBezTo>
                    <a:pt x="2189037" y="1667570"/>
                    <a:pt x="2187973" y="1668535"/>
                    <a:pt x="2187041" y="1669500"/>
                  </a:cubicBezTo>
                  <a:cubicBezTo>
                    <a:pt x="2186110" y="1670947"/>
                    <a:pt x="2185045" y="1672325"/>
                    <a:pt x="2184114" y="1673772"/>
                  </a:cubicBezTo>
                  <a:cubicBezTo>
                    <a:pt x="2182650" y="1675702"/>
                    <a:pt x="2181320" y="1677631"/>
                    <a:pt x="2179856" y="1679561"/>
                  </a:cubicBezTo>
                  <a:lnTo>
                    <a:pt x="2175465" y="1689691"/>
                  </a:lnTo>
                  <a:cubicBezTo>
                    <a:pt x="2174932" y="1691621"/>
                    <a:pt x="2174533" y="1693481"/>
                    <a:pt x="2174001" y="1695411"/>
                  </a:cubicBezTo>
                  <a:lnTo>
                    <a:pt x="2171207" y="1696858"/>
                  </a:lnTo>
                  <a:lnTo>
                    <a:pt x="2169743" y="1696858"/>
                  </a:lnTo>
                  <a:lnTo>
                    <a:pt x="2169743" y="1693964"/>
                  </a:lnTo>
                  <a:lnTo>
                    <a:pt x="2169743" y="1689691"/>
                  </a:lnTo>
                  <a:cubicBezTo>
                    <a:pt x="2171207" y="1687279"/>
                    <a:pt x="2172537" y="1684867"/>
                    <a:pt x="2174001" y="1682455"/>
                  </a:cubicBezTo>
                  <a:cubicBezTo>
                    <a:pt x="2174533" y="1681491"/>
                    <a:pt x="2174932" y="1680526"/>
                    <a:pt x="2175465" y="1679561"/>
                  </a:cubicBezTo>
                  <a:cubicBezTo>
                    <a:pt x="2176396" y="1678596"/>
                    <a:pt x="2177461" y="1677631"/>
                    <a:pt x="2178392" y="1676667"/>
                  </a:cubicBezTo>
                  <a:cubicBezTo>
                    <a:pt x="2177461" y="1675702"/>
                    <a:pt x="2176396" y="1674737"/>
                    <a:pt x="2175465" y="1673772"/>
                  </a:cubicBezTo>
                  <a:cubicBezTo>
                    <a:pt x="2174932" y="1674737"/>
                    <a:pt x="2174533" y="1675702"/>
                    <a:pt x="2174001" y="1676667"/>
                  </a:cubicBezTo>
                  <a:cubicBezTo>
                    <a:pt x="2174533" y="1675220"/>
                    <a:pt x="2174932" y="1673841"/>
                    <a:pt x="2175465" y="1672394"/>
                  </a:cubicBezTo>
                  <a:lnTo>
                    <a:pt x="2175465" y="1670947"/>
                  </a:lnTo>
                  <a:cubicBezTo>
                    <a:pt x="2174001" y="1670465"/>
                    <a:pt x="2172670" y="1669982"/>
                    <a:pt x="2171207" y="1669500"/>
                  </a:cubicBezTo>
                  <a:lnTo>
                    <a:pt x="2174001" y="1663711"/>
                  </a:lnTo>
                  <a:lnTo>
                    <a:pt x="2171207" y="1665158"/>
                  </a:lnTo>
                  <a:lnTo>
                    <a:pt x="2169743" y="1665158"/>
                  </a:lnTo>
                  <a:lnTo>
                    <a:pt x="2169743" y="1666605"/>
                  </a:lnTo>
                  <a:cubicBezTo>
                    <a:pt x="2168811" y="1666123"/>
                    <a:pt x="2167747" y="1665641"/>
                    <a:pt x="2166815" y="1665158"/>
                  </a:cubicBezTo>
                  <a:lnTo>
                    <a:pt x="2164021" y="1663711"/>
                  </a:lnTo>
                  <a:lnTo>
                    <a:pt x="2164021" y="1659370"/>
                  </a:lnTo>
                  <a:lnTo>
                    <a:pt x="2166815" y="1657922"/>
                  </a:lnTo>
                  <a:lnTo>
                    <a:pt x="2164021" y="1656475"/>
                  </a:lnTo>
                  <a:cubicBezTo>
                    <a:pt x="2165884" y="1656958"/>
                    <a:pt x="2167880" y="1657440"/>
                    <a:pt x="2169743" y="1657922"/>
                  </a:cubicBezTo>
                  <a:cubicBezTo>
                    <a:pt x="2168811" y="1656958"/>
                    <a:pt x="2167747" y="1656062"/>
                    <a:pt x="2166815" y="1655097"/>
                  </a:cubicBezTo>
                  <a:lnTo>
                    <a:pt x="2164021" y="1653650"/>
                  </a:lnTo>
                  <a:lnTo>
                    <a:pt x="2162557" y="1653650"/>
                  </a:lnTo>
                  <a:lnTo>
                    <a:pt x="2162557" y="1650755"/>
                  </a:lnTo>
                  <a:lnTo>
                    <a:pt x="2164021" y="1650755"/>
                  </a:lnTo>
                  <a:lnTo>
                    <a:pt x="2166815" y="1650755"/>
                  </a:lnTo>
                  <a:lnTo>
                    <a:pt x="2166815" y="1649308"/>
                  </a:lnTo>
                  <a:lnTo>
                    <a:pt x="2166815" y="1647861"/>
                  </a:lnTo>
                  <a:lnTo>
                    <a:pt x="2162557" y="1647861"/>
                  </a:lnTo>
                  <a:cubicBezTo>
                    <a:pt x="2162025" y="1648343"/>
                    <a:pt x="2161626" y="1648826"/>
                    <a:pt x="2161093" y="1649308"/>
                  </a:cubicBezTo>
                  <a:cubicBezTo>
                    <a:pt x="2161626" y="1648343"/>
                    <a:pt x="2162025" y="1647379"/>
                    <a:pt x="2162557" y="1646414"/>
                  </a:cubicBezTo>
                  <a:lnTo>
                    <a:pt x="2164021" y="1646414"/>
                  </a:lnTo>
                  <a:lnTo>
                    <a:pt x="2166815" y="1643520"/>
                  </a:lnTo>
                  <a:lnTo>
                    <a:pt x="2166815" y="1642072"/>
                  </a:lnTo>
                  <a:lnTo>
                    <a:pt x="2164021" y="1643520"/>
                  </a:lnTo>
                  <a:lnTo>
                    <a:pt x="2164021" y="1639178"/>
                  </a:lnTo>
                  <a:lnTo>
                    <a:pt x="2166815" y="1637731"/>
                  </a:lnTo>
                  <a:cubicBezTo>
                    <a:pt x="2169211" y="1636766"/>
                    <a:pt x="2171606" y="1635870"/>
                    <a:pt x="2174001" y="1634905"/>
                  </a:cubicBezTo>
                  <a:cubicBezTo>
                    <a:pt x="2172537" y="1634423"/>
                    <a:pt x="2171207" y="1633941"/>
                    <a:pt x="2169743" y="1633458"/>
                  </a:cubicBezTo>
                  <a:cubicBezTo>
                    <a:pt x="2171207" y="1631529"/>
                    <a:pt x="2172537" y="1629599"/>
                    <a:pt x="2174001" y="1627670"/>
                  </a:cubicBezTo>
                  <a:lnTo>
                    <a:pt x="2171162" y="1630564"/>
                  </a:lnTo>
                  <a:lnTo>
                    <a:pt x="2168279" y="1630564"/>
                  </a:lnTo>
                  <a:cubicBezTo>
                    <a:pt x="2167747" y="1631046"/>
                    <a:pt x="2167348" y="1631529"/>
                    <a:pt x="2166815" y="1632011"/>
                  </a:cubicBezTo>
                  <a:lnTo>
                    <a:pt x="2164021" y="1634905"/>
                  </a:lnTo>
                  <a:lnTo>
                    <a:pt x="2164021" y="1632011"/>
                  </a:lnTo>
                  <a:cubicBezTo>
                    <a:pt x="2163489" y="1633941"/>
                    <a:pt x="2163089" y="1635801"/>
                    <a:pt x="2162557" y="1637731"/>
                  </a:cubicBezTo>
                  <a:cubicBezTo>
                    <a:pt x="2162025" y="1636766"/>
                    <a:pt x="2161626" y="1635870"/>
                    <a:pt x="2161093" y="1634905"/>
                  </a:cubicBezTo>
                  <a:lnTo>
                    <a:pt x="2159630" y="1634905"/>
                  </a:lnTo>
                  <a:lnTo>
                    <a:pt x="2159630" y="1639178"/>
                  </a:lnTo>
                  <a:lnTo>
                    <a:pt x="2155372" y="1639178"/>
                  </a:lnTo>
                  <a:cubicBezTo>
                    <a:pt x="2157234" y="1640143"/>
                    <a:pt x="2159230" y="1641108"/>
                    <a:pt x="2161093" y="1642072"/>
                  </a:cubicBezTo>
                  <a:cubicBezTo>
                    <a:pt x="2160561" y="1642555"/>
                    <a:pt x="2160162" y="1643037"/>
                    <a:pt x="2159630" y="1643520"/>
                  </a:cubicBezTo>
                  <a:cubicBezTo>
                    <a:pt x="2160162" y="1644484"/>
                    <a:pt x="2160561" y="1645449"/>
                    <a:pt x="2161093" y="1646414"/>
                  </a:cubicBezTo>
                  <a:lnTo>
                    <a:pt x="2156702" y="1643520"/>
                  </a:lnTo>
                  <a:lnTo>
                    <a:pt x="2156702" y="1646414"/>
                  </a:lnTo>
                  <a:lnTo>
                    <a:pt x="2156702" y="1653650"/>
                  </a:lnTo>
                  <a:cubicBezTo>
                    <a:pt x="2157634" y="1655579"/>
                    <a:pt x="2158698" y="1657440"/>
                    <a:pt x="2159630" y="1659370"/>
                  </a:cubicBezTo>
                  <a:cubicBezTo>
                    <a:pt x="2160162" y="1661299"/>
                    <a:pt x="2160561" y="1663229"/>
                    <a:pt x="2161093" y="1665158"/>
                  </a:cubicBezTo>
                  <a:cubicBezTo>
                    <a:pt x="2159230" y="1663229"/>
                    <a:pt x="2157234" y="1661299"/>
                    <a:pt x="2155372" y="1659370"/>
                  </a:cubicBezTo>
                  <a:cubicBezTo>
                    <a:pt x="2155771" y="1660817"/>
                    <a:pt x="2156303" y="1662264"/>
                    <a:pt x="2156702" y="1663711"/>
                  </a:cubicBezTo>
                  <a:lnTo>
                    <a:pt x="2161093" y="1666605"/>
                  </a:lnTo>
                  <a:cubicBezTo>
                    <a:pt x="2161626" y="1667570"/>
                    <a:pt x="2162025" y="1668535"/>
                    <a:pt x="2162557" y="1669500"/>
                  </a:cubicBezTo>
                  <a:cubicBezTo>
                    <a:pt x="2162025" y="1670465"/>
                    <a:pt x="2161626" y="1671429"/>
                    <a:pt x="2161093" y="1672394"/>
                  </a:cubicBezTo>
                  <a:cubicBezTo>
                    <a:pt x="2160561" y="1671429"/>
                    <a:pt x="2160162" y="1670465"/>
                    <a:pt x="2159630" y="1669500"/>
                  </a:cubicBezTo>
                  <a:cubicBezTo>
                    <a:pt x="2158166" y="1668535"/>
                    <a:pt x="2156835" y="1667570"/>
                    <a:pt x="2155372" y="1666605"/>
                  </a:cubicBezTo>
                  <a:cubicBezTo>
                    <a:pt x="2154440" y="1666123"/>
                    <a:pt x="2153376" y="1665641"/>
                    <a:pt x="2152444" y="1665158"/>
                  </a:cubicBezTo>
                  <a:lnTo>
                    <a:pt x="2152444" y="1663711"/>
                  </a:lnTo>
                  <a:lnTo>
                    <a:pt x="2150980" y="1663711"/>
                  </a:lnTo>
                  <a:lnTo>
                    <a:pt x="2150980" y="1665158"/>
                  </a:lnTo>
                  <a:cubicBezTo>
                    <a:pt x="2149517" y="1664193"/>
                    <a:pt x="2148186" y="1663229"/>
                    <a:pt x="2146722" y="1662264"/>
                  </a:cubicBezTo>
                  <a:cubicBezTo>
                    <a:pt x="2145791" y="1662746"/>
                    <a:pt x="2144726" y="1663229"/>
                    <a:pt x="2143795" y="1663711"/>
                  </a:cubicBezTo>
                  <a:lnTo>
                    <a:pt x="2143795" y="1662264"/>
                  </a:lnTo>
                  <a:cubicBezTo>
                    <a:pt x="2142863" y="1661299"/>
                    <a:pt x="2141799" y="1660334"/>
                    <a:pt x="2140867" y="1659370"/>
                  </a:cubicBezTo>
                  <a:lnTo>
                    <a:pt x="2140867" y="1657922"/>
                  </a:lnTo>
                  <a:cubicBezTo>
                    <a:pt x="2142331" y="1656475"/>
                    <a:pt x="2143795" y="1655097"/>
                    <a:pt x="2145258" y="1653650"/>
                  </a:cubicBezTo>
                  <a:cubicBezTo>
                    <a:pt x="2145791" y="1652685"/>
                    <a:pt x="2146190" y="1651720"/>
                    <a:pt x="2146722" y="1650755"/>
                  </a:cubicBezTo>
                  <a:cubicBezTo>
                    <a:pt x="2146190" y="1649791"/>
                    <a:pt x="2145791" y="1648826"/>
                    <a:pt x="2145258" y="1647861"/>
                  </a:cubicBezTo>
                  <a:lnTo>
                    <a:pt x="2145258" y="1653650"/>
                  </a:lnTo>
                  <a:cubicBezTo>
                    <a:pt x="2143795" y="1654615"/>
                    <a:pt x="2142331" y="1655510"/>
                    <a:pt x="2140867" y="1656475"/>
                  </a:cubicBezTo>
                  <a:cubicBezTo>
                    <a:pt x="2140335" y="1658405"/>
                    <a:pt x="2139936" y="1660334"/>
                    <a:pt x="2139404" y="1662264"/>
                  </a:cubicBezTo>
                  <a:cubicBezTo>
                    <a:pt x="2139936" y="1662746"/>
                    <a:pt x="2140335" y="1663229"/>
                    <a:pt x="2140867" y="1663711"/>
                  </a:cubicBezTo>
                  <a:cubicBezTo>
                    <a:pt x="2141799" y="1664193"/>
                    <a:pt x="2142863" y="1664676"/>
                    <a:pt x="2143795" y="1665158"/>
                  </a:cubicBezTo>
                  <a:lnTo>
                    <a:pt x="2145258" y="1665158"/>
                  </a:lnTo>
                  <a:lnTo>
                    <a:pt x="2146722" y="1665158"/>
                  </a:lnTo>
                  <a:cubicBezTo>
                    <a:pt x="2148186" y="1666605"/>
                    <a:pt x="2149517" y="1668053"/>
                    <a:pt x="2150980" y="1669500"/>
                  </a:cubicBezTo>
                  <a:lnTo>
                    <a:pt x="2155372" y="1670947"/>
                  </a:lnTo>
                  <a:cubicBezTo>
                    <a:pt x="2156835" y="1671429"/>
                    <a:pt x="2158166" y="1671912"/>
                    <a:pt x="2159630" y="1672394"/>
                  </a:cubicBezTo>
                  <a:cubicBezTo>
                    <a:pt x="2160162" y="1673841"/>
                    <a:pt x="2160561" y="1675220"/>
                    <a:pt x="2161093" y="1676667"/>
                  </a:cubicBezTo>
                  <a:cubicBezTo>
                    <a:pt x="2162025" y="1677149"/>
                    <a:pt x="2163089" y="1677631"/>
                    <a:pt x="2164021" y="1678114"/>
                  </a:cubicBezTo>
                  <a:cubicBezTo>
                    <a:pt x="2163489" y="1679079"/>
                    <a:pt x="2163089" y="1680043"/>
                    <a:pt x="2162557" y="1681008"/>
                  </a:cubicBezTo>
                  <a:cubicBezTo>
                    <a:pt x="2162025" y="1681491"/>
                    <a:pt x="2161626" y="1681973"/>
                    <a:pt x="2161093" y="1682455"/>
                  </a:cubicBezTo>
                  <a:lnTo>
                    <a:pt x="2159630" y="1682455"/>
                  </a:lnTo>
                  <a:cubicBezTo>
                    <a:pt x="2158166" y="1681973"/>
                    <a:pt x="2156835" y="1681491"/>
                    <a:pt x="2155372" y="1681008"/>
                  </a:cubicBezTo>
                  <a:cubicBezTo>
                    <a:pt x="2152976" y="1678114"/>
                    <a:pt x="2150448" y="1675288"/>
                    <a:pt x="2148053" y="1672394"/>
                  </a:cubicBezTo>
                  <a:cubicBezTo>
                    <a:pt x="2150049" y="1674806"/>
                    <a:pt x="2151912" y="1677149"/>
                    <a:pt x="2153908" y="1679561"/>
                  </a:cubicBezTo>
                  <a:cubicBezTo>
                    <a:pt x="2155771" y="1681973"/>
                    <a:pt x="2157767" y="1684385"/>
                    <a:pt x="2159630" y="1686797"/>
                  </a:cubicBezTo>
                  <a:cubicBezTo>
                    <a:pt x="2160561" y="1687279"/>
                    <a:pt x="2161626" y="1687762"/>
                    <a:pt x="2162557" y="1688244"/>
                  </a:cubicBezTo>
                  <a:cubicBezTo>
                    <a:pt x="2163089" y="1688726"/>
                    <a:pt x="2163489" y="1689209"/>
                    <a:pt x="2164021" y="1689691"/>
                  </a:cubicBezTo>
                  <a:cubicBezTo>
                    <a:pt x="2163489" y="1690656"/>
                    <a:pt x="2163089" y="1691552"/>
                    <a:pt x="2162557" y="1692517"/>
                  </a:cubicBezTo>
                  <a:lnTo>
                    <a:pt x="2159630" y="1692517"/>
                  </a:lnTo>
                  <a:cubicBezTo>
                    <a:pt x="2160162" y="1692999"/>
                    <a:pt x="2160561" y="1693481"/>
                    <a:pt x="2161093" y="1693964"/>
                  </a:cubicBezTo>
                  <a:cubicBezTo>
                    <a:pt x="2160561" y="1694446"/>
                    <a:pt x="2160162" y="1694929"/>
                    <a:pt x="2159630" y="1695411"/>
                  </a:cubicBezTo>
                  <a:lnTo>
                    <a:pt x="2159150" y="1695248"/>
                  </a:lnTo>
                  <a:lnTo>
                    <a:pt x="2152444" y="1689691"/>
                  </a:lnTo>
                  <a:cubicBezTo>
                    <a:pt x="2153376" y="1691138"/>
                    <a:pt x="2154440" y="1692517"/>
                    <a:pt x="2155372" y="1693964"/>
                  </a:cubicBezTo>
                  <a:lnTo>
                    <a:pt x="2159150" y="1695248"/>
                  </a:lnTo>
                  <a:lnTo>
                    <a:pt x="2161093" y="1696858"/>
                  </a:lnTo>
                  <a:cubicBezTo>
                    <a:pt x="2161626" y="1698305"/>
                    <a:pt x="2162025" y="1699753"/>
                    <a:pt x="2162557" y="1701200"/>
                  </a:cubicBezTo>
                  <a:cubicBezTo>
                    <a:pt x="2162025" y="1701682"/>
                    <a:pt x="2161626" y="1702164"/>
                    <a:pt x="2161093" y="1702647"/>
                  </a:cubicBezTo>
                  <a:cubicBezTo>
                    <a:pt x="2160561" y="1703129"/>
                    <a:pt x="2160162" y="1703612"/>
                    <a:pt x="2159630" y="1704094"/>
                  </a:cubicBezTo>
                  <a:cubicBezTo>
                    <a:pt x="2158166" y="1702164"/>
                    <a:pt x="2156835" y="1700235"/>
                    <a:pt x="2155372" y="1698305"/>
                  </a:cubicBezTo>
                  <a:cubicBezTo>
                    <a:pt x="2154440" y="1697341"/>
                    <a:pt x="2153376" y="1696376"/>
                    <a:pt x="2152444" y="1695411"/>
                  </a:cubicBezTo>
                  <a:lnTo>
                    <a:pt x="2140867" y="1693964"/>
                  </a:lnTo>
                  <a:lnTo>
                    <a:pt x="2145258" y="1695411"/>
                  </a:lnTo>
                  <a:lnTo>
                    <a:pt x="2150980" y="1695411"/>
                  </a:lnTo>
                  <a:lnTo>
                    <a:pt x="2155372" y="1701200"/>
                  </a:lnTo>
                  <a:cubicBezTo>
                    <a:pt x="2155771" y="1702164"/>
                    <a:pt x="2156303" y="1703129"/>
                    <a:pt x="2156702" y="1704094"/>
                  </a:cubicBezTo>
                  <a:lnTo>
                    <a:pt x="2156702" y="1705541"/>
                  </a:lnTo>
                  <a:lnTo>
                    <a:pt x="2159630" y="1705541"/>
                  </a:lnTo>
                  <a:lnTo>
                    <a:pt x="2162557" y="1705541"/>
                  </a:lnTo>
                  <a:lnTo>
                    <a:pt x="2162557" y="1704094"/>
                  </a:lnTo>
                  <a:lnTo>
                    <a:pt x="2168279" y="1704094"/>
                  </a:lnTo>
                  <a:cubicBezTo>
                    <a:pt x="2168811" y="1705541"/>
                    <a:pt x="2169211" y="1706988"/>
                    <a:pt x="2169743" y="1708436"/>
                  </a:cubicBezTo>
                  <a:cubicBezTo>
                    <a:pt x="2170275" y="1709400"/>
                    <a:pt x="2170674" y="1710296"/>
                    <a:pt x="2171207" y="1711261"/>
                  </a:cubicBezTo>
                  <a:lnTo>
                    <a:pt x="2174001" y="1719944"/>
                  </a:lnTo>
                  <a:cubicBezTo>
                    <a:pt x="2174932" y="1722356"/>
                    <a:pt x="2175997" y="1724768"/>
                    <a:pt x="2176928" y="1727180"/>
                  </a:cubicBezTo>
                  <a:cubicBezTo>
                    <a:pt x="2177461" y="1729592"/>
                    <a:pt x="2177860" y="1731935"/>
                    <a:pt x="2178392" y="1734347"/>
                  </a:cubicBezTo>
                  <a:cubicBezTo>
                    <a:pt x="2176928" y="1730970"/>
                    <a:pt x="2175465" y="1727662"/>
                    <a:pt x="2174001" y="1724286"/>
                  </a:cubicBezTo>
                  <a:lnTo>
                    <a:pt x="2171207" y="1718497"/>
                  </a:lnTo>
                  <a:lnTo>
                    <a:pt x="2171207" y="1715602"/>
                  </a:lnTo>
                  <a:cubicBezTo>
                    <a:pt x="2170674" y="1714638"/>
                    <a:pt x="2170275" y="1713673"/>
                    <a:pt x="2169743" y="1712708"/>
                  </a:cubicBezTo>
                  <a:lnTo>
                    <a:pt x="2169743" y="1715602"/>
                  </a:lnTo>
                  <a:lnTo>
                    <a:pt x="2168279" y="1715602"/>
                  </a:lnTo>
                  <a:cubicBezTo>
                    <a:pt x="2169211" y="1717532"/>
                    <a:pt x="2170275" y="1719462"/>
                    <a:pt x="2171207" y="1721391"/>
                  </a:cubicBezTo>
                  <a:lnTo>
                    <a:pt x="2174001" y="1724286"/>
                  </a:lnTo>
                  <a:lnTo>
                    <a:pt x="2174001" y="1727180"/>
                  </a:lnTo>
                  <a:cubicBezTo>
                    <a:pt x="2172537" y="1726215"/>
                    <a:pt x="2171207" y="1725250"/>
                    <a:pt x="2169743" y="1724286"/>
                  </a:cubicBezTo>
                  <a:cubicBezTo>
                    <a:pt x="2169211" y="1724768"/>
                    <a:pt x="2168811" y="1725250"/>
                    <a:pt x="2168279" y="1725733"/>
                  </a:cubicBezTo>
                  <a:cubicBezTo>
                    <a:pt x="2166815" y="1726215"/>
                    <a:pt x="2165485" y="1726697"/>
                    <a:pt x="2164021" y="1727180"/>
                  </a:cubicBezTo>
                  <a:lnTo>
                    <a:pt x="2162557" y="1727180"/>
                  </a:lnTo>
                  <a:cubicBezTo>
                    <a:pt x="2161626" y="1726697"/>
                    <a:pt x="2160561" y="1726215"/>
                    <a:pt x="2159630" y="1725733"/>
                  </a:cubicBezTo>
                  <a:cubicBezTo>
                    <a:pt x="2160162" y="1726697"/>
                    <a:pt x="2160561" y="1727593"/>
                    <a:pt x="2161093" y="1728558"/>
                  </a:cubicBezTo>
                  <a:lnTo>
                    <a:pt x="2159630" y="1728558"/>
                  </a:lnTo>
                  <a:cubicBezTo>
                    <a:pt x="2158698" y="1729523"/>
                    <a:pt x="2157634" y="1730488"/>
                    <a:pt x="2156702" y="1731452"/>
                  </a:cubicBezTo>
                  <a:cubicBezTo>
                    <a:pt x="2156303" y="1730488"/>
                    <a:pt x="2155771" y="1729523"/>
                    <a:pt x="2155372" y="1728558"/>
                  </a:cubicBezTo>
                  <a:lnTo>
                    <a:pt x="2153908" y="1728558"/>
                  </a:lnTo>
                  <a:cubicBezTo>
                    <a:pt x="2153376" y="1727593"/>
                    <a:pt x="2152976" y="1726697"/>
                    <a:pt x="2152444" y="1725733"/>
                  </a:cubicBezTo>
                  <a:lnTo>
                    <a:pt x="2152444" y="1727180"/>
                  </a:lnTo>
                  <a:lnTo>
                    <a:pt x="2152444" y="1731452"/>
                  </a:lnTo>
                  <a:cubicBezTo>
                    <a:pt x="2152976" y="1731935"/>
                    <a:pt x="2153376" y="1732417"/>
                    <a:pt x="2153908" y="1732900"/>
                  </a:cubicBezTo>
                  <a:lnTo>
                    <a:pt x="2155372" y="1732900"/>
                  </a:lnTo>
                  <a:lnTo>
                    <a:pt x="2159630" y="1732900"/>
                  </a:lnTo>
                  <a:lnTo>
                    <a:pt x="2164021" y="1731452"/>
                  </a:lnTo>
                  <a:lnTo>
                    <a:pt x="2166815" y="1731452"/>
                  </a:lnTo>
                  <a:cubicBezTo>
                    <a:pt x="2167348" y="1731935"/>
                    <a:pt x="2167747" y="1732417"/>
                    <a:pt x="2168279" y="1732900"/>
                  </a:cubicBezTo>
                  <a:lnTo>
                    <a:pt x="2168279" y="1735794"/>
                  </a:lnTo>
                  <a:lnTo>
                    <a:pt x="2168279" y="1740135"/>
                  </a:lnTo>
                  <a:cubicBezTo>
                    <a:pt x="2168811" y="1739653"/>
                    <a:pt x="2169211" y="1739171"/>
                    <a:pt x="2169743" y="1738688"/>
                  </a:cubicBezTo>
                  <a:lnTo>
                    <a:pt x="2169743" y="1735794"/>
                  </a:lnTo>
                  <a:lnTo>
                    <a:pt x="2169743" y="1734347"/>
                  </a:lnTo>
                  <a:lnTo>
                    <a:pt x="2171207" y="1734347"/>
                  </a:lnTo>
                  <a:lnTo>
                    <a:pt x="2174001" y="1732900"/>
                  </a:lnTo>
                  <a:cubicBezTo>
                    <a:pt x="2174533" y="1733382"/>
                    <a:pt x="2174932" y="1733864"/>
                    <a:pt x="2175465" y="1734347"/>
                  </a:cubicBezTo>
                  <a:lnTo>
                    <a:pt x="2175465" y="1738688"/>
                  </a:lnTo>
                  <a:cubicBezTo>
                    <a:pt x="2174932" y="1739653"/>
                    <a:pt x="2174533" y="1740618"/>
                    <a:pt x="2174001" y="1741583"/>
                  </a:cubicBezTo>
                  <a:lnTo>
                    <a:pt x="2171207" y="1741583"/>
                  </a:lnTo>
                  <a:cubicBezTo>
                    <a:pt x="2170674" y="1742065"/>
                    <a:pt x="2170275" y="1742547"/>
                    <a:pt x="2169743" y="1743030"/>
                  </a:cubicBezTo>
                  <a:cubicBezTo>
                    <a:pt x="2169211" y="1744477"/>
                    <a:pt x="2168811" y="1745855"/>
                    <a:pt x="2168279" y="1747302"/>
                  </a:cubicBezTo>
                  <a:cubicBezTo>
                    <a:pt x="2167747" y="1747785"/>
                    <a:pt x="2167348" y="1748267"/>
                    <a:pt x="2166815" y="1748750"/>
                  </a:cubicBezTo>
                  <a:lnTo>
                    <a:pt x="2162557" y="1748750"/>
                  </a:lnTo>
                  <a:lnTo>
                    <a:pt x="2155372" y="1747302"/>
                  </a:lnTo>
                  <a:cubicBezTo>
                    <a:pt x="2155771" y="1745855"/>
                    <a:pt x="2156303" y="1744477"/>
                    <a:pt x="2156702" y="1743030"/>
                  </a:cubicBezTo>
                  <a:cubicBezTo>
                    <a:pt x="2156303" y="1743512"/>
                    <a:pt x="2155771" y="1743995"/>
                    <a:pt x="2155372" y="1744477"/>
                  </a:cubicBezTo>
                  <a:lnTo>
                    <a:pt x="2155372" y="1747302"/>
                  </a:lnTo>
                  <a:lnTo>
                    <a:pt x="2155372" y="1748750"/>
                  </a:lnTo>
                  <a:lnTo>
                    <a:pt x="2150980" y="1747302"/>
                  </a:lnTo>
                  <a:cubicBezTo>
                    <a:pt x="2149117" y="1746338"/>
                    <a:pt x="2147121" y="1745442"/>
                    <a:pt x="2145258" y="1744477"/>
                  </a:cubicBezTo>
                  <a:cubicBezTo>
                    <a:pt x="2147654" y="1745924"/>
                    <a:pt x="2150049" y="1747302"/>
                    <a:pt x="2152444" y="1748750"/>
                  </a:cubicBezTo>
                  <a:cubicBezTo>
                    <a:pt x="2153376" y="1749232"/>
                    <a:pt x="2154440" y="1749714"/>
                    <a:pt x="2155372" y="1750197"/>
                  </a:cubicBezTo>
                  <a:cubicBezTo>
                    <a:pt x="2155771" y="1750679"/>
                    <a:pt x="2156303" y="1751162"/>
                    <a:pt x="2156702" y="1751644"/>
                  </a:cubicBezTo>
                  <a:lnTo>
                    <a:pt x="2155372" y="1751644"/>
                  </a:lnTo>
                  <a:lnTo>
                    <a:pt x="2155372" y="1754538"/>
                  </a:lnTo>
                  <a:cubicBezTo>
                    <a:pt x="2154839" y="1755503"/>
                    <a:pt x="2154440" y="1756468"/>
                    <a:pt x="2153908" y="1757433"/>
                  </a:cubicBezTo>
                  <a:cubicBezTo>
                    <a:pt x="2152976" y="1757915"/>
                    <a:pt x="2151912" y="1758397"/>
                    <a:pt x="2150980" y="1758880"/>
                  </a:cubicBezTo>
                  <a:cubicBezTo>
                    <a:pt x="2149117" y="1757915"/>
                    <a:pt x="2147121" y="1756950"/>
                    <a:pt x="2145258" y="1755985"/>
                  </a:cubicBezTo>
                  <a:lnTo>
                    <a:pt x="2148053" y="1758880"/>
                  </a:lnTo>
                  <a:lnTo>
                    <a:pt x="2152444" y="1760327"/>
                  </a:lnTo>
                  <a:cubicBezTo>
                    <a:pt x="2153376" y="1759845"/>
                    <a:pt x="2154440" y="1759362"/>
                    <a:pt x="2155372" y="1758880"/>
                  </a:cubicBezTo>
                  <a:lnTo>
                    <a:pt x="2159630" y="1758880"/>
                  </a:lnTo>
                  <a:lnTo>
                    <a:pt x="2159630" y="1760327"/>
                  </a:lnTo>
                  <a:cubicBezTo>
                    <a:pt x="2160561" y="1759845"/>
                    <a:pt x="2161626" y="1759362"/>
                    <a:pt x="2162557" y="1758880"/>
                  </a:cubicBezTo>
                  <a:cubicBezTo>
                    <a:pt x="2162025" y="1760327"/>
                    <a:pt x="2161626" y="1761774"/>
                    <a:pt x="2161093" y="1763221"/>
                  </a:cubicBezTo>
                  <a:cubicBezTo>
                    <a:pt x="2159630" y="1763704"/>
                    <a:pt x="2158166" y="1764117"/>
                    <a:pt x="2156702" y="1764600"/>
                  </a:cubicBezTo>
                  <a:lnTo>
                    <a:pt x="2153908" y="1764600"/>
                  </a:lnTo>
                  <a:cubicBezTo>
                    <a:pt x="2153376" y="1765082"/>
                    <a:pt x="2152976" y="1765564"/>
                    <a:pt x="2152444" y="1766047"/>
                  </a:cubicBezTo>
                  <a:lnTo>
                    <a:pt x="2146722" y="1766047"/>
                  </a:lnTo>
                  <a:lnTo>
                    <a:pt x="2143795" y="1766047"/>
                  </a:lnTo>
                  <a:cubicBezTo>
                    <a:pt x="2142863" y="1766529"/>
                    <a:pt x="2141799" y="1767012"/>
                    <a:pt x="2140867" y="1767494"/>
                  </a:cubicBezTo>
                  <a:lnTo>
                    <a:pt x="2138073" y="1770388"/>
                  </a:lnTo>
                  <a:cubicBezTo>
                    <a:pt x="2137541" y="1769423"/>
                    <a:pt x="2137141" y="1768459"/>
                    <a:pt x="2136609" y="1767494"/>
                  </a:cubicBezTo>
                  <a:lnTo>
                    <a:pt x="2136609" y="1770388"/>
                  </a:lnTo>
                  <a:lnTo>
                    <a:pt x="2136609" y="1771835"/>
                  </a:lnTo>
                  <a:cubicBezTo>
                    <a:pt x="2136077" y="1772318"/>
                    <a:pt x="2135678" y="1772800"/>
                    <a:pt x="2135145" y="1773283"/>
                  </a:cubicBezTo>
                  <a:cubicBezTo>
                    <a:pt x="2134214" y="1773765"/>
                    <a:pt x="2133149" y="1774247"/>
                    <a:pt x="2132218" y="1774730"/>
                  </a:cubicBezTo>
                  <a:lnTo>
                    <a:pt x="2129424" y="1777624"/>
                  </a:lnTo>
                  <a:cubicBezTo>
                    <a:pt x="2128891" y="1778589"/>
                    <a:pt x="2128492" y="1779554"/>
                    <a:pt x="2127960" y="1780518"/>
                  </a:cubicBezTo>
                  <a:cubicBezTo>
                    <a:pt x="2127028" y="1782930"/>
                    <a:pt x="2125964" y="1785273"/>
                    <a:pt x="2125032" y="1787685"/>
                  </a:cubicBezTo>
                  <a:cubicBezTo>
                    <a:pt x="2124500" y="1785756"/>
                    <a:pt x="2124101" y="1783895"/>
                    <a:pt x="2123569" y="1781966"/>
                  </a:cubicBezTo>
                  <a:lnTo>
                    <a:pt x="2123569" y="1787685"/>
                  </a:lnTo>
                  <a:lnTo>
                    <a:pt x="2120774" y="1789133"/>
                  </a:lnTo>
                  <a:lnTo>
                    <a:pt x="2109197" y="1790580"/>
                  </a:lnTo>
                  <a:lnTo>
                    <a:pt x="2104806" y="1794921"/>
                  </a:lnTo>
                  <a:cubicBezTo>
                    <a:pt x="2103342" y="1795886"/>
                    <a:pt x="2102011" y="1796851"/>
                    <a:pt x="2100548" y="1797816"/>
                  </a:cubicBezTo>
                  <a:cubicBezTo>
                    <a:pt x="2099084" y="1800710"/>
                    <a:pt x="2097620" y="1803535"/>
                    <a:pt x="2096156" y="1806430"/>
                  </a:cubicBezTo>
                  <a:lnTo>
                    <a:pt x="2096156" y="1809324"/>
                  </a:lnTo>
                  <a:lnTo>
                    <a:pt x="2093362" y="1810771"/>
                  </a:lnTo>
                  <a:lnTo>
                    <a:pt x="2091898" y="1810771"/>
                  </a:lnTo>
                  <a:lnTo>
                    <a:pt x="2091898" y="1812218"/>
                  </a:lnTo>
                  <a:cubicBezTo>
                    <a:pt x="2091366" y="1812701"/>
                    <a:pt x="2090967" y="1813183"/>
                    <a:pt x="2090435" y="1813666"/>
                  </a:cubicBezTo>
                  <a:lnTo>
                    <a:pt x="2088971" y="1813666"/>
                  </a:lnTo>
                  <a:cubicBezTo>
                    <a:pt x="2087507" y="1815595"/>
                    <a:pt x="2086176" y="1817456"/>
                    <a:pt x="2084713" y="1819385"/>
                  </a:cubicBezTo>
                  <a:cubicBezTo>
                    <a:pt x="2083781" y="1819868"/>
                    <a:pt x="2082717" y="1820350"/>
                    <a:pt x="2081785" y="1820832"/>
                  </a:cubicBezTo>
                  <a:lnTo>
                    <a:pt x="2078858" y="1820832"/>
                  </a:lnTo>
                  <a:cubicBezTo>
                    <a:pt x="2078325" y="1821315"/>
                    <a:pt x="2077926" y="1821797"/>
                    <a:pt x="2077394" y="1822280"/>
                  </a:cubicBezTo>
                  <a:lnTo>
                    <a:pt x="2074600" y="1826621"/>
                  </a:lnTo>
                  <a:lnTo>
                    <a:pt x="2070208" y="1828068"/>
                  </a:lnTo>
                  <a:lnTo>
                    <a:pt x="2067414" y="1828068"/>
                  </a:lnTo>
                  <a:lnTo>
                    <a:pt x="2063023" y="1828068"/>
                  </a:lnTo>
                  <a:cubicBezTo>
                    <a:pt x="2063954" y="1828551"/>
                    <a:pt x="2065019" y="1829033"/>
                    <a:pt x="2065950" y="1829516"/>
                  </a:cubicBezTo>
                  <a:cubicBezTo>
                    <a:pt x="2066483" y="1830480"/>
                    <a:pt x="2066882" y="1831445"/>
                    <a:pt x="2067414" y="1832410"/>
                  </a:cubicBezTo>
                  <a:lnTo>
                    <a:pt x="2065950" y="1833857"/>
                  </a:lnTo>
                  <a:lnTo>
                    <a:pt x="2063023" y="1833857"/>
                  </a:lnTo>
                  <a:cubicBezTo>
                    <a:pt x="2062491" y="1833375"/>
                    <a:pt x="2062091" y="1832892"/>
                    <a:pt x="2061559" y="1832410"/>
                  </a:cubicBezTo>
                  <a:lnTo>
                    <a:pt x="2061559" y="1833857"/>
                  </a:lnTo>
                  <a:lnTo>
                    <a:pt x="2060095" y="1833857"/>
                  </a:lnTo>
                  <a:cubicBezTo>
                    <a:pt x="2059696" y="1831927"/>
                    <a:pt x="2059164" y="1829998"/>
                    <a:pt x="2058765" y="1828068"/>
                  </a:cubicBezTo>
                  <a:cubicBezTo>
                    <a:pt x="2059164" y="1830480"/>
                    <a:pt x="2059696" y="1832892"/>
                    <a:pt x="2060095" y="1835304"/>
                  </a:cubicBezTo>
                  <a:lnTo>
                    <a:pt x="2060095" y="1836682"/>
                  </a:lnTo>
                  <a:lnTo>
                    <a:pt x="2060095" y="1838130"/>
                  </a:lnTo>
                  <a:lnTo>
                    <a:pt x="2058765" y="1838130"/>
                  </a:lnTo>
                  <a:lnTo>
                    <a:pt x="2058765" y="1836682"/>
                  </a:lnTo>
                  <a:cubicBezTo>
                    <a:pt x="2057833" y="1838612"/>
                    <a:pt x="2056769" y="1840542"/>
                    <a:pt x="2055837" y="1842471"/>
                  </a:cubicBezTo>
                  <a:cubicBezTo>
                    <a:pt x="2055305" y="1842954"/>
                    <a:pt x="2054906" y="1843436"/>
                    <a:pt x="2054373" y="1843918"/>
                  </a:cubicBezTo>
                  <a:cubicBezTo>
                    <a:pt x="2053442" y="1844401"/>
                    <a:pt x="2052377" y="1844883"/>
                    <a:pt x="2051446" y="1845365"/>
                  </a:cubicBezTo>
                  <a:cubicBezTo>
                    <a:pt x="2051978" y="1846330"/>
                    <a:pt x="2052377" y="1847295"/>
                    <a:pt x="2052910" y="1848260"/>
                  </a:cubicBezTo>
                  <a:cubicBezTo>
                    <a:pt x="2052377" y="1848742"/>
                    <a:pt x="2051978" y="1849225"/>
                    <a:pt x="2051446" y="1849707"/>
                  </a:cubicBezTo>
                  <a:lnTo>
                    <a:pt x="2047188" y="1849707"/>
                  </a:lnTo>
                  <a:cubicBezTo>
                    <a:pt x="2048119" y="1850189"/>
                    <a:pt x="2049184" y="1850672"/>
                    <a:pt x="2050115" y="1851154"/>
                  </a:cubicBezTo>
                  <a:lnTo>
                    <a:pt x="2051446" y="1851154"/>
                  </a:lnTo>
                  <a:cubicBezTo>
                    <a:pt x="2051047" y="1851637"/>
                    <a:pt x="2050514" y="1852119"/>
                    <a:pt x="2050115" y="1852601"/>
                  </a:cubicBezTo>
                  <a:cubicBezTo>
                    <a:pt x="2048652" y="1853566"/>
                    <a:pt x="2047188" y="1854462"/>
                    <a:pt x="2045724" y="1855427"/>
                  </a:cubicBezTo>
                  <a:cubicBezTo>
                    <a:pt x="2046256" y="1855909"/>
                    <a:pt x="2046656" y="1856392"/>
                    <a:pt x="2047188" y="1856874"/>
                  </a:cubicBezTo>
                  <a:cubicBezTo>
                    <a:pt x="2048119" y="1857356"/>
                    <a:pt x="2049184" y="1857839"/>
                    <a:pt x="2050115" y="1858321"/>
                  </a:cubicBezTo>
                  <a:lnTo>
                    <a:pt x="2047188" y="1858321"/>
                  </a:lnTo>
                  <a:lnTo>
                    <a:pt x="2047188" y="1859768"/>
                  </a:lnTo>
                  <a:lnTo>
                    <a:pt x="2044260" y="1859768"/>
                  </a:lnTo>
                  <a:cubicBezTo>
                    <a:pt x="2045192" y="1861215"/>
                    <a:pt x="2046256" y="1862663"/>
                    <a:pt x="2047188" y="1864110"/>
                  </a:cubicBezTo>
                  <a:cubicBezTo>
                    <a:pt x="2046656" y="1864592"/>
                    <a:pt x="2046256" y="1865075"/>
                    <a:pt x="2045724" y="1865557"/>
                  </a:cubicBezTo>
                  <a:lnTo>
                    <a:pt x="2044260" y="1865557"/>
                  </a:lnTo>
                  <a:lnTo>
                    <a:pt x="2044260" y="1867004"/>
                  </a:lnTo>
                  <a:cubicBezTo>
                    <a:pt x="2043728" y="1868934"/>
                    <a:pt x="2043329" y="1870863"/>
                    <a:pt x="2042797" y="1872793"/>
                  </a:cubicBezTo>
                  <a:lnTo>
                    <a:pt x="2042797" y="1875618"/>
                  </a:lnTo>
                  <a:cubicBezTo>
                    <a:pt x="2043329" y="1876101"/>
                    <a:pt x="2043728" y="1876583"/>
                    <a:pt x="2044260" y="1877065"/>
                  </a:cubicBezTo>
                  <a:lnTo>
                    <a:pt x="2044260" y="1879960"/>
                  </a:lnTo>
                  <a:lnTo>
                    <a:pt x="2044260" y="1881407"/>
                  </a:lnTo>
                  <a:lnTo>
                    <a:pt x="2044260" y="1884301"/>
                  </a:lnTo>
                  <a:cubicBezTo>
                    <a:pt x="2044793" y="1886713"/>
                    <a:pt x="2045192" y="1889056"/>
                    <a:pt x="2045724" y="1891468"/>
                  </a:cubicBezTo>
                  <a:cubicBezTo>
                    <a:pt x="2046256" y="1894363"/>
                    <a:pt x="2046656" y="1897257"/>
                    <a:pt x="2047188" y="1900151"/>
                  </a:cubicBezTo>
                  <a:cubicBezTo>
                    <a:pt x="2049051" y="1904975"/>
                    <a:pt x="2051047" y="1909730"/>
                    <a:pt x="2052910" y="1914554"/>
                  </a:cubicBezTo>
                  <a:cubicBezTo>
                    <a:pt x="2055305" y="1919860"/>
                    <a:pt x="2057700" y="1925098"/>
                    <a:pt x="2060095" y="1930404"/>
                  </a:cubicBezTo>
                  <a:cubicBezTo>
                    <a:pt x="2061027" y="1932334"/>
                    <a:pt x="2062091" y="1934263"/>
                    <a:pt x="2063023" y="1936193"/>
                  </a:cubicBezTo>
                  <a:lnTo>
                    <a:pt x="2063023" y="1939087"/>
                  </a:lnTo>
                  <a:cubicBezTo>
                    <a:pt x="2062491" y="1938605"/>
                    <a:pt x="2062091" y="1938122"/>
                    <a:pt x="2061559" y="1937640"/>
                  </a:cubicBezTo>
                  <a:lnTo>
                    <a:pt x="2061559" y="1936193"/>
                  </a:lnTo>
                  <a:lnTo>
                    <a:pt x="2059813" y="1935288"/>
                  </a:lnTo>
                  <a:lnTo>
                    <a:pt x="2058765" y="1930404"/>
                  </a:lnTo>
                  <a:lnTo>
                    <a:pt x="2058765" y="1934745"/>
                  </a:lnTo>
                  <a:lnTo>
                    <a:pt x="2059813" y="1935288"/>
                  </a:lnTo>
                  <a:lnTo>
                    <a:pt x="2061559" y="1943429"/>
                  </a:lnTo>
                  <a:lnTo>
                    <a:pt x="2063023" y="1947265"/>
                  </a:lnTo>
                  <a:lnTo>
                    <a:pt x="2063023" y="1949148"/>
                  </a:lnTo>
                  <a:lnTo>
                    <a:pt x="2064177" y="1950290"/>
                  </a:lnTo>
                  <a:cubicBezTo>
                    <a:pt x="2064769" y="1951833"/>
                    <a:pt x="2065360" y="1953379"/>
                    <a:pt x="2065950" y="1954937"/>
                  </a:cubicBezTo>
                  <a:cubicBezTo>
                    <a:pt x="2067414" y="1958314"/>
                    <a:pt x="2068745" y="1961622"/>
                    <a:pt x="2070208" y="1964998"/>
                  </a:cubicBezTo>
                  <a:lnTo>
                    <a:pt x="2070208" y="1967893"/>
                  </a:lnTo>
                  <a:lnTo>
                    <a:pt x="2070208" y="1973681"/>
                  </a:lnTo>
                  <a:lnTo>
                    <a:pt x="2073136" y="1973681"/>
                  </a:lnTo>
                  <a:cubicBezTo>
                    <a:pt x="2073668" y="1974646"/>
                    <a:pt x="2074067" y="1975611"/>
                    <a:pt x="2074600" y="1976576"/>
                  </a:cubicBezTo>
                  <a:cubicBezTo>
                    <a:pt x="2075132" y="1980435"/>
                    <a:pt x="2075531" y="1984225"/>
                    <a:pt x="2076063" y="1988084"/>
                  </a:cubicBezTo>
                  <a:cubicBezTo>
                    <a:pt x="2075531" y="1993873"/>
                    <a:pt x="2075132" y="1999593"/>
                    <a:pt x="2074600" y="2005381"/>
                  </a:cubicBezTo>
                  <a:cubicBezTo>
                    <a:pt x="2074067" y="2009240"/>
                    <a:pt x="2073668" y="2013099"/>
                    <a:pt x="2073136" y="2016959"/>
                  </a:cubicBezTo>
                  <a:cubicBezTo>
                    <a:pt x="2072204" y="2018888"/>
                    <a:pt x="2071140" y="2020749"/>
                    <a:pt x="2070208" y="2022678"/>
                  </a:cubicBezTo>
                  <a:lnTo>
                    <a:pt x="2067414" y="2027020"/>
                  </a:lnTo>
                  <a:lnTo>
                    <a:pt x="2065950" y="2027020"/>
                  </a:lnTo>
                  <a:lnTo>
                    <a:pt x="2065950" y="2024126"/>
                  </a:lnTo>
                  <a:cubicBezTo>
                    <a:pt x="2065019" y="2025090"/>
                    <a:pt x="2063954" y="2026055"/>
                    <a:pt x="2063023" y="2027020"/>
                  </a:cubicBezTo>
                  <a:lnTo>
                    <a:pt x="2061559" y="2027020"/>
                  </a:lnTo>
                  <a:lnTo>
                    <a:pt x="2060095" y="2027020"/>
                  </a:lnTo>
                  <a:lnTo>
                    <a:pt x="2058765" y="2027020"/>
                  </a:lnTo>
                  <a:lnTo>
                    <a:pt x="2054373" y="2027020"/>
                  </a:lnTo>
                  <a:lnTo>
                    <a:pt x="2052910" y="2027020"/>
                  </a:lnTo>
                  <a:cubicBezTo>
                    <a:pt x="2052377" y="2026055"/>
                    <a:pt x="2051978" y="2025090"/>
                    <a:pt x="2051446" y="2024126"/>
                  </a:cubicBezTo>
                  <a:lnTo>
                    <a:pt x="2051446" y="2021231"/>
                  </a:lnTo>
                  <a:lnTo>
                    <a:pt x="2055837" y="2024126"/>
                  </a:lnTo>
                  <a:cubicBezTo>
                    <a:pt x="2055305" y="2023643"/>
                    <a:pt x="2054906" y="2023161"/>
                    <a:pt x="2054373" y="2022678"/>
                  </a:cubicBezTo>
                  <a:lnTo>
                    <a:pt x="2054373" y="2021231"/>
                  </a:lnTo>
                  <a:cubicBezTo>
                    <a:pt x="2053442" y="2019784"/>
                    <a:pt x="2052377" y="2018406"/>
                    <a:pt x="2051446" y="2016959"/>
                  </a:cubicBezTo>
                  <a:cubicBezTo>
                    <a:pt x="2049982" y="2015511"/>
                    <a:pt x="2048652" y="2014064"/>
                    <a:pt x="2047188" y="2012617"/>
                  </a:cubicBezTo>
                  <a:cubicBezTo>
                    <a:pt x="2046656" y="2012135"/>
                    <a:pt x="2046256" y="2011652"/>
                    <a:pt x="2045724" y="2011170"/>
                  </a:cubicBezTo>
                  <a:cubicBezTo>
                    <a:pt x="2045192" y="2009723"/>
                    <a:pt x="2044793" y="2008276"/>
                    <a:pt x="2044260" y="2006828"/>
                  </a:cubicBezTo>
                  <a:cubicBezTo>
                    <a:pt x="2042397" y="2006346"/>
                    <a:pt x="2040401" y="2005864"/>
                    <a:pt x="2038538" y="2005381"/>
                  </a:cubicBezTo>
                  <a:cubicBezTo>
                    <a:pt x="2038006" y="2004899"/>
                    <a:pt x="2037607" y="2004416"/>
                    <a:pt x="2037075" y="2003934"/>
                  </a:cubicBezTo>
                  <a:lnTo>
                    <a:pt x="2037075" y="2001040"/>
                  </a:lnTo>
                  <a:cubicBezTo>
                    <a:pt x="2036542" y="1999593"/>
                    <a:pt x="2036143" y="1998214"/>
                    <a:pt x="2035611" y="1996767"/>
                  </a:cubicBezTo>
                  <a:cubicBezTo>
                    <a:pt x="2035079" y="1995320"/>
                    <a:pt x="2034680" y="1993873"/>
                    <a:pt x="2034147" y="1992426"/>
                  </a:cubicBezTo>
                  <a:lnTo>
                    <a:pt x="2031353" y="1990978"/>
                  </a:lnTo>
                  <a:lnTo>
                    <a:pt x="2034147" y="1988084"/>
                  </a:lnTo>
                  <a:lnTo>
                    <a:pt x="2031353" y="1989531"/>
                  </a:lnTo>
                  <a:lnTo>
                    <a:pt x="2029889" y="1989531"/>
                  </a:lnTo>
                  <a:lnTo>
                    <a:pt x="2029889" y="1985190"/>
                  </a:lnTo>
                  <a:lnTo>
                    <a:pt x="2029889" y="1978023"/>
                  </a:lnTo>
                  <a:lnTo>
                    <a:pt x="2028425" y="1978023"/>
                  </a:lnTo>
                  <a:lnTo>
                    <a:pt x="2026962" y="1978023"/>
                  </a:lnTo>
                  <a:lnTo>
                    <a:pt x="2026962" y="1980917"/>
                  </a:lnTo>
                  <a:lnTo>
                    <a:pt x="2026962" y="1982295"/>
                  </a:lnTo>
                  <a:cubicBezTo>
                    <a:pt x="2026030" y="1981813"/>
                    <a:pt x="2025099" y="1981400"/>
                    <a:pt x="2024167" y="1980917"/>
                  </a:cubicBezTo>
                  <a:cubicBezTo>
                    <a:pt x="2023635" y="1979952"/>
                    <a:pt x="2023236" y="1978988"/>
                    <a:pt x="2022704" y="1978023"/>
                  </a:cubicBezTo>
                  <a:cubicBezTo>
                    <a:pt x="2021772" y="1976093"/>
                    <a:pt x="2020708" y="1974164"/>
                    <a:pt x="2019776" y="1972234"/>
                  </a:cubicBezTo>
                  <a:cubicBezTo>
                    <a:pt x="2018845" y="1970787"/>
                    <a:pt x="2017780" y="1969340"/>
                    <a:pt x="2016849" y="1967893"/>
                  </a:cubicBezTo>
                  <a:lnTo>
                    <a:pt x="2014054" y="1964998"/>
                  </a:lnTo>
                  <a:cubicBezTo>
                    <a:pt x="2014986" y="1964033"/>
                    <a:pt x="2015917" y="1963138"/>
                    <a:pt x="2016849" y="1962173"/>
                  </a:cubicBezTo>
                  <a:cubicBezTo>
                    <a:pt x="2017780" y="1961208"/>
                    <a:pt x="2018845" y="1960243"/>
                    <a:pt x="2019776" y="1959278"/>
                  </a:cubicBezTo>
                  <a:cubicBezTo>
                    <a:pt x="2020308" y="1957831"/>
                    <a:pt x="2020708" y="1956384"/>
                    <a:pt x="2021240" y="1954937"/>
                  </a:cubicBezTo>
                  <a:lnTo>
                    <a:pt x="2021240" y="1952043"/>
                  </a:lnTo>
                  <a:cubicBezTo>
                    <a:pt x="2020708" y="1952525"/>
                    <a:pt x="2020308" y="1953007"/>
                    <a:pt x="2019776" y="1953490"/>
                  </a:cubicBezTo>
                  <a:cubicBezTo>
                    <a:pt x="2018845" y="1953007"/>
                    <a:pt x="2017780" y="1952525"/>
                    <a:pt x="2016849" y="1952043"/>
                  </a:cubicBezTo>
                  <a:lnTo>
                    <a:pt x="2014054" y="1950595"/>
                  </a:lnTo>
                  <a:lnTo>
                    <a:pt x="2014054" y="1952043"/>
                  </a:lnTo>
                  <a:cubicBezTo>
                    <a:pt x="2014586" y="1952525"/>
                    <a:pt x="2014986" y="1953007"/>
                    <a:pt x="2015518" y="1953490"/>
                  </a:cubicBezTo>
                  <a:cubicBezTo>
                    <a:pt x="2015917" y="1953972"/>
                    <a:pt x="2016449" y="1954455"/>
                    <a:pt x="2016849" y="1954937"/>
                  </a:cubicBezTo>
                  <a:cubicBezTo>
                    <a:pt x="2016449" y="1955902"/>
                    <a:pt x="2015917" y="1956867"/>
                    <a:pt x="2015518" y="1957831"/>
                  </a:cubicBezTo>
                  <a:lnTo>
                    <a:pt x="2015518" y="1959278"/>
                  </a:lnTo>
                  <a:cubicBezTo>
                    <a:pt x="2014986" y="1958796"/>
                    <a:pt x="2014586" y="1958314"/>
                    <a:pt x="2014054" y="1957831"/>
                  </a:cubicBezTo>
                  <a:lnTo>
                    <a:pt x="2014054" y="1959278"/>
                  </a:lnTo>
                  <a:cubicBezTo>
                    <a:pt x="2013522" y="1956867"/>
                    <a:pt x="2013123" y="1954455"/>
                    <a:pt x="2012590" y="1952043"/>
                  </a:cubicBezTo>
                  <a:lnTo>
                    <a:pt x="2012590" y="1944876"/>
                  </a:lnTo>
                  <a:cubicBezTo>
                    <a:pt x="2013123" y="1942946"/>
                    <a:pt x="2013522" y="1941017"/>
                    <a:pt x="2014054" y="1939087"/>
                  </a:cubicBezTo>
                  <a:cubicBezTo>
                    <a:pt x="2014586" y="1937157"/>
                    <a:pt x="2014986" y="1935228"/>
                    <a:pt x="2015518" y="1933298"/>
                  </a:cubicBezTo>
                  <a:cubicBezTo>
                    <a:pt x="2014986" y="1929922"/>
                    <a:pt x="2014586" y="1926614"/>
                    <a:pt x="2014054" y="1923237"/>
                  </a:cubicBezTo>
                  <a:cubicBezTo>
                    <a:pt x="2013522" y="1922755"/>
                    <a:pt x="2013123" y="1922272"/>
                    <a:pt x="2012590" y="1921790"/>
                  </a:cubicBezTo>
                  <a:cubicBezTo>
                    <a:pt x="2012058" y="1921307"/>
                    <a:pt x="2011659" y="1920825"/>
                    <a:pt x="2011127" y="1920343"/>
                  </a:cubicBezTo>
                  <a:cubicBezTo>
                    <a:pt x="2009663" y="1918896"/>
                    <a:pt x="2008332" y="1917448"/>
                    <a:pt x="2006869" y="1916001"/>
                  </a:cubicBezTo>
                  <a:cubicBezTo>
                    <a:pt x="2004473" y="1914072"/>
                    <a:pt x="2001945" y="1912142"/>
                    <a:pt x="1999550" y="1910213"/>
                  </a:cubicBezTo>
                  <a:cubicBezTo>
                    <a:pt x="1997155" y="1906836"/>
                    <a:pt x="1994759" y="1903528"/>
                    <a:pt x="1992364" y="1900151"/>
                  </a:cubicBezTo>
                  <a:lnTo>
                    <a:pt x="1989570" y="1897257"/>
                  </a:lnTo>
                  <a:cubicBezTo>
                    <a:pt x="1987574" y="1896292"/>
                    <a:pt x="1985711" y="1895327"/>
                    <a:pt x="1983715" y="1894363"/>
                  </a:cubicBezTo>
                  <a:lnTo>
                    <a:pt x="1982251" y="1894363"/>
                  </a:lnTo>
                  <a:cubicBezTo>
                    <a:pt x="1980787" y="1894845"/>
                    <a:pt x="1979457" y="1895327"/>
                    <a:pt x="1977993" y="1895810"/>
                  </a:cubicBezTo>
                  <a:lnTo>
                    <a:pt x="1976529" y="1895810"/>
                  </a:lnTo>
                  <a:cubicBezTo>
                    <a:pt x="1975598" y="1896292"/>
                    <a:pt x="1974533" y="1896774"/>
                    <a:pt x="1973602" y="1897257"/>
                  </a:cubicBezTo>
                  <a:cubicBezTo>
                    <a:pt x="1974134" y="1897739"/>
                    <a:pt x="1974533" y="1898222"/>
                    <a:pt x="1975066" y="1898704"/>
                  </a:cubicBezTo>
                  <a:lnTo>
                    <a:pt x="1973602" y="1898704"/>
                  </a:lnTo>
                  <a:cubicBezTo>
                    <a:pt x="1972138" y="1899186"/>
                    <a:pt x="1970807" y="1899669"/>
                    <a:pt x="1969344" y="1900151"/>
                  </a:cubicBezTo>
                  <a:cubicBezTo>
                    <a:pt x="1968412" y="1901116"/>
                    <a:pt x="1967348" y="1902081"/>
                    <a:pt x="1966416" y="1903046"/>
                  </a:cubicBezTo>
                  <a:lnTo>
                    <a:pt x="1964952" y="1903046"/>
                  </a:lnTo>
                  <a:cubicBezTo>
                    <a:pt x="1963090" y="1903528"/>
                    <a:pt x="1961094" y="1904010"/>
                    <a:pt x="1959231" y="1904493"/>
                  </a:cubicBezTo>
                  <a:cubicBezTo>
                    <a:pt x="1957368" y="1904975"/>
                    <a:pt x="1955372" y="1905458"/>
                    <a:pt x="1953509" y="1905940"/>
                  </a:cubicBezTo>
                  <a:lnTo>
                    <a:pt x="1953509" y="1903046"/>
                  </a:lnTo>
                  <a:lnTo>
                    <a:pt x="1953509" y="1900151"/>
                  </a:lnTo>
                  <a:lnTo>
                    <a:pt x="1949118" y="1897257"/>
                  </a:lnTo>
                  <a:cubicBezTo>
                    <a:pt x="1949650" y="1896774"/>
                    <a:pt x="1950049" y="1896292"/>
                    <a:pt x="1950581" y="1895810"/>
                  </a:cubicBezTo>
                  <a:lnTo>
                    <a:pt x="1950581" y="1894363"/>
                  </a:lnTo>
                  <a:lnTo>
                    <a:pt x="1949118" y="1894363"/>
                  </a:lnTo>
                  <a:lnTo>
                    <a:pt x="1946323" y="1891468"/>
                  </a:lnTo>
                  <a:cubicBezTo>
                    <a:pt x="1947255" y="1890503"/>
                    <a:pt x="1948186" y="1889608"/>
                    <a:pt x="1949118" y="1888643"/>
                  </a:cubicBezTo>
                  <a:lnTo>
                    <a:pt x="1943396" y="1888643"/>
                  </a:lnTo>
                  <a:cubicBezTo>
                    <a:pt x="1943928" y="1889608"/>
                    <a:pt x="1944327" y="1890503"/>
                    <a:pt x="1944859" y="1891468"/>
                  </a:cubicBezTo>
                  <a:lnTo>
                    <a:pt x="1941932" y="1891468"/>
                  </a:lnTo>
                  <a:cubicBezTo>
                    <a:pt x="1940069" y="1890986"/>
                    <a:pt x="1938073" y="1890572"/>
                    <a:pt x="1936210" y="1890090"/>
                  </a:cubicBezTo>
                  <a:cubicBezTo>
                    <a:pt x="1933283" y="1888160"/>
                    <a:pt x="1930488" y="1886231"/>
                    <a:pt x="1927561" y="1884301"/>
                  </a:cubicBezTo>
                  <a:cubicBezTo>
                    <a:pt x="1929424" y="1885266"/>
                    <a:pt x="1931420" y="1886231"/>
                    <a:pt x="1933283" y="1887196"/>
                  </a:cubicBezTo>
                  <a:lnTo>
                    <a:pt x="1934746" y="1887196"/>
                  </a:lnTo>
                  <a:cubicBezTo>
                    <a:pt x="1935279" y="1886231"/>
                    <a:pt x="1935678" y="1885266"/>
                    <a:pt x="1936210" y="1884301"/>
                  </a:cubicBezTo>
                  <a:cubicBezTo>
                    <a:pt x="1935279" y="1883819"/>
                    <a:pt x="1934214" y="1883336"/>
                    <a:pt x="1933283" y="1882854"/>
                  </a:cubicBezTo>
                  <a:lnTo>
                    <a:pt x="1930355" y="1882854"/>
                  </a:lnTo>
                  <a:lnTo>
                    <a:pt x="1927561" y="1882854"/>
                  </a:lnTo>
                  <a:lnTo>
                    <a:pt x="1923169" y="1884301"/>
                  </a:lnTo>
                  <a:cubicBezTo>
                    <a:pt x="1921706" y="1885266"/>
                    <a:pt x="1920375" y="1886231"/>
                    <a:pt x="1918911" y="1887196"/>
                  </a:cubicBezTo>
                  <a:lnTo>
                    <a:pt x="1913056" y="1887196"/>
                  </a:lnTo>
                  <a:cubicBezTo>
                    <a:pt x="1915052" y="1886231"/>
                    <a:pt x="1916915" y="1885266"/>
                    <a:pt x="1918911" y="1884301"/>
                  </a:cubicBezTo>
                  <a:cubicBezTo>
                    <a:pt x="1918379" y="1883819"/>
                    <a:pt x="1917980" y="1883336"/>
                    <a:pt x="1917448" y="1882854"/>
                  </a:cubicBezTo>
                  <a:lnTo>
                    <a:pt x="1917448" y="1881407"/>
                  </a:lnTo>
                  <a:lnTo>
                    <a:pt x="1913056" y="1884301"/>
                  </a:lnTo>
                  <a:lnTo>
                    <a:pt x="1913056" y="1882854"/>
                  </a:lnTo>
                  <a:lnTo>
                    <a:pt x="1910262" y="1884301"/>
                  </a:lnTo>
                  <a:cubicBezTo>
                    <a:pt x="1909331" y="1885748"/>
                    <a:pt x="1908266" y="1887196"/>
                    <a:pt x="1907335" y="1888643"/>
                  </a:cubicBezTo>
                  <a:lnTo>
                    <a:pt x="1904407" y="1888643"/>
                  </a:lnTo>
                  <a:cubicBezTo>
                    <a:pt x="1905339" y="1888160"/>
                    <a:pt x="1906403" y="1887678"/>
                    <a:pt x="1907335" y="1887196"/>
                  </a:cubicBezTo>
                  <a:lnTo>
                    <a:pt x="1907335" y="1884301"/>
                  </a:lnTo>
                  <a:cubicBezTo>
                    <a:pt x="1906802" y="1883819"/>
                    <a:pt x="1906403" y="1883336"/>
                    <a:pt x="1905871" y="1882854"/>
                  </a:cubicBezTo>
                  <a:cubicBezTo>
                    <a:pt x="1905339" y="1884301"/>
                    <a:pt x="1904939" y="1885748"/>
                    <a:pt x="1904407" y="1887196"/>
                  </a:cubicBezTo>
                  <a:cubicBezTo>
                    <a:pt x="1904008" y="1888160"/>
                    <a:pt x="1903476" y="1889125"/>
                    <a:pt x="1903076" y="1890090"/>
                  </a:cubicBezTo>
                  <a:lnTo>
                    <a:pt x="1898685" y="1890090"/>
                  </a:lnTo>
                  <a:lnTo>
                    <a:pt x="1895758" y="1890090"/>
                  </a:lnTo>
                  <a:lnTo>
                    <a:pt x="1895758" y="1888643"/>
                  </a:lnTo>
                  <a:lnTo>
                    <a:pt x="1895758" y="1884301"/>
                  </a:lnTo>
                  <a:cubicBezTo>
                    <a:pt x="1894294" y="1881407"/>
                    <a:pt x="1892963" y="1878513"/>
                    <a:pt x="1891500" y="1875618"/>
                  </a:cubicBezTo>
                  <a:cubicBezTo>
                    <a:pt x="1890967" y="1878513"/>
                    <a:pt x="1890568" y="1881407"/>
                    <a:pt x="1890036" y="1884301"/>
                  </a:cubicBezTo>
                  <a:cubicBezTo>
                    <a:pt x="1889504" y="1885266"/>
                    <a:pt x="1889104" y="1886231"/>
                    <a:pt x="1888572" y="1887196"/>
                  </a:cubicBezTo>
                  <a:lnTo>
                    <a:pt x="1884314" y="1887196"/>
                  </a:lnTo>
                  <a:lnTo>
                    <a:pt x="1881386" y="1887196"/>
                  </a:lnTo>
                  <a:lnTo>
                    <a:pt x="1879923" y="1887196"/>
                  </a:lnTo>
                  <a:lnTo>
                    <a:pt x="1878459" y="1887196"/>
                  </a:lnTo>
                  <a:lnTo>
                    <a:pt x="1875665" y="1887196"/>
                  </a:lnTo>
                  <a:cubicBezTo>
                    <a:pt x="1875132" y="1886231"/>
                    <a:pt x="1874733" y="1885266"/>
                    <a:pt x="1874201" y="1884301"/>
                  </a:cubicBezTo>
                  <a:lnTo>
                    <a:pt x="1872737" y="1884301"/>
                  </a:lnTo>
                  <a:lnTo>
                    <a:pt x="1865552" y="1888643"/>
                  </a:lnTo>
                  <a:lnTo>
                    <a:pt x="1861160" y="1888643"/>
                  </a:lnTo>
                  <a:cubicBezTo>
                    <a:pt x="1860229" y="1889608"/>
                    <a:pt x="1859297" y="1890503"/>
                    <a:pt x="1858366" y="1891468"/>
                  </a:cubicBezTo>
                  <a:lnTo>
                    <a:pt x="1855438" y="1891468"/>
                  </a:lnTo>
                  <a:cubicBezTo>
                    <a:pt x="1853975" y="1890986"/>
                    <a:pt x="1852644" y="1890572"/>
                    <a:pt x="1851180" y="1890090"/>
                  </a:cubicBezTo>
                  <a:cubicBezTo>
                    <a:pt x="1849184" y="1889125"/>
                    <a:pt x="1847321" y="1888160"/>
                    <a:pt x="1845325" y="1887196"/>
                  </a:cubicBezTo>
                  <a:lnTo>
                    <a:pt x="1842398" y="1887196"/>
                  </a:lnTo>
                  <a:cubicBezTo>
                    <a:pt x="1840934" y="1888160"/>
                    <a:pt x="1839603" y="1889125"/>
                    <a:pt x="1838140" y="1890090"/>
                  </a:cubicBezTo>
                  <a:cubicBezTo>
                    <a:pt x="1837607" y="1890572"/>
                    <a:pt x="1837208" y="1890986"/>
                    <a:pt x="1836676" y="1891468"/>
                  </a:cubicBezTo>
                  <a:cubicBezTo>
                    <a:pt x="1837208" y="1892433"/>
                    <a:pt x="1837607" y="1893398"/>
                    <a:pt x="1838140" y="1894363"/>
                  </a:cubicBezTo>
                  <a:cubicBezTo>
                    <a:pt x="1840003" y="1894845"/>
                    <a:pt x="1841999" y="1895327"/>
                    <a:pt x="1843862" y="1895810"/>
                  </a:cubicBezTo>
                  <a:lnTo>
                    <a:pt x="1848253" y="1894363"/>
                  </a:lnTo>
                  <a:lnTo>
                    <a:pt x="1851180" y="1894363"/>
                  </a:lnTo>
                  <a:cubicBezTo>
                    <a:pt x="1852644" y="1893398"/>
                    <a:pt x="1853975" y="1892433"/>
                    <a:pt x="1855438" y="1891468"/>
                  </a:cubicBezTo>
                  <a:cubicBezTo>
                    <a:pt x="1854507" y="1892915"/>
                    <a:pt x="1853442" y="1894363"/>
                    <a:pt x="1852511" y="1895810"/>
                  </a:cubicBezTo>
                  <a:lnTo>
                    <a:pt x="1851180" y="1895810"/>
                  </a:lnTo>
                  <a:lnTo>
                    <a:pt x="1851180" y="1897257"/>
                  </a:lnTo>
                  <a:cubicBezTo>
                    <a:pt x="1851579" y="1897739"/>
                    <a:pt x="1852112" y="1898222"/>
                    <a:pt x="1852511" y="1898704"/>
                  </a:cubicBezTo>
                  <a:lnTo>
                    <a:pt x="1856902" y="1897257"/>
                  </a:lnTo>
                  <a:cubicBezTo>
                    <a:pt x="1857434" y="1896774"/>
                    <a:pt x="1857834" y="1896292"/>
                    <a:pt x="1858366" y="1895810"/>
                  </a:cubicBezTo>
                  <a:cubicBezTo>
                    <a:pt x="1858898" y="1896292"/>
                    <a:pt x="1859297" y="1896774"/>
                    <a:pt x="1859830" y="1897257"/>
                  </a:cubicBezTo>
                  <a:cubicBezTo>
                    <a:pt x="1860229" y="1897739"/>
                    <a:pt x="1860761" y="1898222"/>
                    <a:pt x="1861160" y="1898704"/>
                  </a:cubicBezTo>
                  <a:lnTo>
                    <a:pt x="1861160" y="1900151"/>
                  </a:lnTo>
                  <a:cubicBezTo>
                    <a:pt x="1860761" y="1901116"/>
                    <a:pt x="1860229" y="1902081"/>
                    <a:pt x="1859830" y="1903046"/>
                  </a:cubicBezTo>
                  <a:lnTo>
                    <a:pt x="1858366" y="1903046"/>
                  </a:lnTo>
                  <a:cubicBezTo>
                    <a:pt x="1857834" y="1903528"/>
                    <a:pt x="1857434" y="1904010"/>
                    <a:pt x="1856902" y="1904493"/>
                  </a:cubicBezTo>
                  <a:lnTo>
                    <a:pt x="1856902" y="1905940"/>
                  </a:lnTo>
                  <a:lnTo>
                    <a:pt x="1855438" y="1905940"/>
                  </a:lnTo>
                  <a:lnTo>
                    <a:pt x="1852511" y="1905940"/>
                  </a:lnTo>
                  <a:cubicBezTo>
                    <a:pt x="1853442" y="1907387"/>
                    <a:pt x="1854507" y="1908765"/>
                    <a:pt x="1855438" y="1910213"/>
                  </a:cubicBezTo>
                  <a:cubicBezTo>
                    <a:pt x="1856370" y="1911177"/>
                    <a:pt x="1857434" y="1912142"/>
                    <a:pt x="1858366" y="1913107"/>
                  </a:cubicBezTo>
                  <a:cubicBezTo>
                    <a:pt x="1860229" y="1913589"/>
                    <a:pt x="1862225" y="1914072"/>
                    <a:pt x="1864088" y="1914554"/>
                  </a:cubicBezTo>
                  <a:cubicBezTo>
                    <a:pt x="1864620" y="1915036"/>
                    <a:pt x="1865019" y="1915519"/>
                    <a:pt x="1865552" y="1916001"/>
                  </a:cubicBezTo>
                  <a:cubicBezTo>
                    <a:pt x="1866483" y="1916966"/>
                    <a:pt x="1867548" y="1917931"/>
                    <a:pt x="1868479" y="1918896"/>
                  </a:cubicBezTo>
                  <a:lnTo>
                    <a:pt x="1868479" y="1920343"/>
                  </a:lnTo>
                  <a:cubicBezTo>
                    <a:pt x="1867947" y="1920825"/>
                    <a:pt x="1867548" y="1921307"/>
                    <a:pt x="1867015" y="1921790"/>
                  </a:cubicBezTo>
                  <a:lnTo>
                    <a:pt x="1867015" y="1923237"/>
                  </a:lnTo>
                  <a:cubicBezTo>
                    <a:pt x="1866084" y="1922755"/>
                    <a:pt x="1865019" y="1922272"/>
                    <a:pt x="1864088" y="1921790"/>
                  </a:cubicBezTo>
                  <a:cubicBezTo>
                    <a:pt x="1863156" y="1922272"/>
                    <a:pt x="1862092" y="1922755"/>
                    <a:pt x="1861160" y="1923237"/>
                  </a:cubicBezTo>
                  <a:cubicBezTo>
                    <a:pt x="1860761" y="1924202"/>
                    <a:pt x="1860229" y="1925167"/>
                    <a:pt x="1859830" y="1926131"/>
                  </a:cubicBezTo>
                  <a:cubicBezTo>
                    <a:pt x="1860229" y="1924202"/>
                    <a:pt x="1860761" y="1922272"/>
                    <a:pt x="1861160" y="1920343"/>
                  </a:cubicBezTo>
                  <a:cubicBezTo>
                    <a:pt x="1860761" y="1919860"/>
                    <a:pt x="1860229" y="1919378"/>
                    <a:pt x="1859830" y="1918896"/>
                  </a:cubicBezTo>
                  <a:lnTo>
                    <a:pt x="1858366" y="1918896"/>
                  </a:lnTo>
                  <a:lnTo>
                    <a:pt x="1851180" y="1914554"/>
                  </a:lnTo>
                  <a:lnTo>
                    <a:pt x="1851180" y="1913107"/>
                  </a:lnTo>
                  <a:cubicBezTo>
                    <a:pt x="1850249" y="1912142"/>
                    <a:pt x="1849184" y="1911177"/>
                    <a:pt x="1848253" y="1910213"/>
                  </a:cubicBezTo>
                  <a:lnTo>
                    <a:pt x="1842398" y="1907387"/>
                  </a:lnTo>
                  <a:cubicBezTo>
                    <a:pt x="1842930" y="1909317"/>
                    <a:pt x="1843329" y="1911177"/>
                    <a:pt x="1843862" y="1913107"/>
                  </a:cubicBezTo>
                  <a:lnTo>
                    <a:pt x="1843862" y="1918896"/>
                  </a:lnTo>
                  <a:cubicBezTo>
                    <a:pt x="1843329" y="1919378"/>
                    <a:pt x="1842930" y="1919860"/>
                    <a:pt x="1842398" y="1920343"/>
                  </a:cubicBezTo>
                  <a:cubicBezTo>
                    <a:pt x="1841999" y="1920825"/>
                    <a:pt x="1841466" y="1921307"/>
                    <a:pt x="1841067" y="1921790"/>
                  </a:cubicBezTo>
                  <a:lnTo>
                    <a:pt x="1841067" y="1918896"/>
                  </a:lnTo>
                  <a:lnTo>
                    <a:pt x="1836676" y="1916001"/>
                  </a:lnTo>
                  <a:lnTo>
                    <a:pt x="1833749" y="1916001"/>
                  </a:lnTo>
                  <a:lnTo>
                    <a:pt x="1832418" y="1916001"/>
                  </a:lnTo>
                  <a:lnTo>
                    <a:pt x="1832418" y="1918896"/>
                  </a:lnTo>
                  <a:cubicBezTo>
                    <a:pt x="1831486" y="1919378"/>
                    <a:pt x="1830422" y="1919860"/>
                    <a:pt x="1829490" y="1920343"/>
                  </a:cubicBezTo>
                  <a:lnTo>
                    <a:pt x="1825099" y="1920343"/>
                  </a:lnTo>
                  <a:cubicBezTo>
                    <a:pt x="1823635" y="1918896"/>
                    <a:pt x="1822305" y="1917448"/>
                    <a:pt x="1820841" y="1916001"/>
                  </a:cubicBezTo>
                  <a:cubicBezTo>
                    <a:pt x="1819910" y="1915036"/>
                    <a:pt x="1818845" y="1914072"/>
                    <a:pt x="1817914" y="1913107"/>
                  </a:cubicBezTo>
                  <a:lnTo>
                    <a:pt x="1817914" y="1907387"/>
                  </a:lnTo>
                  <a:cubicBezTo>
                    <a:pt x="1817381" y="1908352"/>
                    <a:pt x="1816982" y="1909248"/>
                    <a:pt x="1816450" y="1910213"/>
                  </a:cubicBezTo>
                  <a:lnTo>
                    <a:pt x="1813655" y="1910213"/>
                  </a:lnTo>
                  <a:cubicBezTo>
                    <a:pt x="1812724" y="1909248"/>
                    <a:pt x="1811659" y="1908352"/>
                    <a:pt x="1810728" y="1907387"/>
                  </a:cubicBezTo>
                  <a:cubicBezTo>
                    <a:pt x="1810196" y="1906905"/>
                    <a:pt x="1809796" y="1906422"/>
                    <a:pt x="1809264" y="1905940"/>
                  </a:cubicBezTo>
                  <a:lnTo>
                    <a:pt x="1809264" y="1904493"/>
                  </a:lnTo>
                  <a:lnTo>
                    <a:pt x="1805006" y="1904493"/>
                  </a:lnTo>
                  <a:cubicBezTo>
                    <a:pt x="1804474" y="1904010"/>
                    <a:pt x="1804075" y="1903528"/>
                    <a:pt x="1803542" y="1903046"/>
                  </a:cubicBezTo>
                  <a:lnTo>
                    <a:pt x="1803542" y="1900151"/>
                  </a:lnTo>
                  <a:cubicBezTo>
                    <a:pt x="1801679" y="1901116"/>
                    <a:pt x="1799683" y="1902081"/>
                    <a:pt x="1797820" y="1903046"/>
                  </a:cubicBezTo>
                  <a:lnTo>
                    <a:pt x="1797820" y="1905940"/>
                  </a:lnTo>
                  <a:lnTo>
                    <a:pt x="1797820" y="1907387"/>
                  </a:lnTo>
                  <a:lnTo>
                    <a:pt x="1793429" y="1907387"/>
                  </a:lnTo>
                  <a:lnTo>
                    <a:pt x="1786244" y="1907387"/>
                  </a:lnTo>
                  <a:lnTo>
                    <a:pt x="1770409" y="1903046"/>
                  </a:lnTo>
                  <a:cubicBezTo>
                    <a:pt x="1770941" y="1901598"/>
                    <a:pt x="1771340" y="1900151"/>
                    <a:pt x="1771872" y="1898704"/>
                  </a:cubicBezTo>
                  <a:cubicBezTo>
                    <a:pt x="1771340" y="1897257"/>
                    <a:pt x="1770941" y="1895810"/>
                    <a:pt x="1770409" y="1894363"/>
                  </a:cubicBezTo>
                  <a:lnTo>
                    <a:pt x="1770409" y="1898704"/>
                  </a:lnTo>
                  <a:lnTo>
                    <a:pt x="1770409" y="1903046"/>
                  </a:lnTo>
                  <a:lnTo>
                    <a:pt x="1767481" y="1903046"/>
                  </a:lnTo>
                  <a:cubicBezTo>
                    <a:pt x="1766017" y="1903528"/>
                    <a:pt x="1764687" y="1904010"/>
                    <a:pt x="1763223" y="1904493"/>
                  </a:cubicBezTo>
                  <a:cubicBezTo>
                    <a:pt x="1761227" y="1904010"/>
                    <a:pt x="1759364" y="1903528"/>
                    <a:pt x="1757368" y="1903046"/>
                  </a:cubicBezTo>
                  <a:cubicBezTo>
                    <a:pt x="1757900" y="1902081"/>
                    <a:pt x="1758300" y="1901116"/>
                    <a:pt x="1758832" y="1900151"/>
                  </a:cubicBezTo>
                  <a:lnTo>
                    <a:pt x="1758832" y="1897257"/>
                  </a:lnTo>
                  <a:cubicBezTo>
                    <a:pt x="1757900" y="1898222"/>
                    <a:pt x="1756836" y="1899186"/>
                    <a:pt x="1755904" y="1900151"/>
                  </a:cubicBezTo>
                  <a:lnTo>
                    <a:pt x="1755904" y="1903046"/>
                  </a:lnTo>
                  <a:cubicBezTo>
                    <a:pt x="1756437" y="1904010"/>
                    <a:pt x="1756836" y="1904975"/>
                    <a:pt x="1757368" y="1905940"/>
                  </a:cubicBezTo>
                  <a:lnTo>
                    <a:pt x="1744461" y="1907387"/>
                  </a:lnTo>
                  <a:cubicBezTo>
                    <a:pt x="1743529" y="1908834"/>
                    <a:pt x="1742465" y="1910213"/>
                    <a:pt x="1741533" y="1911660"/>
                  </a:cubicBezTo>
                  <a:cubicBezTo>
                    <a:pt x="1739670" y="1912142"/>
                    <a:pt x="1737674" y="1912624"/>
                    <a:pt x="1735811" y="1913107"/>
                  </a:cubicBezTo>
                  <a:cubicBezTo>
                    <a:pt x="1737275" y="1912624"/>
                    <a:pt x="1738606" y="1912142"/>
                    <a:pt x="1740069" y="1911660"/>
                  </a:cubicBezTo>
                  <a:cubicBezTo>
                    <a:pt x="1741001" y="1910213"/>
                    <a:pt x="1742065" y="1908834"/>
                    <a:pt x="1742997" y="1907387"/>
                  </a:cubicBezTo>
                  <a:lnTo>
                    <a:pt x="1740069" y="1907387"/>
                  </a:lnTo>
                  <a:lnTo>
                    <a:pt x="1735811" y="1910213"/>
                  </a:lnTo>
                  <a:cubicBezTo>
                    <a:pt x="1736743" y="1908765"/>
                    <a:pt x="1737674" y="1907387"/>
                    <a:pt x="1738606" y="1905940"/>
                  </a:cubicBezTo>
                  <a:lnTo>
                    <a:pt x="1735811" y="1903046"/>
                  </a:lnTo>
                  <a:cubicBezTo>
                    <a:pt x="1735279" y="1903528"/>
                    <a:pt x="1734880" y="1904010"/>
                    <a:pt x="1734348" y="1904493"/>
                  </a:cubicBezTo>
                  <a:lnTo>
                    <a:pt x="1734348" y="1905940"/>
                  </a:lnTo>
                  <a:cubicBezTo>
                    <a:pt x="1733815" y="1905458"/>
                    <a:pt x="1733416" y="1904975"/>
                    <a:pt x="1732884" y="1904493"/>
                  </a:cubicBezTo>
                  <a:lnTo>
                    <a:pt x="1731420" y="1904493"/>
                  </a:lnTo>
                  <a:lnTo>
                    <a:pt x="1731420" y="1905940"/>
                  </a:lnTo>
                  <a:lnTo>
                    <a:pt x="1731420" y="1910213"/>
                  </a:lnTo>
                  <a:cubicBezTo>
                    <a:pt x="1732352" y="1911177"/>
                    <a:pt x="1733416" y="1912142"/>
                    <a:pt x="1734348" y="1913107"/>
                  </a:cubicBezTo>
                  <a:cubicBezTo>
                    <a:pt x="1731420" y="1916484"/>
                    <a:pt x="1728626" y="1919860"/>
                    <a:pt x="1725698" y="1923237"/>
                  </a:cubicBezTo>
                  <a:cubicBezTo>
                    <a:pt x="1724234" y="1924684"/>
                    <a:pt x="1722771" y="1926062"/>
                    <a:pt x="1721307" y="1927510"/>
                  </a:cubicBezTo>
                  <a:cubicBezTo>
                    <a:pt x="1719843" y="1927992"/>
                    <a:pt x="1718513" y="1928474"/>
                    <a:pt x="1717049" y="1928957"/>
                  </a:cubicBezTo>
                  <a:lnTo>
                    <a:pt x="1712658" y="1930404"/>
                  </a:lnTo>
                  <a:lnTo>
                    <a:pt x="1710070" y="1934424"/>
                  </a:lnTo>
                  <a:lnTo>
                    <a:pt x="1702678" y="1937640"/>
                  </a:lnTo>
                  <a:cubicBezTo>
                    <a:pt x="1704541" y="1936193"/>
                    <a:pt x="1706537" y="1934745"/>
                    <a:pt x="1708400" y="1933298"/>
                  </a:cubicBezTo>
                  <a:lnTo>
                    <a:pt x="1704008" y="1934745"/>
                  </a:lnTo>
                  <a:cubicBezTo>
                    <a:pt x="1703609" y="1934263"/>
                    <a:pt x="1703077" y="1933781"/>
                    <a:pt x="1702678" y="1933298"/>
                  </a:cubicBezTo>
                  <a:lnTo>
                    <a:pt x="1699750" y="1933298"/>
                  </a:lnTo>
                  <a:cubicBezTo>
                    <a:pt x="1698819" y="1933781"/>
                    <a:pt x="1697754" y="1934263"/>
                    <a:pt x="1696823" y="1934745"/>
                  </a:cubicBezTo>
                  <a:cubicBezTo>
                    <a:pt x="1696290" y="1934263"/>
                    <a:pt x="1695891" y="1933781"/>
                    <a:pt x="1695359" y="1933298"/>
                  </a:cubicBezTo>
                  <a:lnTo>
                    <a:pt x="1695359" y="1934745"/>
                  </a:lnTo>
                  <a:lnTo>
                    <a:pt x="1695359" y="1937640"/>
                  </a:lnTo>
                  <a:lnTo>
                    <a:pt x="1699750" y="1937640"/>
                  </a:lnTo>
                  <a:cubicBezTo>
                    <a:pt x="1698819" y="1938122"/>
                    <a:pt x="1697754" y="1938605"/>
                    <a:pt x="1696823" y="1939087"/>
                  </a:cubicBezTo>
                  <a:lnTo>
                    <a:pt x="1694028" y="1941981"/>
                  </a:lnTo>
                  <a:cubicBezTo>
                    <a:pt x="1693496" y="1941017"/>
                    <a:pt x="1693097" y="1940052"/>
                    <a:pt x="1692565" y="1939087"/>
                  </a:cubicBezTo>
                  <a:cubicBezTo>
                    <a:pt x="1691633" y="1938605"/>
                    <a:pt x="1690569" y="1938122"/>
                    <a:pt x="1689637" y="1937640"/>
                  </a:cubicBezTo>
                  <a:lnTo>
                    <a:pt x="1689637" y="1941981"/>
                  </a:lnTo>
                  <a:cubicBezTo>
                    <a:pt x="1689105" y="1942946"/>
                    <a:pt x="1688706" y="1943911"/>
                    <a:pt x="1688173" y="1944876"/>
                  </a:cubicBezTo>
                  <a:cubicBezTo>
                    <a:pt x="1687641" y="1945358"/>
                    <a:pt x="1687242" y="1945772"/>
                    <a:pt x="1686710" y="1946254"/>
                  </a:cubicBezTo>
                  <a:lnTo>
                    <a:pt x="1686710" y="1944876"/>
                  </a:lnTo>
                  <a:cubicBezTo>
                    <a:pt x="1686310" y="1945358"/>
                    <a:pt x="1685778" y="1945772"/>
                    <a:pt x="1685379" y="1946254"/>
                  </a:cubicBezTo>
                  <a:lnTo>
                    <a:pt x="1682452" y="1946254"/>
                  </a:lnTo>
                  <a:lnTo>
                    <a:pt x="1680988" y="1946254"/>
                  </a:lnTo>
                  <a:cubicBezTo>
                    <a:pt x="1680456" y="1947219"/>
                    <a:pt x="1680056" y="1948184"/>
                    <a:pt x="1679524" y="1949148"/>
                  </a:cubicBezTo>
                  <a:lnTo>
                    <a:pt x="1682452" y="1949148"/>
                  </a:lnTo>
                  <a:lnTo>
                    <a:pt x="1685379" y="1949148"/>
                  </a:lnTo>
                  <a:cubicBezTo>
                    <a:pt x="1684448" y="1950113"/>
                    <a:pt x="1683383" y="1951078"/>
                    <a:pt x="1682452" y="1952043"/>
                  </a:cubicBezTo>
                  <a:cubicBezTo>
                    <a:pt x="1681919" y="1952525"/>
                    <a:pt x="1681520" y="1953007"/>
                    <a:pt x="1680988" y="1953490"/>
                  </a:cubicBezTo>
                  <a:lnTo>
                    <a:pt x="1672338" y="1954937"/>
                  </a:lnTo>
                  <a:lnTo>
                    <a:pt x="1676730" y="1954937"/>
                  </a:lnTo>
                  <a:lnTo>
                    <a:pt x="1676730" y="1957831"/>
                  </a:lnTo>
                  <a:cubicBezTo>
                    <a:pt x="1677129" y="1958314"/>
                    <a:pt x="1677661" y="1958796"/>
                    <a:pt x="1678060" y="1959278"/>
                  </a:cubicBezTo>
                  <a:lnTo>
                    <a:pt x="1678060" y="1962173"/>
                  </a:lnTo>
                  <a:cubicBezTo>
                    <a:pt x="1677661" y="1963620"/>
                    <a:pt x="1677129" y="1964998"/>
                    <a:pt x="1676730" y="1966445"/>
                  </a:cubicBezTo>
                  <a:cubicBezTo>
                    <a:pt x="1675798" y="1966928"/>
                    <a:pt x="1674734" y="1967410"/>
                    <a:pt x="1673802" y="1967893"/>
                  </a:cubicBezTo>
                  <a:lnTo>
                    <a:pt x="1672338" y="1967893"/>
                  </a:lnTo>
                  <a:lnTo>
                    <a:pt x="1670875" y="1967893"/>
                  </a:lnTo>
                  <a:cubicBezTo>
                    <a:pt x="1669411" y="1967410"/>
                    <a:pt x="1668080" y="1966928"/>
                    <a:pt x="1666617" y="1966445"/>
                  </a:cubicBezTo>
                  <a:lnTo>
                    <a:pt x="1669411" y="1967893"/>
                  </a:lnTo>
                  <a:lnTo>
                    <a:pt x="1669411" y="1969340"/>
                  </a:lnTo>
                  <a:cubicBezTo>
                    <a:pt x="1670342" y="1970305"/>
                    <a:pt x="1671407" y="1971269"/>
                    <a:pt x="1672338" y="1972234"/>
                  </a:cubicBezTo>
                  <a:lnTo>
                    <a:pt x="1676730" y="1969340"/>
                  </a:lnTo>
                  <a:cubicBezTo>
                    <a:pt x="1675798" y="1971269"/>
                    <a:pt x="1674734" y="1973199"/>
                    <a:pt x="1673802" y="1975128"/>
                  </a:cubicBezTo>
                  <a:cubicBezTo>
                    <a:pt x="1673270" y="1976093"/>
                    <a:pt x="1672871" y="1977058"/>
                    <a:pt x="1672338" y="1978023"/>
                  </a:cubicBezTo>
                  <a:lnTo>
                    <a:pt x="1672338" y="1982295"/>
                  </a:lnTo>
                  <a:cubicBezTo>
                    <a:pt x="1672871" y="1983260"/>
                    <a:pt x="1673270" y="1984225"/>
                    <a:pt x="1673802" y="1985190"/>
                  </a:cubicBezTo>
                  <a:cubicBezTo>
                    <a:pt x="1674734" y="1989049"/>
                    <a:pt x="1675798" y="1992908"/>
                    <a:pt x="1676730" y="1996767"/>
                  </a:cubicBezTo>
                  <a:cubicBezTo>
                    <a:pt x="1677129" y="1998214"/>
                    <a:pt x="1677661" y="1999593"/>
                    <a:pt x="1678060" y="2001040"/>
                  </a:cubicBezTo>
                  <a:cubicBezTo>
                    <a:pt x="1678992" y="2002487"/>
                    <a:pt x="1680056" y="2003934"/>
                    <a:pt x="1680988" y="2005381"/>
                  </a:cubicBezTo>
                  <a:cubicBezTo>
                    <a:pt x="1681520" y="2004899"/>
                    <a:pt x="1681919" y="2004416"/>
                    <a:pt x="1682452" y="2003934"/>
                  </a:cubicBezTo>
                  <a:lnTo>
                    <a:pt x="1682452" y="2005381"/>
                  </a:lnTo>
                  <a:lnTo>
                    <a:pt x="1682439" y="2005394"/>
                  </a:lnTo>
                  <a:lnTo>
                    <a:pt x="1682471" y="2005394"/>
                  </a:lnTo>
                  <a:lnTo>
                    <a:pt x="1681002" y="2014036"/>
                  </a:lnTo>
                  <a:cubicBezTo>
                    <a:pt x="1680023" y="2016916"/>
                    <a:pt x="1679114" y="2019797"/>
                    <a:pt x="1678135" y="2022677"/>
                  </a:cubicBezTo>
                  <a:cubicBezTo>
                    <a:pt x="1676667" y="2025078"/>
                    <a:pt x="1675269" y="2027478"/>
                    <a:pt x="1673800" y="2029879"/>
                  </a:cubicBezTo>
                  <a:cubicBezTo>
                    <a:pt x="1672821" y="2032759"/>
                    <a:pt x="1671912" y="2035688"/>
                    <a:pt x="1670933" y="2038568"/>
                  </a:cubicBezTo>
                  <a:lnTo>
                    <a:pt x="1670933" y="2052971"/>
                  </a:lnTo>
                  <a:lnTo>
                    <a:pt x="1669465" y="2060172"/>
                  </a:lnTo>
                  <a:cubicBezTo>
                    <a:pt x="1668486" y="2060652"/>
                    <a:pt x="1667577" y="2061132"/>
                    <a:pt x="1666598" y="2061612"/>
                  </a:cubicBezTo>
                  <a:lnTo>
                    <a:pt x="1666598" y="2063052"/>
                  </a:lnTo>
                  <a:cubicBezTo>
                    <a:pt x="1667577" y="2064493"/>
                    <a:pt x="1668486" y="2065933"/>
                    <a:pt x="1669465" y="2067373"/>
                  </a:cubicBezTo>
                  <a:lnTo>
                    <a:pt x="1669465" y="2073134"/>
                  </a:lnTo>
                  <a:lnTo>
                    <a:pt x="1669465" y="2078895"/>
                  </a:lnTo>
                  <a:cubicBezTo>
                    <a:pt x="1668486" y="2082736"/>
                    <a:pt x="1667577" y="2086624"/>
                    <a:pt x="1666598" y="2090465"/>
                  </a:cubicBezTo>
                  <a:cubicBezTo>
                    <a:pt x="1666109" y="2091425"/>
                    <a:pt x="1665689" y="2092385"/>
                    <a:pt x="1665200" y="2093345"/>
                  </a:cubicBezTo>
                  <a:lnTo>
                    <a:pt x="1665200" y="2099106"/>
                  </a:lnTo>
                  <a:cubicBezTo>
                    <a:pt x="1666598" y="2101987"/>
                    <a:pt x="1668067" y="2104867"/>
                    <a:pt x="1669465" y="2107748"/>
                  </a:cubicBezTo>
                  <a:cubicBezTo>
                    <a:pt x="1670933" y="2110628"/>
                    <a:pt x="1672332" y="2113509"/>
                    <a:pt x="1673800" y="2116389"/>
                  </a:cubicBezTo>
                  <a:cubicBezTo>
                    <a:pt x="1674779" y="2117830"/>
                    <a:pt x="1675688" y="2119270"/>
                    <a:pt x="1676667" y="2120710"/>
                  </a:cubicBezTo>
                  <a:lnTo>
                    <a:pt x="1678135" y="2123591"/>
                  </a:lnTo>
                  <a:lnTo>
                    <a:pt x="1676667" y="2129352"/>
                  </a:lnTo>
                  <a:lnTo>
                    <a:pt x="1676667" y="2125031"/>
                  </a:lnTo>
                  <a:lnTo>
                    <a:pt x="1676667" y="2123591"/>
                  </a:lnTo>
                  <a:lnTo>
                    <a:pt x="1676667" y="2122150"/>
                  </a:lnTo>
                  <a:cubicBezTo>
                    <a:pt x="1674779" y="2119750"/>
                    <a:pt x="1672821" y="2117350"/>
                    <a:pt x="1670933" y="2114949"/>
                  </a:cubicBezTo>
                  <a:cubicBezTo>
                    <a:pt x="1669465" y="2113029"/>
                    <a:pt x="1668067" y="2111108"/>
                    <a:pt x="1666598" y="2109188"/>
                  </a:cubicBezTo>
                  <a:cubicBezTo>
                    <a:pt x="1667577" y="2111108"/>
                    <a:pt x="1668486" y="2113029"/>
                    <a:pt x="1669465" y="2114949"/>
                  </a:cubicBezTo>
                  <a:lnTo>
                    <a:pt x="1670933" y="2120710"/>
                  </a:lnTo>
                  <a:lnTo>
                    <a:pt x="1672402" y="2123591"/>
                  </a:lnTo>
                  <a:cubicBezTo>
                    <a:pt x="1672891" y="2125031"/>
                    <a:pt x="1673311" y="2126471"/>
                    <a:pt x="1673800" y="2127911"/>
                  </a:cubicBezTo>
                  <a:cubicBezTo>
                    <a:pt x="1675758" y="2132232"/>
                    <a:pt x="1677646" y="2136601"/>
                    <a:pt x="1679604" y="2140922"/>
                  </a:cubicBezTo>
                  <a:cubicBezTo>
                    <a:pt x="1681981" y="2144762"/>
                    <a:pt x="1684428" y="2148603"/>
                    <a:pt x="1686806" y="2152444"/>
                  </a:cubicBezTo>
                  <a:cubicBezTo>
                    <a:pt x="1689673" y="2156284"/>
                    <a:pt x="1692609" y="2160125"/>
                    <a:pt x="1695476" y="2163966"/>
                  </a:cubicBezTo>
                  <a:cubicBezTo>
                    <a:pt x="1697364" y="2168286"/>
                    <a:pt x="1699322" y="2172607"/>
                    <a:pt x="1701210" y="2176928"/>
                  </a:cubicBezTo>
                  <a:cubicBezTo>
                    <a:pt x="1702189" y="2178848"/>
                    <a:pt x="1703098" y="2180816"/>
                    <a:pt x="1704077" y="2182737"/>
                  </a:cubicBezTo>
                  <a:lnTo>
                    <a:pt x="1705545" y="2185617"/>
                  </a:lnTo>
                  <a:cubicBezTo>
                    <a:pt x="1707013" y="2187538"/>
                    <a:pt x="1708412" y="2189458"/>
                    <a:pt x="1709880" y="2191378"/>
                  </a:cubicBezTo>
                  <a:cubicBezTo>
                    <a:pt x="1710859" y="2192338"/>
                    <a:pt x="1711768" y="2193299"/>
                    <a:pt x="1712747" y="2194259"/>
                  </a:cubicBezTo>
                  <a:lnTo>
                    <a:pt x="1711279" y="2192818"/>
                  </a:lnTo>
                  <a:lnTo>
                    <a:pt x="1708412" y="2192818"/>
                  </a:lnTo>
                  <a:lnTo>
                    <a:pt x="1709880" y="2194259"/>
                  </a:lnTo>
                  <a:lnTo>
                    <a:pt x="1709880" y="2195699"/>
                  </a:lnTo>
                  <a:lnTo>
                    <a:pt x="1708412" y="2200020"/>
                  </a:lnTo>
                  <a:lnTo>
                    <a:pt x="1709880" y="2200020"/>
                  </a:lnTo>
                  <a:lnTo>
                    <a:pt x="1709880" y="2198579"/>
                  </a:lnTo>
                  <a:lnTo>
                    <a:pt x="1709880" y="2195699"/>
                  </a:lnTo>
                  <a:lnTo>
                    <a:pt x="1711279" y="2195699"/>
                  </a:lnTo>
                  <a:lnTo>
                    <a:pt x="1712747" y="2194259"/>
                  </a:lnTo>
                  <a:lnTo>
                    <a:pt x="1719949" y="2194259"/>
                  </a:lnTo>
                  <a:lnTo>
                    <a:pt x="1725683" y="2195699"/>
                  </a:lnTo>
                  <a:lnTo>
                    <a:pt x="1731486" y="2198579"/>
                  </a:lnTo>
                  <a:cubicBezTo>
                    <a:pt x="1732465" y="2199540"/>
                    <a:pt x="1733374" y="2200500"/>
                    <a:pt x="1734353" y="2201460"/>
                  </a:cubicBezTo>
                  <a:cubicBezTo>
                    <a:pt x="1736311" y="2202900"/>
                    <a:pt x="1738199" y="2204340"/>
                    <a:pt x="1740157" y="2205781"/>
                  </a:cubicBezTo>
                  <a:cubicBezTo>
                    <a:pt x="1740646" y="2206741"/>
                    <a:pt x="1741066" y="2207701"/>
                    <a:pt x="1741555" y="2208661"/>
                  </a:cubicBezTo>
                  <a:lnTo>
                    <a:pt x="1744492" y="2210101"/>
                  </a:lnTo>
                  <a:lnTo>
                    <a:pt x="1751694" y="2208661"/>
                  </a:lnTo>
                  <a:lnTo>
                    <a:pt x="1758896" y="2207221"/>
                  </a:lnTo>
                  <a:lnTo>
                    <a:pt x="1760557" y="2205969"/>
                  </a:lnTo>
                  <a:lnTo>
                    <a:pt x="1771831" y="2201460"/>
                  </a:lnTo>
                  <a:lnTo>
                    <a:pt x="1780502" y="2201460"/>
                  </a:lnTo>
                  <a:lnTo>
                    <a:pt x="1783369" y="2201460"/>
                  </a:lnTo>
                  <a:lnTo>
                    <a:pt x="1786235" y="2201460"/>
                  </a:lnTo>
                  <a:lnTo>
                    <a:pt x="1786235" y="2200020"/>
                  </a:lnTo>
                  <a:lnTo>
                    <a:pt x="1786235" y="2198579"/>
                  </a:lnTo>
                  <a:lnTo>
                    <a:pt x="1793507" y="2195699"/>
                  </a:lnTo>
                  <a:lnTo>
                    <a:pt x="1797773" y="2195699"/>
                  </a:lnTo>
                  <a:lnTo>
                    <a:pt x="1802108" y="2195699"/>
                  </a:lnTo>
                  <a:lnTo>
                    <a:pt x="1803576" y="2198579"/>
                  </a:lnTo>
                  <a:lnTo>
                    <a:pt x="1802108" y="2198579"/>
                  </a:lnTo>
                  <a:lnTo>
                    <a:pt x="1802108" y="2200020"/>
                  </a:lnTo>
                  <a:lnTo>
                    <a:pt x="1803576" y="2202900"/>
                  </a:lnTo>
                  <a:lnTo>
                    <a:pt x="1805045" y="2201460"/>
                  </a:lnTo>
                  <a:lnTo>
                    <a:pt x="1809310" y="2201460"/>
                  </a:lnTo>
                  <a:lnTo>
                    <a:pt x="1812247" y="2202900"/>
                  </a:lnTo>
                  <a:lnTo>
                    <a:pt x="1812247" y="2200020"/>
                  </a:lnTo>
                  <a:cubicBezTo>
                    <a:pt x="1814135" y="2198579"/>
                    <a:pt x="1816092" y="2197139"/>
                    <a:pt x="1817980" y="2195699"/>
                  </a:cubicBezTo>
                  <a:lnTo>
                    <a:pt x="1817980" y="2194259"/>
                  </a:lnTo>
                  <a:lnTo>
                    <a:pt x="1813645" y="2192818"/>
                  </a:lnTo>
                  <a:cubicBezTo>
                    <a:pt x="1815113" y="2191858"/>
                    <a:pt x="1816512" y="2190898"/>
                    <a:pt x="1817980" y="2189938"/>
                  </a:cubicBezTo>
                  <a:cubicBezTo>
                    <a:pt x="1819449" y="2188498"/>
                    <a:pt x="1820847" y="2187057"/>
                    <a:pt x="1822316" y="2185617"/>
                  </a:cubicBezTo>
                  <a:cubicBezTo>
                    <a:pt x="1823784" y="2184657"/>
                    <a:pt x="1825182" y="2183697"/>
                    <a:pt x="1826651" y="2182737"/>
                  </a:cubicBezTo>
                  <a:cubicBezTo>
                    <a:pt x="1827140" y="2181296"/>
                    <a:pt x="1827560" y="2179808"/>
                    <a:pt x="1828049" y="2178368"/>
                  </a:cubicBezTo>
                  <a:lnTo>
                    <a:pt x="1829518" y="2171167"/>
                  </a:lnTo>
                  <a:cubicBezTo>
                    <a:pt x="1830496" y="2170207"/>
                    <a:pt x="1831405" y="2169246"/>
                    <a:pt x="1832384" y="2168286"/>
                  </a:cubicBezTo>
                  <a:lnTo>
                    <a:pt x="1835321" y="2163966"/>
                  </a:lnTo>
                  <a:lnTo>
                    <a:pt x="1835321" y="2161085"/>
                  </a:lnTo>
                  <a:lnTo>
                    <a:pt x="1835321" y="2155324"/>
                  </a:lnTo>
                  <a:cubicBezTo>
                    <a:pt x="1835811" y="2152444"/>
                    <a:pt x="1836230" y="2149563"/>
                    <a:pt x="1836720" y="2146683"/>
                  </a:cubicBezTo>
                  <a:lnTo>
                    <a:pt x="1838188" y="2138041"/>
                  </a:lnTo>
                  <a:lnTo>
                    <a:pt x="1836720" y="2139481"/>
                  </a:lnTo>
                  <a:lnTo>
                    <a:pt x="1838188" y="2136601"/>
                  </a:lnTo>
                  <a:cubicBezTo>
                    <a:pt x="1839167" y="2135641"/>
                    <a:pt x="1840076" y="2134633"/>
                    <a:pt x="1841055" y="2133672"/>
                  </a:cubicBezTo>
                  <a:lnTo>
                    <a:pt x="1848257" y="2130792"/>
                  </a:lnTo>
                  <a:lnTo>
                    <a:pt x="1855459" y="2127911"/>
                  </a:lnTo>
                  <a:lnTo>
                    <a:pt x="1861262" y="2127911"/>
                  </a:lnTo>
                  <a:lnTo>
                    <a:pt x="1871331" y="2125031"/>
                  </a:lnTo>
                  <a:lnTo>
                    <a:pt x="1880002" y="2122150"/>
                  </a:lnTo>
                  <a:lnTo>
                    <a:pt x="1884337" y="2122150"/>
                  </a:lnTo>
                  <a:lnTo>
                    <a:pt x="1890070" y="2122150"/>
                  </a:lnTo>
                  <a:lnTo>
                    <a:pt x="1900139" y="2123591"/>
                  </a:lnTo>
                  <a:cubicBezTo>
                    <a:pt x="1899160" y="2123111"/>
                    <a:pt x="1898251" y="2122630"/>
                    <a:pt x="1897272" y="2122150"/>
                  </a:cubicBezTo>
                  <a:lnTo>
                    <a:pt x="1903076" y="2123591"/>
                  </a:lnTo>
                  <a:lnTo>
                    <a:pt x="1907341" y="2125031"/>
                  </a:lnTo>
                  <a:cubicBezTo>
                    <a:pt x="1906852" y="2124551"/>
                    <a:pt x="1906432" y="2124071"/>
                    <a:pt x="1905943" y="2123591"/>
                  </a:cubicBezTo>
                  <a:cubicBezTo>
                    <a:pt x="1906432" y="2123111"/>
                    <a:pt x="1906852" y="2122630"/>
                    <a:pt x="1907341" y="2122150"/>
                  </a:cubicBezTo>
                  <a:lnTo>
                    <a:pt x="1911676" y="2122150"/>
                  </a:lnTo>
                  <a:lnTo>
                    <a:pt x="1914613" y="2122150"/>
                  </a:lnTo>
                  <a:cubicBezTo>
                    <a:pt x="1916012" y="2123111"/>
                    <a:pt x="1917480" y="2124071"/>
                    <a:pt x="1918878" y="2125031"/>
                  </a:cubicBezTo>
                  <a:lnTo>
                    <a:pt x="1920347" y="2129352"/>
                  </a:lnTo>
                  <a:lnTo>
                    <a:pt x="1920347" y="2136601"/>
                  </a:lnTo>
                  <a:lnTo>
                    <a:pt x="1918878" y="2139481"/>
                  </a:lnTo>
                  <a:cubicBezTo>
                    <a:pt x="1917480" y="2140922"/>
                    <a:pt x="1916012" y="2142362"/>
                    <a:pt x="1914613" y="2143802"/>
                  </a:cubicBezTo>
                  <a:cubicBezTo>
                    <a:pt x="1913145" y="2146202"/>
                    <a:pt x="1911746" y="2148603"/>
                    <a:pt x="1910278" y="2151003"/>
                  </a:cubicBezTo>
                  <a:cubicBezTo>
                    <a:pt x="1908810" y="2151963"/>
                    <a:pt x="1907411" y="2152924"/>
                    <a:pt x="1905943" y="2153884"/>
                  </a:cubicBezTo>
                  <a:lnTo>
                    <a:pt x="1904474" y="2159645"/>
                  </a:lnTo>
                  <a:lnTo>
                    <a:pt x="1905943" y="2162525"/>
                  </a:lnTo>
                  <a:lnTo>
                    <a:pt x="1905943" y="2163966"/>
                  </a:lnTo>
                  <a:lnTo>
                    <a:pt x="1904474" y="2163966"/>
                  </a:lnTo>
                  <a:lnTo>
                    <a:pt x="1904474" y="2166846"/>
                  </a:lnTo>
                  <a:cubicBezTo>
                    <a:pt x="1903985" y="2167326"/>
                    <a:pt x="1903565" y="2167806"/>
                    <a:pt x="1903076" y="2168286"/>
                  </a:cubicBezTo>
                  <a:lnTo>
                    <a:pt x="1900139" y="2171167"/>
                  </a:lnTo>
                  <a:lnTo>
                    <a:pt x="1900139" y="2172607"/>
                  </a:lnTo>
                  <a:cubicBezTo>
                    <a:pt x="1901608" y="2173567"/>
                    <a:pt x="1903006" y="2174527"/>
                    <a:pt x="1904474" y="2175487"/>
                  </a:cubicBezTo>
                  <a:lnTo>
                    <a:pt x="1904474" y="2176928"/>
                  </a:lnTo>
                  <a:cubicBezTo>
                    <a:pt x="1903006" y="2177888"/>
                    <a:pt x="1901608" y="2178848"/>
                    <a:pt x="1900139" y="2179808"/>
                  </a:cubicBezTo>
                  <a:lnTo>
                    <a:pt x="1900139" y="2182737"/>
                  </a:lnTo>
                  <a:cubicBezTo>
                    <a:pt x="1901118" y="2181777"/>
                    <a:pt x="1902097" y="2180768"/>
                    <a:pt x="1903076" y="2179808"/>
                  </a:cubicBezTo>
                  <a:lnTo>
                    <a:pt x="1904474" y="2179808"/>
                  </a:lnTo>
                  <a:cubicBezTo>
                    <a:pt x="1903985" y="2182209"/>
                    <a:pt x="1903565" y="2184657"/>
                    <a:pt x="1903076" y="2187057"/>
                  </a:cubicBezTo>
                  <a:lnTo>
                    <a:pt x="1900139" y="2194259"/>
                  </a:lnTo>
                  <a:cubicBezTo>
                    <a:pt x="1899160" y="2196659"/>
                    <a:pt x="1898251" y="2199060"/>
                    <a:pt x="1897272" y="2201460"/>
                  </a:cubicBezTo>
                  <a:lnTo>
                    <a:pt x="1895804" y="2208661"/>
                  </a:lnTo>
                  <a:cubicBezTo>
                    <a:pt x="1895315" y="2207701"/>
                    <a:pt x="1894895" y="2206741"/>
                    <a:pt x="1894406" y="2205781"/>
                  </a:cubicBezTo>
                  <a:cubicBezTo>
                    <a:pt x="1893427" y="2204340"/>
                    <a:pt x="1892518" y="2202900"/>
                    <a:pt x="1891539" y="2201460"/>
                  </a:cubicBezTo>
                  <a:lnTo>
                    <a:pt x="1891539" y="2192818"/>
                  </a:lnTo>
                  <a:lnTo>
                    <a:pt x="1888602" y="2195699"/>
                  </a:lnTo>
                  <a:cubicBezTo>
                    <a:pt x="1888113" y="2196659"/>
                    <a:pt x="1887693" y="2197619"/>
                    <a:pt x="1887204" y="2198579"/>
                  </a:cubicBezTo>
                  <a:cubicBezTo>
                    <a:pt x="1886225" y="2199540"/>
                    <a:pt x="1885316" y="2200500"/>
                    <a:pt x="1884337" y="2201460"/>
                  </a:cubicBezTo>
                  <a:lnTo>
                    <a:pt x="1884305" y="2201460"/>
                  </a:lnTo>
                  <a:lnTo>
                    <a:pt x="1884305" y="2202898"/>
                  </a:lnTo>
                  <a:lnTo>
                    <a:pt x="1884305" y="2207221"/>
                  </a:lnTo>
                  <a:lnTo>
                    <a:pt x="1887190" y="2205778"/>
                  </a:lnTo>
                  <a:lnTo>
                    <a:pt x="1888631" y="2207221"/>
                  </a:lnTo>
                  <a:lnTo>
                    <a:pt x="1890072" y="2211544"/>
                  </a:lnTo>
                  <a:lnTo>
                    <a:pt x="1887190" y="2223077"/>
                  </a:lnTo>
                  <a:lnTo>
                    <a:pt x="1887190" y="2234616"/>
                  </a:lnTo>
                  <a:lnTo>
                    <a:pt x="1887190" y="2238939"/>
                  </a:lnTo>
                  <a:lnTo>
                    <a:pt x="1887190" y="2244706"/>
                  </a:lnTo>
                  <a:lnTo>
                    <a:pt x="1884305" y="2253359"/>
                  </a:lnTo>
                  <a:lnTo>
                    <a:pt x="1884305" y="2251915"/>
                  </a:lnTo>
                  <a:lnTo>
                    <a:pt x="1882864" y="2254795"/>
                  </a:lnTo>
                  <a:lnTo>
                    <a:pt x="1879979" y="2257682"/>
                  </a:lnTo>
                  <a:lnTo>
                    <a:pt x="1875656" y="2260561"/>
                  </a:lnTo>
                  <a:lnTo>
                    <a:pt x="1872771" y="2264891"/>
                  </a:lnTo>
                  <a:lnTo>
                    <a:pt x="1872771" y="2269214"/>
                  </a:lnTo>
                  <a:lnTo>
                    <a:pt x="1868035" y="2269214"/>
                  </a:lnTo>
                  <a:lnTo>
                    <a:pt x="1868036" y="2269215"/>
                  </a:lnTo>
                  <a:lnTo>
                    <a:pt x="1872773" y="2269215"/>
                  </a:lnTo>
                  <a:lnTo>
                    <a:pt x="1875650" y="2270656"/>
                  </a:lnTo>
                  <a:lnTo>
                    <a:pt x="1879979" y="2273536"/>
                  </a:lnTo>
                  <a:lnTo>
                    <a:pt x="1879979" y="2270656"/>
                  </a:lnTo>
                  <a:lnTo>
                    <a:pt x="1881423" y="2270656"/>
                  </a:lnTo>
                  <a:cubicBezTo>
                    <a:pt x="1880945" y="2269695"/>
                    <a:pt x="1880457" y="2268735"/>
                    <a:pt x="1879979" y="2267775"/>
                  </a:cubicBezTo>
                  <a:lnTo>
                    <a:pt x="1888629" y="2272096"/>
                  </a:lnTo>
                  <a:lnTo>
                    <a:pt x="1882866" y="2276427"/>
                  </a:lnTo>
                  <a:lnTo>
                    <a:pt x="1881430" y="2277860"/>
                  </a:lnTo>
                  <a:lnTo>
                    <a:pt x="1887187" y="2273538"/>
                  </a:lnTo>
                  <a:lnTo>
                    <a:pt x="1888629" y="2273538"/>
                  </a:lnTo>
                  <a:lnTo>
                    <a:pt x="1891513" y="2272098"/>
                  </a:lnTo>
                  <a:lnTo>
                    <a:pt x="1895838" y="2269218"/>
                  </a:lnTo>
                  <a:lnTo>
                    <a:pt x="1898721" y="2269218"/>
                  </a:lnTo>
                  <a:lnTo>
                    <a:pt x="1903046" y="2270658"/>
                  </a:lnTo>
                  <a:lnTo>
                    <a:pt x="1905930" y="2270658"/>
                  </a:lnTo>
                  <a:lnTo>
                    <a:pt x="1910255" y="2272098"/>
                  </a:lnTo>
                  <a:lnTo>
                    <a:pt x="1918905" y="2272098"/>
                  </a:lnTo>
                  <a:lnTo>
                    <a:pt x="1926113" y="2272098"/>
                  </a:lnTo>
                  <a:lnTo>
                    <a:pt x="1930438" y="2270658"/>
                  </a:lnTo>
                  <a:lnTo>
                    <a:pt x="1933322" y="2270658"/>
                  </a:lnTo>
                  <a:lnTo>
                    <a:pt x="1937647" y="2269218"/>
                  </a:lnTo>
                  <a:cubicBezTo>
                    <a:pt x="1938123" y="2268735"/>
                    <a:pt x="1938613" y="2268252"/>
                    <a:pt x="1939089" y="2267770"/>
                  </a:cubicBezTo>
                  <a:cubicBezTo>
                    <a:pt x="1938613" y="2266812"/>
                    <a:pt x="1938123" y="2265847"/>
                    <a:pt x="1937647" y="2264889"/>
                  </a:cubicBezTo>
                  <a:lnTo>
                    <a:pt x="1946297" y="2267770"/>
                  </a:lnTo>
                  <a:lnTo>
                    <a:pt x="1953506" y="2269218"/>
                  </a:lnTo>
                  <a:lnTo>
                    <a:pt x="1960714" y="2267770"/>
                  </a:lnTo>
                  <a:lnTo>
                    <a:pt x="1965039" y="2267770"/>
                  </a:lnTo>
                  <a:lnTo>
                    <a:pt x="1969364" y="2269218"/>
                  </a:lnTo>
                  <a:lnTo>
                    <a:pt x="1972248" y="2270658"/>
                  </a:lnTo>
                  <a:lnTo>
                    <a:pt x="1975131" y="2270658"/>
                  </a:lnTo>
                  <a:lnTo>
                    <a:pt x="1976573" y="2270658"/>
                  </a:lnTo>
                  <a:lnTo>
                    <a:pt x="1978015" y="2270658"/>
                  </a:lnTo>
                  <a:lnTo>
                    <a:pt x="1985223" y="2276419"/>
                  </a:lnTo>
                  <a:lnTo>
                    <a:pt x="1988691" y="2279022"/>
                  </a:lnTo>
                  <a:lnTo>
                    <a:pt x="1985223" y="2277867"/>
                  </a:lnTo>
                  <a:lnTo>
                    <a:pt x="1982340" y="2277867"/>
                  </a:lnTo>
                  <a:lnTo>
                    <a:pt x="1980898" y="2277867"/>
                  </a:lnTo>
                  <a:cubicBezTo>
                    <a:pt x="1981374" y="2278350"/>
                    <a:pt x="1981864" y="2278825"/>
                    <a:pt x="1982340" y="2279307"/>
                  </a:cubicBezTo>
                  <a:lnTo>
                    <a:pt x="1982340" y="2280748"/>
                  </a:lnTo>
                  <a:lnTo>
                    <a:pt x="1988106" y="2285076"/>
                  </a:lnTo>
                  <a:lnTo>
                    <a:pt x="1988106" y="2283628"/>
                  </a:lnTo>
                  <a:cubicBezTo>
                    <a:pt x="1987141" y="2282671"/>
                    <a:pt x="1986189" y="2281705"/>
                    <a:pt x="1985223" y="2280748"/>
                  </a:cubicBezTo>
                  <a:lnTo>
                    <a:pt x="1988106" y="2280748"/>
                  </a:lnTo>
                  <a:cubicBezTo>
                    <a:pt x="1988582" y="2281705"/>
                    <a:pt x="1989072" y="2282671"/>
                    <a:pt x="1989548" y="2283628"/>
                  </a:cubicBezTo>
                  <a:lnTo>
                    <a:pt x="1992432" y="2285076"/>
                  </a:lnTo>
                  <a:lnTo>
                    <a:pt x="1995315" y="2285076"/>
                  </a:lnTo>
                  <a:lnTo>
                    <a:pt x="1995315" y="2286516"/>
                  </a:lnTo>
                  <a:lnTo>
                    <a:pt x="1995315" y="2287957"/>
                  </a:lnTo>
                  <a:cubicBezTo>
                    <a:pt x="1995791" y="2287474"/>
                    <a:pt x="1996281" y="2286999"/>
                    <a:pt x="1996757" y="2286516"/>
                  </a:cubicBezTo>
                  <a:lnTo>
                    <a:pt x="1996757" y="2285076"/>
                  </a:lnTo>
                  <a:lnTo>
                    <a:pt x="1999640" y="2286516"/>
                  </a:lnTo>
                  <a:cubicBezTo>
                    <a:pt x="2000116" y="2287957"/>
                    <a:pt x="2000606" y="2289397"/>
                    <a:pt x="2001082" y="2290837"/>
                  </a:cubicBezTo>
                  <a:lnTo>
                    <a:pt x="2005395" y="2292281"/>
                  </a:lnTo>
                  <a:lnTo>
                    <a:pt x="2005408" y="2292281"/>
                  </a:lnTo>
                  <a:lnTo>
                    <a:pt x="2005405" y="2292284"/>
                  </a:lnTo>
                  <a:lnTo>
                    <a:pt x="2005407" y="2292285"/>
                  </a:lnTo>
                  <a:lnTo>
                    <a:pt x="2005404" y="2292285"/>
                  </a:lnTo>
                  <a:cubicBezTo>
                    <a:pt x="2004921" y="2292760"/>
                    <a:pt x="2004449" y="2293245"/>
                    <a:pt x="2003966" y="2293719"/>
                  </a:cubicBezTo>
                  <a:lnTo>
                    <a:pt x="2001082" y="2295168"/>
                  </a:lnTo>
                  <a:lnTo>
                    <a:pt x="1999640" y="2293719"/>
                  </a:lnTo>
                  <a:lnTo>
                    <a:pt x="1999640" y="2299493"/>
                  </a:lnTo>
                  <a:lnTo>
                    <a:pt x="2001082" y="2302369"/>
                  </a:lnTo>
                  <a:lnTo>
                    <a:pt x="2003966" y="2306694"/>
                  </a:lnTo>
                  <a:lnTo>
                    <a:pt x="2003966" y="2311019"/>
                  </a:lnTo>
                  <a:lnTo>
                    <a:pt x="1999640" y="2318231"/>
                  </a:lnTo>
                  <a:lnTo>
                    <a:pt x="1996757" y="2325443"/>
                  </a:lnTo>
                  <a:lnTo>
                    <a:pt x="1996757" y="2335532"/>
                  </a:lnTo>
                  <a:lnTo>
                    <a:pt x="1996757" y="2345620"/>
                  </a:lnTo>
                  <a:lnTo>
                    <a:pt x="1996757" y="2354270"/>
                  </a:lnTo>
                  <a:lnTo>
                    <a:pt x="1996757" y="2357157"/>
                  </a:lnTo>
                  <a:cubicBezTo>
                    <a:pt x="1996273" y="2357632"/>
                    <a:pt x="1995799" y="2358119"/>
                    <a:pt x="1995315" y="2358595"/>
                  </a:cubicBezTo>
                  <a:lnTo>
                    <a:pt x="1995315" y="2354270"/>
                  </a:lnTo>
                  <a:lnTo>
                    <a:pt x="1995315" y="2347069"/>
                  </a:lnTo>
                  <a:lnTo>
                    <a:pt x="1992431" y="2348507"/>
                  </a:lnTo>
                  <a:lnTo>
                    <a:pt x="1992431" y="2349945"/>
                  </a:lnTo>
                  <a:lnTo>
                    <a:pt x="1992431" y="2354270"/>
                  </a:lnTo>
                  <a:lnTo>
                    <a:pt x="1989547" y="2355719"/>
                  </a:lnTo>
                  <a:cubicBezTo>
                    <a:pt x="1990032" y="2356194"/>
                    <a:pt x="1990505" y="2356681"/>
                    <a:pt x="1990989" y="2357157"/>
                  </a:cubicBezTo>
                  <a:cubicBezTo>
                    <a:pt x="1991473" y="2358595"/>
                    <a:pt x="1991947" y="2360044"/>
                    <a:pt x="1992431" y="2361482"/>
                  </a:cubicBezTo>
                  <a:lnTo>
                    <a:pt x="1992431" y="2368694"/>
                  </a:lnTo>
                  <a:cubicBezTo>
                    <a:pt x="1991947" y="2367256"/>
                    <a:pt x="1991473" y="2365807"/>
                    <a:pt x="1990989" y="2364369"/>
                  </a:cubicBezTo>
                  <a:lnTo>
                    <a:pt x="1990989" y="2368694"/>
                  </a:lnTo>
                  <a:cubicBezTo>
                    <a:pt x="1990505" y="2370132"/>
                    <a:pt x="1990032" y="2371581"/>
                    <a:pt x="1989547" y="2373019"/>
                  </a:cubicBezTo>
                  <a:lnTo>
                    <a:pt x="1992431" y="2373019"/>
                  </a:lnTo>
                  <a:lnTo>
                    <a:pt x="1992431" y="2374457"/>
                  </a:lnTo>
                  <a:cubicBezTo>
                    <a:pt x="1991947" y="2376382"/>
                    <a:pt x="1991473" y="2378295"/>
                    <a:pt x="1990989" y="2380220"/>
                  </a:cubicBezTo>
                  <a:lnTo>
                    <a:pt x="1988106" y="2387432"/>
                  </a:lnTo>
                  <a:cubicBezTo>
                    <a:pt x="1988590" y="2388394"/>
                    <a:pt x="1989063" y="2389357"/>
                    <a:pt x="1989547" y="2390319"/>
                  </a:cubicBezTo>
                  <a:cubicBezTo>
                    <a:pt x="1990032" y="2391757"/>
                    <a:pt x="1990505" y="2393206"/>
                    <a:pt x="1990989" y="2394644"/>
                  </a:cubicBezTo>
                  <a:cubicBezTo>
                    <a:pt x="1991473" y="2395120"/>
                    <a:pt x="1991947" y="2395606"/>
                    <a:pt x="1992431" y="2396082"/>
                  </a:cubicBezTo>
                  <a:lnTo>
                    <a:pt x="1992431" y="2396083"/>
                  </a:lnTo>
                  <a:lnTo>
                    <a:pt x="1995312" y="2400412"/>
                  </a:lnTo>
                  <a:lnTo>
                    <a:pt x="1995312" y="2401847"/>
                  </a:lnTo>
                  <a:lnTo>
                    <a:pt x="1999636" y="2409055"/>
                  </a:lnTo>
                  <a:lnTo>
                    <a:pt x="2003969" y="2416271"/>
                  </a:lnTo>
                  <a:lnTo>
                    <a:pt x="2006849" y="2419149"/>
                  </a:lnTo>
                  <a:lnTo>
                    <a:pt x="2012618" y="2424914"/>
                  </a:lnTo>
                  <a:lnTo>
                    <a:pt x="2016943" y="2429243"/>
                  </a:lnTo>
                  <a:lnTo>
                    <a:pt x="2018383" y="2430685"/>
                  </a:lnTo>
                  <a:lnTo>
                    <a:pt x="2019830" y="2429242"/>
                  </a:lnTo>
                  <a:lnTo>
                    <a:pt x="2021263" y="2432124"/>
                  </a:lnTo>
                  <a:lnTo>
                    <a:pt x="2024154" y="2435006"/>
                  </a:lnTo>
                  <a:lnTo>
                    <a:pt x="2024154" y="2439336"/>
                  </a:lnTo>
                  <a:lnTo>
                    <a:pt x="2024154" y="2440777"/>
                  </a:lnTo>
                  <a:lnTo>
                    <a:pt x="2027032" y="2440777"/>
                  </a:lnTo>
                  <a:lnTo>
                    <a:pt x="2027032" y="2443659"/>
                  </a:lnTo>
                  <a:cubicBezTo>
                    <a:pt x="2027987" y="2444622"/>
                    <a:pt x="2028956" y="2445579"/>
                    <a:pt x="2029911" y="2446541"/>
                  </a:cubicBezTo>
                  <a:lnTo>
                    <a:pt x="2037126" y="2446541"/>
                  </a:lnTo>
                  <a:cubicBezTo>
                    <a:pt x="2036171" y="2445100"/>
                    <a:pt x="2035203" y="2443659"/>
                    <a:pt x="2034248" y="2442218"/>
                  </a:cubicBezTo>
                  <a:lnTo>
                    <a:pt x="2037126" y="2442218"/>
                  </a:lnTo>
                  <a:cubicBezTo>
                    <a:pt x="2038081" y="2443659"/>
                    <a:pt x="2039049" y="2445100"/>
                    <a:pt x="2040004" y="2446541"/>
                  </a:cubicBezTo>
                  <a:lnTo>
                    <a:pt x="2042896" y="2449423"/>
                  </a:lnTo>
                  <a:lnTo>
                    <a:pt x="2045774" y="2449423"/>
                  </a:lnTo>
                  <a:lnTo>
                    <a:pt x="2052990" y="2449423"/>
                  </a:lnTo>
                  <a:lnTo>
                    <a:pt x="2058746" y="2447982"/>
                  </a:lnTo>
                  <a:lnTo>
                    <a:pt x="2067407" y="2442218"/>
                  </a:lnTo>
                  <a:lnTo>
                    <a:pt x="2076055" y="2439336"/>
                  </a:lnTo>
                  <a:lnTo>
                    <a:pt x="2083257" y="2433565"/>
                  </a:lnTo>
                  <a:lnTo>
                    <a:pt x="2086149" y="2432124"/>
                  </a:lnTo>
                  <a:lnTo>
                    <a:pt x="2090473" y="2429242"/>
                  </a:lnTo>
                  <a:lnTo>
                    <a:pt x="2096229" y="2429242"/>
                  </a:lnTo>
                  <a:lnTo>
                    <a:pt x="2100566" y="2429242"/>
                  </a:lnTo>
                  <a:cubicBezTo>
                    <a:pt x="2100089" y="2430683"/>
                    <a:pt x="2099598" y="2432124"/>
                    <a:pt x="2099121" y="2433565"/>
                  </a:cubicBezTo>
                  <a:lnTo>
                    <a:pt x="2106323" y="2433565"/>
                  </a:lnTo>
                  <a:lnTo>
                    <a:pt x="2113539" y="2433565"/>
                  </a:lnTo>
                  <a:lnTo>
                    <a:pt x="2117863" y="2436448"/>
                  </a:lnTo>
                  <a:lnTo>
                    <a:pt x="2123632" y="2440777"/>
                  </a:lnTo>
                  <a:lnTo>
                    <a:pt x="2130834" y="2447982"/>
                  </a:lnTo>
                  <a:lnTo>
                    <a:pt x="2135158" y="2450865"/>
                  </a:lnTo>
                  <a:lnTo>
                    <a:pt x="2138050" y="2452312"/>
                  </a:lnTo>
                  <a:lnTo>
                    <a:pt x="2138050" y="2456635"/>
                  </a:lnTo>
                  <a:lnTo>
                    <a:pt x="2138050" y="2459517"/>
                  </a:lnTo>
                  <a:cubicBezTo>
                    <a:pt x="2139005" y="2461921"/>
                    <a:pt x="2139973" y="2464319"/>
                    <a:pt x="2140928" y="2466723"/>
                  </a:cubicBezTo>
                  <a:lnTo>
                    <a:pt x="2140928" y="2471052"/>
                  </a:lnTo>
                  <a:cubicBezTo>
                    <a:pt x="2140451" y="2472493"/>
                    <a:pt x="2139960" y="2473934"/>
                    <a:pt x="2139482" y="2475375"/>
                  </a:cubicBezTo>
                  <a:lnTo>
                    <a:pt x="2132280" y="2481140"/>
                  </a:lnTo>
                  <a:cubicBezTo>
                    <a:pt x="2131803" y="2480177"/>
                    <a:pt x="2131312" y="2479220"/>
                    <a:pt x="2130834" y="2478257"/>
                  </a:cubicBezTo>
                  <a:cubicBezTo>
                    <a:pt x="2130357" y="2478736"/>
                    <a:pt x="2129866" y="2479220"/>
                    <a:pt x="2129389" y="2479698"/>
                  </a:cubicBezTo>
                  <a:lnTo>
                    <a:pt x="2129389" y="2481140"/>
                  </a:lnTo>
                  <a:lnTo>
                    <a:pt x="2129389" y="2486910"/>
                  </a:lnTo>
                  <a:lnTo>
                    <a:pt x="2125065" y="2489792"/>
                  </a:lnTo>
                  <a:cubicBezTo>
                    <a:pt x="2124110" y="2488351"/>
                    <a:pt x="2123142" y="2486910"/>
                    <a:pt x="2122187" y="2485469"/>
                  </a:cubicBezTo>
                  <a:lnTo>
                    <a:pt x="2117863" y="2479698"/>
                  </a:lnTo>
                  <a:cubicBezTo>
                    <a:pt x="2116894" y="2477779"/>
                    <a:pt x="2115939" y="2475854"/>
                    <a:pt x="2114971" y="2473934"/>
                  </a:cubicBezTo>
                  <a:lnTo>
                    <a:pt x="2113539" y="2468170"/>
                  </a:lnTo>
                  <a:lnTo>
                    <a:pt x="2116417" y="2468170"/>
                  </a:lnTo>
                  <a:cubicBezTo>
                    <a:pt x="2116894" y="2467685"/>
                    <a:pt x="2117385" y="2467207"/>
                    <a:pt x="2117863" y="2466723"/>
                  </a:cubicBezTo>
                  <a:lnTo>
                    <a:pt x="2117863" y="2462399"/>
                  </a:lnTo>
                  <a:lnTo>
                    <a:pt x="2122187" y="2462399"/>
                  </a:lnTo>
                  <a:lnTo>
                    <a:pt x="2123632" y="2463840"/>
                  </a:lnTo>
                  <a:cubicBezTo>
                    <a:pt x="2123155" y="2462399"/>
                    <a:pt x="2122664" y="2460958"/>
                    <a:pt x="2122187" y="2459517"/>
                  </a:cubicBezTo>
                  <a:cubicBezTo>
                    <a:pt x="2121709" y="2458554"/>
                    <a:pt x="2121218" y="2457598"/>
                    <a:pt x="2120741" y="2456635"/>
                  </a:cubicBezTo>
                  <a:lnTo>
                    <a:pt x="2120741" y="2458076"/>
                  </a:lnTo>
                  <a:lnTo>
                    <a:pt x="2117863" y="2459517"/>
                  </a:lnTo>
                  <a:lnTo>
                    <a:pt x="2117863" y="2458076"/>
                  </a:lnTo>
                  <a:lnTo>
                    <a:pt x="2116417" y="2458076"/>
                  </a:lnTo>
                  <a:cubicBezTo>
                    <a:pt x="2115939" y="2457598"/>
                    <a:pt x="2115449" y="2457113"/>
                    <a:pt x="2114971" y="2456635"/>
                  </a:cubicBezTo>
                  <a:lnTo>
                    <a:pt x="2114971" y="2462399"/>
                  </a:lnTo>
                  <a:cubicBezTo>
                    <a:pt x="2114016" y="2459995"/>
                    <a:pt x="2113048" y="2457598"/>
                    <a:pt x="2112093" y="2455194"/>
                  </a:cubicBezTo>
                  <a:cubicBezTo>
                    <a:pt x="2111138" y="2454231"/>
                    <a:pt x="2110169" y="2453274"/>
                    <a:pt x="2109214" y="2452312"/>
                  </a:cubicBezTo>
                  <a:cubicBezTo>
                    <a:pt x="2108737" y="2451349"/>
                    <a:pt x="2108246" y="2450386"/>
                    <a:pt x="2107769" y="2449423"/>
                  </a:cubicBezTo>
                  <a:lnTo>
                    <a:pt x="2101999" y="2446541"/>
                  </a:lnTo>
                  <a:cubicBezTo>
                    <a:pt x="2101044" y="2445579"/>
                    <a:pt x="2100076" y="2444622"/>
                    <a:pt x="2099121" y="2443659"/>
                  </a:cubicBezTo>
                  <a:lnTo>
                    <a:pt x="2097675" y="2443659"/>
                  </a:lnTo>
                  <a:lnTo>
                    <a:pt x="2089027" y="2446541"/>
                  </a:lnTo>
                  <a:lnTo>
                    <a:pt x="2084703" y="2447982"/>
                  </a:lnTo>
                  <a:cubicBezTo>
                    <a:pt x="2084226" y="2448945"/>
                    <a:pt x="2083735" y="2449902"/>
                    <a:pt x="2083257" y="2450865"/>
                  </a:cubicBezTo>
                  <a:cubicBezTo>
                    <a:pt x="2082780" y="2452306"/>
                    <a:pt x="2082289" y="2453753"/>
                    <a:pt x="2081812" y="2455194"/>
                  </a:cubicBezTo>
                  <a:lnTo>
                    <a:pt x="2077488" y="2458076"/>
                  </a:lnTo>
                  <a:cubicBezTo>
                    <a:pt x="2076533" y="2459517"/>
                    <a:pt x="2075564" y="2460958"/>
                    <a:pt x="2074609" y="2462399"/>
                  </a:cubicBezTo>
                  <a:lnTo>
                    <a:pt x="2070285" y="2462399"/>
                  </a:lnTo>
                  <a:lnTo>
                    <a:pt x="2067407" y="2462399"/>
                  </a:lnTo>
                  <a:lnTo>
                    <a:pt x="2067407" y="2463840"/>
                  </a:lnTo>
                  <a:lnTo>
                    <a:pt x="2067407" y="2466723"/>
                  </a:lnTo>
                  <a:lnTo>
                    <a:pt x="2074609" y="2475375"/>
                  </a:lnTo>
                  <a:cubicBezTo>
                    <a:pt x="2075087" y="2476816"/>
                    <a:pt x="2075578" y="2478257"/>
                    <a:pt x="2076055" y="2479698"/>
                  </a:cubicBezTo>
                  <a:lnTo>
                    <a:pt x="2077488" y="2481140"/>
                  </a:lnTo>
                  <a:lnTo>
                    <a:pt x="2077488" y="2482587"/>
                  </a:lnTo>
                  <a:lnTo>
                    <a:pt x="2076055" y="2485469"/>
                  </a:lnTo>
                  <a:lnTo>
                    <a:pt x="2074609" y="2485469"/>
                  </a:lnTo>
                  <a:lnTo>
                    <a:pt x="2068840" y="2486910"/>
                  </a:lnTo>
                  <a:lnTo>
                    <a:pt x="2063070" y="2489792"/>
                  </a:lnTo>
                  <a:lnTo>
                    <a:pt x="2060192" y="2489792"/>
                  </a:lnTo>
                  <a:lnTo>
                    <a:pt x="2055868" y="2489792"/>
                  </a:lnTo>
                  <a:lnTo>
                    <a:pt x="2055868" y="2486910"/>
                  </a:lnTo>
                  <a:lnTo>
                    <a:pt x="2055868" y="2481140"/>
                  </a:lnTo>
                  <a:cubicBezTo>
                    <a:pt x="2055390" y="2480177"/>
                    <a:pt x="2054900" y="2479220"/>
                    <a:pt x="2054422" y="2478257"/>
                  </a:cubicBezTo>
                  <a:lnTo>
                    <a:pt x="2052990" y="2472493"/>
                  </a:lnTo>
                  <a:cubicBezTo>
                    <a:pt x="2052512" y="2472971"/>
                    <a:pt x="2052021" y="2473456"/>
                    <a:pt x="2051544" y="2473934"/>
                  </a:cubicBezTo>
                  <a:cubicBezTo>
                    <a:pt x="2051066" y="2473456"/>
                    <a:pt x="2050576" y="2472971"/>
                    <a:pt x="2050098" y="2472493"/>
                  </a:cubicBezTo>
                  <a:cubicBezTo>
                    <a:pt x="2050576" y="2474412"/>
                    <a:pt x="2051066" y="2476338"/>
                    <a:pt x="2051544" y="2478257"/>
                  </a:cubicBezTo>
                  <a:cubicBezTo>
                    <a:pt x="2051066" y="2478736"/>
                    <a:pt x="2050576" y="2479220"/>
                    <a:pt x="2050098" y="2479698"/>
                  </a:cubicBezTo>
                  <a:lnTo>
                    <a:pt x="2045774" y="2478257"/>
                  </a:lnTo>
                  <a:cubicBezTo>
                    <a:pt x="2044819" y="2477295"/>
                    <a:pt x="2043851" y="2476338"/>
                    <a:pt x="2042896" y="2475375"/>
                  </a:cubicBezTo>
                  <a:lnTo>
                    <a:pt x="2038572" y="2468170"/>
                  </a:lnTo>
                  <a:cubicBezTo>
                    <a:pt x="2038094" y="2467685"/>
                    <a:pt x="2037604" y="2467207"/>
                    <a:pt x="2037126" y="2466723"/>
                  </a:cubicBezTo>
                  <a:lnTo>
                    <a:pt x="2031356" y="2465281"/>
                  </a:lnTo>
                  <a:lnTo>
                    <a:pt x="2029911" y="2465281"/>
                  </a:lnTo>
                  <a:lnTo>
                    <a:pt x="2027032" y="2463840"/>
                  </a:lnTo>
                  <a:lnTo>
                    <a:pt x="2027032" y="2462399"/>
                  </a:lnTo>
                  <a:lnTo>
                    <a:pt x="2024154" y="2462399"/>
                  </a:lnTo>
                  <a:lnTo>
                    <a:pt x="2021263" y="2462399"/>
                  </a:lnTo>
                  <a:lnTo>
                    <a:pt x="2019830" y="2462399"/>
                  </a:lnTo>
                  <a:lnTo>
                    <a:pt x="2016939" y="2462399"/>
                  </a:lnTo>
                  <a:lnTo>
                    <a:pt x="2014061" y="2462399"/>
                  </a:lnTo>
                  <a:cubicBezTo>
                    <a:pt x="2013583" y="2462878"/>
                    <a:pt x="2013092" y="2463362"/>
                    <a:pt x="2012615" y="2463840"/>
                  </a:cubicBezTo>
                  <a:lnTo>
                    <a:pt x="2012615" y="2465281"/>
                  </a:lnTo>
                  <a:lnTo>
                    <a:pt x="2012615" y="2466723"/>
                  </a:lnTo>
                  <a:lnTo>
                    <a:pt x="2011174" y="2468164"/>
                  </a:lnTo>
                  <a:cubicBezTo>
                    <a:pt x="2011173" y="2468166"/>
                    <a:pt x="2011171" y="2468168"/>
                    <a:pt x="2011169" y="2468170"/>
                  </a:cubicBezTo>
                  <a:lnTo>
                    <a:pt x="2011169" y="2465281"/>
                  </a:lnTo>
                  <a:lnTo>
                    <a:pt x="2010289" y="2464841"/>
                  </a:lnTo>
                  <a:lnTo>
                    <a:pt x="2008294" y="2463847"/>
                  </a:lnTo>
                  <a:lnTo>
                    <a:pt x="2005405" y="2462404"/>
                  </a:lnTo>
                  <a:lnTo>
                    <a:pt x="2005405" y="2458074"/>
                  </a:lnTo>
                  <a:cubicBezTo>
                    <a:pt x="2004924" y="2456155"/>
                    <a:pt x="2004450" y="2454228"/>
                    <a:pt x="2003969" y="2452310"/>
                  </a:cubicBezTo>
                  <a:lnTo>
                    <a:pt x="1999636" y="2450866"/>
                  </a:lnTo>
                  <a:lnTo>
                    <a:pt x="1998200" y="2450866"/>
                  </a:lnTo>
                  <a:cubicBezTo>
                    <a:pt x="1998681" y="2452785"/>
                    <a:pt x="1999155" y="2454712"/>
                    <a:pt x="1999636" y="2456631"/>
                  </a:cubicBezTo>
                  <a:lnTo>
                    <a:pt x="2001080" y="2458074"/>
                  </a:lnTo>
                  <a:lnTo>
                    <a:pt x="2001080" y="2459517"/>
                  </a:lnTo>
                  <a:lnTo>
                    <a:pt x="1996756" y="2458074"/>
                  </a:lnTo>
                  <a:lnTo>
                    <a:pt x="1995312" y="2456631"/>
                  </a:lnTo>
                  <a:lnTo>
                    <a:pt x="1992431" y="2455196"/>
                  </a:lnTo>
                  <a:lnTo>
                    <a:pt x="1995312" y="2450866"/>
                  </a:lnTo>
                  <a:lnTo>
                    <a:pt x="1995312" y="2447988"/>
                  </a:lnTo>
                  <a:lnTo>
                    <a:pt x="1995312" y="2443659"/>
                  </a:lnTo>
                  <a:lnTo>
                    <a:pt x="1990987" y="2440772"/>
                  </a:lnTo>
                  <a:lnTo>
                    <a:pt x="1983781" y="2435008"/>
                  </a:lnTo>
                  <a:lnTo>
                    <a:pt x="1980901" y="2433565"/>
                  </a:lnTo>
                  <a:lnTo>
                    <a:pt x="1976576" y="2432129"/>
                  </a:lnTo>
                  <a:lnTo>
                    <a:pt x="1973688" y="2429243"/>
                  </a:lnTo>
                  <a:cubicBezTo>
                    <a:pt x="1973206" y="2428284"/>
                    <a:pt x="1972732" y="2427316"/>
                    <a:pt x="1972251" y="2426357"/>
                  </a:cubicBezTo>
                  <a:lnTo>
                    <a:pt x="1967926" y="2420592"/>
                  </a:lnTo>
                  <a:lnTo>
                    <a:pt x="1965038" y="2417706"/>
                  </a:lnTo>
                  <a:lnTo>
                    <a:pt x="1959269" y="2416271"/>
                  </a:lnTo>
                  <a:lnTo>
                    <a:pt x="1956388" y="2411941"/>
                  </a:lnTo>
                  <a:lnTo>
                    <a:pt x="1957832" y="2417706"/>
                  </a:lnTo>
                  <a:lnTo>
                    <a:pt x="1960713" y="2419149"/>
                  </a:lnTo>
                  <a:lnTo>
                    <a:pt x="1962157" y="2420592"/>
                  </a:lnTo>
                  <a:lnTo>
                    <a:pt x="1965038" y="2423479"/>
                  </a:lnTo>
                  <a:lnTo>
                    <a:pt x="1965038" y="2424914"/>
                  </a:lnTo>
                  <a:lnTo>
                    <a:pt x="1960713" y="2427800"/>
                  </a:lnTo>
                  <a:lnTo>
                    <a:pt x="1959269" y="2427800"/>
                  </a:lnTo>
                  <a:lnTo>
                    <a:pt x="1957832" y="2426357"/>
                  </a:lnTo>
                  <a:lnTo>
                    <a:pt x="1952063" y="2423479"/>
                  </a:lnTo>
                  <a:lnTo>
                    <a:pt x="1949183" y="2420592"/>
                  </a:lnTo>
                  <a:lnTo>
                    <a:pt x="1944858" y="2417706"/>
                  </a:lnTo>
                  <a:lnTo>
                    <a:pt x="1943414" y="2413385"/>
                  </a:lnTo>
                  <a:lnTo>
                    <a:pt x="1943414" y="2410498"/>
                  </a:lnTo>
                  <a:lnTo>
                    <a:pt x="1944858" y="2407620"/>
                  </a:lnTo>
                  <a:cubicBezTo>
                    <a:pt x="1945339" y="2406177"/>
                    <a:pt x="1945813" y="2404734"/>
                    <a:pt x="1946295" y="2403291"/>
                  </a:cubicBezTo>
                  <a:lnTo>
                    <a:pt x="1946295" y="2400412"/>
                  </a:lnTo>
                  <a:lnTo>
                    <a:pt x="1943414" y="2397526"/>
                  </a:lnTo>
                  <a:lnTo>
                    <a:pt x="1943414" y="2396083"/>
                  </a:lnTo>
                  <a:lnTo>
                    <a:pt x="1944858" y="2393197"/>
                  </a:lnTo>
                  <a:lnTo>
                    <a:pt x="1946293" y="2388879"/>
                  </a:lnTo>
                  <a:lnTo>
                    <a:pt x="1944860" y="2390319"/>
                  </a:lnTo>
                  <a:lnTo>
                    <a:pt x="1943419" y="2388870"/>
                  </a:lnTo>
                  <a:lnTo>
                    <a:pt x="1937651" y="2384545"/>
                  </a:lnTo>
                  <a:lnTo>
                    <a:pt x="1933326" y="2378782"/>
                  </a:lnTo>
                  <a:lnTo>
                    <a:pt x="1923233" y="2368694"/>
                  </a:lnTo>
                  <a:lnTo>
                    <a:pt x="1918907" y="2362920"/>
                  </a:lnTo>
                  <a:lnTo>
                    <a:pt x="1913140" y="2357157"/>
                  </a:lnTo>
                  <a:lnTo>
                    <a:pt x="1904488" y="2349945"/>
                  </a:lnTo>
                  <a:lnTo>
                    <a:pt x="1900163" y="2345620"/>
                  </a:lnTo>
                  <a:lnTo>
                    <a:pt x="1900163" y="2342744"/>
                  </a:lnTo>
                  <a:lnTo>
                    <a:pt x="1903047" y="2341295"/>
                  </a:lnTo>
                  <a:lnTo>
                    <a:pt x="1905930" y="2342744"/>
                  </a:lnTo>
                  <a:lnTo>
                    <a:pt x="1905930" y="2345620"/>
                  </a:lnTo>
                  <a:lnTo>
                    <a:pt x="1910256" y="2345620"/>
                  </a:lnTo>
                  <a:lnTo>
                    <a:pt x="1910256" y="2342744"/>
                  </a:lnTo>
                  <a:lnTo>
                    <a:pt x="1911698" y="2342744"/>
                  </a:lnTo>
                  <a:lnTo>
                    <a:pt x="1911703" y="2342741"/>
                  </a:lnTo>
                  <a:lnTo>
                    <a:pt x="1907371" y="2342741"/>
                  </a:lnTo>
                  <a:lnTo>
                    <a:pt x="1907371" y="2341301"/>
                  </a:lnTo>
                  <a:cubicBezTo>
                    <a:pt x="1906896" y="2340336"/>
                    <a:pt x="1906405" y="2339378"/>
                    <a:pt x="1905930" y="2338413"/>
                  </a:cubicBezTo>
                  <a:cubicBezTo>
                    <a:pt x="1905454" y="2337455"/>
                    <a:pt x="1904964" y="2336490"/>
                    <a:pt x="1904488" y="2335532"/>
                  </a:cubicBezTo>
                  <a:cubicBezTo>
                    <a:pt x="1904964" y="2334574"/>
                    <a:pt x="1905454" y="2333609"/>
                    <a:pt x="1905930" y="2332652"/>
                  </a:cubicBezTo>
                  <a:lnTo>
                    <a:pt x="1904488" y="2332652"/>
                  </a:lnTo>
                  <a:lnTo>
                    <a:pt x="1903046" y="2332652"/>
                  </a:lnTo>
                  <a:lnTo>
                    <a:pt x="1900163" y="2331211"/>
                  </a:lnTo>
                  <a:cubicBezTo>
                    <a:pt x="1899687" y="2331694"/>
                    <a:pt x="1899197" y="2332169"/>
                    <a:pt x="1898721" y="2332652"/>
                  </a:cubicBezTo>
                  <a:lnTo>
                    <a:pt x="1897279" y="2332652"/>
                  </a:lnTo>
                  <a:lnTo>
                    <a:pt x="1897279" y="2331211"/>
                  </a:lnTo>
                  <a:lnTo>
                    <a:pt x="1898721" y="2331211"/>
                  </a:lnTo>
                  <a:lnTo>
                    <a:pt x="1898721" y="2326883"/>
                  </a:lnTo>
                  <a:lnTo>
                    <a:pt x="1898721" y="2324003"/>
                  </a:lnTo>
                  <a:cubicBezTo>
                    <a:pt x="1898239" y="2325924"/>
                    <a:pt x="1897763" y="2327845"/>
                    <a:pt x="1897281" y="2329766"/>
                  </a:cubicBezTo>
                  <a:lnTo>
                    <a:pt x="1897281" y="2331206"/>
                  </a:lnTo>
                  <a:cubicBezTo>
                    <a:pt x="1896799" y="2332167"/>
                    <a:pt x="1896322" y="2333128"/>
                    <a:pt x="1895840" y="2334089"/>
                  </a:cubicBezTo>
                  <a:lnTo>
                    <a:pt x="1895840" y="2335532"/>
                  </a:lnTo>
                  <a:lnTo>
                    <a:pt x="1895840" y="2338415"/>
                  </a:lnTo>
                  <a:lnTo>
                    <a:pt x="1894399" y="2338415"/>
                  </a:lnTo>
                  <a:lnTo>
                    <a:pt x="1888630" y="2338415"/>
                  </a:lnTo>
                  <a:lnTo>
                    <a:pt x="1884302" y="2338415"/>
                  </a:lnTo>
                  <a:lnTo>
                    <a:pt x="1881421" y="2335532"/>
                  </a:lnTo>
                  <a:lnTo>
                    <a:pt x="1879980" y="2335532"/>
                  </a:lnTo>
                  <a:lnTo>
                    <a:pt x="1878539" y="2335532"/>
                  </a:lnTo>
                  <a:lnTo>
                    <a:pt x="1872770" y="2335532"/>
                  </a:lnTo>
                  <a:lnTo>
                    <a:pt x="1867007" y="2332649"/>
                  </a:lnTo>
                  <a:lnTo>
                    <a:pt x="1861238" y="2331206"/>
                  </a:lnTo>
                  <a:lnTo>
                    <a:pt x="1856910" y="2331206"/>
                  </a:lnTo>
                  <a:lnTo>
                    <a:pt x="1851147" y="2329766"/>
                  </a:lnTo>
                  <a:lnTo>
                    <a:pt x="1843937" y="2324000"/>
                  </a:lnTo>
                  <a:lnTo>
                    <a:pt x="1843937" y="2323997"/>
                  </a:lnTo>
                  <a:lnTo>
                    <a:pt x="1838166" y="2319677"/>
                  </a:lnTo>
                  <a:lnTo>
                    <a:pt x="1833846" y="2318226"/>
                  </a:lnTo>
                  <a:lnTo>
                    <a:pt x="1820867" y="2318226"/>
                  </a:lnTo>
                  <a:lnTo>
                    <a:pt x="1813661" y="2316786"/>
                  </a:lnTo>
                  <a:lnTo>
                    <a:pt x="1806455" y="2312465"/>
                  </a:lnTo>
                  <a:lnTo>
                    <a:pt x="1794919" y="2302373"/>
                  </a:lnTo>
                  <a:cubicBezTo>
                    <a:pt x="1795397" y="2301413"/>
                    <a:pt x="1795884" y="2300453"/>
                    <a:pt x="1796362" y="2299493"/>
                  </a:cubicBezTo>
                  <a:lnTo>
                    <a:pt x="1796362" y="2298715"/>
                  </a:lnTo>
                  <a:cubicBezTo>
                    <a:pt x="1795882" y="2299934"/>
                    <a:pt x="1795403" y="2301154"/>
                    <a:pt x="1794906" y="2302373"/>
                  </a:cubicBezTo>
                  <a:cubicBezTo>
                    <a:pt x="1792529" y="2299973"/>
                    <a:pt x="1790081" y="2297572"/>
                    <a:pt x="1787704" y="2295172"/>
                  </a:cubicBezTo>
                  <a:cubicBezTo>
                    <a:pt x="1786235" y="2293732"/>
                    <a:pt x="1784837" y="2292291"/>
                    <a:pt x="1783369" y="2290851"/>
                  </a:cubicBezTo>
                  <a:cubicBezTo>
                    <a:pt x="1782879" y="2289891"/>
                    <a:pt x="1782460" y="2288931"/>
                    <a:pt x="1781970" y="2287971"/>
                  </a:cubicBezTo>
                  <a:lnTo>
                    <a:pt x="1783369" y="2287971"/>
                  </a:lnTo>
                  <a:cubicBezTo>
                    <a:pt x="1782390" y="2287011"/>
                    <a:pt x="1781481" y="2286050"/>
                    <a:pt x="1780502" y="2285090"/>
                  </a:cubicBezTo>
                  <a:cubicBezTo>
                    <a:pt x="1779523" y="2284610"/>
                    <a:pt x="1778614" y="2284130"/>
                    <a:pt x="1777635" y="2283650"/>
                  </a:cubicBezTo>
                  <a:lnTo>
                    <a:pt x="1766098" y="2272080"/>
                  </a:lnTo>
                  <a:lnTo>
                    <a:pt x="1755959" y="2264879"/>
                  </a:lnTo>
                  <a:lnTo>
                    <a:pt x="1750225" y="2261998"/>
                  </a:lnTo>
                  <a:cubicBezTo>
                    <a:pt x="1748337" y="2260558"/>
                    <a:pt x="1746380" y="2259118"/>
                    <a:pt x="1744492" y="2257678"/>
                  </a:cubicBezTo>
                  <a:lnTo>
                    <a:pt x="1744492" y="2260558"/>
                  </a:lnTo>
                  <a:lnTo>
                    <a:pt x="1748757" y="2261998"/>
                  </a:lnTo>
                  <a:lnTo>
                    <a:pt x="1755959" y="2264879"/>
                  </a:lnTo>
                  <a:lnTo>
                    <a:pt x="1747359" y="2261998"/>
                  </a:lnTo>
                  <a:lnTo>
                    <a:pt x="1738688" y="2260558"/>
                  </a:lnTo>
                  <a:lnTo>
                    <a:pt x="1740157" y="2260558"/>
                  </a:lnTo>
                  <a:cubicBezTo>
                    <a:pt x="1740646" y="2259118"/>
                    <a:pt x="1741066" y="2257678"/>
                    <a:pt x="1741555" y="2256237"/>
                  </a:cubicBezTo>
                  <a:cubicBezTo>
                    <a:pt x="1740576" y="2256717"/>
                    <a:pt x="1739667" y="2257197"/>
                    <a:pt x="1738688" y="2257678"/>
                  </a:cubicBezTo>
                  <a:lnTo>
                    <a:pt x="1735821" y="2257678"/>
                  </a:lnTo>
                  <a:lnTo>
                    <a:pt x="1735821" y="2256237"/>
                  </a:lnTo>
                  <a:lnTo>
                    <a:pt x="1734353" y="2256237"/>
                  </a:lnTo>
                  <a:lnTo>
                    <a:pt x="1732955" y="2256237"/>
                  </a:lnTo>
                  <a:lnTo>
                    <a:pt x="1731486" y="2260558"/>
                  </a:lnTo>
                  <a:lnTo>
                    <a:pt x="1735821" y="2260558"/>
                  </a:lnTo>
                  <a:lnTo>
                    <a:pt x="1731486" y="2261998"/>
                  </a:lnTo>
                  <a:lnTo>
                    <a:pt x="1725683" y="2263439"/>
                  </a:lnTo>
                  <a:lnTo>
                    <a:pt x="1717082" y="2267759"/>
                  </a:lnTo>
                  <a:lnTo>
                    <a:pt x="1708412" y="2270640"/>
                  </a:lnTo>
                  <a:lnTo>
                    <a:pt x="1699741" y="2273520"/>
                  </a:lnTo>
                  <a:lnTo>
                    <a:pt x="1694008" y="2273520"/>
                  </a:lnTo>
                  <a:lnTo>
                    <a:pt x="1686806" y="2272080"/>
                  </a:lnTo>
                  <a:lnTo>
                    <a:pt x="1679604" y="2269199"/>
                  </a:lnTo>
                  <a:lnTo>
                    <a:pt x="1670933" y="2267759"/>
                  </a:lnTo>
                  <a:lnTo>
                    <a:pt x="1665200" y="2264879"/>
                  </a:lnTo>
                  <a:lnTo>
                    <a:pt x="1662263" y="2263439"/>
                  </a:lnTo>
                  <a:lnTo>
                    <a:pt x="1656529" y="2260558"/>
                  </a:lnTo>
                  <a:lnTo>
                    <a:pt x="1650726" y="2257678"/>
                  </a:lnTo>
                  <a:cubicBezTo>
                    <a:pt x="1649747" y="2257197"/>
                    <a:pt x="1648838" y="2256717"/>
                    <a:pt x="1647859" y="2256237"/>
                  </a:cubicBezTo>
                  <a:lnTo>
                    <a:pt x="1646391" y="2253357"/>
                  </a:lnTo>
                  <a:lnTo>
                    <a:pt x="1639189" y="2251917"/>
                  </a:lnTo>
                  <a:lnTo>
                    <a:pt x="1633455" y="2249036"/>
                  </a:lnTo>
                  <a:lnTo>
                    <a:pt x="1623386" y="2247596"/>
                  </a:lnTo>
                  <a:lnTo>
                    <a:pt x="1614716" y="2240395"/>
                  </a:lnTo>
                  <a:lnTo>
                    <a:pt x="1601710" y="2237514"/>
                  </a:lnTo>
                  <a:lnTo>
                    <a:pt x="1588774" y="2230265"/>
                  </a:lnTo>
                  <a:lnTo>
                    <a:pt x="1580104" y="2223064"/>
                  </a:lnTo>
                  <a:cubicBezTo>
                    <a:pt x="1577727" y="2220663"/>
                    <a:pt x="1575279" y="2218263"/>
                    <a:pt x="1572902" y="2215862"/>
                  </a:cubicBezTo>
                  <a:cubicBezTo>
                    <a:pt x="1571923" y="2215382"/>
                    <a:pt x="1571014" y="2214902"/>
                    <a:pt x="1570035" y="2214422"/>
                  </a:cubicBezTo>
                  <a:lnTo>
                    <a:pt x="1565700" y="2215862"/>
                  </a:lnTo>
                  <a:lnTo>
                    <a:pt x="1559896" y="2214422"/>
                  </a:lnTo>
                  <a:lnTo>
                    <a:pt x="1552694" y="2211542"/>
                  </a:lnTo>
                  <a:lnTo>
                    <a:pt x="1542626" y="2208661"/>
                  </a:lnTo>
                  <a:lnTo>
                    <a:pt x="1538290" y="2207221"/>
                  </a:lnTo>
                  <a:cubicBezTo>
                    <a:pt x="1536822" y="2205781"/>
                    <a:pt x="1535424" y="2204340"/>
                    <a:pt x="1533955" y="2202900"/>
                  </a:cubicBezTo>
                  <a:cubicBezTo>
                    <a:pt x="1532487" y="2200500"/>
                    <a:pt x="1531088" y="2198099"/>
                    <a:pt x="1529620" y="2195699"/>
                  </a:cubicBezTo>
                  <a:cubicBezTo>
                    <a:pt x="1527732" y="2194259"/>
                    <a:pt x="1525774" y="2192818"/>
                    <a:pt x="1523886" y="2191378"/>
                  </a:cubicBezTo>
                  <a:lnTo>
                    <a:pt x="1516684" y="2189938"/>
                  </a:lnTo>
                  <a:lnTo>
                    <a:pt x="1515216" y="2185617"/>
                  </a:lnTo>
                  <a:lnTo>
                    <a:pt x="1509482" y="2184177"/>
                  </a:lnTo>
                  <a:lnTo>
                    <a:pt x="1500812" y="2178368"/>
                  </a:lnTo>
                  <a:lnTo>
                    <a:pt x="1499344" y="2176928"/>
                  </a:lnTo>
                  <a:cubicBezTo>
                    <a:pt x="1498854" y="2175487"/>
                    <a:pt x="1498435" y="2174047"/>
                    <a:pt x="1497945" y="2172607"/>
                  </a:cubicBezTo>
                  <a:cubicBezTo>
                    <a:pt x="1495987" y="2171167"/>
                    <a:pt x="1494099" y="2169726"/>
                    <a:pt x="1492142" y="2168286"/>
                  </a:cubicBezTo>
                  <a:cubicBezTo>
                    <a:pt x="1491652" y="2166846"/>
                    <a:pt x="1491233" y="2165406"/>
                    <a:pt x="1490743" y="2163966"/>
                  </a:cubicBezTo>
                  <a:cubicBezTo>
                    <a:pt x="1489275" y="2161085"/>
                    <a:pt x="1487876" y="2158205"/>
                    <a:pt x="1486408" y="2155324"/>
                  </a:cubicBezTo>
                  <a:lnTo>
                    <a:pt x="1484940" y="2152444"/>
                  </a:lnTo>
                  <a:lnTo>
                    <a:pt x="1486408" y="2151003"/>
                  </a:lnTo>
                  <a:cubicBezTo>
                    <a:pt x="1487876" y="2150043"/>
                    <a:pt x="1489275" y="2149083"/>
                    <a:pt x="1490743" y="2148123"/>
                  </a:cubicBezTo>
                  <a:lnTo>
                    <a:pt x="1495078" y="2146683"/>
                  </a:lnTo>
                  <a:lnTo>
                    <a:pt x="1495078" y="2145242"/>
                  </a:lnTo>
                  <a:lnTo>
                    <a:pt x="1493610" y="2143802"/>
                  </a:lnTo>
                  <a:cubicBezTo>
                    <a:pt x="1492631" y="2142842"/>
                    <a:pt x="1491722" y="2141882"/>
                    <a:pt x="1490743" y="2140922"/>
                  </a:cubicBezTo>
                  <a:cubicBezTo>
                    <a:pt x="1491722" y="2138521"/>
                    <a:pt x="1492631" y="2136073"/>
                    <a:pt x="1493610" y="2133672"/>
                  </a:cubicBezTo>
                  <a:cubicBezTo>
                    <a:pt x="1495078" y="2132232"/>
                    <a:pt x="1496477" y="2130792"/>
                    <a:pt x="1497945" y="2129352"/>
                  </a:cubicBezTo>
                  <a:lnTo>
                    <a:pt x="1497945" y="2125031"/>
                  </a:lnTo>
                  <a:cubicBezTo>
                    <a:pt x="1496966" y="2124551"/>
                    <a:pt x="1496057" y="2124071"/>
                    <a:pt x="1495078" y="2123591"/>
                  </a:cubicBezTo>
                  <a:lnTo>
                    <a:pt x="1492142" y="2117830"/>
                  </a:lnTo>
                  <a:cubicBezTo>
                    <a:pt x="1490673" y="2116389"/>
                    <a:pt x="1489275" y="2114949"/>
                    <a:pt x="1487806" y="2113509"/>
                  </a:cubicBezTo>
                  <a:cubicBezTo>
                    <a:pt x="1487317" y="2111108"/>
                    <a:pt x="1486897" y="2108708"/>
                    <a:pt x="1486408" y="2106308"/>
                  </a:cubicBezTo>
                  <a:lnTo>
                    <a:pt x="1484940" y="2100547"/>
                  </a:lnTo>
                  <a:cubicBezTo>
                    <a:pt x="1483961" y="2097666"/>
                    <a:pt x="1483052" y="2094786"/>
                    <a:pt x="1482073" y="2091905"/>
                  </a:cubicBezTo>
                  <a:cubicBezTo>
                    <a:pt x="1480115" y="2089505"/>
                    <a:pt x="1478227" y="2087056"/>
                    <a:pt x="1476269" y="2084656"/>
                  </a:cubicBezTo>
                  <a:lnTo>
                    <a:pt x="1463333" y="2070253"/>
                  </a:lnTo>
                  <a:lnTo>
                    <a:pt x="1451796" y="2055851"/>
                  </a:lnTo>
                  <a:lnTo>
                    <a:pt x="1440993" y="2047210"/>
                  </a:lnTo>
                  <a:lnTo>
                    <a:pt x="1443126" y="2047210"/>
                  </a:lnTo>
                  <a:lnTo>
                    <a:pt x="1444594" y="2045769"/>
                  </a:lnTo>
                  <a:lnTo>
                    <a:pt x="1440259" y="2044329"/>
                  </a:lnTo>
                  <a:lnTo>
                    <a:pt x="1435924" y="2042889"/>
                  </a:lnTo>
                  <a:cubicBezTo>
                    <a:pt x="1434945" y="2041929"/>
                    <a:pt x="1434036" y="2040968"/>
                    <a:pt x="1433057" y="2040008"/>
                  </a:cubicBezTo>
                  <a:cubicBezTo>
                    <a:pt x="1432568" y="2039048"/>
                    <a:pt x="1432078" y="2038040"/>
                    <a:pt x="1431589" y="2037080"/>
                  </a:cubicBezTo>
                  <a:lnTo>
                    <a:pt x="1431589" y="2029879"/>
                  </a:lnTo>
                  <a:cubicBezTo>
                    <a:pt x="1430610" y="2028918"/>
                    <a:pt x="1429701" y="2027958"/>
                    <a:pt x="1428722" y="2026998"/>
                  </a:cubicBezTo>
                  <a:lnTo>
                    <a:pt x="1424387" y="2026998"/>
                  </a:lnTo>
                  <a:lnTo>
                    <a:pt x="1424387" y="2024117"/>
                  </a:lnTo>
                  <a:lnTo>
                    <a:pt x="1421520" y="2024117"/>
                  </a:lnTo>
                  <a:lnTo>
                    <a:pt x="1415786" y="2021237"/>
                  </a:lnTo>
                  <a:lnTo>
                    <a:pt x="1412849" y="2015476"/>
                  </a:lnTo>
                  <a:cubicBezTo>
                    <a:pt x="1411381" y="2016916"/>
                    <a:pt x="1409983" y="2018356"/>
                    <a:pt x="1408514" y="2019797"/>
                  </a:cubicBezTo>
                  <a:lnTo>
                    <a:pt x="1408514" y="2016916"/>
                  </a:lnTo>
                  <a:lnTo>
                    <a:pt x="1408514" y="2015476"/>
                  </a:lnTo>
                  <a:lnTo>
                    <a:pt x="1409983" y="2012595"/>
                  </a:lnTo>
                  <a:lnTo>
                    <a:pt x="1408514" y="2014036"/>
                  </a:lnTo>
                  <a:lnTo>
                    <a:pt x="1407116" y="2014036"/>
                  </a:lnTo>
                  <a:lnTo>
                    <a:pt x="1401312" y="2014036"/>
                  </a:lnTo>
                  <a:lnTo>
                    <a:pt x="1404249" y="2012595"/>
                  </a:lnTo>
                  <a:lnTo>
                    <a:pt x="1401312" y="2011155"/>
                  </a:lnTo>
                  <a:lnTo>
                    <a:pt x="1401312" y="2012595"/>
                  </a:lnTo>
                  <a:cubicBezTo>
                    <a:pt x="1400823" y="2011155"/>
                    <a:pt x="1400403" y="2009715"/>
                    <a:pt x="1399914" y="2008275"/>
                  </a:cubicBezTo>
                  <a:lnTo>
                    <a:pt x="1399914" y="2003954"/>
                  </a:lnTo>
                  <a:cubicBezTo>
                    <a:pt x="1400403" y="2002514"/>
                    <a:pt x="1400823" y="2001073"/>
                    <a:pt x="1401312" y="1999633"/>
                  </a:cubicBezTo>
                  <a:lnTo>
                    <a:pt x="1401312" y="1998193"/>
                  </a:lnTo>
                  <a:lnTo>
                    <a:pt x="1404249" y="1999633"/>
                  </a:lnTo>
                  <a:lnTo>
                    <a:pt x="1404249" y="1996753"/>
                  </a:lnTo>
                  <a:lnTo>
                    <a:pt x="1405647" y="1996753"/>
                  </a:lnTo>
                  <a:lnTo>
                    <a:pt x="1407116" y="1996753"/>
                  </a:lnTo>
                  <a:lnTo>
                    <a:pt x="1405647" y="1995312"/>
                  </a:lnTo>
                  <a:lnTo>
                    <a:pt x="1404249" y="1995312"/>
                  </a:lnTo>
                  <a:lnTo>
                    <a:pt x="1401312" y="1990992"/>
                  </a:lnTo>
                  <a:cubicBezTo>
                    <a:pt x="1400333" y="1989071"/>
                    <a:pt x="1399424" y="1987103"/>
                    <a:pt x="1398445" y="1985183"/>
                  </a:cubicBezTo>
                  <a:lnTo>
                    <a:pt x="1394110" y="1985183"/>
                  </a:lnTo>
                  <a:lnTo>
                    <a:pt x="1392712" y="1985183"/>
                  </a:lnTo>
                  <a:lnTo>
                    <a:pt x="1391243" y="1985183"/>
                  </a:lnTo>
                  <a:lnTo>
                    <a:pt x="1389775" y="1982302"/>
                  </a:lnTo>
                  <a:cubicBezTo>
                    <a:pt x="1388796" y="1980862"/>
                    <a:pt x="1387887" y="1979422"/>
                    <a:pt x="1386908" y="1977981"/>
                  </a:cubicBezTo>
                  <a:lnTo>
                    <a:pt x="1386908" y="1976541"/>
                  </a:lnTo>
                  <a:cubicBezTo>
                    <a:pt x="1386419" y="1976061"/>
                    <a:pt x="1385999" y="1975581"/>
                    <a:pt x="1385510" y="1975101"/>
                  </a:cubicBezTo>
                  <a:lnTo>
                    <a:pt x="1378238" y="1973661"/>
                  </a:lnTo>
                  <a:cubicBezTo>
                    <a:pt x="1377259" y="1973181"/>
                    <a:pt x="1376350" y="1972701"/>
                    <a:pt x="1375371" y="1972220"/>
                  </a:cubicBezTo>
                  <a:cubicBezTo>
                    <a:pt x="1374882" y="1971260"/>
                    <a:pt x="1374462" y="1970300"/>
                    <a:pt x="1373973" y="1969340"/>
                  </a:cubicBezTo>
                  <a:lnTo>
                    <a:pt x="1371036" y="1960699"/>
                  </a:lnTo>
                  <a:lnTo>
                    <a:pt x="1371036" y="1957818"/>
                  </a:lnTo>
                  <a:lnTo>
                    <a:pt x="1371036" y="1954938"/>
                  </a:lnTo>
                  <a:lnTo>
                    <a:pt x="1373973" y="1954938"/>
                  </a:lnTo>
                  <a:lnTo>
                    <a:pt x="1368169" y="1953497"/>
                  </a:lnTo>
                  <a:lnTo>
                    <a:pt x="1366701" y="1953497"/>
                  </a:lnTo>
                  <a:lnTo>
                    <a:pt x="1366701" y="1952057"/>
                  </a:lnTo>
                  <a:cubicBezTo>
                    <a:pt x="1365722" y="1953017"/>
                    <a:pt x="1364813" y="1953977"/>
                    <a:pt x="1363834" y="1954938"/>
                  </a:cubicBezTo>
                  <a:cubicBezTo>
                    <a:pt x="1363344" y="1954457"/>
                    <a:pt x="1362925" y="1953977"/>
                    <a:pt x="1362435" y="1953497"/>
                  </a:cubicBezTo>
                  <a:lnTo>
                    <a:pt x="1360967" y="1952057"/>
                  </a:lnTo>
                  <a:cubicBezTo>
                    <a:pt x="1359988" y="1951097"/>
                    <a:pt x="1359079" y="1950137"/>
                    <a:pt x="1358100" y="1949177"/>
                  </a:cubicBezTo>
                  <a:cubicBezTo>
                    <a:pt x="1356142" y="1946776"/>
                    <a:pt x="1354254" y="1944328"/>
                    <a:pt x="1352297" y="1941927"/>
                  </a:cubicBezTo>
                  <a:cubicBezTo>
                    <a:pt x="1350828" y="1940967"/>
                    <a:pt x="1349430" y="1940007"/>
                    <a:pt x="1347961" y="1939047"/>
                  </a:cubicBezTo>
                  <a:cubicBezTo>
                    <a:pt x="1346982" y="1938567"/>
                    <a:pt x="1346073" y="1938087"/>
                    <a:pt x="1345095" y="1937607"/>
                  </a:cubicBezTo>
                  <a:cubicBezTo>
                    <a:pt x="1344605" y="1936166"/>
                    <a:pt x="1344186" y="1934726"/>
                    <a:pt x="1343696" y="1933286"/>
                  </a:cubicBezTo>
                  <a:cubicBezTo>
                    <a:pt x="1342228" y="1931366"/>
                    <a:pt x="1340829" y="1929445"/>
                    <a:pt x="1339361" y="1927525"/>
                  </a:cubicBezTo>
                  <a:lnTo>
                    <a:pt x="1336424" y="1923204"/>
                  </a:lnTo>
                  <a:lnTo>
                    <a:pt x="1336424" y="1921764"/>
                  </a:lnTo>
                  <a:cubicBezTo>
                    <a:pt x="1335026" y="1919363"/>
                    <a:pt x="1333557" y="1916963"/>
                    <a:pt x="1332159" y="1914563"/>
                  </a:cubicBezTo>
                  <a:lnTo>
                    <a:pt x="1330690" y="1914563"/>
                  </a:lnTo>
                  <a:lnTo>
                    <a:pt x="1329222" y="1913122"/>
                  </a:lnTo>
                  <a:cubicBezTo>
                    <a:pt x="1328733" y="1911202"/>
                    <a:pt x="1328313" y="1909282"/>
                    <a:pt x="1327824" y="1907361"/>
                  </a:cubicBezTo>
                  <a:cubicBezTo>
                    <a:pt x="1326355" y="1904481"/>
                    <a:pt x="1324957" y="1901600"/>
                    <a:pt x="1323488" y="1898720"/>
                  </a:cubicBezTo>
                  <a:cubicBezTo>
                    <a:pt x="1322999" y="1895839"/>
                    <a:pt x="1322510" y="1892911"/>
                    <a:pt x="1322020" y="1890030"/>
                  </a:cubicBezTo>
                  <a:cubicBezTo>
                    <a:pt x="1321041" y="1887630"/>
                    <a:pt x="1320132" y="1885230"/>
                    <a:pt x="1319153" y="1882829"/>
                  </a:cubicBezTo>
                  <a:cubicBezTo>
                    <a:pt x="1318174" y="1881869"/>
                    <a:pt x="1317265" y="1880909"/>
                    <a:pt x="1316286" y="1879949"/>
                  </a:cubicBezTo>
                  <a:lnTo>
                    <a:pt x="1314818" y="1875628"/>
                  </a:lnTo>
                  <a:lnTo>
                    <a:pt x="1314818" y="1871307"/>
                  </a:lnTo>
                  <a:lnTo>
                    <a:pt x="1314818" y="1865546"/>
                  </a:lnTo>
                  <a:cubicBezTo>
                    <a:pt x="1314329" y="1865066"/>
                    <a:pt x="1313909" y="1864586"/>
                    <a:pt x="1313420" y="1864106"/>
                  </a:cubicBezTo>
                  <a:cubicBezTo>
                    <a:pt x="1311951" y="1863146"/>
                    <a:pt x="1310553" y="1862186"/>
                    <a:pt x="1309084" y="1861226"/>
                  </a:cubicBezTo>
                  <a:lnTo>
                    <a:pt x="1304749" y="1861226"/>
                  </a:lnTo>
                  <a:lnTo>
                    <a:pt x="1303281" y="1859785"/>
                  </a:lnTo>
                  <a:cubicBezTo>
                    <a:pt x="1302302" y="1858825"/>
                    <a:pt x="1301393" y="1857865"/>
                    <a:pt x="1300414" y="1856905"/>
                  </a:cubicBezTo>
                  <a:lnTo>
                    <a:pt x="1298946" y="1855465"/>
                  </a:lnTo>
                  <a:cubicBezTo>
                    <a:pt x="1297967" y="1854504"/>
                    <a:pt x="1297058" y="1853544"/>
                    <a:pt x="1296079" y="1852584"/>
                  </a:cubicBezTo>
                  <a:cubicBezTo>
                    <a:pt x="1295100" y="1853544"/>
                    <a:pt x="1294191" y="1854504"/>
                    <a:pt x="1293212" y="1855465"/>
                  </a:cubicBezTo>
                  <a:lnTo>
                    <a:pt x="1291744" y="1856905"/>
                  </a:lnTo>
                  <a:lnTo>
                    <a:pt x="1286010" y="1855465"/>
                  </a:lnTo>
                  <a:cubicBezTo>
                    <a:pt x="1285031" y="1854024"/>
                    <a:pt x="1284122" y="1852584"/>
                    <a:pt x="1283143" y="1851144"/>
                  </a:cubicBezTo>
                  <a:lnTo>
                    <a:pt x="1275941" y="1848263"/>
                  </a:lnTo>
                  <a:cubicBezTo>
                    <a:pt x="1273494" y="1846343"/>
                    <a:pt x="1271117" y="1844375"/>
                    <a:pt x="1268669" y="1842454"/>
                  </a:cubicBezTo>
                  <a:cubicBezTo>
                    <a:pt x="1270138" y="1844375"/>
                    <a:pt x="1271536" y="1846343"/>
                    <a:pt x="1273004" y="1848263"/>
                  </a:cubicBezTo>
                  <a:lnTo>
                    <a:pt x="1274473" y="1849704"/>
                  </a:lnTo>
                  <a:lnTo>
                    <a:pt x="1275941" y="1851144"/>
                  </a:lnTo>
                  <a:lnTo>
                    <a:pt x="1274473" y="1864106"/>
                  </a:lnTo>
                  <a:lnTo>
                    <a:pt x="1274473" y="1865546"/>
                  </a:lnTo>
                  <a:lnTo>
                    <a:pt x="1275941" y="1868427"/>
                  </a:lnTo>
                  <a:cubicBezTo>
                    <a:pt x="1276431" y="1870347"/>
                    <a:pt x="1276850" y="1872267"/>
                    <a:pt x="1277340" y="1874188"/>
                  </a:cubicBezTo>
                  <a:cubicBezTo>
                    <a:pt x="1278319" y="1878508"/>
                    <a:pt x="1279228" y="1882829"/>
                    <a:pt x="1280206" y="1887150"/>
                  </a:cubicBezTo>
                  <a:lnTo>
                    <a:pt x="1280206" y="1891471"/>
                  </a:lnTo>
                  <a:cubicBezTo>
                    <a:pt x="1280696" y="1893391"/>
                    <a:pt x="1281185" y="1895359"/>
                    <a:pt x="1281675" y="1897280"/>
                  </a:cubicBezTo>
                  <a:lnTo>
                    <a:pt x="1291744" y="1905921"/>
                  </a:lnTo>
                  <a:cubicBezTo>
                    <a:pt x="1294121" y="1908802"/>
                    <a:pt x="1296568" y="1911682"/>
                    <a:pt x="1298946" y="1914563"/>
                  </a:cubicBezTo>
                  <a:cubicBezTo>
                    <a:pt x="1300904" y="1918403"/>
                    <a:pt x="1302791" y="1922244"/>
                    <a:pt x="1304749" y="1926085"/>
                  </a:cubicBezTo>
                  <a:lnTo>
                    <a:pt x="1306148" y="1926085"/>
                  </a:lnTo>
                  <a:lnTo>
                    <a:pt x="1307616" y="1927525"/>
                  </a:lnTo>
                  <a:cubicBezTo>
                    <a:pt x="1309084" y="1929445"/>
                    <a:pt x="1310483" y="1931366"/>
                    <a:pt x="1311951" y="1933286"/>
                  </a:cubicBezTo>
                  <a:lnTo>
                    <a:pt x="1313420" y="1934726"/>
                  </a:lnTo>
                  <a:cubicBezTo>
                    <a:pt x="1313909" y="1935686"/>
                    <a:pt x="1314329" y="1936646"/>
                    <a:pt x="1314818" y="1937607"/>
                  </a:cubicBezTo>
                  <a:lnTo>
                    <a:pt x="1316286" y="1937607"/>
                  </a:lnTo>
                  <a:cubicBezTo>
                    <a:pt x="1317265" y="1938087"/>
                    <a:pt x="1318174" y="1938567"/>
                    <a:pt x="1319153" y="1939047"/>
                  </a:cubicBezTo>
                  <a:cubicBezTo>
                    <a:pt x="1319643" y="1942887"/>
                    <a:pt x="1320132" y="1946776"/>
                    <a:pt x="1320622" y="1950617"/>
                  </a:cubicBezTo>
                  <a:cubicBezTo>
                    <a:pt x="1321111" y="1952057"/>
                    <a:pt x="1321531" y="1953497"/>
                    <a:pt x="1322020" y="1954938"/>
                  </a:cubicBezTo>
                  <a:lnTo>
                    <a:pt x="1324957" y="1959258"/>
                  </a:lnTo>
                  <a:cubicBezTo>
                    <a:pt x="1326355" y="1960218"/>
                    <a:pt x="1327824" y="1961179"/>
                    <a:pt x="1329222" y="1962139"/>
                  </a:cubicBezTo>
                  <a:lnTo>
                    <a:pt x="1332159" y="1967900"/>
                  </a:lnTo>
                  <a:cubicBezTo>
                    <a:pt x="1333557" y="1969340"/>
                    <a:pt x="1335026" y="1970780"/>
                    <a:pt x="1336424" y="1972220"/>
                  </a:cubicBezTo>
                  <a:lnTo>
                    <a:pt x="1342228" y="1975101"/>
                  </a:lnTo>
                  <a:cubicBezTo>
                    <a:pt x="1341249" y="1976061"/>
                    <a:pt x="1340340" y="1977021"/>
                    <a:pt x="1339361" y="1977981"/>
                  </a:cubicBezTo>
                  <a:cubicBezTo>
                    <a:pt x="1340340" y="1979422"/>
                    <a:pt x="1341249" y="1980862"/>
                    <a:pt x="1342228" y="1982302"/>
                  </a:cubicBezTo>
                  <a:cubicBezTo>
                    <a:pt x="1343207" y="1984703"/>
                    <a:pt x="1344116" y="1987103"/>
                    <a:pt x="1345095" y="1989503"/>
                  </a:cubicBezTo>
                  <a:lnTo>
                    <a:pt x="1345095" y="1988063"/>
                  </a:lnTo>
                  <a:lnTo>
                    <a:pt x="1345095" y="1985183"/>
                  </a:lnTo>
                  <a:cubicBezTo>
                    <a:pt x="1344116" y="1983742"/>
                    <a:pt x="1343207" y="1982302"/>
                    <a:pt x="1342228" y="1980862"/>
                  </a:cubicBezTo>
                  <a:lnTo>
                    <a:pt x="1346563" y="1982302"/>
                  </a:lnTo>
                  <a:cubicBezTo>
                    <a:pt x="1348031" y="1984223"/>
                    <a:pt x="1349430" y="1986143"/>
                    <a:pt x="1350898" y="1988063"/>
                  </a:cubicBezTo>
                  <a:cubicBezTo>
                    <a:pt x="1351877" y="1991904"/>
                    <a:pt x="1352786" y="1995793"/>
                    <a:pt x="1353765" y="1999633"/>
                  </a:cubicBezTo>
                  <a:cubicBezTo>
                    <a:pt x="1355653" y="2003954"/>
                    <a:pt x="1357611" y="2008275"/>
                    <a:pt x="1359499" y="2012595"/>
                  </a:cubicBezTo>
                  <a:lnTo>
                    <a:pt x="1360967" y="2015476"/>
                  </a:lnTo>
                  <a:lnTo>
                    <a:pt x="1362435" y="2016916"/>
                  </a:lnTo>
                  <a:lnTo>
                    <a:pt x="1362435" y="2022677"/>
                  </a:lnTo>
                  <a:cubicBezTo>
                    <a:pt x="1363834" y="2024597"/>
                    <a:pt x="1365302" y="2026518"/>
                    <a:pt x="1366701" y="2028438"/>
                  </a:cubicBezTo>
                  <a:lnTo>
                    <a:pt x="1368169" y="2034199"/>
                  </a:lnTo>
                  <a:lnTo>
                    <a:pt x="1369637" y="2035640"/>
                  </a:lnTo>
                  <a:cubicBezTo>
                    <a:pt x="1369148" y="2036600"/>
                    <a:pt x="1368658" y="2037608"/>
                    <a:pt x="1368169" y="2038568"/>
                  </a:cubicBezTo>
                  <a:lnTo>
                    <a:pt x="1368169" y="2042889"/>
                  </a:lnTo>
                  <a:lnTo>
                    <a:pt x="1369637" y="2047210"/>
                  </a:lnTo>
                  <a:cubicBezTo>
                    <a:pt x="1371106" y="2048650"/>
                    <a:pt x="1372504" y="2050090"/>
                    <a:pt x="1373973" y="2051530"/>
                  </a:cubicBezTo>
                  <a:lnTo>
                    <a:pt x="1377185" y="2052615"/>
                  </a:lnTo>
                  <a:lnTo>
                    <a:pt x="1376839" y="2052971"/>
                  </a:lnTo>
                  <a:lnTo>
                    <a:pt x="1378238" y="2052971"/>
                  </a:lnTo>
                  <a:lnTo>
                    <a:pt x="1377185" y="2052615"/>
                  </a:lnTo>
                  <a:cubicBezTo>
                    <a:pt x="1377538" y="2052256"/>
                    <a:pt x="1377868" y="2051893"/>
                    <a:pt x="1378238" y="2051530"/>
                  </a:cubicBezTo>
                  <a:lnTo>
                    <a:pt x="1378238" y="2047210"/>
                  </a:lnTo>
                  <a:cubicBezTo>
                    <a:pt x="1380196" y="2049130"/>
                    <a:pt x="1382084" y="2051050"/>
                    <a:pt x="1384041" y="2052971"/>
                  </a:cubicBezTo>
                  <a:lnTo>
                    <a:pt x="1389775" y="2055851"/>
                  </a:lnTo>
                  <a:lnTo>
                    <a:pt x="1391243" y="2061612"/>
                  </a:lnTo>
                  <a:lnTo>
                    <a:pt x="1392712" y="2067373"/>
                  </a:lnTo>
                  <a:cubicBezTo>
                    <a:pt x="1394600" y="2069293"/>
                    <a:pt x="1396557" y="2071214"/>
                    <a:pt x="1398445" y="2073134"/>
                  </a:cubicBezTo>
                  <a:lnTo>
                    <a:pt x="1399914" y="2074574"/>
                  </a:lnTo>
                  <a:lnTo>
                    <a:pt x="1398445" y="2077455"/>
                  </a:lnTo>
                  <a:cubicBezTo>
                    <a:pt x="1396557" y="2079375"/>
                    <a:pt x="1394600" y="2081295"/>
                    <a:pt x="1392712" y="2083216"/>
                  </a:cubicBezTo>
                  <a:lnTo>
                    <a:pt x="1389775" y="2084656"/>
                  </a:lnTo>
                  <a:lnTo>
                    <a:pt x="1385510" y="2084656"/>
                  </a:lnTo>
                  <a:lnTo>
                    <a:pt x="1384041" y="2083216"/>
                  </a:lnTo>
                  <a:lnTo>
                    <a:pt x="1382573" y="2078895"/>
                  </a:lnTo>
                  <a:cubicBezTo>
                    <a:pt x="1382084" y="2076975"/>
                    <a:pt x="1381664" y="2075054"/>
                    <a:pt x="1381175" y="2073134"/>
                  </a:cubicBezTo>
                  <a:cubicBezTo>
                    <a:pt x="1378797" y="2070734"/>
                    <a:pt x="1376350" y="2068333"/>
                    <a:pt x="1373973" y="2065933"/>
                  </a:cubicBezTo>
                  <a:cubicBezTo>
                    <a:pt x="1372015" y="2064493"/>
                    <a:pt x="1370127" y="2063052"/>
                    <a:pt x="1368169" y="2061612"/>
                  </a:cubicBezTo>
                  <a:cubicBezTo>
                    <a:pt x="1366701" y="2059692"/>
                    <a:pt x="1365302" y="2057771"/>
                    <a:pt x="1363834" y="2055851"/>
                  </a:cubicBezTo>
                  <a:lnTo>
                    <a:pt x="1355233" y="2051530"/>
                  </a:lnTo>
                  <a:cubicBezTo>
                    <a:pt x="1352786" y="2049130"/>
                    <a:pt x="1350409" y="2046729"/>
                    <a:pt x="1347961" y="2044329"/>
                  </a:cubicBezTo>
                  <a:cubicBezTo>
                    <a:pt x="1346073" y="2042409"/>
                    <a:pt x="1344116" y="2040488"/>
                    <a:pt x="1342228" y="2038568"/>
                  </a:cubicBezTo>
                  <a:cubicBezTo>
                    <a:pt x="1340759" y="2037608"/>
                    <a:pt x="1339361" y="2036600"/>
                    <a:pt x="1337893" y="2035640"/>
                  </a:cubicBezTo>
                  <a:lnTo>
                    <a:pt x="1336424" y="2031319"/>
                  </a:lnTo>
                  <a:lnTo>
                    <a:pt x="1336424" y="2026998"/>
                  </a:lnTo>
                  <a:lnTo>
                    <a:pt x="1337893" y="2019797"/>
                  </a:lnTo>
                  <a:lnTo>
                    <a:pt x="1337893" y="2011155"/>
                  </a:lnTo>
                  <a:lnTo>
                    <a:pt x="1336424" y="2006834"/>
                  </a:lnTo>
                  <a:cubicBezTo>
                    <a:pt x="1335026" y="2004914"/>
                    <a:pt x="1333557" y="2002994"/>
                    <a:pt x="1332159" y="2001073"/>
                  </a:cubicBezTo>
                  <a:lnTo>
                    <a:pt x="1330690" y="1998193"/>
                  </a:lnTo>
                  <a:lnTo>
                    <a:pt x="1324957" y="1996753"/>
                  </a:lnTo>
                  <a:cubicBezTo>
                    <a:pt x="1322999" y="1994832"/>
                    <a:pt x="1321111" y="1992912"/>
                    <a:pt x="1319153" y="1990992"/>
                  </a:cubicBezTo>
                  <a:cubicBezTo>
                    <a:pt x="1317685" y="1990032"/>
                    <a:pt x="1316286" y="1989023"/>
                    <a:pt x="1314818" y="1988063"/>
                  </a:cubicBezTo>
                  <a:cubicBezTo>
                    <a:pt x="1314329" y="1986143"/>
                    <a:pt x="1313909" y="1984223"/>
                    <a:pt x="1313420" y="1982302"/>
                  </a:cubicBezTo>
                  <a:lnTo>
                    <a:pt x="1313420" y="1980862"/>
                  </a:lnTo>
                  <a:lnTo>
                    <a:pt x="1313420" y="1977981"/>
                  </a:lnTo>
                  <a:lnTo>
                    <a:pt x="1311951" y="1982302"/>
                  </a:lnTo>
                  <a:lnTo>
                    <a:pt x="1311951" y="1983742"/>
                  </a:lnTo>
                  <a:lnTo>
                    <a:pt x="1307616" y="1983742"/>
                  </a:lnTo>
                  <a:lnTo>
                    <a:pt x="1304749" y="1983742"/>
                  </a:lnTo>
                  <a:lnTo>
                    <a:pt x="1303281" y="1985183"/>
                  </a:lnTo>
                  <a:lnTo>
                    <a:pt x="1303281" y="1983742"/>
                  </a:lnTo>
                  <a:lnTo>
                    <a:pt x="1298946" y="1982302"/>
                  </a:lnTo>
                  <a:cubicBezTo>
                    <a:pt x="1297967" y="1980862"/>
                    <a:pt x="1297058" y="1979422"/>
                    <a:pt x="1296079" y="1977981"/>
                  </a:cubicBezTo>
                  <a:lnTo>
                    <a:pt x="1291744" y="1976541"/>
                  </a:lnTo>
                  <a:cubicBezTo>
                    <a:pt x="1291254" y="1975581"/>
                    <a:pt x="1290835" y="1974621"/>
                    <a:pt x="1290345" y="1973661"/>
                  </a:cubicBezTo>
                  <a:lnTo>
                    <a:pt x="1284542" y="1973661"/>
                  </a:lnTo>
                  <a:cubicBezTo>
                    <a:pt x="1284052" y="1972220"/>
                    <a:pt x="1283633" y="1970780"/>
                    <a:pt x="1283143" y="1969340"/>
                  </a:cubicBezTo>
                  <a:lnTo>
                    <a:pt x="1281675" y="1967900"/>
                  </a:lnTo>
                  <a:lnTo>
                    <a:pt x="1280206" y="1965019"/>
                  </a:lnTo>
                  <a:lnTo>
                    <a:pt x="1274473" y="1962139"/>
                  </a:lnTo>
                  <a:cubicBezTo>
                    <a:pt x="1273004" y="1961179"/>
                    <a:pt x="1271606" y="1960218"/>
                    <a:pt x="1270138" y="1959258"/>
                  </a:cubicBezTo>
                  <a:lnTo>
                    <a:pt x="1268669" y="1954938"/>
                  </a:lnTo>
                  <a:lnTo>
                    <a:pt x="1277340" y="1957818"/>
                  </a:lnTo>
                  <a:lnTo>
                    <a:pt x="1281675" y="1957818"/>
                  </a:lnTo>
                  <a:cubicBezTo>
                    <a:pt x="1282654" y="1956378"/>
                    <a:pt x="1283563" y="1954938"/>
                    <a:pt x="1284542" y="1953497"/>
                  </a:cubicBezTo>
                  <a:lnTo>
                    <a:pt x="1286010" y="1957818"/>
                  </a:lnTo>
                  <a:lnTo>
                    <a:pt x="1290345" y="1958907"/>
                  </a:lnTo>
                  <a:lnTo>
                    <a:pt x="1290345" y="1959258"/>
                  </a:lnTo>
                  <a:lnTo>
                    <a:pt x="1291744" y="1959258"/>
                  </a:lnTo>
                  <a:lnTo>
                    <a:pt x="1293212" y="1960699"/>
                  </a:lnTo>
                  <a:cubicBezTo>
                    <a:pt x="1294191" y="1962139"/>
                    <a:pt x="1295100" y="1963579"/>
                    <a:pt x="1296079" y="1965019"/>
                  </a:cubicBezTo>
                  <a:lnTo>
                    <a:pt x="1296079" y="1962139"/>
                  </a:lnTo>
                  <a:lnTo>
                    <a:pt x="1296079" y="1959258"/>
                  </a:lnTo>
                  <a:lnTo>
                    <a:pt x="1296079" y="1954938"/>
                  </a:lnTo>
                  <a:lnTo>
                    <a:pt x="1291744" y="1953497"/>
                  </a:lnTo>
                  <a:lnTo>
                    <a:pt x="1293212" y="1957818"/>
                  </a:lnTo>
                  <a:lnTo>
                    <a:pt x="1291744" y="1959258"/>
                  </a:lnTo>
                  <a:lnTo>
                    <a:pt x="1290345" y="1958907"/>
                  </a:lnTo>
                  <a:lnTo>
                    <a:pt x="1290345" y="1957818"/>
                  </a:lnTo>
                  <a:lnTo>
                    <a:pt x="1290345" y="1954938"/>
                  </a:lnTo>
                  <a:lnTo>
                    <a:pt x="1290345" y="1952057"/>
                  </a:lnTo>
                  <a:lnTo>
                    <a:pt x="1286010" y="1953497"/>
                  </a:lnTo>
                  <a:cubicBezTo>
                    <a:pt x="1287478" y="1950617"/>
                    <a:pt x="1288877" y="1947736"/>
                    <a:pt x="1290345" y="1944856"/>
                  </a:cubicBezTo>
                  <a:cubicBezTo>
                    <a:pt x="1290835" y="1942935"/>
                    <a:pt x="1291254" y="1940967"/>
                    <a:pt x="1291744" y="1939047"/>
                  </a:cubicBezTo>
                  <a:cubicBezTo>
                    <a:pt x="1291254" y="1938087"/>
                    <a:pt x="1290835" y="1937126"/>
                    <a:pt x="1290345" y="1936166"/>
                  </a:cubicBezTo>
                  <a:cubicBezTo>
                    <a:pt x="1286989" y="1931846"/>
                    <a:pt x="1283563" y="1927525"/>
                    <a:pt x="1280206" y="1923204"/>
                  </a:cubicBezTo>
                  <a:cubicBezTo>
                    <a:pt x="1278319" y="1921764"/>
                    <a:pt x="1276361" y="1920324"/>
                    <a:pt x="1274473" y="1918883"/>
                  </a:cubicBezTo>
                  <a:cubicBezTo>
                    <a:pt x="1272515" y="1916963"/>
                    <a:pt x="1270627" y="1915043"/>
                    <a:pt x="1268669" y="1913122"/>
                  </a:cubicBezTo>
                  <a:lnTo>
                    <a:pt x="1258600" y="1907361"/>
                  </a:lnTo>
                  <a:cubicBezTo>
                    <a:pt x="1257132" y="1905921"/>
                    <a:pt x="1255734" y="1904481"/>
                    <a:pt x="1254265" y="1903041"/>
                  </a:cubicBezTo>
                  <a:cubicBezTo>
                    <a:pt x="1253776" y="1901600"/>
                    <a:pt x="1253356" y="1900160"/>
                    <a:pt x="1252867" y="1898720"/>
                  </a:cubicBezTo>
                  <a:lnTo>
                    <a:pt x="1251398" y="1895839"/>
                  </a:lnTo>
                  <a:lnTo>
                    <a:pt x="1251398" y="1891471"/>
                  </a:lnTo>
                  <a:lnTo>
                    <a:pt x="1249930" y="1887150"/>
                  </a:lnTo>
                  <a:lnTo>
                    <a:pt x="1249930" y="1884269"/>
                  </a:lnTo>
                  <a:cubicBezTo>
                    <a:pt x="1248951" y="1885230"/>
                    <a:pt x="1248042" y="1886190"/>
                    <a:pt x="1247063" y="1887150"/>
                  </a:cubicBezTo>
                  <a:cubicBezTo>
                    <a:pt x="1246574" y="1885710"/>
                    <a:pt x="1246154" y="1884269"/>
                    <a:pt x="1245665" y="1882829"/>
                  </a:cubicBezTo>
                  <a:lnTo>
                    <a:pt x="1245665" y="1879949"/>
                  </a:lnTo>
                  <a:lnTo>
                    <a:pt x="1245665" y="1875628"/>
                  </a:lnTo>
                  <a:lnTo>
                    <a:pt x="1242728" y="1872747"/>
                  </a:lnTo>
                  <a:cubicBezTo>
                    <a:pt x="1242239" y="1872267"/>
                    <a:pt x="1241819" y="1871787"/>
                    <a:pt x="1241330" y="1871307"/>
                  </a:cubicBezTo>
                  <a:lnTo>
                    <a:pt x="1241330" y="1868427"/>
                  </a:lnTo>
                  <a:lnTo>
                    <a:pt x="1241330" y="1865546"/>
                  </a:lnTo>
                  <a:cubicBezTo>
                    <a:pt x="1239861" y="1863626"/>
                    <a:pt x="1238463" y="1861706"/>
                    <a:pt x="1236994" y="1859785"/>
                  </a:cubicBezTo>
                  <a:cubicBezTo>
                    <a:pt x="1236015" y="1858345"/>
                    <a:pt x="1235106" y="1856905"/>
                    <a:pt x="1234128" y="1855465"/>
                  </a:cubicBezTo>
                  <a:lnTo>
                    <a:pt x="1231191" y="1851144"/>
                  </a:lnTo>
                  <a:lnTo>
                    <a:pt x="1234128" y="1849704"/>
                  </a:lnTo>
                  <a:lnTo>
                    <a:pt x="1234128" y="1845335"/>
                  </a:lnTo>
                  <a:lnTo>
                    <a:pt x="1229792" y="1843895"/>
                  </a:lnTo>
                  <a:lnTo>
                    <a:pt x="1226856" y="1841014"/>
                  </a:lnTo>
                  <a:lnTo>
                    <a:pt x="1226856" y="1835253"/>
                  </a:lnTo>
                  <a:cubicBezTo>
                    <a:pt x="1225457" y="1834293"/>
                    <a:pt x="1223989" y="1833333"/>
                    <a:pt x="1222590" y="1832373"/>
                  </a:cubicBezTo>
                  <a:lnTo>
                    <a:pt x="1221122" y="1829492"/>
                  </a:lnTo>
                  <a:lnTo>
                    <a:pt x="1221122" y="1828067"/>
                  </a:lnTo>
                  <a:lnTo>
                    <a:pt x="1221109" y="1828068"/>
                  </a:lnTo>
                  <a:cubicBezTo>
                    <a:pt x="1220576" y="1825174"/>
                    <a:pt x="1220177" y="1822280"/>
                    <a:pt x="1219645" y="1819385"/>
                  </a:cubicBezTo>
                  <a:cubicBezTo>
                    <a:pt x="1219113" y="1816973"/>
                    <a:pt x="1218713" y="1814630"/>
                    <a:pt x="1218181" y="1812218"/>
                  </a:cubicBezTo>
                  <a:cubicBezTo>
                    <a:pt x="1216717" y="1810289"/>
                    <a:pt x="1215387" y="1808359"/>
                    <a:pt x="1213923" y="1806430"/>
                  </a:cubicBezTo>
                  <a:cubicBezTo>
                    <a:pt x="1212992" y="1805465"/>
                    <a:pt x="1211927" y="1804500"/>
                    <a:pt x="1210996" y="1803535"/>
                  </a:cubicBezTo>
                  <a:cubicBezTo>
                    <a:pt x="1208600" y="1801606"/>
                    <a:pt x="1206205" y="1799745"/>
                    <a:pt x="1203810" y="1797816"/>
                  </a:cubicBezTo>
                  <a:cubicBezTo>
                    <a:pt x="1201947" y="1796851"/>
                    <a:pt x="1199951" y="1795886"/>
                    <a:pt x="1198088" y="1794921"/>
                  </a:cubicBezTo>
                  <a:lnTo>
                    <a:pt x="1192233" y="1794921"/>
                  </a:lnTo>
                  <a:cubicBezTo>
                    <a:pt x="1191701" y="1794439"/>
                    <a:pt x="1191302" y="1793956"/>
                    <a:pt x="1190769" y="1793474"/>
                  </a:cubicBezTo>
                  <a:lnTo>
                    <a:pt x="1190769" y="1789133"/>
                  </a:lnTo>
                  <a:cubicBezTo>
                    <a:pt x="1190370" y="1788168"/>
                    <a:pt x="1189838" y="1787203"/>
                    <a:pt x="1189439" y="1786238"/>
                  </a:cubicBezTo>
                  <a:lnTo>
                    <a:pt x="1183584" y="1786238"/>
                  </a:lnTo>
                  <a:lnTo>
                    <a:pt x="1176398" y="1783344"/>
                  </a:lnTo>
                  <a:cubicBezTo>
                    <a:pt x="1174934" y="1781897"/>
                    <a:pt x="1173604" y="1780518"/>
                    <a:pt x="1172140" y="1779071"/>
                  </a:cubicBezTo>
                  <a:cubicBezTo>
                    <a:pt x="1170144" y="1778589"/>
                    <a:pt x="1168281" y="1778106"/>
                    <a:pt x="1166285" y="1777624"/>
                  </a:cubicBezTo>
                  <a:lnTo>
                    <a:pt x="1163491" y="1774730"/>
                  </a:lnTo>
                  <a:lnTo>
                    <a:pt x="1153378" y="1773283"/>
                  </a:lnTo>
                  <a:lnTo>
                    <a:pt x="1146192" y="1773283"/>
                  </a:lnTo>
                  <a:lnTo>
                    <a:pt x="1143264" y="1773283"/>
                  </a:lnTo>
                  <a:cubicBezTo>
                    <a:pt x="1142333" y="1772318"/>
                    <a:pt x="1141268" y="1771353"/>
                    <a:pt x="1140337" y="1770388"/>
                  </a:cubicBezTo>
                  <a:lnTo>
                    <a:pt x="1140337" y="1763221"/>
                  </a:lnTo>
                  <a:cubicBezTo>
                    <a:pt x="1140869" y="1762257"/>
                    <a:pt x="1141268" y="1761292"/>
                    <a:pt x="1141801" y="1760327"/>
                  </a:cubicBezTo>
                  <a:cubicBezTo>
                    <a:pt x="1141268" y="1759362"/>
                    <a:pt x="1140869" y="1758397"/>
                    <a:pt x="1140337" y="1757433"/>
                  </a:cubicBezTo>
                  <a:lnTo>
                    <a:pt x="1137543" y="1755985"/>
                  </a:lnTo>
                  <a:cubicBezTo>
                    <a:pt x="1137010" y="1755503"/>
                    <a:pt x="1136611" y="1755021"/>
                    <a:pt x="1136079" y="1754538"/>
                  </a:cubicBezTo>
                  <a:cubicBezTo>
                    <a:pt x="1135547" y="1753573"/>
                    <a:pt x="1135147" y="1752609"/>
                    <a:pt x="1134615" y="1751644"/>
                  </a:cubicBezTo>
                  <a:lnTo>
                    <a:pt x="1134615" y="1748750"/>
                  </a:lnTo>
                  <a:lnTo>
                    <a:pt x="1134615" y="1747302"/>
                  </a:lnTo>
                  <a:cubicBezTo>
                    <a:pt x="1134083" y="1746338"/>
                    <a:pt x="1133684" y="1745442"/>
                    <a:pt x="1133151" y="1744477"/>
                  </a:cubicBezTo>
                  <a:cubicBezTo>
                    <a:pt x="1131288" y="1743512"/>
                    <a:pt x="1129292" y="1742547"/>
                    <a:pt x="1127430" y="1741583"/>
                  </a:cubicBezTo>
                  <a:cubicBezTo>
                    <a:pt x="1126498" y="1740618"/>
                    <a:pt x="1125434" y="1739653"/>
                    <a:pt x="1124502" y="1738688"/>
                  </a:cubicBezTo>
                  <a:cubicBezTo>
                    <a:pt x="1123571" y="1736759"/>
                    <a:pt x="1122506" y="1734829"/>
                    <a:pt x="1121575" y="1732900"/>
                  </a:cubicBezTo>
                  <a:cubicBezTo>
                    <a:pt x="1119179" y="1730970"/>
                    <a:pt x="1116784" y="1729109"/>
                    <a:pt x="1114389" y="1727180"/>
                  </a:cubicBezTo>
                  <a:cubicBezTo>
                    <a:pt x="1113857" y="1726215"/>
                    <a:pt x="1113458" y="1725250"/>
                    <a:pt x="1112925" y="1724286"/>
                  </a:cubicBezTo>
                  <a:cubicBezTo>
                    <a:pt x="1112526" y="1722838"/>
                    <a:pt x="1111994" y="1721391"/>
                    <a:pt x="1111595" y="1719944"/>
                  </a:cubicBezTo>
                  <a:lnTo>
                    <a:pt x="1111595" y="1715602"/>
                  </a:lnTo>
                  <a:cubicBezTo>
                    <a:pt x="1111994" y="1714155"/>
                    <a:pt x="1112526" y="1712708"/>
                    <a:pt x="1112925" y="1711261"/>
                  </a:cubicBezTo>
                  <a:lnTo>
                    <a:pt x="1112925" y="1708436"/>
                  </a:lnTo>
                  <a:lnTo>
                    <a:pt x="1112925" y="1705541"/>
                  </a:lnTo>
                  <a:lnTo>
                    <a:pt x="1105740" y="1702647"/>
                  </a:lnTo>
                  <a:lnTo>
                    <a:pt x="1102945" y="1698305"/>
                  </a:lnTo>
                  <a:cubicBezTo>
                    <a:pt x="1102413" y="1697341"/>
                    <a:pt x="1102014" y="1696376"/>
                    <a:pt x="1101481" y="1695411"/>
                  </a:cubicBezTo>
                  <a:lnTo>
                    <a:pt x="1101481" y="1693964"/>
                  </a:lnTo>
                  <a:cubicBezTo>
                    <a:pt x="1100550" y="1692517"/>
                    <a:pt x="1099485" y="1691138"/>
                    <a:pt x="1098554" y="1689691"/>
                  </a:cubicBezTo>
                  <a:cubicBezTo>
                    <a:pt x="1098022" y="1687279"/>
                    <a:pt x="1097623" y="1684867"/>
                    <a:pt x="1097090" y="1682455"/>
                  </a:cubicBezTo>
                  <a:cubicBezTo>
                    <a:pt x="1097623" y="1681973"/>
                    <a:pt x="1098022" y="1681491"/>
                    <a:pt x="1098554" y="1681008"/>
                  </a:cubicBezTo>
                  <a:cubicBezTo>
                    <a:pt x="1099485" y="1680526"/>
                    <a:pt x="1100550" y="1680043"/>
                    <a:pt x="1101481" y="1679561"/>
                  </a:cubicBezTo>
                  <a:lnTo>
                    <a:pt x="1101481" y="1681008"/>
                  </a:lnTo>
                  <a:lnTo>
                    <a:pt x="1101481" y="1685350"/>
                  </a:lnTo>
                  <a:lnTo>
                    <a:pt x="1104276" y="1686797"/>
                  </a:lnTo>
                  <a:cubicBezTo>
                    <a:pt x="1104808" y="1687762"/>
                    <a:pt x="1105207" y="1688726"/>
                    <a:pt x="1105740" y="1689691"/>
                  </a:cubicBezTo>
                  <a:lnTo>
                    <a:pt x="1102945" y="1679561"/>
                  </a:lnTo>
                  <a:lnTo>
                    <a:pt x="1102945" y="1676667"/>
                  </a:lnTo>
                  <a:cubicBezTo>
                    <a:pt x="1103344" y="1675220"/>
                    <a:pt x="1103877" y="1673841"/>
                    <a:pt x="1104276" y="1672394"/>
                  </a:cubicBezTo>
                  <a:lnTo>
                    <a:pt x="1101481" y="1670947"/>
                  </a:lnTo>
                  <a:cubicBezTo>
                    <a:pt x="1100550" y="1671429"/>
                    <a:pt x="1099485" y="1671912"/>
                    <a:pt x="1098554" y="1672394"/>
                  </a:cubicBezTo>
                  <a:lnTo>
                    <a:pt x="1098554" y="1676667"/>
                  </a:lnTo>
                  <a:lnTo>
                    <a:pt x="1098554" y="1678114"/>
                  </a:lnTo>
                  <a:lnTo>
                    <a:pt x="1097090" y="1678114"/>
                  </a:lnTo>
                  <a:cubicBezTo>
                    <a:pt x="1095227" y="1676667"/>
                    <a:pt x="1093231" y="1675220"/>
                    <a:pt x="1091368" y="1673772"/>
                  </a:cubicBezTo>
                  <a:cubicBezTo>
                    <a:pt x="1090437" y="1673290"/>
                    <a:pt x="1089372" y="1672876"/>
                    <a:pt x="1088441" y="1672394"/>
                  </a:cubicBezTo>
                  <a:cubicBezTo>
                    <a:pt x="1087909" y="1672876"/>
                    <a:pt x="1087509" y="1673290"/>
                    <a:pt x="1086977" y="1673772"/>
                  </a:cubicBezTo>
                  <a:lnTo>
                    <a:pt x="1086977" y="1670947"/>
                  </a:lnTo>
                  <a:cubicBezTo>
                    <a:pt x="1087509" y="1670465"/>
                    <a:pt x="1087909" y="1669982"/>
                    <a:pt x="1088441" y="1669500"/>
                  </a:cubicBezTo>
                  <a:cubicBezTo>
                    <a:pt x="1087909" y="1668053"/>
                    <a:pt x="1087509" y="1666605"/>
                    <a:pt x="1086977" y="1665158"/>
                  </a:cubicBezTo>
                  <a:cubicBezTo>
                    <a:pt x="1085513" y="1663229"/>
                    <a:pt x="1084183" y="1661299"/>
                    <a:pt x="1082719" y="1659370"/>
                  </a:cubicBezTo>
                  <a:cubicBezTo>
                    <a:pt x="1081788" y="1658405"/>
                    <a:pt x="1080723" y="1657440"/>
                    <a:pt x="1079792" y="1656475"/>
                  </a:cubicBezTo>
                  <a:cubicBezTo>
                    <a:pt x="1077929" y="1654546"/>
                    <a:pt x="1075933" y="1652685"/>
                    <a:pt x="1074070" y="1650755"/>
                  </a:cubicBezTo>
                  <a:cubicBezTo>
                    <a:pt x="1073138" y="1649308"/>
                    <a:pt x="1072074" y="1647861"/>
                    <a:pt x="1071142" y="1646414"/>
                  </a:cubicBezTo>
                  <a:lnTo>
                    <a:pt x="1068348" y="1640625"/>
                  </a:lnTo>
                  <a:lnTo>
                    <a:pt x="1068348" y="1633458"/>
                  </a:lnTo>
                  <a:lnTo>
                    <a:pt x="1068348" y="1627670"/>
                  </a:lnTo>
                  <a:cubicBezTo>
                    <a:pt x="1067816" y="1625258"/>
                    <a:pt x="1067416" y="1622846"/>
                    <a:pt x="1066884" y="1620434"/>
                  </a:cubicBezTo>
                  <a:cubicBezTo>
                    <a:pt x="1064489" y="1618504"/>
                    <a:pt x="1062094" y="1616644"/>
                    <a:pt x="1059698" y="1614714"/>
                  </a:cubicBezTo>
                  <a:lnTo>
                    <a:pt x="1055307" y="1608925"/>
                  </a:lnTo>
                  <a:cubicBezTo>
                    <a:pt x="1055840" y="1606031"/>
                    <a:pt x="1056239" y="1603206"/>
                    <a:pt x="1056771" y="1600311"/>
                  </a:cubicBezTo>
                  <a:cubicBezTo>
                    <a:pt x="1057303" y="1598864"/>
                    <a:pt x="1057702" y="1597417"/>
                    <a:pt x="1058235" y="1595970"/>
                  </a:cubicBezTo>
                  <a:cubicBezTo>
                    <a:pt x="1058767" y="1595005"/>
                    <a:pt x="1059166" y="1594040"/>
                    <a:pt x="1059698" y="1593075"/>
                  </a:cubicBezTo>
                  <a:lnTo>
                    <a:pt x="1059698" y="1588734"/>
                  </a:lnTo>
                  <a:lnTo>
                    <a:pt x="1059698" y="1585839"/>
                  </a:lnTo>
                  <a:lnTo>
                    <a:pt x="1059698" y="1581567"/>
                  </a:lnTo>
                  <a:lnTo>
                    <a:pt x="1059698" y="1578673"/>
                  </a:lnTo>
                  <a:lnTo>
                    <a:pt x="1062493" y="1572884"/>
                  </a:lnTo>
                  <a:cubicBezTo>
                    <a:pt x="1061029" y="1571437"/>
                    <a:pt x="1059698" y="1569990"/>
                    <a:pt x="1058235" y="1568542"/>
                  </a:cubicBezTo>
                  <a:cubicBezTo>
                    <a:pt x="1057702" y="1566613"/>
                    <a:pt x="1057303" y="1564752"/>
                    <a:pt x="1056771" y="1562823"/>
                  </a:cubicBezTo>
                  <a:lnTo>
                    <a:pt x="1056771" y="1561375"/>
                  </a:lnTo>
                  <a:lnTo>
                    <a:pt x="1056771" y="1557034"/>
                  </a:lnTo>
                  <a:lnTo>
                    <a:pt x="1052380" y="1552692"/>
                  </a:lnTo>
                  <a:lnTo>
                    <a:pt x="1052380" y="1548351"/>
                  </a:lnTo>
                  <a:lnTo>
                    <a:pt x="1052380" y="1545525"/>
                  </a:lnTo>
                  <a:cubicBezTo>
                    <a:pt x="1051981" y="1543596"/>
                    <a:pt x="1051448" y="1541666"/>
                    <a:pt x="1051049" y="1539737"/>
                  </a:cubicBezTo>
                  <a:cubicBezTo>
                    <a:pt x="1050517" y="1537807"/>
                    <a:pt x="1050118" y="1535878"/>
                    <a:pt x="1049585" y="1533948"/>
                  </a:cubicBezTo>
                  <a:lnTo>
                    <a:pt x="1049585" y="1529607"/>
                  </a:lnTo>
                  <a:cubicBezTo>
                    <a:pt x="1050118" y="1527677"/>
                    <a:pt x="1050517" y="1525816"/>
                    <a:pt x="1051049" y="1523887"/>
                  </a:cubicBezTo>
                  <a:cubicBezTo>
                    <a:pt x="1051448" y="1522922"/>
                    <a:pt x="1051981" y="1521957"/>
                    <a:pt x="1052380" y="1520992"/>
                  </a:cubicBezTo>
                  <a:cubicBezTo>
                    <a:pt x="1053311" y="1520028"/>
                    <a:pt x="1054376" y="1519063"/>
                    <a:pt x="1055307" y="1518098"/>
                  </a:cubicBezTo>
                  <a:lnTo>
                    <a:pt x="1056771" y="1518098"/>
                  </a:lnTo>
                  <a:cubicBezTo>
                    <a:pt x="1057303" y="1517616"/>
                    <a:pt x="1057702" y="1517133"/>
                    <a:pt x="1058235" y="1516651"/>
                  </a:cubicBezTo>
                  <a:cubicBezTo>
                    <a:pt x="1057702" y="1516169"/>
                    <a:pt x="1057303" y="1515686"/>
                    <a:pt x="1056771" y="1515204"/>
                  </a:cubicBezTo>
                  <a:lnTo>
                    <a:pt x="1056771" y="1510862"/>
                  </a:lnTo>
                  <a:cubicBezTo>
                    <a:pt x="1057303" y="1510380"/>
                    <a:pt x="1057702" y="1509966"/>
                    <a:pt x="1058235" y="1509484"/>
                  </a:cubicBezTo>
                  <a:cubicBezTo>
                    <a:pt x="1058767" y="1509002"/>
                    <a:pt x="1059166" y="1508519"/>
                    <a:pt x="1059698" y="1508037"/>
                  </a:cubicBezTo>
                  <a:lnTo>
                    <a:pt x="1058235" y="1508037"/>
                  </a:lnTo>
                  <a:lnTo>
                    <a:pt x="1058235" y="1506590"/>
                  </a:lnTo>
                  <a:lnTo>
                    <a:pt x="1058235" y="1502248"/>
                  </a:lnTo>
                  <a:cubicBezTo>
                    <a:pt x="1058767" y="1499836"/>
                    <a:pt x="1059166" y="1497424"/>
                    <a:pt x="1059698" y="1495012"/>
                  </a:cubicBezTo>
                  <a:lnTo>
                    <a:pt x="1059698" y="1487845"/>
                  </a:lnTo>
                  <a:lnTo>
                    <a:pt x="1062493" y="1483504"/>
                  </a:lnTo>
                  <a:cubicBezTo>
                    <a:pt x="1063025" y="1479645"/>
                    <a:pt x="1063424" y="1475854"/>
                    <a:pt x="1063957" y="1471995"/>
                  </a:cubicBezTo>
                  <a:lnTo>
                    <a:pt x="1063957" y="1461865"/>
                  </a:lnTo>
                  <a:lnTo>
                    <a:pt x="1063957" y="1458971"/>
                  </a:lnTo>
                  <a:cubicBezTo>
                    <a:pt x="1064489" y="1457524"/>
                    <a:pt x="1064888" y="1456145"/>
                    <a:pt x="1065420" y="1454698"/>
                  </a:cubicBezTo>
                  <a:lnTo>
                    <a:pt x="1066884" y="1454698"/>
                  </a:lnTo>
                  <a:cubicBezTo>
                    <a:pt x="1066352" y="1453733"/>
                    <a:pt x="1065953" y="1452769"/>
                    <a:pt x="1065420" y="1451804"/>
                  </a:cubicBezTo>
                  <a:cubicBezTo>
                    <a:pt x="1064888" y="1450357"/>
                    <a:pt x="1064489" y="1448910"/>
                    <a:pt x="1063957" y="1447462"/>
                  </a:cubicBezTo>
                  <a:cubicBezTo>
                    <a:pt x="1064489" y="1445533"/>
                    <a:pt x="1064888" y="1443603"/>
                    <a:pt x="1065420" y="1441674"/>
                  </a:cubicBezTo>
                  <a:lnTo>
                    <a:pt x="1065420" y="1437401"/>
                  </a:lnTo>
                  <a:lnTo>
                    <a:pt x="1065420" y="1435954"/>
                  </a:lnTo>
                  <a:cubicBezTo>
                    <a:pt x="1065953" y="1434989"/>
                    <a:pt x="1066352" y="1434024"/>
                    <a:pt x="1066884" y="1433060"/>
                  </a:cubicBezTo>
                  <a:lnTo>
                    <a:pt x="1075533" y="1435954"/>
                  </a:lnTo>
                  <a:lnTo>
                    <a:pt x="1079792" y="1435954"/>
                  </a:lnTo>
                  <a:lnTo>
                    <a:pt x="1081255" y="1435954"/>
                  </a:lnTo>
                  <a:cubicBezTo>
                    <a:pt x="1080324" y="1434989"/>
                    <a:pt x="1079259" y="1434024"/>
                    <a:pt x="1078328" y="1433060"/>
                  </a:cubicBezTo>
                  <a:cubicBezTo>
                    <a:pt x="1076864" y="1432577"/>
                    <a:pt x="1075533" y="1432095"/>
                    <a:pt x="1074070" y="1431612"/>
                  </a:cubicBezTo>
                  <a:lnTo>
                    <a:pt x="1071142" y="1431612"/>
                  </a:lnTo>
                  <a:lnTo>
                    <a:pt x="1066884" y="1431612"/>
                  </a:lnTo>
                  <a:lnTo>
                    <a:pt x="1063957" y="1431612"/>
                  </a:lnTo>
                  <a:cubicBezTo>
                    <a:pt x="1063424" y="1430648"/>
                    <a:pt x="1063025" y="1429683"/>
                    <a:pt x="1062493" y="1428718"/>
                  </a:cubicBezTo>
                  <a:lnTo>
                    <a:pt x="1062493" y="1422929"/>
                  </a:lnTo>
                  <a:cubicBezTo>
                    <a:pt x="1063025" y="1424859"/>
                    <a:pt x="1063424" y="1426789"/>
                    <a:pt x="1063957" y="1428718"/>
                  </a:cubicBezTo>
                  <a:cubicBezTo>
                    <a:pt x="1064489" y="1427753"/>
                    <a:pt x="1064888" y="1426789"/>
                    <a:pt x="1065420" y="1425824"/>
                  </a:cubicBezTo>
                  <a:lnTo>
                    <a:pt x="1065420" y="1422929"/>
                  </a:lnTo>
                  <a:lnTo>
                    <a:pt x="1065420" y="1420035"/>
                  </a:lnTo>
                  <a:lnTo>
                    <a:pt x="1068348" y="1420035"/>
                  </a:lnTo>
                  <a:cubicBezTo>
                    <a:pt x="1067416" y="1419070"/>
                    <a:pt x="1066352" y="1418174"/>
                    <a:pt x="1065420" y="1417210"/>
                  </a:cubicBezTo>
                  <a:lnTo>
                    <a:pt x="1062493" y="1417210"/>
                  </a:lnTo>
                  <a:lnTo>
                    <a:pt x="1062493" y="1414315"/>
                  </a:lnTo>
                  <a:lnTo>
                    <a:pt x="1062493" y="1412868"/>
                  </a:lnTo>
                  <a:lnTo>
                    <a:pt x="1066884" y="1409974"/>
                  </a:lnTo>
                  <a:lnTo>
                    <a:pt x="1063957" y="1409974"/>
                  </a:lnTo>
                  <a:cubicBezTo>
                    <a:pt x="1062493" y="1409491"/>
                    <a:pt x="1061162" y="1409009"/>
                    <a:pt x="1059698" y="1408527"/>
                  </a:cubicBezTo>
                  <a:lnTo>
                    <a:pt x="1059698" y="1409974"/>
                  </a:lnTo>
                  <a:cubicBezTo>
                    <a:pt x="1058767" y="1406115"/>
                    <a:pt x="1057702" y="1402324"/>
                    <a:pt x="1056771" y="1398465"/>
                  </a:cubicBezTo>
                  <a:cubicBezTo>
                    <a:pt x="1056239" y="1396053"/>
                    <a:pt x="1055840" y="1393641"/>
                    <a:pt x="1055307" y="1391229"/>
                  </a:cubicBezTo>
                  <a:cubicBezTo>
                    <a:pt x="1053844" y="1388818"/>
                    <a:pt x="1052513" y="1386406"/>
                    <a:pt x="1051049" y="1383994"/>
                  </a:cubicBezTo>
                  <a:cubicBezTo>
                    <a:pt x="1049585" y="1380617"/>
                    <a:pt x="1048122" y="1377309"/>
                    <a:pt x="1046658" y="1373932"/>
                  </a:cubicBezTo>
                  <a:lnTo>
                    <a:pt x="1046658" y="1369591"/>
                  </a:lnTo>
                  <a:lnTo>
                    <a:pt x="1046658" y="1368144"/>
                  </a:lnTo>
                  <a:lnTo>
                    <a:pt x="1048122" y="1368144"/>
                  </a:lnTo>
                  <a:lnTo>
                    <a:pt x="1059698" y="1371038"/>
                  </a:lnTo>
                  <a:lnTo>
                    <a:pt x="1071142" y="1375379"/>
                  </a:lnTo>
                  <a:lnTo>
                    <a:pt x="1081255" y="1375379"/>
                  </a:lnTo>
                  <a:lnTo>
                    <a:pt x="1085647" y="1376827"/>
                  </a:lnTo>
                  <a:lnTo>
                    <a:pt x="1088441" y="1378274"/>
                  </a:lnTo>
                  <a:lnTo>
                    <a:pt x="1088441" y="1376827"/>
                  </a:lnTo>
                  <a:cubicBezTo>
                    <a:pt x="1088973" y="1376344"/>
                    <a:pt x="1089372" y="1375862"/>
                    <a:pt x="1089905" y="1375379"/>
                  </a:cubicBezTo>
                  <a:cubicBezTo>
                    <a:pt x="1090437" y="1376344"/>
                    <a:pt x="1090836" y="1377309"/>
                    <a:pt x="1091368" y="1378274"/>
                  </a:cubicBezTo>
                  <a:cubicBezTo>
                    <a:pt x="1092300" y="1379721"/>
                    <a:pt x="1093364" y="1381168"/>
                    <a:pt x="1094296" y="1382615"/>
                  </a:cubicBezTo>
                  <a:lnTo>
                    <a:pt x="1094296" y="1383498"/>
                  </a:lnTo>
                  <a:lnTo>
                    <a:pt x="1091368" y="1385441"/>
                  </a:lnTo>
                  <a:lnTo>
                    <a:pt x="1089905" y="1388335"/>
                  </a:lnTo>
                  <a:lnTo>
                    <a:pt x="1089905" y="1385441"/>
                  </a:lnTo>
                  <a:cubicBezTo>
                    <a:pt x="1088973" y="1386888"/>
                    <a:pt x="1087909" y="1388335"/>
                    <a:pt x="1086977" y="1389782"/>
                  </a:cubicBezTo>
                  <a:cubicBezTo>
                    <a:pt x="1085513" y="1392194"/>
                    <a:pt x="1084183" y="1394606"/>
                    <a:pt x="1082719" y="1397018"/>
                  </a:cubicBezTo>
                  <a:cubicBezTo>
                    <a:pt x="1083651" y="1397501"/>
                    <a:pt x="1084715" y="1397983"/>
                    <a:pt x="1085647" y="1398465"/>
                  </a:cubicBezTo>
                  <a:lnTo>
                    <a:pt x="1086977" y="1398465"/>
                  </a:lnTo>
                  <a:cubicBezTo>
                    <a:pt x="1086578" y="1397018"/>
                    <a:pt x="1086046" y="1395571"/>
                    <a:pt x="1085647" y="1394124"/>
                  </a:cubicBezTo>
                  <a:lnTo>
                    <a:pt x="1085647" y="1392677"/>
                  </a:lnTo>
                  <a:lnTo>
                    <a:pt x="1088441" y="1391229"/>
                  </a:lnTo>
                  <a:lnTo>
                    <a:pt x="1089905" y="1388335"/>
                  </a:lnTo>
                  <a:lnTo>
                    <a:pt x="1089905" y="1389782"/>
                  </a:lnTo>
                  <a:cubicBezTo>
                    <a:pt x="1090437" y="1388335"/>
                    <a:pt x="1090836" y="1386888"/>
                    <a:pt x="1091368" y="1385441"/>
                  </a:cubicBezTo>
                  <a:cubicBezTo>
                    <a:pt x="1092300" y="1384958"/>
                    <a:pt x="1093364" y="1384476"/>
                    <a:pt x="1094296" y="1383994"/>
                  </a:cubicBezTo>
                  <a:lnTo>
                    <a:pt x="1094296" y="1383498"/>
                  </a:lnTo>
                  <a:lnTo>
                    <a:pt x="1095627" y="1382615"/>
                  </a:lnTo>
                  <a:cubicBezTo>
                    <a:pt x="1096159" y="1383580"/>
                    <a:pt x="1096558" y="1384476"/>
                    <a:pt x="1097090" y="1385441"/>
                  </a:cubicBezTo>
                  <a:cubicBezTo>
                    <a:pt x="1096558" y="1385923"/>
                    <a:pt x="1096159" y="1386406"/>
                    <a:pt x="1095627" y="1386888"/>
                  </a:cubicBezTo>
                  <a:cubicBezTo>
                    <a:pt x="1095227" y="1388335"/>
                    <a:pt x="1094695" y="1389782"/>
                    <a:pt x="1094296" y="1391229"/>
                  </a:cubicBezTo>
                  <a:lnTo>
                    <a:pt x="1094296" y="1392677"/>
                  </a:lnTo>
                  <a:lnTo>
                    <a:pt x="1095627" y="1392677"/>
                  </a:lnTo>
                  <a:lnTo>
                    <a:pt x="1095627" y="1397018"/>
                  </a:lnTo>
                  <a:lnTo>
                    <a:pt x="1095627" y="1398465"/>
                  </a:lnTo>
                  <a:lnTo>
                    <a:pt x="1094296" y="1398465"/>
                  </a:lnTo>
                  <a:cubicBezTo>
                    <a:pt x="1093364" y="1398948"/>
                    <a:pt x="1092300" y="1399430"/>
                    <a:pt x="1091368" y="1399912"/>
                  </a:cubicBezTo>
                  <a:lnTo>
                    <a:pt x="1091368" y="1402738"/>
                  </a:lnTo>
                  <a:cubicBezTo>
                    <a:pt x="1090836" y="1402256"/>
                    <a:pt x="1090437" y="1401842"/>
                    <a:pt x="1089905" y="1401360"/>
                  </a:cubicBezTo>
                  <a:lnTo>
                    <a:pt x="1089905" y="1398465"/>
                  </a:lnTo>
                  <a:cubicBezTo>
                    <a:pt x="1089372" y="1399430"/>
                    <a:pt x="1088973" y="1400395"/>
                    <a:pt x="1088441" y="1401360"/>
                  </a:cubicBezTo>
                  <a:cubicBezTo>
                    <a:pt x="1087909" y="1401842"/>
                    <a:pt x="1087509" y="1402256"/>
                    <a:pt x="1086977" y="1402738"/>
                  </a:cubicBezTo>
                  <a:cubicBezTo>
                    <a:pt x="1086578" y="1403703"/>
                    <a:pt x="1086046" y="1404667"/>
                    <a:pt x="1085647" y="1405632"/>
                  </a:cubicBezTo>
                  <a:lnTo>
                    <a:pt x="1086977" y="1405632"/>
                  </a:lnTo>
                  <a:lnTo>
                    <a:pt x="1086977" y="1407079"/>
                  </a:lnTo>
                  <a:cubicBezTo>
                    <a:pt x="1087509" y="1406597"/>
                    <a:pt x="1087909" y="1406115"/>
                    <a:pt x="1088441" y="1405632"/>
                  </a:cubicBezTo>
                  <a:lnTo>
                    <a:pt x="1088441" y="1408527"/>
                  </a:lnTo>
                  <a:cubicBezTo>
                    <a:pt x="1088973" y="1407562"/>
                    <a:pt x="1089372" y="1406597"/>
                    <a:pt x="1089905" y="1405632"/>
                  </a:cubicBezTo>
                  <a:lnTo>
                    <a:pt x="1094296" y="1405632"/>
                  </a:lnTo>
                  <a:lnTo>
                    <a:pt x="1095627" y="1405632"/>
                  </a:lnTo>
                  <a:lnTo>
                    <a:pt x="1095627" y="1402738"/>
                  </a:lnTo>
                  <a:cubicBezTo>
                    <a:pt x="1096159" y="1402256"/>
                    <a:pt x="1096558" y="1401842"/>
                    <a:pt x="1097090" y="1401360"/>
                  </a:cubicBezTo>
                  <a:lnTo>
                    <a:pt x="1101481" y="1398465"/>
                  </a:lnTo>
                  <a:cubicBezTo>
                    <a:pt x="1102014" y="1397018"/>
                    <a:pt x="1102413" y="1395571"/>
                    <a:pt x="1102945" y="1394124"/>
                  </a:cubicBezTo>
                  <a:cubicBezTo>
                    <a:pt x="1102413" y="1392677"/>
                    <a:pt x="1102014" y="1391229"/>
                    <a:pt x="1101481" y="1389782"/>
                  </a:cubicBezTo>
                  <a:cubicBezTo>
                    <a:pt x="1100550" y="1388335"/>
                    <a:pt x="1099485" y="1386888"/>
                    <a:pt x="1098554" y="1385441"/>
                  </a:cubicBezTo>
                  <a:cubicBezTo>
                    <a:pt x="1099485" y="1384958"/>
                    <a:pt x="1100550" y="1384476"/>
                    <a:pt x="1101481" y="1383994"/>
                  </a:cubicBezTo>
                  <a:cubicBezTo>
                    <a:pt x="1102014" y="1383029"/>
                    <a:pt x="1102413" y="1382133"/>
                    <a:pt x="1102945" y="1381168"/>
                  </a:cubicBezTo>
                  <a:lnTo>
                    <a:pt x="1102945" y="1378274"/>
                  </a:lnTo>
                  <a:lnTo>
                    <a:pt x="1098554" y="1373932"/>
                  </a:lnTo>
                  <a:cubicBezTo>
                    <a:pt x="1098022" y="1372003"/>
                    <a:pt x="1097623" y="1370073"/>
                    <a:pt x="1097090" y="1368144"/>
                  </a:cubicBezTo>
                  <a:cubicBezTo>
                    <a:pt x="1096558" y="1367661"/>
                    <a:pt x="1096159" y="1367179"/>
                    <a:pt x="1095627" y="1366696"/>
                  </a:cubicBezTo>
                  <a:lnTo>
                    <a:pt x="1094296" y="1366696"/>
                  </a:lnTo>
                  <a:lnTo>
                    <a:pt x="1091368" y="1366696"/>
                  </a:lnTo>
                  <a:lnTo>
                    <a:pt x="1091368" y="1363871"/>
                  </a:lnTo>
                  <a:lnTo>
                    <a:pt x="1095627" y="1363871"/>
                  </a:lnTo>
                  <a:cubicBezTo>
                    <a:pt x="1096159" y="1363389"/>
                    <a:pt x="1096558" y="1362906"/>
                    <a:pt x="1097090" y="1362424"/>
                  </a:cubicBezTo>
                  <a:lnTo>
                    <a:pt x="1097090" y="1358082"/>
                  </a:lnTo>
                  <a:lnTo>
                    <a:pt x="1094296" y="1355188"/>
                  </a:lnTo>
                  <a:cubicBezTo>
                    <a:pt x="1093364" y="1354706"/>
                    <a:pt x="1092300" y="1354223"/>
                    <a:pt x="1091368" y="1353741"/>
                  </a:cubicBezTo>
                  <a:cubicBezTo>
                    <a:pt x="1090836" y="1352776"/>
                    <a:pt x="1090437" y="1351811"/>
                    <a:pt x="1089905" y="1350847"/>
                  </a:cubicBezTo>
                  <a:lnTo>
                    <a:pt x="1091356" y="1347976"/>
                  </a:lnTo>
                  <a:lnTo>
                    <a:pt x="1089852" y="1347976"/>
                  </a:lnTo>
                  <a:lnTo>
                    <a:pt x="1087093" y="1346563"/>
                  </a:lnTo>
                  <a:lnTo>
                    <a:pt x="1085516" y="1346563"/>
                  </a:lnTo>
                  <a:lnTo>
                    <a:pt x="1085516" y="1347976"/>
                  </a:lnTo>
                  <a:lnTo>
                    <a:pt x="1082757" y="1347976"/>
                  </a:lnTo>
                  <a:lnTo>
                    <a:pt x="1082757" y="1346563"/>
                  </a:lnTo>
                  <a:cubicBezTo>
                    <a:pt x="1083742" y="1346059"/>
                    <a:pt x="1084531" y="1345554"/>
                    <a:pt x="1085516" y="1345049"/>
                  </a:cubicBezTo>
                  <a:lnTo>
                    <a:pt x="1081180" y="1345049"/>
                  </a:lnTo>
                  <a:lnTo>
                    <a:pt x="1081180" y="1342224"/>
                  </a:lnTo>
                  <a:cubicBezTo>
                    <a:pt x="1081772" y="1341215"/>
                    <a:pt x="1082166" y="1340306"/>
                    <a:pt x="1082757" y="1339297"/>
                  </a:cubicBezTo>
                  <a:lnTo>
                    <a:pt x="1085516" y="1339297"/>
                  </a:lnTo>
                  <a:cubicBezTo>
                    <a:pt x="1084137" y="1338793"/>
                    <a:pt x="1082560" y="1338389"/>
                    <a:pt x="1081180" y="1337884"/>
                  </a:cubicBezTo>
                  <a:cubicBezTo>
                    <a:pt x="1080786" y="1335967"/>
                    <a:pt x="1080195" y="1334049"/>
                    <a:pt x="1079801" y="1332132"/>
                  </a:cubicBezTo>
                  <a:cubicBezTo>
                    <a:pt x="1080195" y="1330719"/>
                    <a:pt x="1080786" y="1329205"/>
                    <a:pt x="1081180" y="1327792"/>
                  </a:cubicBezTo>
                  <a:lnTo>
                    <a:pt x="1075465" y="1330719"/>
                  </a:lnTo>
                  <a:cubicBezTo>
                    <a:pt x="1075071" y="1331224"/>
                    <a:pt x="1074480" y="1331627"/>
                    <a:pt x="1074085" y="1332132"/>
                  </a:cubicBezTo>
                  <a:lnTo>
                    <a:pt x="1074085" y="1334958"/>
                  </a:lnTo>
                  <a:cubicBezTo>
                    <a:pt x="1073691" y="1335462"/>
                    <a:pt x="1073100" y="1335967"/>
                    <a:pt x="1072706" y="1336471"/>
                  </a:cubicBezTo>
                  <a:lnTo>
                    <a:pt x="1068370" y="1336471"/>
                  </a:lnTo>
                  <a:cubicBezTo>
                    <a:pt x="1066991" y="1335059"/>
                    <a:pt x="1065414" y="1333545"/>
                    <a:pt x="1064034" y="1332132"/>
                  </a:cubicBezTo>
                  <a:cubicBezTo>
                    <a:pt x="1063443" y="1331123"/>
                    <a:pt x="1063049" y="1330214"/>
                    <a:pt x="1062458" y="1329205"/>
                  </a:cubicBezTo>
                  <a:lnTo>
                    <a:pt x="1062458" y="1327792"/>
                  </a:lnTo>
                  <a:cubicBezTo>
                    <a:pt x="1063049" y="1328297"/>
                    <a:pt x="1063443" y="1328701"/>
                    <a:pt x="1064034" y="1329205"/>
                  </a:cubicBezTo>
                  <a:cubicBezTo>
                    <a:pt x="1065020" y="1330214"/>
                    <a:pt x="1065808" y="1331123"/>
                    <a:pt x="1066793" y="1332132"/>
                  </a:cubicBezTo>
                  <a:lnTo>
                    <a:pt x="1066793" y="1330719"/>
                  </a:lnTo>
                  <a:cubicBezTo>
                    <a:pt x="1067385" y="1330214"/>
                    <a:pt x="1067779" y="1329710"/>
                    <a:pt x="1068370" y="1329205"/>
                  </a:cubicBezTo>
                  <a:lnTo>
                    <a:pt x="1069750" y="1328756"/>
                  </a:lnTo>
                  <a:lnTo>
                    <a:pt x="1071129" y="1329205"/>
                  </a:lnTo>
                  <a:cubicBezTo>
                    <a:pt x="1071720" y="1328701"/>
                    <a:pt x="1072115" y="1328297"/>
                    <a:pt x="1072706" y="1327792"/>
                  </a:cubicBezTo>
                  <a:cubicBezTo>
                    <a:pt x="1071769" y="1328135"/>
                    <a:pt x="1070741" y="1328431"/>
                    <a:pt x="1069750" y="1328756"/>
                  </a:cubicBezTo>
                  <a:cubicBezTo>
                    <a:pt x="1068758" y="1328431"/>
                    <a:pt x="1067730" y="1328135"/>
                    <a:pt x="1066793" y="1327792"/>
                  </a:cubicBezTo>
                  <a:cubicBezTo>
                    <a:pt x="1066399" y="1326783"/>
                    <a:pt x="1065808" y="1325875"/>
                    <a:pt x="1065414" y="1324866"/>
                  </a:cubicBezTo>
                  <a:cubicBezTo>
                    <a:pt x="1065020" y="1324361"/>
                    <a:pt x="1064428" y="1323958"/>
                    <a:pt x="1064034" y="1323453"/>
                  </a:cubicBezTo>
                  <a:lnTo>
                    <a:pt x="1064034" y="1320627"/>
                  </a:lnTo>
                  <a:lnTo>
                    <a:pt x="1064034" y="1316288"/>
                  </a:lnTo>
                  <a:cubicBezTo>
                    <a:pt x="1064428" y="1315783"/>
                    <a:pt x="1065020" y="1315279"/>
                    <a:pt x="1065414" y="1314774"/>
                  </a:cubicBezTo>
                  <a:lnTo>
                    <a:pt x="1062458" y="1316288"/>
                  </a:lnTo>
                  <a:lnTo>
                    <a:pt x="1062458" y="1319113"/>
                  </a:lnTo>
                  <a:lnTo>
                    <a:pt x="1062458" y="1320627"/>
                  </a:lnTo>
                  <a:lnTo>
                    <a:pt x="1059699" y="1320627"/>
                  </a:lnTo>
                  <a:lnTo>
                    <a:pt x="1059699" y="1323453"/>
                  </a:lnTo>
                  <a:cubicBezTo>
                    <a:pt x="1058713" y="1323958"/>
                    <a:pt x="1057728" y="1324361"/>
                    <a:pt x="1056742" y="1324866"/>
                  </a:cubicBezTo>
                  <a:lnTo>
                    <a:pt x="1052407" y="1324866"/>
                  </a:lnTo>
                  <a:cubicBezTo>
                    <a:pt x="1051027" y="1323958"/>
                    <a:pt x="1049450" y="1322948"/>
                    <a:pt x="1048071" y="1322040"/>
                  </a:cubicBezTo>
                  <a:cubicBezTo>
                    <a:pt x="1047677" y="1321536"/>
                    <a:pt x="1047085" y="1321132"/>
                    <a:pt x="1046691" y="1320627"/>
                  </a:cubicBezTo>
                  <a:lnTo>
                    <a:pt x="1046691" y="1319113"/>
                  </a:lnTo>
                  <a:cubicBezTo>
                    <a:pt x="1047085" y="1317701"/>
                    <a:pt x="1047677" y="1316187"/>
                    <a:pt x="1048071" y="1314774"/>
                  </a:cubicBezTo>
                  <a:lnTo>
                    <a:pt x="1048071" y="1311948"/>
                  </a:lnTo>
                  <a:cubicBezTo>
                    <a:pt x="1047677" y="1310939"/>
                    <a:pt x="1047085" y="1310031"/>
                    <a:pt x="1046691" y="1309022"/>
                  </a:cubicBezTo>
                  <a:lnTo>
                    <a:pt x="1046691" y="1306196"/>
                  </a:lnTo>
                  <a:lnTo>
                    <a:pt x="1048071" y="1306196"/>
                  </a:lnTo>
                  <a:cubicBezTo>
                    <a:pt x="1049450" y="1305691"/>
                    <a:pt x="1051027" y="1305187"/>
                    <a:pt x="1052407" y="1304682"/>
                  </a:cubicBezTo>
                  <a:lnTo>
                    <a:pt x="1049647" y="1304682"/>
                  </a:lnTo>
                  <a:lnTo>
                    <a:pt x="1046691" y="1306196"/>
                  </a:lnTo>
                  <a:cubicBezTo>
                    <a:pt x="1045312" y="1306701"/>
                    <a:pt x="1043735" y="1307104"/>
                    <a:pt x="1042355" y="1307609"/>
                  </a:cubicBezTo>
                  <a:lnTo>
                    <a:pt x="1040976" y="1307609"/>
                  </a:lnTo>
                  <a:cubicBezTo>
                    <a:pt x="1040385" y="1306600"/>
                    <a:pt x="1039990" y="1305691"/>
                    <a:pt x="1039399" y="1304682"/>
                  </a:cubicBezTo>
                  <a:lnTo>
                    <a:pt x="1042355" y="1300444"/>
                  </a:lnTo>
                  <a:cubicBezTo>
                    <a:pt x="1042750" y="1299031"/>
                    <a:pt x="1043341" y="1297517"/>
                    <a:pt x="1043735" y="1296104"/>
                  </a:cubicBezTo>
                  <a:lnTo>
                    <a:pt x="1043735" y="1291765"/>
                  </a:lnTo>
                  <a:lnTo>
                    <a:pt x="1043735" y="1288838"/>
                  </a:lnTo>
                  <a:cubicBezTo>
                    <a:pt x="1043341" y="1289343"/>
                    <a:pt x="1042750" y="1289847"/>
                    <a:pt x="1042355" y="1290352"/>
                  </a:cubicBezTo>
                  <a:cubicBezTo>
                    <a:pt x="1041961" y="1290856"/>
                    <a:pt x="1041370" y="1291260"/>
                    <a:pt x="1040976" y="1291765"/>
                  </a:cubicBezTo>
                  <a:lnTo>
                    <a:pt x="1040976" y="1296104"/>
                  </a:lnTo>
                  <a:lnTo>
                    <a:pt x="1040976" y="1298930"/>
                  </a:lnTo>
                  <a:cubicBezTo>
                    <a:pt x="1039596" y="1300847"/>
                    <a:pt x="1038020" y="1302765"/>
                    <a:pt x="1036640" y="1304682"/>
                  </a:cubicBezTo>
                  <a:lnTo>
                    <a:pt x="1035063" y="1304682"/>
                  </a:lnTo>
                  <a:lnTo>
                    <a:pt x="1032304" y="1304682"/>
                  </a:lnTo>
                  <a:lnTo>
                    <a:pt x="1026589" y="1304682"/>
                  </a:lnTo>
                  <a:lnTo>
                    <a:pt x="1026589" y="1298930"/>
                  </a:lnTo>
                  <a:cubicBezTo>
                    <a:pt x="1026983" y="1298425"/>
                    <a:pt x="1027574" y="1298022"/>
                    <a:pt x="1027969" y="1297517"/>
                  </a:cubicBezTo>
                  <a:lnTo>
                    <a:pt x="1026589" y="1297517"/>
                  </a:lnTo>
                  <a:cubicBezTo>
                    <a:pt x="1025998" y="1298022"/>
                    <a:pt x="1025604" y="1298425"/>
                    <a:pt x="1025012" y="1298930"/>
                  </a:cubicBezTo>
                  <a:cubicBezTo>
                    <a:pt x="1024618" y="1300847"/>
                    <a:pt x="1024027" y="1302765"/>
                    <a:pt x="1023633" y="1304682"/>
                  </a:cubicBezTo>
                  <a:cubicBezTo>
                    <a:pt x="1022647" y="1304178"/>
                    <a:pt x="1021662" y="1303774"/>
                    <a:pt x="1020677" y="1303269"/>
                  </a:cubicBezTo>
                  <a:lnTo>
                    <a:pt x="1017917" y="1303269"/>
                  </a:lnTo>
                  <a:lnTo>
                    <a:pt x="1010625" y="1303269"/>
                  </a:lnTo>
                  <a:cubicBezTo>
                    <a:pt x="1011020" y="1302361"/>
                    <a:pt x="1011611" y="1301352"/>
                    <a:pt x="1012005" y="1300444"/>
                  </a:cubicBezTo>
                  <a:lnTo>
                    <a:pt x="1012005" y="1298930"/>
                  </a:lnTo>
                  <a:lnTo>
                    <a:pt x="1013582" y="1298930"/>
                  </a:lnTo>
                  <a:cubicBezTo>
                    <a:pt x="1012596" y="1298425"/>
                    <a:pt x="1011611" y="1298022"/>
                    <a:pt x="1010625" y="1297517"/>
                  </a:cubicBezTo>
                  <a:lnTo>
                    <a:pt x="1012005" y="1297517"/>
                  </a:lnTo>
                  <a:lnTo>
                    <a:pt x="1017917" y="1297517"/>
                  </a:lnTo>
                  <a:cubicBezTo>
                    <a:pt x="1019888" y="1297012"/>
                    <a:pt x="1021662" y="1296609"/>
                    <a:pt x="1023633" y="1296104"/>
                  </a:cubicBezTo>
                  <a:cubicBezTo>
                    <a:pt x="1024618" y="1295095"/>
                    <a:pt x="1025604" y="1294187"/>
                    <a:pt x="1026589" y="1293178"/>
                  </a:cubicBezTo>
                  <a:cubicBezTo>
                    <a:pt x="1026983" y="1292673"/>
                    <a:pt x="1027574" y="1292269"/>
                    <a:pt x="1027969" y="1291765"/>
                  </a:cubicBezTo>
                  <a:lnTo>
                    <a:pt x="1027969" y="1288838"/>
                  </a:lnTo>
                  <a:cubicBezTo>
                    <a:pt x="1027574" y="1287425"/>
                    <a:pt x="1026983" y="1285911"/>
                    <a:pt x="1026589" y="1284499"/>
                  </a:cubicBezTo>
                  <a:cubicBezTo>
                    <a:pt x="1025998" y="1286416"/>
                    <a:pt x="1025604" y="1288434"/>
                    <a:pt x="1025012" y="1290352"/>
                  </a:cubicBezTo>
                  <a:cubicBezTo>
                    <a:pt x="1024618" y="1291260"/>
                    <a:pt x="1024027" y="1292269"/>
                    <a:pt x="1023633" y="1293178"/>
                  </a:cubicBezTo>
                  <a:lnTo>
                    <a:pt x="1017917" y="1296104"/>
                  </a:lnTo>
                  <a:cubicBezTo>
                    <a:pt x="1015947" y="1296609"/>
                    <a:pt x="1013976" y="1297012"/>
                    <a:pt x="1012005" y="1297517"/>
                  </a:cubicBezTo>
                  <a:cubicBezTo>
                    <a:pt x="1012596" y="1297012"/>
                    <a:pt x="1012990" y="1296609"/>
                    <a:pt x="1013582" y="1296104"/>
                  </a:cubicBezTo>
                  <a:lnTo>
                    <a:pt x="1013582" y="1293178"/>
                  </a:lnTo>
                  <a:cubicBezTo>
                    <a:pt x="1012990" y="1292673"/>
                    <a:pt x="1012596" y="1292269"/>
                    <a:pt x="1012005" y="1291765"/>
                  </a:cubicBezTo>
                  <a:lnTo>
                    <a:pt x="1009246" y="1290352"/>
                  </a:lnTo>
                  <a:cubicBezTo>
                    <a:pt x="1007866" y="1290856"/>
                    <a:pt x="1006290" y="1291260"/>
                    <a:pt x="1004910" y="1291765"/>
                  </a:cubicBezTo>
                  <a:lnTo>
                    <a:pt x="1004910" y="1290352"/>
                  </a:lnTo>
                  <a:cubicBezTo>
                    <a:pt x="1005895" y="1289847"/>
                    <a:pt x="1006684" y="1289343"/>
                    <a:pt x="1007669" y="1288838"/>
                  </a:cubicBezTo>
                  <a:cubicBezTo>
                    <a:pt x="1006684" y="1287425"/>
                    <a:pt x="1005895" y="1285911"/>
                    <a:pt x="1004910" y="1284499"/>
                  </a:cubicBezTo>
                  <a:cubicBezTo>
                    <a:pt x="1004319" y="1285911"/>
                    <a:pt x="1003925" y="1287425"/>
                    <a:pt x="1003333" y="1288838"/>
                  </a:cubicBezTo>
                  <a:cubicBezTo>
                    <a:pt x="1002348" y="1289343"/>
                    <a:pt x="1001560" y="1289847"/>
                    <a:pt x="1000574" y="1290352"/>
                  </a:cubicBezTo>
                  <a:lnTo>
                    <a:pt x="988947" y="1288838"/>
                  </a:lnTo>
                  <a:cubicBezTo>
                    <a:pt x="990326" y="1289343"/>
                    <a:pt x="991903" y="1289847"/>
                    <a:pt x="993282" y="1290352"/>
                  </a:cubicBezTo>
                  <a:lnTo>
                    <a:pt x="987567" y="1290352"/>
                  </a:lnTo>
                  <a:cubicBezTo>
                    <a:pt x="985596" y="1289847"/>
                    <a:pt x="983822" y="1289343"/>
                    <a:pt x="981852" y="1288838"/>
                  </a:cubicBezTo>
                  <a:cubicBezTo>
                    <a:pt x="981260" y="1287930"/>
                    <a:pt x="980866" y="1286921"/>
                    <a:pt x="980275" y="1286012"/>
                  </a:cubicBezTo>
                  <a:cubicBezTo>
                    <a:pt x="980866" y="1285508"/>
                    <a:pt x="981260" y="1285003"/>
                    <a:pt x="981852" y="1284499"/>
                  </a:cubicBezTo>
                  <a:lnTo>
                    <a:pt x="986187" y="1284499"/>
                  </a:lnTo>
                  <a:cubicBezTo>
                    <a:pt x="983822" y="1283994"/>
                    <a:pt x="981260" y="1283590"/>
                    <a:pt x="978895" y="1283086"/>
                  </a:cubicBezTo>
                  <a:cubicBezTo>
                    <a:pt x="978501" y="1282581"/>
                    <a:pt x="977910" y="1282178"/>
                    <a:pt x="977516" y="1281673"/>
                  </a:cubicBezTo>
                  <a:lnTo>
                    <a:pt x="977516" y="1280260"/>
                  </a:lnTo>
                  <a:cubicBezTo>
                    <a:pt x="978895" y="1279251"/>
                    <a:pt x="980472" y="1278343"/>
                    <a:pt x="981852" y="1277333"/>
                  </a:cubicBezTo>
                  <a:cubicBezTo>
                    <a:pt x="984808" y="1276829"/>
                    <a:pt x="987567" y="1276425"/>
                    <a:pt x="990523" y="1275921"/>
                  </a:cubicBezTo>
                  <a:lnTo>
                    <a:pt x="984611" y="1275921"/>
                  </a:lnTo>
                  <a:lnTo>
                    <a:pt x="978895" y="1275921"/>
                  </a:lnTo>
                  <a:lnTo>
                    <a:pt x="981852" y="1268654"/>
                  </a:lnTo>
                  <a:lnTo>
                    <a:pt x="984611" y="1267242"/>
                  </a:lnTo>
                  <a:cubicBezTo>
                    <a:pt x="985990" y="1266737"/>
                    <a:pt x="987567" y="1266333"/>
                    <a:pt x="988947" y="1265829"/>
                  </a:cubicBezTo>
                  <a:cubicBezTo>
                    <a:pt x="991903" y="1266333"/>
                    <a:pt x="994662" y="1266737"/>
                    <a:pt x="997618" y="1267242"/>
                  </a:cubicBezTo>
                  <a:cubicBezTo>
                    <a:pt x="998998" y="1266737"/>
                    <a:pt x="1000574" y="1266333"/>
                    <a:pt x="1001954" y="1265829"/>
                  </a:cubicBezTo>
                  <a:lnTo>
                    <a:pt x="1001954" y="1264315"/>
                  </a:lnTo>
                  <a:cubicBezTo>
                    <a:pt x="1001560" y="1264820"/>
                    <a:pt x="1000968" y="1265324"/>
                    <a:pt x="1000574" y="1265829"/>
                  </a:cubicBezTo>
                  <a:lnTo>
                    <a:pt x="994859" y="1265829"/>
                  </a:lnTo>
                  <a:lnTo>
                    <a:pt x="988947" y="1265829"/>
                  </a:lnTo>
                  <a:lnTo>
                    <a:pt x="987567" y="1265829"/>
                  </a:lnTo>
                  <a:lnTo>
                    <a:pt x="986187" y="1265829"/>
                  </a:lnTo>
                  <a:lnTo>
                    <a:pt x="984611" y="1265829"/>
                  </a:lnTo>
                  <a:lnTo>
                    <a:pt x="984611" y="1264315"/>
                  </a:lnTo>
                  <a:cubicBezTo>
                    <a:pt x="985202" y="1263407"/>
                    <a:pt x="985596" y="1262398"/>
                    <a:pt x="986187" y="1261489"/>
                  </a:cubicBezTo>
                  <a:cubicBezTo>
                    <a:pt x="984808" y="1262398"/>
                    <a:pt x="983231" y="1263407"/>
                    <a:pt x="981852" y="1264315"/>
                  </a:cubicBezTo>
                  <a:cubicBezTo>
                    <a:pt x="981260" y="1265324"/>
                    <a:pt x="980866" y="1266232"/>
                    <a:pt x="980275" y="1267242"/>
                  </a:cubicBezTo>
                  <a:lnTo>
                    <a:pt x="980275" y="1270168"/>
                  </a:lnTo>
                  <a:cubicBezTo>
                    <a:pt x="979881" y="1271077"/>
                    <a:pt x="979290" y="1272086"/>
                    <a:pt x="978895" y="1272994"/>
                  </a:cubicBezTo>
                  <a:cubicBezTo>
                    <a:pt x="977516" y="1271581"/>
                    <a:pt x="975939" y="1270067"/>
                    <a:pt x="974560" y="1268654"/>
                  </a:cubicBezTo>
                  <a:cubicBezTo>
                    <a:pt x="974165" y="1267746"/>
                    <a:pt x="973574" y="1266737"/>
                    <a:pt x="973180" y="1265829"/>
                  </a:cubicBezTo>
                  <a:lnTo>
                    <a:pt x="973180" y="1258563"/>
                  </a:lnTo>
                  <a:lnTo>
                    <a:pt x="974560" y="1258563"/>
                  </a:lnTo>
                  <a:cubicBezTo>
                    <a:pt x="975545" y="1258058"/>
                    <a:pt x="976530" y="1257654"/>
                    <a:pt x="977516" y="1257150"/>
                  </a:cubicBezTo>
                  <a:cubicBezTo>
                    <a:pt x="977910" y="1255737"/>
                    <a:pt x="978501" y="1254223"/>
                    <a:pt x="978895" y="1252810"/>
                  </a:cubicBezTo>
                  <a:cubicBezTo>
                    <a:pt x="979290" y="1252306"/>
                    <a:pt x="979881" y="1251902"/>
                    <a:pt x="980275" y="1251398"/>
                  </a:cubicBezTo>
                  <a:lnTo>
                    <a:pt x="980275" y="1252810"/>
                  </a:lnTo>
                  <a:cubicBezTo>
                    <a:pt x="980866" y="1252306"/>
                    <a:pt x="981260" y="1251902"/>
                    <a:pt x="981852" y="1251398"/>
                  </a:cubicBezTo>
                  <a:cubicBezTo>
                    <a:pt x="983231" y="1249985"/>
                    <a:pt x="984808" y="1248471"/>
                    <a:pt x="986187" y="1247058"/>
                  </a:cubicBezTo>
                  <a:cubicBezTo>
                    <a:pt x="986582" y="1246553"/>
                    <a:pt x="987173" y="1246150"/>
                    <a:pt x="987567" y="1245645"/>
                  </a:cubicBezTo>
                  <a:lnTo>
                    <a:pt x="988947" y="1245645"/>
                  </a:lnTo>
                  <a:lnTo>
                    <a:pt x="993282" y="1245645"/>
                  </a:lnTo>
                  <a:cubicBezTo>
                    <a:pt x="993874" y="1246150"/>
                    <a:pt x="994268" y="1246553"/>
                    <a:pt x="994859" y="1247058"/>
                  </a:cubicBezTo>
                  <a:lnTo>
                    <a:pt x="996888" y="1249100"/>
                  </a:lnTo>
                  <a:lnTo>
                    <a:pt x="997618" y="1251398"/>
                  </a:lnTo>
                  <a:cubicBezTo>
                    <a:pt x="998604" y="1251902"/>
                    <a:pt x="999589" y="1252306"/>
                    <a:pt x="1000574" y="1252810"/>
                  </a:cubicBezTo>
                  <a:cubicBezTo>
                    <a:pt x="999301" y="1251571"/>
                    <a:pt x="998110" y="1250332"/>
                    <a:pt x="996888" y="1249100"/>
                  </a:cubicBezTo>
                  <a:cubicBezTo>
                    <a:pt x="996654" y="1248411"/>
                    <a:pt x="996424" y="1247724"/>
                    <a:pt x="996239" y="1247058"/>
                  </a:cubicBezTo>
                  <a:cubicBezTo>
                    <a:pt x="995844" y="1246553"/>
                    <a:pt x="995253" y="1246150"/>
                    <a:pt x="994859" y="1245645"/>
                  </a:cubicBezTo>
                  <a:cubicBezTo>
                    <a:pt x="995844" y="1245141"/>
                    <a:pt x="996633" y="1244636"/>
                    <a:pt x="997618" y="1244131"/>
                  </a:cubicBezTo>
                  <a:lnTo>
                    <a:pt x="994859" y="1244131"/>
                  </a:lnTo>
                  <a:lnTo>
                    <a:pt x="990523" y="1244131"/>
                  </a:lnTo>
                  <a:cubicBezTo>
                    <a:pt x="989932" y="1243223"/>
                    <a:pt x="989538" y="1242214"/>
                    <a:pt x="988947" y="1241306"/>
                  </a:cubicBezTo>
                  <a:lnTo>
                    <a:pt x="988027" y="1239355"/>
                  </a:lnTo>
                  <a:lnTo>
                    <a:pt x="988947" y="1238379"/>
                  </a:lnTo>
                  <a:cubicBezTo>
                    <a:pt x="989144" y="1238076"/>
                    <a:pt x="989319" y="1237762"/>
                    <a:pt x="989472" y="1237437"/>
                  </a:cubicBezTo>
                  <a:cubicBezTo>
                    <a:pt x="990737" y="1236812"/>
                    <a:pt x="991965" y="1236160"/>
                    <a:pt x="993282" y="1235553"/>
                  </a:cubicBezTo>
                  <a:cubicBezTo>
                    <a:pt x="993874" y="1234141"/>
                    <a:pt x="994268" y="1232627"/>
                    <a:pt x="994859" y="1231214"/>
                  </a:cubicBezTo>
                  <a:cubicBezTo>
                    <a:pt x="993479" y="1230205"/>
                    <a:pt x="991903" y="1229296"/>
                    <a:pt x="990523" y="1228287"/>
                  </a:cubicBezTo>
                  <a:cubicBezTo>
                    <a:pt x="991509" y="1229296"/>
                    <a:pt x="992297" y="1230205"/>
                    <a:pt x="993282" y="1231214"/>
                  </a:cubicBezTo>
                  <a:cubicBezTo>
                    <a:pt x="992297" y="1232627"/>
                    <a:pt x="991509" y="1234141"/>
                    <a:pt x="990523" y="1235553"/>
                  </a:cubicBezTo>
                  <a:lnTo>
                    <a:pt x="989472" y="1237437"/>
                  </a:lnTo>
                  <a:lnTo>
                    <a:pt x="987567" y="1238379"/>
                  </a:lnTo>
                  <a:lnTo>
                    <a:pt x="988027" y="1239355"/>
                  </a:lnTo>
                  <a:cubicBezTo>
                    <a:pt x="987420" y="1239998"/>
                    <a:pt x="986848" y="1240629"/>
                    <a:pt x="986187" y="1241306"/>
                  </a:cubicBezTo>
                  <a:lnTo>
                    <a:pt x="978895" y="1244131"/>
                  </a:lnTo>
                  <a:cubicBezTo>
                    <a:pt x="976925" y="1246049"/>
                    <a:pt x="975151" y="1248067"/>
                    <a:pt x="973180" y="1249985"/>
                  </a:cubicBezTo>
                  <a:cubicBezTo>
                    <a:pt x="972786" y="1248572"/>
                    <a:pt x="972195" y="1247058"/>
                    <a:pt x="971801" y="1245645"/>
                  </a:cubicBezTo>
                  <a:lnTo>
                    <a:pt x="971801" y="1244131"/>
                  </a:lnTo>
                  <a:lnTo>
                    <a:pt x="970224" y="1244131"/>
                  </a:lnTo>
                  <a:cubicBezTo>
                    <a:pt x="969830" y="1243627"/>
                    <a:pt x="969238" y="1243223"/>
                    <a:pt x="968844" y="1242719"/>
                  </a:cubicBezTo>
                  <a:cubicBezTo>
                    <a:pt x="969238" y="1242214"/>
                    <a:pt x="969830" y="1241810"/>
                    <a:pt x="970224" y="1241306"/>
                  </a:cubicBezTo>
                  <a:cubicBezTo>
                    <a:pt x="971209" y="1239893"/>
                    <a:pt x="972195" y="1238379"/>
                    <a:pt x="973180" y="1236966"/>
                  </a:cubicBezTo>
                  <a:cubicBezTo>
                    <a:pt x="972195" y="1237471"/>
                    <a:pt x="971209" y="1237875"/>
                    <a:pt x="970224" y="1238379"/>
                  </a:cubicBezTo>
                  <a:lnTo>
                    <a:pt x="968844" y="1242719"/>
                  </a:lnTo>
                  <a:cubicBezTo>
                    <a:pt x="967859" y="1243728"/>
                    <a:pt x="966874" y="1244636"/>
                    <a:pt x="965888" y="1245645"/>
                  </a:cubicBezTo>
                  <a:lnTo>
                    <a:pt x="961552" y="1245645"/>
                  </a:lnTo>
                  <a:cubicBezTo>
                    <a:pt x="962538" y="1242719"/>
                    <a:pt x="963523" y="1239893"/>
                    <a:pt x="964509" y="1236966"/>
                  </a:cubicBezTo>
                  <a:cubicBezTo>
                    <a:pt x="964903" y="1235049"/>
                    <a:pt x="965494" y="1233131"/>
                    <a:pt x="965888" y="1231214"/>
                  </a:cubicBezTo>
                  <a:cubicBezTo>
                    <a:pt x="966874" y="1229801"/>
                    <a:pt x="967859" y="1228287"/>
                    <a:pt x="968844" y="1226874"/>
                  </a:cubicBezTo>
                  <a:cubicBezTo>
                    <a:pt x="967465" y="1227884"/>
                    <a:pt x="965888" y="1228792"/>
                    <a:pt x="964509" y="1229801"/>
                  </a:cubicBezTo>
                  <a:lnTo>
                    <a:pt x="961552" y="1229801"/>
                  </a:lnTo>
                  <a:lnTo>
                    <a:pt x="958171" y="1227519"/>
                  </a:lnTo>
                  <a:lnTo>
                    <a:pt x="958731" y="1229758"/>
                  </a:lnTo>
                  <a:lnTo>
                    <a:pt x="957290" y="1234083"/>
                  </a:lnTo>
                  <a:lnTo>
                    <a:pt x="955847" y="1235526"/>
                  </a:lnTo>
                  <a:lnTo>
                    <a:pt x="951522" y="1235526"/>
                  </a:lnTo>
                  <a:lnTo>
                    <a:pt x="948640" y="1234083"/>
                  </a:lnTo>
                  <a:lnTo>
                    <a:pt x="945756" y="1229758"/>
                  </a:lnTo>
                  <a:lnTo>
                    <a:pt x="945756" y="1226875"/>
                  </a:lnTo>
                  <a:lnTo>
                    <a:pt x="946716" y="1223993"/>
                  </a:lnTo>
                  <a:lnTo>
                    <a:pt x="947197" y="1223993"/>
                  </a:lnTo>
                  <a:lnTo>
                    <a:pt x="948640" y="1222550"/>
                  </a:lnTo>
                  <a:lnTo>
                    <a:pt x="950081" y="1222550"/>
                  </a:lnTo>
                  <a:lnTo>
                    <a:pt x="947197" y="1219668"/>
                  </a:lnTo>
                  <a:lnTo>
                    <a:pt x="948640" y="1222550"/>
                  </a:lnTo>
                  <a:lnTo>
                    <a:pt x="947197" y="1222550"/>
                  </a:lnTo>
                  <a:lnTo>
                    <a:pt x="946716" y="1223993"/>
                  </a:lnTo>
                  <a:lnTo>
                    <a:pt x="945756" y="1223993"/>
                  </a:lnTo>
                  <a:lnTo>
                    <a:pt x="941431" y="1223993"/>
                  </a:lnTo>
                  <a:lnTo>
                    <a:pt x="942872" y="1221108"/>
                  </a:lnTo>
                  <a:lnTo>
                    <a:pt x="945756" y="1215342"/>
                  </a:lnTo>
                  <a:lnTo>
                    <a:pt x="947197" y="1215342"/>
                  </a:lnTo>
                  <a:lnTo>
                    <a:pt x="948640" y="1213900"/>
                  </a:lnTo>
                  <a:lnTo>
                    <a:pt x="951482" y="1215322"/>
                  </a:lnTo>
                  <a:lnTo>
                    <a:pt x="948545" y="1208104"/>
                  </a:lnTo>
                  <a:lnTo>
                    <a:pt x="948545" y="1206691"/>
                  </a:lnTo>
                  <a:lnTo>
                    <a:pt x="948545" y="1205278"/>
                  </a:lnTo>
                  <a:cubicBezTo>
                    <a:pt x="950516" y="1206186"/>
                    <a:pt x="952487" y="1207195"/>
                    <a:pt x="954457" y="1208104"/>
                  </a:cubicBezTo>
                  <a:cubicBezTo>
                    <a:pt x="955443" y="1209517"/>
                    <a:pt x="956231" y="1211030"/>
                    <a:pt x="957217" y="1212443"/>
                  </a:cubicBezTo>
                  <a:cubicBezTo>
                    <a:pt x="957808" y="1211939"/>
                    <a:pt x="958202" y="1211535"/>
                    <a:pt x="958793" y="1211030"/>
                  </a:cubicBezTo>
                  <a:cubicBezTo>
                    <a:pt x="959779" y="1210021"/>
                    <a:pt x="960567" y="1209113"/>
                    <a:pt x="961552" y="1208104"/>
                  </a:cubicBezTo>
                  <a:lnTo>
                    <a:pt x="958793" y="1208104"/>
                  </a:lnTo>
                  <a:cubicBezTo>
                    <a:pt x="957414" y="1207599"/>
                    <a:pt x="955837" y="1207195"/>
                    <a:pt x="954457" y="1206691"/>
                  </a:cubicBezTo>
                  <a:cubicBezTo>
                    <a:pt x="953078" y="1205682"/>
                    <a:pt x="951501" y="1204773"/>
                    <a:pt x="950122" y="1203764"/>
                  </a:cubicBezTo>
                  <a:lnTo>
                    <a:pt x="950122" y="1199526"/>
                  </a:lnTo>
                  <a:cubicBezTo>
                    <a:pt x="951501" y="1198516"/>
                    <a:pt x="953078" y="1197608"/>
                    <a:pt x="954457" y="1196599"/>
                  </a:cubicBezTo>
                  <a:lnTo>
                    <a:pt x="955837" y="1196599"/>
                  </a:lnTo>
                  <a:cubicBezTo>
                    <a:pt x="955443" y="1196094"/>
                    <a:pt x="954852" y="1195691"/>
                    <a:pt x="954457" y="1195186"/>
                  </a:cubicBezTo>
                  <a:lnTo>
                    <a:pt x="954457" y="1192260"/>
                  </a:lnTo>
                  <a:lnTo>
                    <a:pt x="954457" y="1190847"/>
                  </a:lnTo>
                  <a:cubicBezTo>
                    <a:pt x="953078" y="1192764"/>
                    <a:pt x="951501" y="1194682"/>
                    <a:pt x="950122" y="1196599"/>
                  </a:cubicBezTo>
                  <a:cubicBezTo>
                    <a:pt x="949530" y="1197104"/>
                    <a:pt x="949136" y="1197507"/>
                    <a:pt x="948545" y="1198012"/>
                  </a:cubicBezTo>
                  <a:cubicBezTo>
                    <a:pt x="948151" y="1197104"/>
                    <a:pt x="947560" y="1196094"/>
                    <a:pt x="947165" y="1195186"/>
                  </a:cubicBezTo>
                  <a:lnTo>
                    <a:pt x="947165" y="1198012"/>
                  </a:lnTo>
                  <a:cubicBezTo>
                    <a:pt x="945786" y="1199425"/>
                    <a:pt x="944209" y="1200939"/>
                    <a:pt x="942830" y="1202351"/>
                  </a:cubicBezTo>
                  <a:cubicBezTo>
                    <a:pt x="942436" y="1202856"/>
                    <a:pt x="941844" y="1203260"/>
                    <a:pt x="941450" y="1203764"/>
                  </a:cubicBezTo>
                  <a:lnTo>
                    <a:pt x="941450" y="1205278"/>
                  </a:lnTo>
                  <a:cubicBezTo>
                    <a:pt x="941056" y="1207700"/>
                    <a:pt x="940465" y="1210021"/>
                    <a:pt x="940071" y="1212443"/>
                  </a:cubicBezTo>
                  <a:cubicBezTo>
                    <a:pt x="936720" y="1209113"/>
                    <a:pt x="933173" y="1205682"/>
                    <a:pt x="929822" y="1202351"/>
                  </a:cubicBezTo>
                  <a:cubicBezTo>
                    <a:pt x="927852" y="1200434"/>
                    <a:pt x="926078" y="1198516"/>
                    <a:pt x="924107" y="1196599"/>
                  </a:cubicBezTo>
                  <a:cubicBezTo>
                    <a:pt x="922727" y="1194682"/>
                    <a:pt x="921151" y="1192764"/>
                    <a:pt x="919771" y="1190847"/>
                  </a:cubicBezTo>
                  <a:lnTo>
                    <a:pt x="919771" y="1189434"/>
                  </a:lnTo>
                  <a:lnTo>
                    <a:pt x="922727" y="1187920"/>
                  </a:lnTo>
                  <a:cubicBezTo>
                    <a:pt x="923713" y="1188425"/>
                    <a:pt x="924501" y="1188929"/>
                    <a:pt x="925487" y="1189434"/>
                  </a:cubicBezTo>
                  <a:cubicBezTo>
                    <a:pt x="926866" y="1190342"/>
                    <a:pt x="928443" y="1191351"/>
                    <a:pt x="929822" y="1192260"/>
                  </a:cubicBezTo>
                  <a:cubicBezTo>
                    <a:pt x="928443" y="1190847"/>
                    <a:pt x="926866" y="1189333"/>
                    <a:pt x="925487" y="1187920"/>
                  </a:cubicBezTo>
                  <a:lnTo>
                    <a:pt x="925487" y="1185094"/>
                  </a:lnTo>
                  <a:lnTo>
                    <a:pt x="922727" y="1185094"/>
                  </a:lnTo>
                  <a:lnTo>
                    <a:pt x="917012" y="1185094"/>
                  </a:lnTo>
                  <a:lnTo>
                    <a:pt x="917012" y="1180755"/>
                  </a:lnTo>
                  <a:lnTo>
                    <a:pt x="912676" y="1180755"/>
                  </a:lnTo>
                  <a:lnTo>
                    <a:pt x="912676" y="1176415"/>
                  </a:lnTo>
                  <a:lnTo>
                    <a:pt x="912676" y="1172076"/>
                  </a:lnTo>
                  <a:cubicBezTo>
                    <a:pt x="916027" y="1175406"/>
                    <a:pt x="919377" y="1178837"/>
                    <a:pt x="922727" y="1182168"/>
                  </a:cubicBezTo>
                  <a:lnTo>
                    <a:pt x="922727" y="1176415"/>
                  </a:lnTo>
                  <a:lnTo>
                    <a:pt x="922727" y="1175003"/>
                  </a:lnTo>
                  <a:lnTo>
                    <a:pt x="919771" y="1175003"/>
                  </a:lnTo>
                  <a:cubicBezTo>
                    <a:pt x="918786" y="1174498"/>
                    <a:pt x="917998" y="1173993"/>
                    <a:pt x="917012" y="1173489"/>
                  </a:cubicBezTo>
                  <a:cubicBezTo>
                    <a:pt x="916421" y="1172984"/>
                    <a:pt x="916027" y="1172581"/>
                    <a:pt x="915435" y="1172076"/>
                  </a:cubicBezTo>
                  <a:lnTo>
                    <a:pt x="915435" y="1169250"/>
                  </a:lnTo>
                  <a:lnTo>
                    <a:pt x="917012" y="1169250"/>
                  </a:lnTo>
                  <a:lnTo>
                    <a:pt x="919771" y="1169250"/>
                  </a:lnTo>
                  <a:cubicBezTo>
                    <a:pt x="920757" y="1170159"/>
                    <a:pt x="921742" y="1171168"/>
                    <a:pt x="922727" y="1172076"/>
                  </a:cubicBezTo>
                  <a:lnTo>
                    <a:pt x="925487" y="1172076"/>
                  </a:lnTo>
                  <a:cubicBezTo>
                    <a:pt x="924501" y="1171168"/>
                    <a:pt x="923713" y="1170159"/>
                    <a:pt x="922727" y="1169250"/>
                  </a:cubicBezTo>
                  <a:lnTo>
                    <a:pt x="919771" y="1167736"/>
                  </a:lnTo>
                  <a:lnTo>
                    <a:pt x="919771" y="1164911"/>
                  </a:lnTo>
                  <a:lnTo>
                    <a:pt x="922727" y="1163397"/>
                  </a:lnTo>
                  <a:cubicBezTo>
                    <a:pt x="923713" y="1162489"/>
                    <a:pt x="924501" y="1161480"/>
                    <a:pt x="925487" y="1160571"/>
                  </a:cubicBezTo>
                  <a:lnTo>
                    <a:pt x="929822" y="1160571"/>
                  </a:lnTo>
                  <a:cubicBezTo>
                    <a:pt x="930414" y="1160067"/>
                    <a:pt x="930808" y="1159663"/>
                    <a:pt x="931399" y="1159158"/>
                  </a:cubicBezTo>
                  <a:lnTo>
                    <a:pt x="924107" y="1159158"/>
                  </a:lnTo>
                  <a:lnTo>
                    <a:pt x="924107" y="1156232"/>
                  </a:lnTo>
                  <a:lnTo>
                    <a:pt x="925487" y="1153305"/>
                  </a:lnTo>
                  <a:cubicBezTo>
                    <a:pt x="926078" y="1151892"/>
                    <a:pt x="926472" y="1150480"/>
                    <a:pt x="927063" y="1149067"/>
                  </a:cubicBezTo>
                  <a:lnTo>
                    <a:pt x="927063" y="1148902"/>
                  </a:lnTo>
                  <a:cubicBezTo>
                    <a:pt x="927993" y="1147973"/>
                    <a:pt x="928947" y="1147036"/>
                    <a:pt x="929822" y="1146140"/>
                  </a:cubicBezTo>
                  <a:cubicBezTo>
                    <a:pt x="931202" y="1145635"/>
                    <a:pt x="932779" y="1145232"/>
                    <a:pt x="934158" y="1144727"/>
                  </a:cubicBezTo>
                  <a:lnTo>
                    <a:pt x="931399" y="1144727"/>
                  </a:lnTo>
                  <a:cubicBezTo>
                    <a:pt x="930808" y="1144223"/>
                    <a:pt x="930414" y="1143718"/>
                    <a:pt x="929822" y="1143213"/>
                  </a:cubicBezTo>
                  <a:cubicBezTo>
                    <a:pt x="928837" y="1141296"/>
                    <a:pt x="928049" y="1139379"/>
                    <a:pt x="927063" y="1137461"/>
                  </a:cubicBezTo>
                  <a:lnTo>
                    <a:pt x="927063" y="1148902"/>
                  </a:lnTo>
                  <a:lnTo>
                    <a:pt x="925487" y="1150480"/>
                  </a:lnTo>
                  <a:cubicBezTo>
                    <a:pt x="925092" y="1151388"/>
                    <a:pt x="924501" y="1152397"/>
                    <a:pt x="924107" y="1153305"/>
                  </a:cubicBezTo>
                  <a:lnTo>
                    <a:pt x="924107" y="1156232"/>
                  </a:lnTo>
                  <a:cubicBezTo>
                    <a:pt x="923664" y="1157216"/>
                    <a:pt x="923220" y="1158200"/>
                    <a:pt x="922727" y="1159158"/>
                  </a:cubicBezTo>
                  <a:lnTo>
                    <a:pt x="920211" y="1156668"/>
                  </a:lnTo>
                  <a:cubicBezTo>
                    <a:pt x="919594" y="1157483"/>
                    <a:pt x="918979" y="1158297"/>
                    <a:pt x="918381" y="1159101"/>
                  </a:cubicBezTo>
                  <a:lnTo>
                    <a:pt x="906823" y="1166330"/>
                  </a:lnTo>
                  <a:lnTo>
                    <a:pt x="906823" y="1164908"/>
                  </a:lnTo>
                  <a:cubicBezTo>
                    <a:pt x="905411" y="1165382"/>
                    <a:pt x="903911" y="1165856"/>
                    <a:pt x="902499" y="1166330"/>
                  </a:cubicBezTo>
                  <a:cubicBezTo>
                    <a:pt x="902058" y="1165382"/>
                    <a:pt x="901529" y="1164374"/>
                    <a:pt x="901088" y="1163426"/>
                  </a:cubicBezTo>
                  <a:lnTo>
                    <a:pt x="901088" y="1160582"/>
                  </a:lnTo>
                  <a:cubicBezTo>
                    <a:pt x="902058" y="1159160"/>
                    <a:pt x="902941" y="1157679"/>
                    <a:pt x="903911" y="1156257"/>
                  </a:cubicBezTo>
                  <a:lnTo>
                    <a:pt x="906811" y="1153359"/>
                  </a:lnTo>
                  <a:lnTo>
                    <a:pt x="906823" y="1153353"/>
                  </a:lnTo>
                  <a:cubicBezTo>
                    <a:pt x="907769" y="1152401"/>
                    <a:pt x="908754" y="1151421"/>
                    <a:pt x="909725" y="1150450"/>
                  </a:cubicBezTo>
                  <a:lnTo>
                    <a:pt x="909734" y="1150450"/>
                  </a:lnTo>
                  <a:lnTo>
                    <a:pt x="909726" y="1150448"/>
                  </a:lnTo>
                  <a:lnTo>
                    <a:pt x="911146" y="1149028"/>
                  </a:lnTo>
                  <a:cubicBezTo>
                    <a:pt x="910678" y="1149506"/>
                    <a:pt x="910206" y="1149981"/>
                    <a:pt x="909725" y="1150448"/>
                  </a:cubicBezTo>
                  <a:lnTo>
                    <a:pt x="902499" y="1149028"/>
                  </a:lnTo>
                  <a:lnTo>
                    <a:pt x="902499" y="1143279"/>
                  </a:lnTo>
                  <a:lnTo>
                    <a:pt x="901064" y="1149023"/>
                  </a:lnTo>
                  <a:lnTo>
                    <a:pt x="899622" y="1151907"/>
                  </a:lnTo>
                  <a:lnTo>
                    <a:pt x="895297" y="1151907"/>
                  </a:lnTo>
                  <a:lnTo>
                    <a:pt x="893856" y="1150465"/>
                  </a:lnTo>
                  <a:lnTo>
                    <a:pt x="895297" y="1149023"/>
                  </a:lnTo>
                  <a:lnTo>
                    <a:pt x="893856" y="1146140"/>
                  </a:lnTo>
                  <a:lnTo>
                    <a:pt x="893856" y="1143257"/>
                  </a:lnTo>
                  <a:lnTo>
                    <a:pt x="892412" y="1140373"/>
                  </a:lnTo>
                  <a:lnTo>
                    <a:pt x="892412" y="1143257"/>
                  </a:lnTo>
                  <a:lnTo>
                    <a:pt x="892412" y="1144698"/>
                  </a:lnTo>
                  <a:lnTo>
                    <a:pt x="889530" y="1149023"/>
                  </a:lnTo>
                  <a:lnTo>
                    <a:pt x="888089" y="1143257"/>
                  </a:lnTo>
                  <a:lnTo>
                    <a:pt x="888089" y="1146140"/>
                  </a:lnTo>
                  <a:lnTo>
                    <a:pt x="888089" y="1149023"/>
                  </a:lnTo>
                  <a:lnTo>
                    <a:pt x="886645" y="1149023"/>
                  </a:lnTo>
                  <a:lnTo>
                    <a:pt x="883763" y="1146140"/>
                  </a:lnTo>
                  <a:lnTo>
                    <a:pt x="883763" y="1143257"/>
                  </a:lnTo>
                  <a:lnTo>
                    <a:pt x="885204" y="1141815"/>
                  </a:lnTo>
                  <a:lnTo>
                    <a:pt x="885204" y="1140373"/>
                  </a:lnTo>
                  <a:lnTo>
                    <a:pt x="885204" y="1137490"/>
                  </a:lnTo>
                  <a:lnTo>
                    <a:pt x="886645" y="1136048"/>
                  </a:lnTo>
                  <a:lnTo>
                    <a:pt x="885204" y="1134607"/>
                  </a:lnTo>
                  <a:lnTo>
                    <a:pt x="886645" y="1134607"/>
                  </a:lnTo>
                  <a:lnTo>
                    <a:pt x="888089" y="1133165"/>
                  </a:lnTo>
                  <a:lnTo>
                    <a:pt x="885204" y="1133165"/>
                  </a:lnTo>
                  <a:lnTo>
                    <a:pt x="886645" y="1130282"/>
                  </a:lnTo>
                  <a:lnTo>
                    <a:pt x="888089" y="1128840"/>
                  </a:lnTo>
                  <a:lnTo>
                    <a:pt x="889530" y="1128840"/>
                  </a:lnTo>
                  <a:lnTo>
                    <a:pt x="895297" y="1128840"/>
                  </a:lnTo>
                  <a:lnTo>
                    <a:pt x="901064" y="1134607"/>
                  </a:lnTo>
                  <a:lnTo>
                    <a:pt x="901064" y="1140373"/>
                  </a:lnTo>
                  <a:lnTo>
                    <a:pt x="902499" y="1143246"/>
                  </a:lnTo>
                  <a:lnTo>
                    <a:pt x="902499" y="1141799"/>
                  </a:lnTo>
                  <a:lnTo>
                    <a:pt x="902499" y="1137473"/>
                  </a:lnTo>
                  <a:cubicBezTo>
                    <a:pt x="902058" y="1136051"/>
                    <a:pt x="901529" y="1134570"/>
                    <a:pt x="901088" y="1133148"/>
                  </a:cubicBezTo>
                  <a:cubicBezTo>
                    <a:pt x="899676" y="1131726"/>
                    <a:pt x="898176" y="1130244"/>
                    <a:pt x="896764" y="1128822"/>
                  </a:cubicBezTo>
                  <a:lnTo>
                    <a:pt x="896764" y="1127400"/>
                  </a:lnTo>
                  <a:lnTo>
                    <a:pt x="901088" y="1124497"/>
                  </a:lnTo>
                  <a:lnTo>
                    <a:pt x="893853" y="1127400"/>
                  </a:lnTo>
                  <a:cubicBezTo>
                    <a:pt x="892441" y="1127874"/>
                    <a:pt x="890941" y="1128348"/>
                    <a:pt x="889529" y="1128822"/>
                  </a:cubicBezTo>
                  <a:lnTo>
                    <a:pt x="886618" y="1128822"/>
                  </a:lnTo>
                  <a:lnTo>
                    <a:pt x="889529" y="1127400"/>
                  </a:lnTo>
                  <a:lnTo>
                    <a:pt x="883706" y="1128822"/>
                  </a:lnTo>
                  <a:cubicBezTo>
                    <a:pt x="882295" y="1129296"/>
                    <a:pt x="880795" y="1129830"/>
                    <a:pt x="879383" y="1130304"/>
                  </a:cubicBezTo>
                  <a:lnTo>
                    <a:pt x="879383" y="1133148"/>
                  </a:lnTo>
                  <a:cubicBezTo>
                    <a:pt x="879912" y="1133622"/>
                    <a:pt x="880353" y="1134155"/>
                    <a:pt x="880883" y="1134629"/>
                  </a:cubicBezTo>
                  <a:lnTo>
                    <a:pt x="880883" y="1136051"/>
                  </a:lnTo>
                  <a:cubicBezTo>
                    <a:pt x="880353" y="1136525"/>
                    <a:pt x="879912" y="1136999"/>
                    <a:pt x="879383" y="1137473"/>
                  </a:cubicBezTo>
                  <a:lnTo>
                    <a:pt x="877971" y="1137473"/>
                  </a:lnTo>
                  <a:lnTo>
                    <a:pt x="877971" y="1140377"/>
                  </a:lnTo>
                  <a:lnTo>
                    <a:pt x="877971" y="1141799"/>
                  </a:lnTo>
                  <a:lnTo>
                    <a:pt x="876560" y="1141799"/>
                  </a:lnTo>
                  <a:lnTo>
                    <a:pt x="873648" y="1141799"/>
                  </a:lnTo>
                  <a:cubicBezTo>
                    <a:pt x="873207" y="1141325"/>
                    <a:pt x="872677" y="1140851"/>
                    <a:pt x="872236" y="1140377"/>
                  </a:cubicBezTo>
                  <a:lnTo>
                    <a:pt x="872236" y="1134629"/>
                  </a:lnTo>
                  <a:cubicBezTo>
                    <a:pt x="873648" y="1133207"/>
                    <a:pt x="875148" y="1131726"/>
                    <a:pt x="876560" y="1130304"/>
                  </a:cubicBezTo>
                  <a:cubicBezTo>
                    <a:pt x="877001" y="1129356"/>
                    <a:pt x="877530" y="1128348"/>
                    <a:pt x="877971" y="1127400"/>
                  </a:cubicBezTo>
                  <a:lnTo>
                    <a:pt x="877971" y="1121653"/>
                  </a:lnTo>
                  <a:cubicBezTo>
                    <a:pt x="878412" y="1121179"/>
                    <a:pt x="878942" y="1120645"/>
                    <a:pt x="879383" y="1120171"/>
                  </a:cubicBezTo>
                  <a:lnTo>
                    <a:pt x="880883" y="1120171"/>
                  </a:lnTo>
                  <a:cubicBezTo>
                    <a:pt x="880353" y="1119697"/>
                    <a:pt x="879912" y="1119223"/>
                    <a:pt x="879383" y="1118749"/>
                  </a:cubicBezTo>
                  <a:cubicBezTo>
                    <a:pt x="878412" y="1118275"/>
                    <a:pt x="877530" y="1117801"/>
                    <a:pt x="876560" y="1117327"/>
                  </a:cubicBezTo>
                  <a:cubicBezTo>
                    <a:pt x="877001" y="1117801"/>
                    <a:pt x="877530" y="1118275"/>
                    <a:pt x="877971" y="1118749"/>
                  </a:cubicBezTo>
                  <a:lnTo>
                    <a:pt x="877971" y="1120171"/>
                  </a:lnTo>
                  <a:cubicBezTo>
                    <a:pt x="877530" y="1120645"/>
                    <a:pt x="877001" y="1121179"/>
                    <a:pt x="876560" y="1121653"/>
                  </a:cubicBezTo>
                  <a:lnTo>
                    <a:pt x="873648" y="1121653"/>
                  </a:lnTo>
                  <a:cubicBezTo>
                    <a:pt x="872677" y="1120705"/>
                    <a:pt x="871707" y="1119697"/>
                    <a:pt x="870736" y="1118749"/>
                  </a:cubicBezTo>
                  <a:cubicBezTo>
                    <a:pt x="870295" y="1118275"/>
                    <a:pt x="869766" y="1117801"/>
                    <a:pt x="869325" y="1117327"/>
                  </a:cubicBezTo>
                  <a:lnTo>
                    <a:pt x="869325" y="1111520"/>
                  </a:lnTo>
                  <a:lnTo>
                    <a:pt x="872207" y="1112987"/>
                  </a:lnTo>
                  <a:lnTo>
                    <a:pt x="873648" y="1114424"/>
                  </a:lnTo>
                  <a:cubicBezTo>
                    <a:pt x="873207" y="1113950"/>
                    <a:pt x="872677" y="1113476"/>
                    <a:pt x="872236" y="1113002"/>
                  </a:cubicBezTo>
                  <a:cubicBezTo>
                    <a:pt x="872226" y="1112997"/>
                    <a:pt x="872217" y="1112992"/>
                    <a:pt x="872207" y="1112987"/>
                  </a:cubicBezTo>
                  <a:cubicBezTo>
                    <a:pt x="871717" y="1112493"/>
                    <a:pt x="871227" y="1111999"/>
                    <a:pt x="870736" y="1111520"/>
                  </a:cubicBezTo>
                  <a:cubicBezTo>
                    <a:pt x="870295" y="1110098"/>
                    <a:pt x="869766" y="1108617"/>
                    <a:pt x="869325" y="1107195"/>
                  </a:cubicBezTo>
                  <a:cubicBezTo>
                    <a:pt x="867913" y="1106721"/>
                    <a:pt x="866413" y="1106247"/>
                    <a:pt x="865001" y="1105773"/>
                  </a:cubicBezTo>
                  <a:lnTo>
                    <a:pt x="867913" y="1105773"/>
                  </a:lnTo>
                  <a:lnTo>
                    <a:pt x="867913" y="1102869"/>
                  </a:lnTo>
                  <a:lnTo>
                    <a:pt x="867913" y="1101447"/>
                  </a:lnTo>
                  <a:lnTo>
                    <a:pt x="865001" y="1101447"/>
                  </a:lnTo>
                  <a:cubicBezTo>
                    <a:pt x="864031" y="1100499"/>
                    <a:pt x="863060" y="1099492"/>
                    <a:pt x="862090" y="1098544"/>
                  </a:cubicBezTo>
                  <a:cubicBezTo>
                    <a:pt x="860678" y="1098070"/>
                    <a:pt x="859178" y="1097596"/>
                    <a:pt x="857766" y="1097122"/>
                  </a:cubicBezTo>
                  <a:lnTo>
                    <a:pt x="857766" y="1095700"/>
                  </a:lnTo>
                  <a:cubicBezTo>
                    <a:pt x="858737" y="1095226"/>
                    <a:pt x="859707" y="1094692"/>
                    <a:pt x="860678" y="1094218"/>
                  </a:cubicBezTo>
                  <a:lnTo>
                    <a:pt x="860678" y="1091374"/>
                  </a:lnTo>
                  <a:lnTo>
                    <a:pt x="857766" y="1094218"/>
                  </a:lnTo>
                  <a:cubicBezTo>
                    <a:pt x="857325" y="1093270"/>
                    <a:pt x="856796" y="1092322"/>
                    <a:pt x="856355" y="1091374"/>
                  </a:cubicBezTo>
                  <a:cubicBezTo>
                    <a:pt x="854414" y="1090426"/>
                    <a:pt x="852561" y="1089419"/>
                    <a:pt x="850620" y="1088471"/>
                  </a:cubicBezTo>
                  <a:cubicBezTo>
                    <a:pt x="850090" y="1088945"/>
                    <a:pt x="849649" y="1089419"/>
                    <a:pt x="849120" y="1089893"/>
                  </a:cubicBezTo>
                  <a:lnTo>
                    <a:pt x="847708" y="1089893"/>
                  </a:lnTo>
                  <a:lnTo>
                    <a:pt x="844796" y="1087049"/>
                  </a:lnTo>
                  <a:cubicBezTo>
                    <a:pt x="845326" y="1086575"/>
                    <a:pt x="845767" y="1086041"/>
                    <a:pt x="846296" y="1085567"/>
                  </a:cubicBezTo>
                  <a:cubicBezTo>
                    <a:pt x="846738" y="1084619"/>
                    <a:pt x="847267" y="1083671"/>
                    <a:pt x="847708" y="1082723"/>
                  </a:cubicBezTo>
                  <a:lnTo>
                    <a:pt x="846296" y="1082723"/>
                  </a:lnTo>
                  <a:cubicBezTo>
                    <a:pt x="846738" y="1082249"/>
                    <a:pt x="847267" y="1081716"/>
                    <a:pt x="847708" y="1081242"/>
                  </a:cubicBezTo>
                  <a:cubicBezTo>
                    <a:pt x="847267" y="1080294"/>
                    <a:pt x="846738" y="1079346"/>
                    <a:pt x="846296" y="1078398"/>
                  </a:cubicBezTo>
                  <a:cubicBezTo>
                    <a:pt x="845767" y="1077450"/>
                    <a:pt x="845326" y="1076442"/>
                    <a:pt x="844796" y="1075494"/>
                  </a:cubicBezTo>
                  <a:cubicBezTo>
                    <a:pt x="845326" y="1075020"/>
                    <a:pt x="845767" y="1074546"/>
                    <a:pt x="846296" y="1074072"/>
                  </a:cubicBezTo>
                  <a:lnTo>
                    <a:pt x="844796" y="1074072"/>
                  </a:lnTo>
                  <a:lnTo>
                    <a:pt x="841973" y="1074072"/>
                  </a:lnTo>
                  <a:cubicBezTo>
                    <a:pt x="841444" y="1073598"/>
                    <a:pt x="841003" y="1073065"/>
                    <a:pt x="840473" y="1072591"/>
                  </a:cubicBezTo>
                  <a:lnTo>
                    <a:pt x="840473" y="1071169"/>
                  </a:lnTo>
                  <a:lnTo>
                    <a:pt x="846296" y="1072591"/>
                  </a:lnTo>
                  <a:lnTo>
                    <a:pt x="850620" y="1075494"/>
                  </a:lnTo>
                  <a:cubicBezTo>
                    <a:pt x="849649" y="1074072"/>
                    <a:pt x="848679" y="1072591"/>
                    <a:pt x="847708" y="1071169"/>
                  </a:cubicBezTo>
                  <a:cubicBezTo>
                    <a:pt x="845767" y="1069747"/>
                    <a:pt x="843914" y="1068265"/>
                    <a:pt x="841973" y="1066843"/>
                  </a:cubicBezTo>
                  <a:lnTo>
                    <a:pt x="841973" y="1065421"/>
                  </a:lnTo>
                  <a:cubicBezTo>
                    <a:pt x="842944" y="1064947"/>
                    <a:pt x="843826" y="1064473"/>
                    <a:pt x="844796" y="1063999"/>
                  </a:cubicBezTo>
                  <a:lnTo>
                    <a:pt x="850620" y="1065421"/>
                  </a:lnTo>
                  <a:cubicBezTo>
                    <a:pt x="849208" y="1064947"/>
                    <a:pt x="847708" y="1064473"/>
                    <a:pt x="846296" y="1063999"/>
                  </a:cubicBezTo>
                  <a:lnTo>
                    <a:pt x="844796" y="1063999"/>
                  </a:lnTo>
                  <a:cubicBezTo>
                    <a:pt x="843385" y="1064473"/>
                    <a:pt x="841885" y="1064947"/>
                    <a:pt x="840473" y="1065421"/>
                  </a:cubicBezTo>
                  <a:lnTo>
                    <a:pt x="840473" y="1066843"/>
                  </a:lnTo>
                  <a:cubicBezTo>
                    <a:pt x="839503" y="1066369"/>
                    <a:pt x="838620" y="1065895"/>
                    <a:pt x="837650" y="1065421"/>
                  </a:cubicBezTo>
                  <a:lnTo>
                    <a:pt x="837650" y="1062518"/>
                  </a:lnTo>
                  <a:lnTo>
                    <a:pt x="837650" y="1059674"/>
                  </a:lnTo>
                  <a:lnTo>
                    <a:pt x="839061" y="1056770"/>
                  </a:lnTo>
                  <a:cubicBezTo>
                    <a:pt x="838620" y="1057244"/>
                    <a:pt x="838091" y="1057718"/>
                    <a:pt x="837650" y="1058192"/>
                  </a:cubicBezTo>
                  <a:lnTo>
                    <a:pt x="837650" y="1059674"/>
                  </a:lnTo>
                  <a:lnTo>
                    <a:pt x="834738" y="1059674"/>
                  </a:lnTo>
                  <a:lnTo>
                    <a:pt x="833326" y="1059674"/>
                  </a:lnTo>
                  <a:cubicBezTo>
                    <a:pt x="832356" y="1058726"/>
                    <a:pt x="831385" y="1057718"/>
                    <a:pt x="830415" y="1056770"/>
                  </a:cubicBezTo>
                  <a:lnTo>
                    <a:pt x="830415" y="1052445"/>
                  </a:lnTo>
                  <a:cubicBezTo>
                    <a:pt x="830856" y="1051023"/>
                    <a:pt x="831385" y="1049541"/>
                    <a:pt x="831827" y="1048119"/>
                  </a:cubicBezTo>
                  <a:cubicBezTo>
                    <a:pt x="833768" y="1046697"/>
                    <a:pt x="835709" y="1045216"/>
                    <a:pt x="837650" y="1043794"/>
                  </a:cubicBezTo>
                  <a:lnTo>
                    <a:pt x="833326" y="1043794"/>
                  </a:lnTo>
                  <a:cubicBezTo>
                    <a:pt x="832356" y="1044742"/>
                    <a:pt x="831385" y="1045749"/>
                    <a:pt x="830415" y="1046697"/>
                  </a:cubicBezTo>
                  <a:cubicBezTo>
                    <a:pt x="829974" y="1048119"/>
                    <a:pt x="829444" y="1049600"/>
                    <a:pt x="829003" y="1051023"/>
                  </a:cubicBezTo>
                  <a:lnTo>
                    <a:pt x="829003" y="1052445"/>
                  </a:lnTo>
                  <a:lnTo>
                    <a:pt x="826092" y="1052445"/>
                  </a:lnTo>
                  <a:lnTo>
                    <a:pt x="823180" y="1051023"/>
                  </a:lnTo>
                  <a:cubicBezTo>
                    <a:pt x="821768" y="1050549"/>
                    <a:pt x="820268" y="1050015"/>
                    <a:pt x="818857" y="1049541"/>
                  </a:cubicBezTo>
                  <a:cubicBezTo>
                    <a:pt x="817445" y="1049067"/>
                    <a:pt x="815945" y="1048593"/>
                    <a:pt x="814533" y="1048119"/>
                  </a:cubicBezTo>
                  <a:cubicBezTo>
                    <a:pt x="813563" y="1046697"/>
                    <a:pt x="812592" y="1045216"/>
                    <a:pt x="811622" y="1043794"/>
                  </a:cubicBezTo>
                  <a:cubicBezTo>
                    <a:pt x="810651" y="1042846"/>
                    <a:pt x="809769" y="1041838"/>
                    <a:pt x="808798" y="1040890"/>
                  </a:cubicBezTo>
                  <a:lnTo>
                    <a:pt x="808798" y="1036565"/>
                  </a:lnTo>
                  <a:lnTo>
                    <a:pt x="808798" y="1035143"/>
                  </a:lnTo>
                  <a:lnTo>
                    <a:pt x="807298" y="1035143"/>
                  </a:lnTo>
                  <a:cubicBezTo>
                    <a:pt x="806857" y="1034195"/>
                    <a:pt x="806328" y="1033187"/>
                    <a:pt x="805887" y="1032239"/>
                  </a:cubicBezTo>
                  <a:cubicBezTo>
                    <a:pt x="804475" y="1029869"/>
                    <a:pt x="802975" y="1027440"/>
                    <a:pt x="801563" y="1025070"/>
                  </a:cubicBezTo>
                  <a:lnTo>
                    <a:pt x="801206" y="1023239"/>
                  </a:lnTo>
                  <a:lnTo>
                    <a:pt x="801563" y="1023588"/>
                  </a:lnTo>
                  <a:cubicBezTo>
                    <a:pt x="801427" y="1023388"/>
                    <a:pt x="801290" y="1023187"/>
                    <a:pt x="801156" y="1022983"/>
                  </a:cubicBezTo>
                  <a:cubicBezTo>
                    <a:pt x="800825" y="1021269"/>
                    <a:pt x="800466" y="1019570"/>
                    <a:pt x="800152" y="1017841"/>
                  </a:cubicBezTo>
                  <a:lnTo>
                    <a:pt x="800152" y="1013515"/>
                  </a:lnTo>
                  <a:cubicBezTo>
                    <a:pt x="799622" y="1014463"/>
                    <a:pt x="799181" y="1015470"/>
                    <a:pt x="798652" y="1016419"/>
                  </a:cubicBezTo>
                  <a:lnTo>
                    <a:pt x="798652" y="1017841"/>
                  </a:lnTo>
                  <a:lnTo>
                    <a:pt x="798652" y="1019263"/>
                  </a:lnTo>
                  <a:lnTo>
                    <a:pt x="801156" y="1022983"/>
                  </a:lnTo>
                  <a:lnTo>
                    <a:pt x="801206" y="1023239"/>
                  </a:lnTo>
                  <a:lnTo>
                    <a:pt x="798652" y="1020744"/>
                  </a:lnTo>
                  <a:cubicBezTo>
                    <a:pt x="797681" y="1021692"/>
                    <a:pt x="796799" y="1022640"/>
                    <a:pt x="795828" y="1023588"/>
                  </a:cubicBezTo>
                  <a:cubicBezTo>
                    <a:pt x="797240" y="1025010"/>
                    <a:pt x="798740" y="1026492"/>
                    <a:pt x="800152" y="1027914"/>
                  </a:cubicBezTo>
                  <a:cubicBezTo>
                    <a:pt x="800593" y="1030343"/>
                    <a:pt x="801122" y="1032713"/>
                    <a:pt x="801563" y="1035143"/>
                  </a:cubicBezTo>
                  <a:cubicBezTo>
                    <a:pt x="802005" y="1037039"/>
                    <a:pt x="802534" y="1038994"/>
                    <a:pt x="802975" y="1040890"/>
                  </a:cubicBezTo>
                  <a:cubicBezTo>
                    <a:pt x="804387" y="1043794"/>
                    <a:pt x="805887" y="1046638"/>
                    <a:pt x="807298" y="1049541"/>
                  </a:cubicBezTo>
                  <a:lnTo>
                    <a:pt x="807298" y="1051023"/>
                  </a:lnTo>
                  <a:cubicBezTo>
                    <a:pt x="806857" y="1051497"/>
                    <a:pt x="806328" y="1051971"/>
                    <a:pt x="805887" y="1052445"/>
                  </a:cubicBezTo>
                  <a:lnTo>
                    <a:pt x="801563" y="1052445"/>
                  </a:lnTo>
                  <a:cubicBezTo>
                    <a:pt x="801122" y="1051971"/>
                    <a:pt x="800593" y="1051497"/>
                    <a:pt x="800152" y="1051023"/>
                  </a:cubicBezTo>
                  <a:cubicBezTo>
                    <a:pt x="799622" y="1049600"/>
                    <a:pt x="799181" y="1048119"/>
                    <a:pt x="798652" y="1046697"/>
                  </a:cubicBezTo>
                  <a:cubicBezTo>
                    <a:pt x="797681" y="1047171"/>
                    <a:pt x="796799" y="1047645"/>
                    <a:pt x="795828" y="1048119"/>
                  </a:cubicBezTo>
                  <a:lnTo>
                    <a:pt x="794329" y="1048119"/>
                  </a:lnTo>
                  <a:lnTo>
                    <a:pt x="787182" y="1048119"/>
                  </a:lnTo>
                  <a:cubicBezTo>
                    <a:pt x="786652" y="1044268"/>
                    <a:pt x="786211" y="1040416"/>
                    <a:pt x="785682" y="1036565"/>
                  </a:cubicBezTo>
                  <a:cubicBezTo>
                    <a:pt x="786211" y="1035617"/>
                    <a:pt x="786652" y="1034669"/>
                    <a:pt x="787182" y="1033721"/>
                  </a:cubicBezTo>
                  <a:cubicBezTo>
                    <a:pt x="788152" y="1033247"/>
                    <a:pt x="789035" y="1032713"/>
                    <a:pt x="790005" y="1032239"/>
                  </a:cubicBezTo>
                  <a:cubicBezTo>
                    <a:pt x="788594" y="1031291"/>
                    <a:pt x="787094" y="1030343"/>
                    <a:pt x="785682" y="1029395"/>
                  </a:cubicBezTo>
                  <a:lnTo>
                    <a:pt x="785682" y="1032239"/>
                  </a:lnTo>
                  <a:cubicBezTo>
                    <a:pt x="785241" y="1031291"/>
                    <a:pt x="784711" y="1030343"/>
                    <a:pt x="784270" y="1029395"/>
                  </a:cubicBezTo>
                  <a:lnTo>
                    <a:pt x="782859" y="1029395"/>
                  </a:lnTo>
                  <a:cubicBezTo>
                    <a:pt x="781888" y="1031291"/>
                    <a:pt x="780917" y="1033247"/>
                    <a:pt x="779947" y="1035143"/>
                  </a:cubicBezTo>
                  <a:lnTo>
                    <a:pt x="778535" y="1035143"/>
                  </a:lnTo>
                  <a:cubicBezTo>
                    <a:pt x="777565" y="1034195"/>
                    <a:pt x="776594" y="1033187"/>
                    <a:pt x="775624" y="1032239"/>
                  </a:cubicBezTo>
                  <a:cubicBezTo>
                    <a:pt x="773683" y="1030343"/>
                    <a:pt x="771830" y="1028388"/>
                    <a:pt x="769889" y="1026492"/>
                  </a:cubicBezTo>
                  <a:lnTo>
                    <a:pt x="769889" y="1029395"/>
                  </a:lnTo>
                  <a:lnTo>
                    <a:pt x="762654" y="1026492"/>
                  </a:lnTo>
                  <a:cubicBezTo>
                    <a:pt x="763095" y="1026966"/>
                    <a:pt x="763624" y="1027440"/>
                    <a:pt x="764065" y="1027914"/>
                  </a:cubicBezTo>
                  <a:cubicBezTo>
                    <a:pt x="763624" y="1028388"/>
                    <a:pt x="763095" y="1028921"/>
                    <a:pt x="762654" y="1029395"/>
                  </a:cubicBezTo>
                  <a:cubicBezTo>
                    <a:pt x="761683" y="1030817"/>
                    <a:pt x="760713" y="1032298"/>
                    <a:pt x="759742" y="1033721"/>
                  </a:cubicBezTo>
                  <a:cubicBezTo>
                    <a:pt x="761154" y="1033247"/>
                    <a:pt x="762654" y="1032713"/>
                    <a:pt x="764065" y="1032239"/>
                  </a:cubicBezTo>
                  <a:lnTo>
                    <a:pt x="769889" y="1032239"/>
                  </a:lnTo>
                  <a:cubicBezTo>
                    <a:pt x="770859" y="1033661"/>
                    <a:pt x="771741" y="1035143"/>
                    <a:pt x="772712" y="1036565"/>
                  </a:cubicBezTo>
                  <a:cubicBezTo>
                    <a:pt x="773683" y="1037513"/>
                    <a:pt x="774653" y="1038520"/>
                    <a:pt x="775624" y="1039468"/>
                  </a:cubicBezTo>
                  <a:lnTo>
                    <a:pt x="772712" y="1040890"/>
                  </a:lnTo>
                  <a:cubicBezTo>
                    <a:pt x="774124" y="1040416"/>
                    <a:pt x="775624" y="1039942"/>
                    <a:pt x="777035" y="1039468"/>
                  </a:cubicBezTo>
                  <a:cubicBezTo>
                    <a:pt x="777565" y="1039942"/>
                    <a:pt x="778006" y="1040416"/>
                    <a:pt x="778535" y="1040890"/>
                  </a:cubicBezTo>
                  <a:cubicBezTo>
                    <a:pt x="779947" y="1041364"/>
                    <a:pt x="781447" y="1041898"/>
                    <a:pt x="782859" y="1042372"/>
                  </a:cubicBezTo>
                  <a:lnTo>
                    <a:pt x="779947" y="1042372"/>
                  </a:lnTo>
                  <a:lnTo>
                    <a:pt x="782859" y="1043794"/>
                  </a:lnTo>
                  <a:cubicBezTo>
                    <a:pt x="783300" y="1044742"/>
                    <a:pt x="783829" y="1045749"/>
                    <a:pt x="784270" y="1046697"/>
                  </a:cubicBezTo>
                  <a:lnTo>
                    <a:pt x="784270" y="1048119"/>
                  </a:lnTo>
                  <a:lnTo>
                    <a:pt x="784270" y="1049541"/>
                  </a:lnTo>
                  <a:cubicBezTo>
                    <a:pt x="782329" y="1050015"/>
                    <a:pt x="780476" y="1050549"/>
                    <a:pt x="778535" y="1051023"/>
                  </a:cubicBezTo>
                  <a:lnTo>
                    <a:pt x="778535" y="1048119"/>
                  </a:lnTo>
                  <a:lnTo>
                    <a:pt x="777035" y="1048119"/>
                  </a:lnTo>
                  <a:lnTo>
                    <a:pt x="772712" y="1048119"/>
                  </a:lnTo>
                  <a:lnTo>
                    <a:pt x="775624" y="1049541"/>
                  </a:lnTo>
                  <a:lnTo>
                    <a:pt x="771300" y="1049541"/>
                  </a:lnTo>
                  <a:lnTo>
                    <a:pt x="771300" y="1051023"/>
                  </a:lnTo>
                  <a:lnTo>
                    <a:pt x="771300" y="1052445"/>
                  </a:lnTo>
                  <a:lnTo>
                    <a:pt x="769889" y="1052445"/>
                  </a:lnTo>
                  <a:cubicBezTo>
                    <a:pt x="768918" y="1051497"/>
                    <a:pt x="767948" y="1050489"/>
                    <a:pt x="766977" y="1049541"/>
                  </a:cubicBezTo>
                  <a:lnTo>
                    <a:pt x="759742" y="1046697"/>
                  </a:lnTo>
                  <a:cubicBezTo>
                    <a:pt x="757360" y="1045275"/>
                    <a:pt x="754978" y="1043794"/>
                    <a:pt x="752595" y="1042372"/>
                  </a:cubicBezTo>
                  <a:cubicBezTo>
                    <a:pt x="752066" y="1041898"/>
                    <a:pt x="751625" y="1041364"/>
                    <a:pt x="751095" y="1040890"/>
                  </a:cubicBezTo>
                  <a:lnTo>
                    <a:pt x="751095" y="1039468"/>
                  </a:lnTo>
                  <a:lnTo>
                    <a:pt x="748272" y="1039468"/>
                  </a:lnTo>
                  <a:cubicBezTo>
                    <a:pt x="747302" y="1038520"/>
                    <a:pt x="746331" y="1037513"/>
                    <a:pt x="745360" y="1036565"/>
                  </a:cubicBezTo>
                  <a:cubicBezTo>
                    <a:pt x="743949" y="1035617"/>
                    <a:pt x="742449" y="1034669"/>
                    <a:pt x="741037" y="1033721"/>
                  </a:cubicBezTo>
                  <a:cubicBezTo>
                    <a:pt x="738655" y="1031291"/>
                    <a:pt x="736184" y="1028921"/>
                    <a:pt x="733802" y="1026492"/>
                  </a:cubicBezTo>
                  <a:cubicBezTo>
                    <a:pt x="731861" y="1025544"/>
                    <a:pt x="730008" y="1024536"/>
                    <a:pt x="728067" y="1023588"/>
                  </a:cubicBezTo>
                  <a:cubicBezTo>
                    <a:pt x="728508" y="1022640"/>
                    <a:pt x="729038" y="1021692"/>
                    <a:pt x="729479" y="1020744"/>
                  </a:cubicBezTo>
                  <a:lnTo>
                    <a:pt x="720832" y="1020744"/>
                  </a:lnTo>
                  <a:cubicBezTo>
                    <a:pt x="718891" y="1020270"/>
                    <a:pt x="717038" y="1019737"/>
                    <a:pt x="715097" y="1019263"/>
                  </a:cubicBezTo>
                  <a:cubicBezTo>
                    <a:pt x="713156" y="1017367"/>
                    <a:pt x="711215" y="1015411"/>
                    <a:pt x="709274" y="1013515"/>
                  </a:cubicBezTo>
                  <a:lnTo>
                    <a:pt x="709274" y="1016419"/>
                  </a:lnTo>
                  <a:cubicBezTo>
                    <a:pt x="708304" y="1015470"/>
                    <a:pt x="707421" y="1014463"/>
                    <a:pt x="706451" y="1013515"/>
                  </a:cubicBezTo>
                  <a:lnTo>
                    <a:pt x="699216" y="1010612"/>
                  </a:lnTo>
                  <a:lnTo>
                    <a:pt x="699216" y="1009190"/>
                  </a:lnTo>
                  <a:cubicBezTo>
                    <a:pt x="699657" y="1008716"/>
                    <a:pt x="700186" y="1008242"/>
                    <a:pt x="700628" y="1007768"/>
                  </a:cubicBezTo>
                  <a:cubicBezTo>
                    <a:pt x="701157" y="1006819"/>
                    <a:pt x="701598" y="1005812"/>
                    <a:pt x="702127" y="1004864"/>
                  </a:cubicBezTo>
                  <a:lnTo>
                    <a:pt x="702127" y="1003442"/>
                  </a:lnTo>
                  <a:cubicBezTo>
                    <a:pt x="701598" y="1001487"/>
                    <a:pt x="701157" y="999591"/>
                    <a:pt x="700628" y="997635"/>
                  </a:cubicBezTo>
                  <a:lnTo>
                    <a:pt x="700628" y="996213"/>
                  </a:lnTo>
                  <a:cubicBezTo>
                    <a:pt x="701157" y="995739"/>
                    <a:pt x="701598" y="995265"/>
                    <a:pt x="702127" y="994791"/>
                  </a:cubicBezTo>
                  <a:lnTo>
                    <a:pt x="704951" y="994791"/>
                  </a:lnTo>
                  <a:lnTo>
                    <a:pt x="706451" y="994791"/>
                  </a:lnTo>
                  <a:cubicBezTo>
                    <a:pt x="706892" y="996687"/>
                    <a:pt x="707421" y="998642"/>
                    <a:pt x="707862" y="1000539"/>
                  </a:cubicBezTo>
                  <a:cubicBezTo>
                    <a:pt x="708304" y="1002968"/>
                    <a:pt x="708833" y="1005338"/>
                    <a:pt x="709274" y="1007768"/>
                  </a:cubicBezTo>
                  <a:lnTo>
                    <a:pt x="709274" y="1003442"/>
                  </a:lnTo>
                  <a:lnTo>
                    <a:pt x="709274" y="1000539"/>
                  </a:lnTo>
                  <a:lnTo>
                    <a:pt x="711986" y="997834"/>
                  </a:lnTo>
                  <a:lnTo>
                    <a:pt x="716509" y="1000539"/>
                  </a:lnTo>
                  <a:lnTo>
                    <a:pt x="712186" y="997635"/>
                  </a:lnTo>
                  <a:cubicBezTo>
                    <a:pt x="712119" y="997701"/>
                    <a:pt x="712051" y="997767"/>
                    <a:pt x="711986" y="997834"/>
                  </a:cubicBezTo>
                  <a:lnTo>
                    <a:pt x="709274" y="996213"/>
                  </a:lnTo>
                  <a:lnTo>
                    <a:pt x="704951" y="993310"/>
                  </a:lnTo>
                  <a:lnTo>
                    <a:pt x="702127" y="993310"/>
                  </a:lnTo>
                  <a:cubicBezTo>
                    <a:pt x="701157" y="994258"/>
                    <a:pt x="700186" y="995265"/>
                    <a:pt x="699216" y="996213"/>
                  </a:cubicBezTo>
                  <a:cubicBezTo>
                    <a:pt x="697804" y="997635"/>
                    <a:pt x="696304" y="999116"/>
                    <a:pt x="694893" y="1000539"/>
                  </a:cubicBezTo>
                  <a:lnTo>
                    <a:pt x="689158" y="1001961"/>
                  </a:lnTo>
                  <a:lnTo>
                    <a:pt x="681923" y="1003442"/>
                  </a:lnTo>
                  <a:lnTo>
                    <a:pt x="671864" y="1001961"/>
                  </a:lnTo>
                  <a:cubicBezTo>
                    <a:pt x="667982" y="1000539"/>
                    <a:pt x="664188" y="999057"/>
                    <a:pt x="660306" y="997635"/>
                  </a:cubicBezTo>
                  <a:cubicBezTo>
                    <a:pt x="661277" y="996687"/>
                    <a:pt x="662159" y="995739"/>
                    <a:pt x="663129" y="994791"/>
                  </a:cubicBezTo>
                  <a:lnTo>
                    <a:pt x="663129" y="993310"/>
                  </a:lnTo>
                  <a:cubicBezTo>
                    <a:pt x="662159" y="991888"/>
                    <a:pt x="661277" y="990406"/>
                    <a:pt x="660306" y="988984"/>
                  </a:cubicBezTo>
                  <a:cubicBezTo>
                    <a:pt x="659777" y="989458"/>
                    <a:pt x="659336" y="989991"/>
                    <a:pt x="658806" y="990465"/>
                  </a:cubicBezTo>
                  <a:cubicBezTo>
                    <a:pt x="657836" y="991414"/>
                    <a:pt x="656953" y="992362"/>
                    <a:pt x="655983" y="993310"/>
                  </a:cubicBezTo>
                  <a:cubicBezTo>
                    <a:pt x="655012" y="993784"/>
                    <a:pt x="654042" y="994317"/>
                    <a:pt x="653071" y="994791"/>
                  </a:cubicBezTo>
                  <a:lnTo>
                    <a:pt x="630043" y="988984"/>
                  </a:lnTo>
                  <a:lnTo>
                    <a:pt x="621396" y="988984"/>
                  </a:lnTo>
                  <a:lnTo>
                    <a:pt x="614161" y="993310"/>
                  </a:lnTo>
                  <a:lnTo>
                    <a:pt x="606927" y="994791"/>
                  </a:lnTo>
                  <a:cubicBezTo>
                    <a:pt x="604015" y="994317"/>
                    <a:pt x="601192" y="993784"/>
                    <a:pt x="598280" y="993310"/>
                  </a:cubicBezTo>
                  <a:lnTo>
                    <a:pt x="598280" y="990465"/>
                  </a:lnTo>
                  <a:lnTo>
                    <a:pt x="591045" y="987562"/>
                  </a:lnTo>
                  <a:lnTo>
                    <a:pt x="578075" y="984659"/>
                  </a:lnTo>
                  <a:lnTo>
                    <a:pt x="578075" y="978911"/>
                  </a:lnTo>
                  <a:cubicBezTo>
                    <a:pt x="579487" y="977489"/>
                    <a:pt x="580987" y="976008"/>
                    <a:pt x="582398" y="974586"/>
                  </a:cubicBezTo>
                  <a:cubicBezTo>
                    <a:pt x="582928" y="974112"/>
                    <a:pt x="583369" y="973637"/>
                    <a:pt x="583898" y="973163"/>
                  </a:cubicBezTo>
                  <a:cubicBezTo>
                    <a:pt x="584339" y="972215"/>
                    <a:pt x="584869" y="971208"/>
                    <a:pt x="585310" y="970260"/>
                  </a:cubicBezTo>
                  <a:lnTo>
                    <a:pt x="582398" y="970260"/>
                  </a:lnTo>
                  <a:lnTo>
                    <a:pt x="578075" y="973163"/>
                  </a:lnTo>
                  <a:cubicBezTo>
                    <a:pt x="576663" y="975060"/>
                    <a:pt x="575163" y="977015"/>
                    <a:pt x="573752" y="978911"/>
                  </a:cubicBezTo>
                  <a:cubicBezTo>
                    <a:pt x="573311" y="979385"/>
                    <a:pt x="572781" y="979859"/>
                    <a:pt x="572340" y="980333"/>
                  </a:cubicBezTo>
                  <a:lnTo>
                    <a:pt x="568017" y="980333"/>
                  </a:lnTo>
                  <a:lnTo>
                    <a:pt x="562282" y="978911"/>
                  </a:lnTo>
                  <a:lnTo>
                    <a:pt x="559370" y="977489"/>
                  </a:lnTo>
                  <a:lnTo>
                    <a:pt x="557959" y="977489"/>
                  </a:lnTo>
                  <a:cubicBezTo>
                    <a:pt x="558400" y="976067"/>
                    <a:pt x="558929" y="974586"/>
                    <a:pt x="559370" y="973163"/>
                  </a:cubicBezTo>
                  <a:cubicBezTo>
                    <a:pt x="560341" y="972689"/>
                    <a:pt x="561311" y="972156"/>
                    <a:pt x="562282" y="971682"/>
                  </a:cubicBezTo>
                  <a:lnTo>
                    <a:pt x="557959" y="971682"/>
                  </a:lnTo>
                  <a:lnTo>
                    <a:pt x="553635" y="971682"/>
                  </a:lnTo>
                  <a:cubicBezTo>
                    <a:pt x="554076" y="971208"/>
                    <a:pt x="554606" y="970734"/>
                    <a:pt x="555047" y="970260"/>
                  </a:cubicBezTo>
                  <a:lnTo>
                    <a:pt x="549312" y="971682"/>
                  </a:lnTo>
                  <a:cubicBezTo>
                    <a:pt x="549753" y="971208"/>
                    <a:pt x="550282" y="970734"/>
                    <a:pt x="550724" y="970260"/>
                  </a:cubicBezTo>
                  <a:cubicBezTo>
                    <a:pt x="551694" y="969312"/>
                    <a:pt x="552665" y="968305"/>
                    <a:pt x="553635" y="967357"/>
                  </a:cubicBezTo>
                  <a:lnTo>
                    <a:pt x="546400" y="970260"/>
                  </a:lnTo>
                  <a:lnTo>
                    <a:pt x="543489" y="970260"/>
                  </a:lnTo>
                  <a:lnTo>
                    <a:pt x="539165" y="970260"/>
                  </a:lnTo>
                  <a:cubicBezTo>
                    <a:pt x="540136" y="969312"/>
                    <a:pt x="541106" y="968305"/>
                    <a:pt x="542077" y="967357"/>
                  </a:cubicBezTo>
                  <a:lnTo>
                    <a:pt x="544989" y="965935"/>
                  </a:lnTo>
                  <a:cubicBezTo>
                    <a:pt x="546400" y="965461"/>
                    <a:pt x="547900" y="964986"/>
                    <a:pt x="549312" y="964512"/>
                  </a:cubicBezTo>
                  <a:lnTo>
                    <a:pt x="546400" y="964512"/>
                  </a:lnTo>
                  <a:lnTo>
                    <a:pt x="543489" y="964512"/>
                  </a:lnTo>
                  <a:lnTo>
                    <a:pt x="539165" y="964512"/>
                  </a:lnTo>
                  <a:cubicBezTo>
                    <a:pt x="538724" y="964038"/>
                    <a:pt x="538195" y="963505"/>
                    <a:pt x="537754" y="963031"/>
                  </a:cubicBezTo>
                  <a:lnTo>
                    <a:pt x="537754" y="961609"/>
                  </a:lnTo>
                  <a:cubicBezTo>
                    <a:pt x="538195" y="960661"/>
                    <a:pt x="538724" y="959654"/>
                    <a:pt x="539165" y="958706"/>
                  </a:cubicBezTo>
                  <a:cubicBezTo>
                    <a:pt x="540577" y="958232"/>
                    <a:pt x="542077" y="957758"/>
                    <a:pt x="543489" y="957284"/>
                  </a:cubicBezTo>
                  <a:lnTo>
                    <a:pt x="549312" y="955861"/>
                  </a:lnTo>
                  <a:cubicBezTo>
                    <a:pt x="547371" y="955387"/>
                    <a:pt x="545430" y="954854"/>
                    <a:pt x="543489" y="954380"/>
                  </a:cubicBezTo>
                  <a:cubicBezTo>
                    <a:pt x="542077" y="954854"/>
                    <a:pt x="540577" y="955387"/>
                    <a:pt x="539165" y="955861"/>
                  </a:cubicBezTo>
                  <a:lnTo>
                    <a:pt x="536342" y="955861"/>
                  </a:lnTo>
                  <a:cubicBezTo>
                    <a:pt x="535813" y="956335"/>
                    <a:pt x="535371" y="956809"/>
                    <a:pt x="534842" y="957284"/>
                  </a:cubicBezTo>
                  <a:cubicBezTo>
                    <a:pt x="534401" y="957758"/>
                    <a:pt x="533872" y="958232"/>
                    <a:pt x="533430" y="958706"/>
                  </a:cubicBezTo>
                  <a:lnTo>
                    <a:pt x="529107" y="961609"/>
                  </a:lnTo>
                  <a:lnTo>
                    <a:pt x="521872" y="963031"/>
                  </a:lnTo>
                  <a:lnTo>
                    <a:pt x="521872" y="958706"/>
                  </a:lnTo>
                  <a:cubicBezTo>
                    <a:pt x="520902" y="960128"/>
                    <a:pt x="519931" y="961609"/>
                    <a:pt x="518961" y="963031"/>
                  </a:cubicBezTo>
                  <a:lnTo>
                    <a:pt x="518961" y="958706"/>
                  </a:lnTo>
                  <a:cubicBezTo>
                    <a:pt x="517990" y="960128"/>
                    <a:pt x="517108" y="961609"/>
                    <a:pt x="516137" y="963031"/>
                  </a:cubicBezTo>
                  <a:cubicBezTo>
                    <a:pt x="515608" y="963505"/>
                    <a:pt x="515167" y="964038"/>
                    <a:pt x="514637" y="964512"/>
                  </a:cubicBezTo>
                  <a:lnTo>
                    <a:pt x="514637" y="961609"/>
                  </a:lnTo>
                  <a:cubicBezTo>
                    <a:pt x="514196" y="962083"/>
                    <a:pt x="513667" y="962557"/>
                    <a:pt x="513226" y="963031"/>
                  </a:cubicBezTo>
                  <a:lnTo>
                    <a:pt x="513226" y="964512"/>
                  </a:lnTo>
                  <a:cubicBezTo>
                    <a:pt x="512255" y="964038"/>
                    <a:pt x="511284" y="963505"/>
                    <a:pt x="510314" y="963031"/>
                  </a:cubicBezTo>
                  <a:lnTo>
                    <a:pt x="510314" y="961609"/>
                  </a:lnTo>
                  <a:lnTo>
                    <a:pt x="510314" y="955861"/>
                  </a:lnTo>
                  <a:cubicBezTo>
                    <a:pt x="511726" y="953906"/>
                    <a:pt x="513226" y="952010"/>
                    <a:pt x="514637" y="950055"/>
                  </a:cubicBezTo>
                  <a:cubicBezTo>
                    <a:pt x="513226" y="950529"/>
                    <a:pt x="511726" y="951062"/>
                    <a:pt x="510314" y="951536"/>
                  </a:cubicBezTo>
                  <a:cubicBezTo>
                    <a:pt x="509343" y="953432"/>
                    <a:pt x="508461" y="955387"/>
                    <a:pt x="507491" y="957284"/>
                  </a:cubicBezTo>
                  <a:lnTo>
                    <a:pt x="505991" y="957284"/>
                  </a:lnTo>
                  <a:lnTo>
                    <a:pt x="504579" y="957284"/>
                  </a:lnTo>
                  <a:lnTo>
                    <a:pt x="503167" y="957284"/>
                  </a:lnTo>
                  <a:lnTo>
                    <a:pt x="498844" y="957284"/>
                  </a:lnTo>
                  <a:cubicBezTo>
                    <a:pt x="498315" y="957758"/>
                    <a:pt x="497873" y="958232"/>
                    <a:pt x="497344" y="958706"/>
                  </a:cubicBezTo>
                  <a:lnTo>
                    <a:pt x="504579" y="957284"/>
                  </a:lnTo>
                  <a:cubicBezTo>
                    <a:pt x="504138" y="958706"/>
                    <a:pt x="503608" y="960187"/>
                    <a:pt x="503167" y="961609"/>
                  </a:cubicBezTo>
                  <a:cubicBezTo>
                    <a:pt x="501756" y="962083"/>
                    <a:pt x="500256" y="962557"/>
                    <a:pt x="498844" y="963031"/>
                  </a:cubicBezTo>
                  <a:cubicBezTo>
                    <a:pt x="497873" y="963505"/>
                    <a:pt x="496903" y="964038"/>
                    <a:pt x="495932" y="964512"/>
                  </a:cubicBezTo>
                  <a:cubicBezTo>
                    <a:pt x="495491" y="964986"/>
                    <a:pt x="494962" y="965461"/>
                    <a:pt x="494521" y="965935"/>
                  </a:cubicBezTo>
                  <a:lnTo>
                    <a:pt x="495932" y="965935"/>
                  </a:lnTo>
                  <a:cubicBezTo>
                    <a:pt x="494521" y="967357"/>
                    <a:pt x="493021" y="968838"/>
                    <a:pt x="491609" y="970260"/>
                  </a:cubicBezTo>
                  <a:cubicBezTo>
                    <a:pt x="492580" y="969312"/>
                    <a:pt x="493550" y="968305"/>
                    <a:pt x="494521" y="967357"/>
                  </a:cubicBezTo>
                  <a:cubicBezTo>
                    <a:pt x="495491" y="966883"/>
                    <a:pt x="496373" y="966409"/>
                    <a:pt x="497344" y="965935"/>
                  </a:cubicBezTo>
                  <a:cubicBezTo>
                    <a:pt x="497873" y="967357"/>
                    <a:pt x="498315" y="968838"/>
                    <a:pt x="498844" y="970260"/>
                  </a:cubicBezTo>
                  <a:cubicBezTo>
                    <a:pt x="499285" y="969312"/>
                    <a:pt x="499814" y="968305"/>
                    <a:pt x="500256" y="967357"/>
                  </a:cubicBezTo>
                  <a:cubicBezTo>
                    <a:pt x="501226" y="968305"/>
                    <a:pt x="502197" y="969312"/>
                    <a:pt x="503167" y="970260"/>
                  </a:cubicBezTo>
                  <a:lnTo>
                    <a:pt x="503167" y="971682"/>
                  </a:lnTo>
                  <a:lnTo>
                    <a:pt x="498844" y="974586"/>
                  </a:lnTo>
                  <a:lnTo>
                    <a:pt x="495932" y="974586"/>
                  </a:lnTo>
                  <a:lnTo>
                    <a:pt x="491609" y="977489"/>
                  </a:lnTo>
                  <a:lnTo>
                    <a:pt x="504579" y="973163"/>
                  </a:lnTo>
                  <a:lnTo>
                    <a:pt x="507491" y="974586"/>
                  </a:lnTo>
                  <a:lnTo>
                    <a:pt x="507491" y="978911"/>
                  </a:lnTo>
                  <a:lnTo>
                    <a:pt x="504579" y="980333"/>
                  </a:lnTo>
                  <a:cubicBezTo>
                    <a:pt x="503167" y="981755"/>
                    <a:pt x="501667" y="983237"/>
                    <a:pt x="500256" y="984659"/>
                  </a:cubicBezTo>
                  <a:lnTo>
                    <a:pt x="498844" y="984659"/>
                  </a:lnTo>
                  <a:lnTo>
                    <a:pt x="498844" y="986140"/>
                  </a:lnTo>
                  <a:cubicBezTo>
                    <a:pt x="500256" y="985666"/>
                    <a:pt x="501756" y="985133"/>
                    <a:pt x="503167" y="984659"/>
                  </a:cubicBezTo>
                  <a:lnTo>
                    <a:pt x="503167" y="987562"/>
                  </a:lnTo>
                  <a:cubicBezTo>
                    <a:pt x="503608" y="987088"/>
                    <a:pt x="504138" y="986614"/>
                    <a:pt x="504579" y="986140"/>
                  </a:cubicBezTo>
                  <a:cubicBezTo>
                    <a:pt x="504138" y="987562"/>
                    <a:pt x="503608" y="989043"/>
                    <a:pt x="503167" y="990465"/>
                  </a:cubicBezTo>
                  <a:cubicBezTo>
                    <a:pt x="501756" y="991414"/>
                    <a:pt x="500256" y="992362"/>
                    <a:pt x="498844" y="993310"/>
                  </a:cubicBezTo>
                  <a:cubicBezTo>
                    <a:pt x="497432" y="993784"/>
                    <a:pt x="495932" y="994317"/>
                    <a:pt x="494521" y="994791"/>
                  </a:cubicBezTo>
                  <a:lnTo>
                    <a:pt x="491609" y="996213"/>
                  </a:lnTo>
                  <a:lnTo>
                    <a:pt x="488697" y="996213"/>
                  </a:lnTo>
                  <a:lnTo>
                    <a:pt x="481551" y="994791"/>
                  </a:lnTo>
                  <a:cubicBezTo>
                    <a:pt x="481992" y="994317"/>
                    <a:pt x="482521" y="993784"/>
                    <a:pt x="482962" y="993310"/>
                  </a:cubicBezTo>
                  <a:lnTo>
                    <a:pt x="481551" y="993310"/>
                  </a:lnTo>
                  <a:cubicBezTo>
                    <a:pt x="481021" y="993784"/>
                    <a:pt x="480580" y="994317"/>
                    <a:pt x="480051" y="994791"/>
                  </a:cubicBezTo>
                  <a:cubicBezTo>
                    <a:pt x="479080" y="995739"/>
                    <a:pt x="478198" y="996687"/>
                    <a:pt x="477227" y="997635"/>
                  </a:cubicBezTo>
                  <a:cubicBezTo>
                    <a:pt x="476698" y="994732"/>
                    <a:pt x="476257" y="991888"/>
                    <a:pt x="475727" y="988984"/>
                  </a:cubicBezTo>
                  <a:cubicBezTo>
                    <a:pt x="475286" y="989458"/>
                    <a:pt x="474757" y="989991"/>
                    <a:pt x="474316" y="990465"/>
                  </a:cubicBezTo>
                  <a:cubicBezTo>
                    <a:pt x="473875" y="991888"/>
                    <a:pt x="473345" y="993369"/>
                    <a:pt x="472904" y="994791"/>
                  </a:cubicBezTo>
                  <a:cubicBezTo>
                    <a:pt x="472375" y="995739"/>
                    <a:pt x="471934" y="996687"/>
                    <a:pt x="471404" y="997635"/>
                  </a:cubicBezTo>
                  <a:cubicBezTo>
                    <a:pt x="471934" y="999057"/>
                    <a:pt x="472375" y="1000539"/>
                    <a:pt x="472904" y="1001961"/>
                  </a:cubicBezTo>
                  <a:cubicBezTo>
                    <a:pt x="471492" y="1001487"/>
                    <a:pt x="469992" y="1001013"/>
                    <a:pt x="468581" y="1000539"/>
                  </a:cubicBezTo>
                  <a:lnTo>
                    <a:pt x="468581" y="996213"/>
                  </a:lnTo>
                  <a:cubicBezTo>
                    <a:pt x="468051" y="996687"/>
                    <a:pt x="467610" y="997161"/>
                    <a:pt x="467081" y="997635"/>
                  </a:cubicBezTo>
                  <a:lnTo>
                    <a:pt x="465669" y="997635"/>
                  </a:lnTo>
                  <a:lnTo>
                    <a:pt x="465669" y="1001961"/>
                  </a:lnTo>
                  <a:cubicBezTo>
                    <a:pt x="466110" y="1002909"/>
                    <a:pt x="466640" y="1003916"/>
                    <a:pt x="467081" y="1004864"/>
                  </a:cubicBezTo>
                  <a:cubicBezTo>
                    <a:pt x="466110" y="1003916"/>
                    <a:pt x="465228" y="1002909"/>
                    <a:pt x="464258" y="1001961"/>
                  </a:cubicBezTo>
                  <a:lnTo>
                    <a:pt x="461346" y="1001961"/>
                  </a:lnTo>
                  <a:lnTo>
                    <a:pt x="461346" y="1004864"/>
                  </a:lnTo>
                  <a:cubicBezTo>
                    <a:pt x="460375" y="1006286"/>
                    <a:pt x="459405" y="1007768"/>
                    <a:pt x="458434" y="1009190"/>
                  </a:cubicBezTo>
                  <a:cubicBezTo>
                    <a:pt x="456493" y="1010138"/>
                    <a:pt x="454640" y="1011145"/>
                    <a:pt x="452699" y="1012093"/>
                  </a:cubicBezTo>
                  <a:cubicBezTo>
                    <a:pt x="453140" y="1010671"/>
                    <a:pt x="453670" y="1009190"/>
                    <a:pt x="454111" y="1007768"/>
                  </a:cubicBezTo>
                  <a:cubicBezTo>
                    <a:pt x="455082" y="1006345"/>
                    <a:pt x="456052" y="1004864"/>
                    <a:pt x="457023" y="1003442"/>
                  </a:cubicBezTo>
                  <a:lnTo>
                    <a:pt x="454111" y="1004864"/>
                  </a:lnTo>
                  <a:cubicBezTo>
                    <a:pt x="453670" y="1005812"/>
                    <a:pt x="453140" y="1006819"/>
                    <a:pt x="452699" y="1007768"/>
                  </a:cubicBezTo>
                  <a:cubicBezTo>
                    <a:pt x="452258" y="1009190"/>
                    <a:pt x="451729" y="1010671"/>
                    <a:pt x="451288" y="1012093"/>
                  </a:cubicBezTo>
                  <a:cubicBezTo>
                    <a:pt x="450758" y="1011145"/>
                    <a:pt x="450317" y="1010138"/>
                    <a:pt x="449788" y="1009190"/>
                  </a:cubicBezTo>
                  <a:lnTo>
                    <a:pt x="445464" y="1009190"/>
                  </a:lnTo>
                  <a:lnTo>
                    <a:pt x="445464" y="1010612"/>
                  </a:lnTo>
                  <a:lnTo>
                    <a:pt x="445464" y="1012093"/>
                  </a:lnTo>
                  <a:cubicBezTo>
                    <a:pt x="445023" y="1012567"/>
                    <a:pt x="444494" y="1013041"/>
                    <a:pt x="444053" y="1013515"/>
                  </a:cubicBezTo>
                  <a:cubicBezTo>
                    <a:pt x="443082" y="1014937"/>
                    <a:pt x="442112" y="1016419"/>
                    <a:pt x="441141" y="1017841"/>
                  </a:cubicBezTo>
                  <a:lnTo>
                    <a:pt x="433906" y="1016419"/>
                  </a:lnTo>
                  <a:lnTo>
                    <a:pt x="436818" y="1019263"/>
                  </a:lnTo>
                  <a:lnTo>
                    <a:pt x="432494" y="1019263"/>
                  </a:lnTo>
                  <a:lnTo>
                    <a:pt x="428171" y="1019263"/>
                  </a:lnTo>
                  <a:cubicBezTo>
                    <a:pt x="427201" y="1019737"/>
                    <a:pt x="426230" y="1020270"/>
                    <a:pt x="425260" y="1020744"/>
                  </a:cubicBezTo>
                  <a:lnTo>
                    <a:pt x="420936" y="1020744"/>
                  </a:lnTo>
                  <a:cubicBezTo>
                    <a:pt x="418995" y="1019796"/>
                    <a:pt x="417142" y="1018789"/>
                    <a:pt x="415201" y="1017841"/>
                  </a:cubicBezTo>
                  <a:lnTo>
                    <a:pt x="418113" y="1016419"/>
                  </a:lnTo>
                  <a:lnTo>
                    <a:pt x="418113" y="1013515"/>
                  </a:lnTo>
                  <a:lnTo>
                    <a:pt x="428171" y="1009190"/>
                  </a:lnTo>
                  <a:lnTo>
                    <a:pt x="436818" y="1001961"/>
                  </a:lnTo>
                  <a:lnTo>
                    <a:pt x="433906" y="1001961"/>
                  </a:lnTo>
                  <a:cubicBezTo>
                    <a:pt x="433465" y="1002435"/>
                    <a:pt x="432936" y="1002968"/>
                    <a:pt x="432494" y="1003442"/>
                  </a:cubicBezTo>
                  <a:cubicBezTo>
                    <a:pt x="431083" y="1003916"/>
                    <a:pt x="429583" y="1004390"/>
                    <a:pt x="428171" y="1004864"/>
                  </a:cubicBezTo>
                  <a:lnTo>
                    <a:pt x="422436" y="1003442"/>
                  </a:lnTo>
                  <a:cubicBezTo>
                    <a:pt x="421466" y="1002968"/>
                    <a:pt x="420495" y="1002435"/>
                    <a:pt x="419525" y="1001961"/>
                  </a:cubicBezTo>
                  <a:lnTo>
                    <a:pt x="419525" y="1000539"/>
                  </a:lnTo>
                  <a:cubicBezTo>
                    <a:pt x="419966" y="998642"/>
                    <a:pt x="420495" y="996687"/>
                    <a:pt x="420936" y="994791"/>
                  </a:cubicBezTo>
                  <a:cubicBezTo>
                    <a:pt x="422877" y="992362"/>
                    <a:pt x="424818" y="989991"/>
                    <a:pt x="426759" y="987562"/>
                  </a:cubicBezTo>
                  <a:cubicBezTo>
                    <a:pt x="427730" y="985666"/>
                    <a:pt x="428612" y="983711"/>
                    <a:pt x="429583" y="981814"/>
                  </a:cubicBezTo>
                  <a:cubicBezTo>
                    <a:pt x="430553" y="980866"/>
                    <a:pt x="431524" y="979859"/>
                    <a:pt x="432494" y="978911"/>
                  </a:cubicBezTo>
                  <a:cubicBezTo>
                    <a:pt x="431524" y="977015"/>
                    <a:pt x="430553" y="975060"/>
                    <a:pt x="429583" y="973163"/>
                  </a:cubicBezTo>
                  <a:cubicBezTo>
                    <a:pt x="429142" y="972215"/>
                    <a:pt x="428612" y="971208"/>
                    <a:pt x="428171" y="970260"/>
                  </a:cubicBezTo>
                  <a:cubicBezTo>
                    <a:pt x="428612" y="969312"/>
                    <a:pt x="429142" y="968305"/>
                    <a:pt x="429583" y="967357"/>
                  </a:cubicBezTo>
                  <a:lnTo>
                    <a:pt x="451288" y="957284"/>
                  </a:lnTo>
                  <a:cubicBezTo>
                    <a:pt x="453229" y="958706"/>
                    <a:pt x="455082" y="960187"/>
                    <a:pt x="457023" y="961609"/>
                  </a:cubicBezTo>
                  <a:cubicBezTo>
                    <a:pt x="457464" y="962083"/>
                    <a:pt x="457993" y="962557"/>
                    <a:pt x="458434" y="963031"/>
                  </a:cubicBezTo>
                  <a:lnTo>
                    <a:pt x="464258" y="961609"/>
                  </a:lnTo>
                  <a:lnTo>
                    <a:pt x="467081" y="961609"/>
                  </a:lnTo>
                  <a:lnTo>
                    <a:pt x="472904" y="961609"/>
                  </a:lnTo>
                  <a:lnTo>
                    <a:pt x="482962" y="964512"/>
                  </a:lnTo>
                  <a:lnTo>
                    <a:pt x="475727" y="961609"/>
                  </a:lnTo>
                  <a:cubicBezTo>
                    <a:pt x="472816" y="960187"/>
                    <a:pt x="469992" y="958706"/>
                    <a:pt x="467081" y="957284"/>
                  </a:cubicBezTo>
                  <a:cubicBezTo>
                    <a:pt x="465140" y="956335"/>
                    <a:pt x="463287" y="955328"/>
                    <a:pt x="461346" y="954380"/>
                  </a:cubicBezTo>
                  <a:lnTo>
                    <a:pt x="461346" y="951536"/>
                  </a:lnTo>
                  <a:lnTo>
                    <a:pt x="461346" y="950055"/>
                  </a:lnTo>
                  <a:cubicBezTo>
                    <a:pt x="462758" y="949107"/>
                    <a:pt x="464258" y="948158"/>
                    <a:pt x="465669" y="947210"/>
                  </a:cubicBezTo>
                  <a:cubicBezTo>
                    <a:pt x="466640" y="946736"/>
                    <a:pt x="467610" y="946203"/>
                    <a:pt x="468581" y="945729"/>
                  </a:cubicBezTo>
                  <a:lnTo>
                    <a:pt x="477227" y="942885"/>
                  </a:lnTo>
                  <a:cubicBezTo>
                    <a:pt x="475286" y="942411"/>
                    <a:pt x="473345" y="941878"/>
                    <a:pt x="471404" y="941404"/>
                  </a:cubicBezTo>
                  <a:cubicBezTo>
                    <a:pt x="469992" y="941878"/>
                    <a:pt x="468493" y="942411"/>
                    <a:pt x="467081" y="942885"/>
                  </a:cubicBezTo>
                  <a:cubicBezTo>
                    <a:pt x="465140" y="944781"/>
                    <a:pt x="463287" y="946736"/>
                    <a:pt x="461346" y="948633"/>
                  </a:cubicBezTo>
                  <a:cubicBezTo>
                    <a:pt x="459934" y="949107"/>
                    <a:pt x="458434" y="949581"/>
                    <a:pt x="457023" y="950055"/>
                  </a:cubicBezTo>
                  <a:lnTo>
                    <a:pt x="452699" y="950055"/>
                  </a:lnTo>
                  <a:cubicBezTo>
                    <a:pt x="451288" y="949107"/>
                    <a:pt x="449788" y="948158"/>
                    <a:pt x="448376" y="947210"/>
                  </a:cubicBezTo>
                  <a:lnTo>
                    <a:pt x="448376" y="948633"/>
                  </a:lnTo>
                  <a:lnTo>
                    <a:pt x="445464" y="950055"/>
                  </a:lnTo>
                  <a:cubicBezTo>
                    <a:pt x="444053" y="950529"/>
                    <a:pt x="442553" y="951062"/>
                    <a:pt x="441141" y="951536"/>
                  </a:cubicBezTo>
                  <a:lnTo>
                    <a:pt x="436818" y="951536"/>
                  </a:lnTo>
                  <a:cubicBezTo>
                    <a:pt x="436377" y="952958"/>
                    <a:pt x="435847" y="954439"/>
                    <a:pt x="435406" y="955861"/>
                  </a:cubicBezTo>
                  <a:lnTo>
                    <a:pt x="435406" y="957284"/>
                  </a:lnTo>
                  <a:lnTo>
                    <a:pt x="432494" y="958706"/>
                  </a:lnTo>
                  <a:lnTo>
                    <a:pt x="426759" y="958706"/>
                  </a:lnTo>
                  <a:cubicBezTo>
                    <a:pt x="426230" y="959654"/>
                    <a:pt x="425789" y="960661"/>
                    <a:pt x="425260" y="961609"/>
                  </a:cubicBezTo>
                  <a:cubicBezTo>
                    <a:pt x="424289" y="962083"/>
                    <a:pt x="423407" y="962557"/>
                    <a:pt x="422436" y="963031"/>
                  </a:cubicBezTo>
                  <a:cubicBezTo>
                    <a:pt x="421907" y="963979"/>
                    <a:pt x="421466" y="964986"/>
                    <a:pt x="420936" y="965935"/>
                  </a:cubicBezTo>
                  <a:cubicBezTo>
                    <a:pt x="419966" y="967357"/>
                    <a:pt x="419083" y="968838"/>
                    <a:pt x="418113" y="970260"/>
                  </a:cubicBezTo>
                  <a:lnTo>
                    <a:pt x="410878" y="973163"/>
                  </a:lnTo>
                  <a:cubicBezTo>
                    <a:pt x="410437" y="973637"/>
                    <a:pt x="409907" y="974112"/>
                    <a:pt x="409466" y="974586"/>
                  </a:cubicBezTo>
                  <a:lnTo>
                    <a:pt x="409466" y="978911"/>
                  </a:lnTo>
                  <a:lnTo>
                    <a:pt x="409466" y="980333"/>
                  </a:lnTo>
                  <a:cubicBezTo>
                    <a:pt x="408496" y="980807"/>
                    <a:pt x="407525" y="981340"/>
                    <a:pt x="406555" y="981814"/>
                  </a:cubicBezTo>
                  <a:cubicBezTo>
                    <a:pt x="405143" y="983237"/>
                    <a:pt x="403643" y="984718"/>
                    <a:pt x="402231" y="986140"/>
                  </a:cubicBezTo>
                  <a:lnTo>
                    <a:pt x="399320" y="986140"/>
                  </a:lnTo>
                  <a:cubicBezTo>
                    <a:pt x="398349" y="985666"/>
                    <a:pt x="397467" y="985133"/>
                    <a:pt x="396496" y="984659"/>
                  </a:cubicBezTo>
                  <a:lnTo>
                    <a:pt x="393585" y="981814"/>
                  </a:lnTo>
                  <a:cubicBezTo>
                    <a:pt x="392173" y="982763"/>
                    <a:pt x="390673" y="983711"/>
                    <a:pt x="389261" y="984659"/>
                  </a:cubicBezTo>
                  <a:lnTo>
                    <a:pt x="394996" y="984659"/>
                  </a:lnTo>
                  <a:cubicBezTo>
                    <a:pt x="395967" y="985607"/>
                    <a:pt x="396937" y="986614"/>
                    <a:pt x="397908" y="987562"/>
                  </a:cubicBezTo>
                  <a:cubicBezTo>
                    <a:pt x="398349" y="988510"/>
                    <a:pt x="398879" y="989517"/>
                    <a:pt x="399320" y="990465"/>
                  </a:cubicBezTo>
                  <a:lnTo>
                    <a:pt x="402231" y="993310"/>
                  </a:lnTo>
                  <a:cubicBezTo>
                    <a:pt x="400820" y="993784"/>
                    <a:pt x="399320" y="994317"/>
                    <a:pt x="397908" y="994791"/>
                  </a:cubicBezTo>
                  <a:lnTo>
                    <a:pt x="394996" y="996213"/>
                  </a:lnTo>
                  <a:lnTo>
                    <a:pt x="386350" y="997635"/>
                  </a:lnTo>
                  <a:cubicBezTo>
                    <a:pt x="387320" y="998583"/>
                    <a:pt x="388291" y="999591"/>
                    <a:pt x="389261" y="1000539"/>
                  </a:cubicBezTo>
                  <a:cubicBezTo>
                    <a:pt x="389703" y="1001013"/>
                    <a:pt x="390232" y="1001487"/>
                    <a:pt x="390673" y="1001961"/>
                  </a:cubicBezTo>
                  <a:lnTo>
                    <a:pt x="390673" y="1003442"/>
                  </a:lnTo>
                  <a:cubicBezTo>
                    <a:pt x="389703" y="1003916"/>
                    <a:pt x="388820" y="1004390"/>
                    <a:pt x="387850" y="1004864"/>
                  </a:cubicBezTo>
                  <a:lnTo>
                    <a:pt x="383526" y="1004864"/>
                  </a:lnTo>
                  <a:lnTo>
                    <a:pt x="383526" y="1003442"/>
                  </a:lnTo>
                  <a:lnTo>
                    <a:pt x="382026" y="1003442"/>
                  </a:lnTo>
                  <a:cubicBezTo>
                    <a:pt x="381585" y="1003916"/>
                    <a:pt x="381056" y="1004390"/>
                    <a:pt x="380615" y="1004864"/>
                  </a:cubicBezTo>
                  <a:lnTo>
                    <a:pt x="376291" y="1007768"/>
                  </a:lnTo>
                  <a:lnTo>
                    <a:pt x="373380" y="1009190"/>
                  </a:lnTo>
                  <a:cubicBezTo>
                    <a:pt x="373909" y="1010138"/>
                    <a:pt x="374350" y="1011145"/>
                    <a:pt x="374880" y="1012093"/>
                  </a:cubicBezTo>
                  <a:lnTo>
                    <a:pt x="371968" y="1013515"/>
                  </a:lnTo>
                  <a:lnTo>
                    <a:pt x="367645" y="1013515"/>
                  </a:lnTo>
                  <a:cubicBezTo>
                    <a:pt x="368615" y="1014463"/>
                    <a:pt x="369498" y="1015470"/>
                    <a:pt x="370468" y="1016419"/>
                  </a:cubicBezTo>
                  <a:cubicBezTo>
                    <a:pt x="369057" y="1016893"/>
                    <a:pt x="367557" y="1017367"/>
                    <a:pt x="366145" y="1017841"/>
                  </a:cubicBezTo>
                  <a:cubicBezTo>
                    <a:pt x="365704" y="1018789"/>
                    <a:pt x="365174" y="1019796"/>
                    <a:pt x="364733" y="1020744"/>
                  </a:cubicBezTo>
                  <a:lnTo>
                    <a:pt x="364733" y="1023588"/>
                  </a:lnTo>
                  <a:cubicBezTo>
                    <a:pt x="365174" y="1024062"/>
                    <a:pt x="365704" y="1024596"/>
                    <a:pt x="366145" y="1025070"/>
                  </a:cubicBezTo>
                  <a:lnTo>
                    <a:pt x="371968" y="1025070"/>
                  </a:lnTo>
                  <a:lnTo>
                    <a:pt x="374880" y="1025070"/>
                  </a:lnTo>
                  <a:lnTo>
                    <a:pt x="380615" y="1026492"/>
                  </a:lnTo>
                  <a:cubicBezTo>
                    <a:pt x="382556" y="1027440"/>
                    <a:pt x="384409" y="1028447"/>
                    <a:pt x="386350" y="1029395"/>
                  </a:cubicBezTo>
                  <a:lnTo>
                    <a:pt x="386350" y="1033721"/>
                  </a:lnTo>
                  <a:cubicBezTo>
                    <a:pt x="385379" y="1034195"/>
                    <a:pt x="384497" y="1034669"/>
                    <a:pt x="383526" y="1035143"/>
                  </a:cubicBezTo>
                  <a:cubicBezTo>
                    <a:pt x="382997" y="1035617"/>
                    <a:pt x="382556" y="1036091"/>
                    <a:pt x="382026" y="1036565"/>
                  </a:cubicBezTo>
                  <a:cubicBezTo>
                    <a:pt x="379644" y="1037513"/>
                    <a:pt x="377262" y="1038520"/>
                    <a:pt x="374880" y="1039468"/>
                  </a:cubicBezTo>
                  <a:cubicBezTo>
                    <a:pt x="374350" y="1039942"/>
                    <a:pt x="373909" y="1040416"/>
                    <a:pt x="373380" y="1040890"/>
                  </a:cubicBezTo>
                  <a:cubicBezTo>
                    <a:pt x="372939" y="1041364"/>
                    <a:pt x="372409" y="1041898"/>
                    <a:pt x="371968" y="1042372"/>
                  </a:cubicBezTo>
                  <a:cubicBezTo>
                    <a:pt x="371439" y="1042846"/>
                    <a:pt x="370998" y="1043320"/>
                    <a:pt x="370468" y="1043794"/>
                  </a:cubicBezTo>
                  <a:cubicBezTo>
                    <a:pt x="369498" y="1044742"/>
                    <a:pt x="368615" y="1045749"/>
                    <a:pt x="367645" y="1046697"/>
                  </a:cubicBezTo>
                  <a:lnTo>
                    <a:pt x="367645" y="1048119"/>
                  </a:lnTo>
                  <a:lnTo>
                    <a:pt x="364733" y="1049541"/>
                  </a:lnTo>
                  <a:cubicBezTo>
                    <a:pt x="364292" y="1050015"/>
                    <a:pt x="363763" y="1050549"/>
                    <a:pt x="363322" y="1051023"/>
                  </a:cubicBezTo>
                  <a:cubicBezTo>
                    <a:pt x="364292" y="1050549"/>
                    <a:pt x="365174" y="1050015"/>
                    <a:pt x="366145" y="1049541"/>
                  </a:cubicBezTo>
                  <a:cubicBezTo>
                    <a:pt x="365704" y="1051971"/>
                    <a:pt x="365174" y="1054341"/>
                    <a:pt x="364733" y="1056770"/>
                  </a:cubicBezTo>
                  <a:lnTo>
                    <a:pt x="363322" y="1056770"/>
                  </a:lnTo>
                  <a:cubicBezTo>
                    <a:pt x="361910" y="1056296"/>
                    <a:pt x="360410" y="1055822"/>
                    <a:pt x="358998" y="1055348"/>
                  </a:cubicBezTo>
                  <a:lnTo>
                    <a:pt x="358998" y="1056770"/>
                  </a:lnTo>
                  <a:cubicBezTo>
                    <a:pt x="358469" y="1057244"/>
                    <a:pt x="358028" y="1057718"/>
                    <a:pt x="357498" y="1058192"/>
                  </a:cubicBezTo>
                  <a:cubicBezTo>
                    <a:pt x="355116" y="1058666"/>
                    <a:pt x="352734" y="1059200"/>
                    <a:pt x="350352" y="1059674"/>
                  </a:cubicBezTo>
                  <a:lnTo>
                    <a:pt x="347440" y="1062518"/>
                  </a:lnTo>
                  <a:lnTo>
                    <a:pt x="343117" y="1065421"/>
                  </a:lnTo>
                  <a:lnTo>
                    <a:pt x="340205" y="1066843"/>
                  </a:lnTo>
                  <a:lnTo>
                    <a:pt x="334470" y="1068265"/>
                  </a:lnTo>
                  <a:cubicBezTo>
                    <a:pt x="333500" y="1070221"/>
                    <a:pt x="332529" y="1072117"/>
                    <a:pt x="331559" y="1074072"/>
                  </a:cubicBezTo>
                  <a:cubicBezTo>
                    <a:pt x="330588" y="1074546"/>
                    <a:pt x="329706" y="1075020"/>
                    <a:pt x="328735" y="1075494"/>
                  </a:cubicBezTo>
                  <a:lnTo>
                    <a:pt x="325824" y="1075494"/>
                  </a:lnTo>
                  <a:lnTo>
                    <a:pt x="324412" y="1075494"/>
                  </a:lnTo>
                  <a:lnTo>
                    <a:pt x="324412" y="1078398"/>
                  </a:lnTo>
                  <a:lnTo>
                    <a:pt x="324412" y="1079820"/>
                  </a:lnTo>
                  <a:lnTo>
                    <a:pt x="321500" y="1078398"/>
                  </a:lnTo>
                  <a:lnTo>
                    <a:pt x="318589" y="1079820"/>
                  </a:lnTo>
                  <a:lnTo>
                    <a:pt x="317177" y="1079820"/>
                  </a:lnTo>
                  <a:lnTo>
                    <a:pt x="312854" y="1082723"/>
                  </a:lnTo>
                  <a:lnTo>
                    <a:pt x="315765" y="1085567"/>
                  </a:lnTo>
                  <a:lnTo>
                    <a:pt x="317177" y="1085567"/>
                  </a:lnTo>
                  <a:cubicBezTo>
                    <a:pt x="316736" y="1086515"/>
                    <a:pt x="316206" y="1087523"/>
                    <a:pt x="315765" y="1088471"/>
                  </a:cubicBezTo>
                  <a:cubicBezTo>
                    <a:pt x="314795" y="1089419"/>
                    <a:pt x="313824" y="1090426"/>
                    <a:pt x="312854" y="1091374"/>
                  </a:cubicBezTo>
                  <a:lnTo>
                    <a:pt x="309942" y="1094218"/>
                  </a:lnTo>
                  <a:cubicBezTo>
                    <a:pt x="309501" y="1094692"/>
                    <a:pt x="308971" y="1095226"/>
                    <a:pt x="308530" y="1095700"/>
                  </a:cubicBezTo>
                  <a:lnTo>
                    <a:pt x="302795" y="1095700"/>
                  </a:lnTo>
                  <a:cubicBezTo>
                    <a:pt x="302266" y="1096174"/>
                    <a:pt x="301825" y="1096648"/>
                    <a:pt x="301295" y="1097122"/>
                  </a:cubicBezTo>
                  <a:lnTo>
                    <a:pt x="301295" y="1098544"/>
                  </a:lnTo>
                  <a:lnTo>
                    <a:pt x="296972" y="1101447"/>
                  </a:lnTo>
                  <a:lnTo>
                    <a:pt x="295560" y="1101447"/>
                  </a:lnTo>
                  <a:cubicBezTo>
                    <a:pt x="294590" y="1100499"/>
                    <a:pt x="293619" y="1099492"/>
                    <a:pt x="292649" y="1098544"/>
                  </a:cubicBezTo>
                  <a:cubicBezTo>
                    <a:pt x="291678" y="1099492"/>
                    <a:pt x="290708" y="1100499"/>
                    <a:pt x="289737" y="1101447"/>
                  </a:cubicBezTo>
                  <a:cubicBezTo>
                    <a:pt x="289296" y="1101921"/>
                    <a:pt x="288767" y="1102395"/>
                    <a:pt x="288325" y="1102869"/>
                  </a:cubicBezTo>
                  <a:lnTo>
                    <a:pt x="288325" y="1104351"/>
                  </a:lnTo>
                  <a:cubicBezTo>
                    <a:pt x="288767" y="1104825"/>
                    <a:pt x="289296" y="1105299"/>
                    <a:pt x="289737" y="1105773"/>
                  </a:cubicBezTo>
                  <a:lnTo>
                    <a:pt x="288325" y="1105773"/>
                  </a:lnTo>
                  <a:lnTo>
                    <a:pt x="285414" y="1105773"/>
                  </a:lnTo>
                  <a:lnTo>
                    <a:pt x="279679" y="1105773"/>
                  </a:lnTo>
                  <a:lnTo>
                    <a:pt x="276767" y="1107195"/>
                  </a:lnTo>
                  <a:cubicBezTo>
                    <a:pt x="277738" y="1108143"/>
                    <a:pt x="278708" y="1109150"/>
                    <a:pt x="279679" y="1110098"/>
                  </a:cubicBezTo>
                  <a:lnTo>
                    <a:pt x="278267" y="1110098"/>
                  </a:lnTo>
                  <a:lnTo>
                    <a:pt x="272444" y="1111520"/>
                  </a:lnTo>
                  <a:lnTo>
                    <a:pt x="269621" y="1111520"/>
                  </a:lnTo>
                  <a:cubicBezTo>
                    <a:pt x="268650" y="1111994"/>
                    <a:pt x="267680" y="1112528"/>
                    <a:pt x="266709" y="1113002"/>
                  </a:cubicBezTo>
                  <a:cubicBezTo>
                    <a:pt x="265297" y="1114898"/>
                    <a:pt x="263797" y="1116853"/>
                    <a:pt x="262386" y="1118749"/>
                  </a:cubicBezTo>
                  <a:lnTo>
                    <a:pt x="265297" y="1117327"/>
                  </a:lnTo>
                  <a:lnTo>
                    <a:pt x="266709" y="1117327"/>
                  </a:lnTo>
                  <a:lnTo>
                    <a:pt x="269621" y="1117327"/>
                  </a:lnTo>
                  <a:lnTo>
                    <a:pt x="269621" y="1118749"/>
                  </a:lnTo>
                  <a:cubicBezTo>
                    <a:pt x="270591" y="1119223"/>
                    <a:pt x="271473" y="1119697"/>
                    <a:pt x="272444" y="1120171"/>
                  </a:cubicBezTo>
                  <a:cubicBezTo>
                    <a:pt x="272003" y="1120645"/>
                    <a:pt x="271473" y="1121179"/>
                    <a:pt x="271032" y="1121653"/>
                  </a:cubicBezTo>
                  <a:lnTo>
                    <a:pt x="266709" y="1121653"/>
                  </a:lnTo>
                  <a:lnTo>
                    <a:pt x="266709" y="1125978"/>
                  </a:lnTo>
                  <a:lnTo>
                    <a:pt x="266709" y="1127400"/>
                  </a:lnTo>
                  <a:lnTo>
                    <a:pt x="265297" y="1127400"/>
                  </a:lnTo>
                  <a:cubicBezTo>
                    <a:pt x="264768" y="1126452"/>
                    <a:pt x="264327" y="1125445"/>
                    <a:pt x="263797" y="1124497"/>
                  </a:cubicBezTo>
                  <a:cubicBezTo>
                    <a:pt x="264327" y="1123549"/>
                    <a:pt x="264768" y="1122601"/>
                    <a:pt x="265297" y="1121653"/>
                  </a:cubicBezTo>
                  <a:cubicBezTo>
                    <a:pt x="264768" y="1121179"/>
                    <a:pt x="264327" y="1120645"/>
                    <a:pt x="263797" y="1120171"/>
                  </a:cubicBezTo>
                  <a:cubicBezTo>
                    <a:pt x="263356" y="1120645"/>
                    <a:pt x="262827" y="1121179"/>
                    <a:pt x="262386" y="1121653"/>
                  </a:cubicBezTo>
                  <a:lnTo>
                    <a:pt x="262386" y="1125978"/>
                  </a:lnTo>
                  <a:lnTo>
                    <a:pt x="259474" y="1127400"/>
                  </a:lnTo>
                  <a:cubicBezTo>
                    <a:pt x="259033" y="1127874"/>
                    <a:pt x="258504" y="1128348"/>
                    <a:pt x="258062" y="1128822"/>
                  </a:cubicBezTo>
                  <a:cubicBezTo>
                    <a:pt x="256651" y="1129296"/>
                    <a:pt x="255151" y="1129830"/>
                    <a:pt x="253739" y="1130304"/>
                  </a:cubicBezTo>
                  <a:lnTo>
                    <a:pt x="248004" y="1130304"/>
                  </a:lnTo>
                  <a:lnTo>
                    <a:pt x="243681" y="1130304"/>
                  </a:lnTo>
                  <a:cubicBezTo>
                    <a:pt x="243151" y="1131252"/>
                    <a:pt x="242710" y="1132200"/>
                    <a:pt x="242181" y="1133148"/>
                  </a:cubicBezTo>
                  <a:cubicBezTo>
                    <a:pt x="241740" y="1134570"/>
                    <a:pt x="241210" y="1136051"/>
                    <a:pt x="240769" y="1137473"/>
                  </a:cubicBezTo>
                  <a:lnTo>
                    <a:pt x="240769" y="1140377"/>
                  </a:lnTo>
                  <a:lnTo>
                    <a:pt x="237858" y="1141799"/>
                  </a:lnTo>
                  <a:cubicBezTo>
                    <a:pt x="238387" y="1140377"/>
                    <a:pt x="238828" y="1138895"/>
                    <a:pt x="239357" y="1137473"/>
                  </a:cubicBezTo>
                  <a:lnTo>
                    <a:pt x="239357" y="1134629"/>
                  </a:lnTo>
                  <a:cubicBezTo>
                    <a:pt x="237946" y="1134155"/>
                    <a:pt x="236446" y="1133622"/>
                    <a:pt x="235034" y="1133148"/>
                  </a:cubicBezTo>
                  <a:cubicBezTo>
                    <a:pt x="234064" y="1133622"/>
                    <a:pt x="233093" y="1134155"/>
                    <a:pt x="232123" y="1134629"/>
                  </a:cubicBezTo>
                  <a:cubicBezTo>
                    <a:pt x="230711" y="1135103"/>
                    <a:pt x="229211" y="1135577"/>
                    <a:pt x="227799" y="1136051"/>
                  </a:cubicBezTo>
                  <a:cubicBezTo>
                    <a:pt x="227358" y="1136525"/>
                    <a:pt x="226829" y="1136999"/>
                    <a:pt x="226388" y="1137473"/>
                  </a:cubicBezTo>
                  <a:lnTo>
                    <a:pt x="223476" y="1137473"/>
                  </a:lnTo>
                  <a:cubicBezTo>
                    <a:pt x="222505" y="1138421"/>
                    <a:pt x="221535" y="1139429"/>
                    <a:pt x="220564" y="1140377"/>
                  </a:cubicBezTo>
                  <a:cubicBezTo>
                    <a:pt x="220123" y="1141325"/>
                    <a:pt x="219594" y="1142332"/>
                    <a:pt x="219153" y="1143280"/>
                  </a:cubicBezTo>
                  <a:cubicBezTo>
                    <a:pt x="218623" y="1142806"/>
                    <a:pt x="218182" y="1142273"/>
                    <a:pt x="217653" y="1141799"/>
                  </a:cubicBezTo>
                  <a:lnTo>
                    <a:pt x="216241" y="1141799"/>
                  </a:lnTo>
                  <a:lnTo>
                    <a:pt x="216241" y="1143280"/>
                  </a:lnTo>
                  <a:cubicBezTo>
                    <a:pt x="215800" y="1143754"/>
                    <a:pt x="215270" y="1144228"/>
                    <a:pt x="214829" y="1144702"/>
                  </a:cubicBezTo>
                  <a:cubicBezTo>
                    <a:pt x="213418" y="1144228"/>
                    <a:pt x="211918" y="1143754"/>
                    <a:pt x="210506" y="1143280"/>
                  </a:cubicBezTo>
                  <a:lnTo>
                    <a:pt x="207594" y="1144702"/>
                  </a:lnTo>
                  <a:lnTo>
                    <a:pt x="204683" y="1146124"/>
                  </a:lnTo>
                  <a:lnTo>
                    <a:pt x="201859" y="1146124"/>
                  </a:lnTo>
                  <a:cubicBezTo>
                    <a:pt x="199918" y="1147072"/>
                    <a:pt x="197977" y="1148080"/>
                    <a:pt x="196036" y="1149028"/>
                  </a:cubicBezTo>
                  <a:lnTo>
                    <a:pt x="196036" y="1144702"/>
                  </a:lnTo>
                  <a:cubicBezTo>
                    <a:pt x="196566" y="1144228"/>
                    <a:pt x="197007" y="1143754"/>
                    <a:pt x="197536" y="1143280"/>
                  </a:cubicBezTo>
                  <a:cubicBezTo>
                    <a:pt x="199918" y="1142806"/>
                    <a:pt x="202301" y="1142273"/>
                    <a:pt x="204683" y="1141799"/>
                  </a:cubicBezTo>
                  <a:cubicBezTo>
                    <a:pt x="203271" y="1141325"/>
                    <a:pt x="201771" y="1140851"/>
                    <a:pt x="200359" y="1140377"/>
                  </a:cubicBezTo>
                  <a:lnTo>
                    <a:pt x="196036" y="1140377"/>
                  </a:lnTo>
                  <a:lnTo>
                    <a:pt x="194624" y="1140377"/>
                  </a:lnTo>
                  <a:cubicBezTo>
                    <a:pt x="194183" y="1140851"/>
                    <a:pt x="193654" y="1141325"/>
                    <a:pt x="193213" y="1141799"/>
                  </a:cubicBezTo>
                  <a:cubicBezTo>
                    <a:pt x="192683" y="1142747"/>
                    <a:pt x="192242" y="1143754"/>
                    <a:pt x="191713" y="1144702"/>
                  </a:cubicBezTo>
                  <a:cubicBezTo>
                    <a:pt x="190742" y="1146124"/>
                    <a:pt x="189860" y="1147606"/>
                    <a:pt x="188889" y="1149028"/>
                  </a:cubicBezTo>
                  <a:cubicBezTo>
                    <a:pt x="188360" y="1149502"/>
                    <a:pt x="187919" y="1149976"/>
                    <a:pt x="187390" y="1150450"/>
                  </a:cubicBezTo>
                  <a:cubicBezTo>
                    <a:pt x="186419" y="1150924"/>
                    <a:pt x="185537" y="1151457"/>
                    <a:pt x="184566" y="1151931"/>
                  </a:cubicBezTo>
                  <a:lnTo>
                    <a:pt x="184566" y="1153353"/>
                  </a:lnTo>
                  <a:lnTo>
                    <a:pt x="184566" y="1157679"/>
                  </a:lnTo>
                  <a:lnTo>
                    <a:pt x="181655" y="1156257"/>
                  </a:lnTo>
                  <a:lnTo>
                    <a:pt x="180243" y="1156257"/>
                  </a:lnTo>
                  <a:lnTo>
                    <a:pt x="180243" y="1157679"/>
                  </a:lnTo>
                  <a:cubicBezTo>
                    <a:pt x="179713" y="1158153"/>
                    <a:pt x="179272" y="1158627"/>
                    <a:pt x="178743" y="1159101"/>
                  </a:cubicBezTo>
                  <a:cubicBezTo>
                    <a:pt x="177772" y="1158627"/>
                    <a:pt x="176890" y="1158153"/>
                    <a:pt x="175920" y="1157679"/>
                  </a:cubicBezTo>
                  <a:lnTo>
                    <a:pt x="175920" y="1156257"/>
                  </a:lnTo>
                  <a:cubicBezTo>
                    <a:pt x="174508" y="1154301"/>
                    <a:pt x="173008" y="1152405"/>
                    <a:pt x="171596" y="1150450"/>
                  </a:cubicBezTo>
                  <a:lnTo>
                    <a:pt x="170096" y="1150450"/>
                  </a:lnTo>
                  <a:lnTo>
                    <a:pt x="170096" y="1151931"/>
                  </a:lnTo>
                  <a:lnTo>
                    <a:pt x="170096" y="1156257"/>
                  </a:lnTo>
                  <a:cubicBezTo>
                    <a:pt x="170626" y="1157205"/>
                    <a:pt x="171067" y="1158153"/>
                    <a:pt x="171596" y="1159101"/>
                  </a:cubicBezTo>
                  <a:lnTo>
                    <a:pt x="170096" y="1159101"/>
                  </a:lnTo>
                  <a:lnTo>
                    <a:pt x="168685" y="1159101"/>
                  </a:lnTo>
                  <a:lnTo>
                    <a:pt x="168685" y="1160582"/>
                  </a:lnTo>
                  <a:lnTo>
                    <a:pt x="165773" y="1160582"/>
                  </a:lnTo>
                  <a:cubicBezTo>
                    <a:pt x="164803" y="1160108"/>
                    <a:pt x="163920" y="1159575"/>
                    <a:pt x="162950" y="1159101"/>
                  </a:cubicBezTo>
                  <a:cubicBezTo>
                    <a:pt x="161538" y="1158627"/>
                    <a:pt x="160038" y="1158153"/>
                    <a:pt x="158626" y="1157679"/>
                  </a:cubicBezTo>
                  <a:lnTo>
                    <a:pt x="157130" y="1156260"/>
                  </a:lnTo>
                  <a:lnTo>
                    <a:pt x="160505" y="1152878"/>
                  </a:lnTo>
                  <a:cubicBezTo>
                    <a:pt x="160814" y="1153038"/>
                    <a:pt x="161127" y="1153196"/>
                    <a:pt x="161450" y="1153353"/>
                  </a:cubicBezTo>
                  <a:lnTo>
                    <a:pt x="164361" y="1151931"/>
                  </a:lnTo>
                  <a:cubicBezTo>
                    <a:pt x="164803" y="1151457"/>
                    <a:pt x="165332" y="1150924"/>
                    <a:pt x="165773" y="1150450"/>
                  </a:cubicBezTo>
                  <a:lnTo>
                    <a:pt x="168685" y="1149028"/>
                  </a:lnTo>
                  <a:cubicBezTo>
                    <a:pt x="169655" y="1148080"/>
                    <a:pt x="170626" y="1147072"/>
                    <a:pt x="171596" y="1146124"/>
                  </a:cubicBezTo>
                  <a:lnTo>
                    <a:pt x="171596" y="1144702"/>
                  </a:lnTo>
                  <a:lnTo>
                    <a:pt x="175920" y="1141799"/>
                  </a:lnTo>
                  <a:cubicBezTo>
                    <a:pt x="177331" y="1139903"/>
                    <a:pt x="178831" y="1137947"/>
                    <a:pt x="180243" y="1136051"/>
                  </a:cubicBezTo>
                  <a:cubicBezTo>
                    <a:pt x="182625" y="1135103"/>
                    <a:pt x="185007" y="1134096"/>
                    <a:pt x="187390" y="1133148"/>
                  </a:cubicBezTo>
                  <a:lnTo>
                    <a:pt x="201859" y="1127400"/>
                  </a:lnTo>
                  <a:lnTo>
                    <a:pt x="203271" y="1127400"/>
                  </a:lnTo>
                  <a:lnTo>
                    <a:pt x="210506" y="1127400"/>
                  </a:lnTo>
                  <a:cubicBezTo>
                    <a:pt x="209977" y="1128348"/>
                    <a:pt x="209535" y="1129356"/>
                    <a:pt x="209006" y="1130304"/>
                  </a:cubicBezTo>
                  <a:cubicBezTo>
                    <a:pt x="209977" y="1132200"/>
                    <a:pt x="210947" y="1134155"/>
                    <a:pt x="211918" y="1136051"/>
                  </a:cubicBezTo>
                  <a:lnTo>
                    <a:pt x="214829" y="1136051"/>
                  </a:lnTo>
                  <a:lnTo>
                    <a:pt x="214829" y="1134629"/>
                  </a:lnTo>
                  <a:cubicBezTo>
                    <a:pt x="215270" y="1133207"/>
                    <a:pt x="215800" y="1131726"/>
                    <a:pt x="216241" y="1130304"/>
                  </a:cubicBezTo>
                  <a:lnTo>
                    <a:pt x="217653" y="1130304"/>
                  </a:lnTo>
                  <a:lnTo>
                    <a:pt x="224888" y="1134629"/>
                  </a:lnTo>
                  <a:lnTo>
                    <a:pt x="224888" y="1133148"/>
                  </a:lnTo>
                  <a:cubicBezTo>
                    <a:pt x="223476" y="1131726"/>
                    <a:pt x="221976" y="1130244"/>
                    <a:pt x="220564" y="1128822"/>
                  </a:cubicBezTo>
                  <a:cubicBezTo>
                    <a:pt x="220123" y="1127874"/>
                    <a:pt x="219594" y="1126926"/>
                    <a:pt x="219153" y="1125978"/>
                  </a:cubicBezTo>
                  <a:cubicBezTo>
                    <a:pt x="219594" y="1124556"/>
                    <a:pt x="220123" y="1123075"/>
                    <a:pt x="220564" y="1121653"/>
                  </a:cubicBezTo>
                  <a:cubicBezTo>
                    <a:pt x="222505" y="1120231"/>
                    <a:pt x="224446" y="1118749"/>
                    <a:pt x="226388" y="1117327"/>
                  </a:cubicBezTo>
                  <a:lnTo>
                    <a:pt x="235034" y="1111520"/>
                  </a:lnTo>
                  <a:cubicBezTo>
                    <a:pt x="236975" y="1110098"/>
                    <a:pt x="238828" y="1108617"/>
                    <a:pt x="240769" y="1107195"/>
                  </a:cubicBezTo>
                  <a:lnTo>
                    <a:pt x="253739" y="1101447"/>
                  </a:lnTo>
                  <a:lnTo>
                    <a:pt x="256651" y="1101447"/>
                  </a:lnTo>
                  <a:lnTo>
                    <a:pt x="262386" y="1101447"/>
                  </a:lnTo>
                  <a:lnTo>
                    <a:pt x="263797" y="1101447"/>
                  </a:lnTo>
                  <a:lnTo>
                    <a:pt x="263797" y="1098544"/>
                  </a:lnTo>
                  <a:lnTo>
                    <a:pt x="263797" y="1095700"/>
                  </a:lnTo>
                  <a:lnTo>
                    <a:pt x="263797" y="1091374"/>
                  </a:lnTo>
                  <a:cubicBezTo>
                    <a:pt x="264768" y="1090426"/>
                    <a:pt x="265738" y="1089419"/>
                    <a:pt x="266709" y="1088471"/>
                  </a:cubicBezTo>
                  <a:cubicBezTo>
                    <a:pt x="268650" y="1087523"/>
                    <a:pt x="270503" y="1086515"/>
                    <a:pt x="272444" y="1085567"/>
                  </a:cubicBezTo>
                  <a:cubicBezTo>
                    <a:pt x="274385" y="1083671"/>
                    <a:pt x="276326" y="1081716"/>
                    <a:pt x="278267" y="1079820"/>
                  </a:cubicBezTo>
                  <a:cubicBezTo>
                    <a:pt x="279238" y="1078398"/>
                    <a:pt x="280120" y="1076916"/>
                    <a:pt x="281091" y="1075494"/>
                  </a:cubicBezTo>
                  <a:lnTo>
                    <a:pt x="285414" y="1075494"/>
                  </a:lnTo>
                  <a:cubicBezTo>
                    <a:pt x="285943" y="1076442"/>
                    <a:pt x="286384" y="1077450"/>
                    <a:pt x="286914" y="1078398"/>
                  </a:cubicBezTo>
                  <a:lnTo>
                    <a:pt x="288325" y="1078398"/>
                  </a:lnTo>
                  <a:lnTo>
                    <a:pt x="288325" y="1075494"/>
                  </a:lnTo>
                  <a:lnTo>
                    <a:pt x="288325" y="1074072"/>
                  </a:lnTo>
                  <a:cubicBezTo>
                    <a:pt x="287355" y="1072117"/>
                    <a:pt x="286384" y="1070221"/>
                    <a:pt x="285414" y="1068265"/>
                  </a:cubicBezTo>
                  <a:cubicBezTo>
                    <a:pt x="285943" y="1067317"/>
                    <a:pt x="286384" y="1066369"/>
                    <a:pt x="286914" y="1065421"/>
                  </a:cubicBezTo>
                  <a:lnTo>
                    <a:pt x="286914" y="1062518"/>
                  </a:lnTo>
                  <a:lnTo>
                    <a:pt x="286914" y="1058192"/>
                  </a:lnTo>
                  <a:cubicBezTo>
                    <a:pt x="287355" y="1057244"/>
                    <a:pt x="287884" y="1056296"/>
                    <a:pt x="288325" y="1055348"/>
                  </a:cubicBezTo>
                  <a:lnTo>
                    <a:pt x="289444" y="1054597"/>
                  </a:lnTo>
                  <a:lnTo>
                    <a:pt x="289737" y="1055348"/>
                  </a:lnTo>
                  <a:lnTo>
                    <a:pt x="293355" y="1052919"/>
                  </a:lnTo>
                  <a:lnTo>
                    <a:pt x="296972" y="1055348"/>
                  </a:lnTo>
                  <a:cubicBezTo>
                    <a:pt x="296002" y="1054400"/>
                    <a:pt x="295031" y="1053393"/>
                    <a:pt x="294060" y="1052445"/>
                  </a:cubicBezTo>
                  <a:lnTo>
                    <a:pt x="293355" y="1052919"/>
                  </a:lnTo>
                  <a:lnTo>
                    <a:pt x="292649" y="1052445"/>
                  </a:lnTo>
                  <a:lnTo>
                    <a:pt x="289444" y="1054597"/>
                  </a:lnTo>
                  <a:cubicBezTo>
                    <a:pt x="288584" y="1052429"/>
                    <a:pt x="287784" y="1050298"/>
                    <a:pt x="286914" y="1048119"/>
                  </a:cubicBezTo>
                  <a:cubicBezTo>
                    <a:pt x="287355" y="1046697"/>
                    <a:pt x="287884" y="1045216"/>
                    <a:pt x="288325" y="1043794"/>
                  </a:cubicBezTo>
                  <a:cubicBezTo>
                    <a:pt x="288767" y="1043320"/>
                    <a:pt x="289296" y="1042846"/>
                    <a:pt x="289737" y="1042372"/>
                  </a:cubicBezTo>
                  <a:cubicBezTo>
                    <a:pt x="291149" y="1041898"/>
                    <a:pt x="292649" y="1041364"/>
                    <a:pt x="294060" y="1040890"/>
                  </a:cubicBezTo>
                  <a:cubicBezTo>
                    <a:pt x="295472" y="1038994"/>
                    <a:pt x="296972" y="1037039"/>
                    <a:pt x="298384" y="1035143"/>
                  </a:cubicBezTo>
                  <a:cubicBezTo>
                    <a:pt x="299354" y="1034195"/>
                    <a:pt x="300325" y="1033187"/>
                    <a:pt x="301295" y="1032239"/>
                  </a:cubicBezTo>
                  <a:cubicBezTo>
                    <a:pt x="301825" y="1030343"/>
                    <a:pt x="302266" y="1028388"/>
                    <a:pt x="302795" y="1026492"/>
                  </a:cubicBezTo>
                  <a:lnTo>
                    <a:pt x="304207" y="1025070"/>
                  </a:lnTo>
                  <a:cubicBezTo>
                    <a:pt x="304648" y="1024596"/>
                    <a:pt x="305178" y="1024062"/>
                    <a:pt x="305619" y="1023588"/>
                  </a:cubicBezTo>
                  <a:lnTo>
                    <a:pt x="302795" y="1026492"/>
                  </a:lnTo>
                  <a:cubicBezTo>
                    <a:pt x="301295" y="1027440"/>
                    <a:pt x="299884" y="1028447"/>
                    <a:pt x="298384" y="1029395"/>
                  </a:cubicBezTo>
                  <a:lnTo>
                    <a:pt x="288325" y="1035143"/>
                  </a:lnTo>
                  <a:lnTo>
                    <a:pt x="281091" y="1039468"/>
                  </a:lnTo>
                  <a:cubicBezTo>
                    <a:pt x="279679" y="1039942"/>
                    <a:pt x="278179" y="1040416"/>
                    <a:pt x="276767" y="1040890"/>
                  </a:cubicBezTo>
                  <a:lnTo>
                    <a:pt x="271032" y="1039468"/>
                  </a:lnTo>
                  <a:cubicBezTo>
                    <a:pt x="270591" y="1038520"/>
                    <a:pt x="270062" y="1037513"/>
                    <a:pt x="269621" y="1036565"/>
                  </a:cubicBezTo>
                  <a:cubicBezTo>
                    <a:pt x="268209" y="1035617"/>
                    <a:pt x="266709" y="1034669"/>
                    <a:pt x="265297" y="1033721"/>
                  </a:cubicBezTo>
                  <a:lnTo>
                    <a:pt x="265297" y="1032239"/>
                  </a:lnTo>
                  <a:lnTo>
                    <a:pt x="265297" y="1029395"/>
                  </a:lnTo>
                  <a:cubicBezTo>
                    <a:pt x="265738" y="1028921"/>
                    <a:pt x="266268" y="1028388"/>
                    <a:pt x="266709" y="1027914"/>
                  </a:cubicBezTo>
                  <a:cubicBezTo>
                    <a:pt x="268121" y="1027440"/>
                    <a:pt x="269621" y="1026966"/>
                    <a:pt x="271032" y="1026492"/>
                  </a:cubicBezTo>
                  <a:lnTo>
                    <a:pt x="272444" y="1026492"/>
                  </a:lnTo>
                  <a:lnTo>
                    <a:pt x="276767" y="1029395"/>
                  </a:lnTo>
                  <a:lnTo>
                    <a:pt x="278267" y="1029395"/>
                  </a:lnTo>
                  <a:cubicBezTo>
                    <a:pt x="277738" y="1028447"/>
                    <a:pt x="277297" y="1027440"/>
                    <a:pt x="276767" y="1026492"/>
                  </a:cubicBezTo>
                  <a:lnTo>
                    <a:pt x="271032" y="1025070"/>
                  </a:lnTo>
                  <a:cubicBezTo>
                    <a:pt x="269091" y="1023647"/>
                    <a:pt x="267238" y="1022166"/>
                    <a:pt x="265297" y="1020744"/>
                  </a:cubicBezTo>
                  <a:cubicBezTo>
                    <a:pt x="265738" y="1022166"/>
                    <a:pt x="266268" y="1023647"/>
                    <a:pt x="266709" y="1025070"/>
                  </a:cubicBezTo>
                  <a:cubicBezTo>
                    <a:pt x="266268" y="1026018"/>
                    <a:pt x="265738" y="1026966"/>
                    <a:pt x="265297" y="1027914"/>
                  </a:cubicBezTo>
                  <a:cubicBezTo>
                    <a:pt x="264327" y="1029336"/>
                    <a:pt x="263356" y="1030817"/>
                    <a:pt x="262386" y="1032239"/>
                  </a:cubicBezTo>
                  <a:lnTo>
                    <a:pt x="259474" y="1032239"/>
                  </a:lnTo>
                  <a:lnTo>
                    <a:pt x="259474" y="1027914"/>
                  </a:lnTo>
                  <a:cubicBezTo>
                    <a:pt x="259033" y="1029869"/>
                    <a:pt x="258504" y="1031765"/>
                    <a:pt x="258062" y="1033721"/>
                  </a:cubicBezTo>
                  <a:lnTo>
                    <a:pt x="258062" y="1036565"/>
                  </a:lnTo>
                  <a:lnTo>
                    <a:pt x="258062" y="1040890"/>
                  </a:lnTo>
                  <a:cubicBezTo>
                    <a:pt x="258504" y="1042846"/>
                    <a:pt x="259033" y="1044742"/>
                    <a:pt x="259474" y="1046697"/>
                  </a:cubicBezTo>
                  <a:lnTo>
                    <a:pt x="259474" y="1048119"/>
                  </a:lnTo>
                  <a:lnTo>
                    <a:pt x="256651" y="1048119"/>
                  </a:lnTo>
                  <a:cubicBezTo>
                    <a:pt x="255680" y="1046697"/>
                    <a:pt x="254710" y="1045216"/>
                    <a:pt x="253739" y="1043794"/>
                  </a:cubicBezTo>
                  <a:cubicBezTo>
                    <a:pt x="251798" y="1042372"/>
                    <a:pt x="249945" y="1040890"/>
                    <a:pt x="248004" y="1039468"/>
                  </a:cubicBezTo>
                  <a:cubicBezTo>
                    <a:pt x="246592" y="1038046"/>
                    <a:pt x="245092" y="1036565"/>
                    <a:pt x="243681" y="1035143"/>
                  </a:cubicBezTo>
                  <a:lnTo>
                    <a:pt x="240769" y="1033721"/>
                  </a:lnTo>
                  <a:lnTo>
                    <a:pt x="240769" y="1032239"/>
                  </a:lnTo>
                  <a:lnTo>
                    <a:pt x="237858" y="1029395"/>
                  </a:lnTo>
                  <a:cubicBezTo>
                    <a:pt x="236887" y="1030343"/>
                    <a:pt x="236005" y="1031291"/>
                    <a:pt x="235034" y="1032239"/>
                  </a:cubicBezTo>
                  <a:cubicBezTo>
                    <a:pt x="234505" y="1033187"/>
                    <a:pt x="234064" y="1034195"/>
                    <a:pt x="233534" y="1035143"/>
                  </a:cubicBezTo>
                  <a:cubicBezTo>
                    <a:pt x="233093" y="1034195"/>
                    <a:pt x="232564" y="1033187"/>
                    <a:pt x="232123" y="1032239"/>
                  </a:cubicBezTo>
                  <a:lnTo>
                    <a:pt x="227799" y="1032239"/>
                  </a:lnTo>
                  <a:cubicBezTo>
                    <a:pt x="226829" y="1030817"/>
                    <a:pt x="225858" y="1029336"/>
                    <a:pt x="224888" y="1027914"/>
                  </a:cubicBezTo>
                  <a:cubicBezTo>
                    <a:pt x="225417" y="1027440"/>
                    <a:pt x="225858" y="1026966"/>
                    <a:pt x="226388" y="1026492"/>
                  </a:cubicBezTo>
                  <a:lnTo>
                    <a:pt x="220564" y="1026492"/>
                  </a:lnTo>
                  <a:lnTo>
                    <a:pt x="217653" y="1026492"/>
                  </a:lnTo>
                  <a:lnTo>
                    <a:pt x="211918" y="1027914"/>
                  </a:lnTo>
                  <a:cubicBezTo>
                    <a:pt x="210947" y="1029336"/>
                    <a:pt x="209977" y="1030817"/>
                    <a:pt x="209006" y="1032239"/>
                  </a:cubicBezTo>
                  <a:cubicBezTo>
                    <a:pt x="207065" y="1032713"/>
                    <a:pt x="205212" y="1033247"/>
                    <a:pt x="203271" y="1033721"/>
                  </a:cubicBezTo>
                  <a:cubicBezTo>
                    <a:pt x="202830" y="1034195"/>
                    <a:pt x="202301" y="1034669"/>
                    <a:pt x="201859" y="1035143"/>
                  </a:cubicBezTo>
                  <a:cubicBezTo>
                    <a:pt x="201330" y="1035617"/>
                    <a:pt x="200889" y="1036091"/>
                    <a:pt x="200359" y="1036565"/>
                  </a:cubicBezTo>
                  <a:cubicBezTo>
                    <a:pt x="199389" y="1037513"/>
                    <a:pt x="198507" y="1038520"/>
                    <a:pt x="197536" y="1039468"/>
                  </a:cubicBezTo>
                  <a:cubicBezTo>
                    <a:pt x="197007" y="1039942"/>
                    <a:pt x="196566" y="1040416"/>
                    <a:pt x="196036" y="1040890"/>
                  </a:cubicBezTo>
                  <a:cubicBezTo>
                    <a:pt x="195066" y="1041364"/>
                    <a:pt x="194183" y="1041898"/>
                    <a:pt x="193213" y="1042372"/>
                  </a:cubicBezTo>
                  <a:cubicBezTo>
                    <a:pt x="191801" y="1041898"/>
                    <a:pt x="190301" y="1041364"/>
                    <a:pt x="188889" y="1040890"/>
                  </a:cubicBezTo>
                  <a:lnTo>
                    <a:pt x="184566" y="1040890"/>
                  </a:lnTo>
                  <a:cubicBezTo>
                    <a:pt x="185007" y="1040416"/>
                    <a:pt x="185537" y="1039942"/>
                    <a:pt x="185978" y="1039468"/>
                  </a:cubicBezTo>
                  <a:cubicBezTo>
                    <a:pt x="186948" y="1038520"/>
                    <a:pt x="187919" y="1037513"/>
                    <a:pt x="188889" y="1036565"/>
                  </a:cubicBezTo>
                  <a:cubicBezTo>
                    <a:pt x="190301" y="1036091"/>
                    <a:pt x="191801" y="1035617"/>
                    <a:pt x="193213" y="1035143"/>
                  </a:cubicBezTo>
                  <a:lnTo>
                    <a:pt x="193213" y="1033721"/>
                  </a:lnTo>
                  <a:cubicBezTo>
                    <a:pt x="192683" y="1031765"/>
                    <a:pt x="192242" y="1029869"/>
                    <a:pt x="191713" y="1027914"/>
                  </a:cubicBezTo>
                  <a:lnTo>
                    <a:pt x="191713" y="1026492"/>
                  </a:lnTo>
                  <a:lnTo>
                    <a:pt x="196036" y="1023588"/>
                  </a:lnTo>
                  <a:lnTo>
                    <a:pt x="191713" y="1023588"/>
                  </a:lnTo>
                  <a:cubicBezTo>
                    <a:pt x="190301" y="1024062"/>
                    <a:pt x="188801" y="1024596"/>
                    <a:pt x="187390" y="1025070"/>
                  </a:cubicBezTo>
                  <a:cubicBezTo>
                    <a:pt x="186419" y="1023114"/>
                    <a:pt x="185537" y="1021218"/>
                    <a:pt x="184566" y="1019263"/>
                  </a:cubicBezTo>
                  <a:cubicBezTo>
                    <a:pt x="185007" y="1018315"/>
                    <a:pt x="185537" y="1017367"/>
                    <a:pt x="185978" y="1016419"/>
                  </a:cubicBezTo>
                  <a:cubicBezTo>
                    <a:pt x="186948" y="1015470"/>
                    <a:pt x="187919" y="1014463"/>
                    <a:pt x="188889" y="1013515"/>
                  </a:cubicBezTo>
                  <a:cubicBezTo>
                    <a:pt x="189860" y="1012567"/>
                    <a:pt x="190742" y="1011560"/>
                    <a:pt x="191713" y="1010612"/>
                  </a:cubicBezTo>
                  <a:cubicBezTo>
                    <a:pt x="190301" y="1008716"/>
                    <a:pt x="188801" y="1006760"/>
                    <a:pt x="187390" y="1004864"/>
                  </a:cubicBezTo>
                  <a:cubicBezTo>
                    <a:pt x="185448" y="1002435"/>
                    <a:pt x="183596" y="1000065"/>
                    <a:pt x="181655" y="997635"/>
                  </a:cubicBezTo>
                  <a:cubicBezTo>
                    <a:pt x="181213" y="995265"/>
                    <a:pt x="180684" y="992836"/>
                    <a:pt x="180243" y="990465"/>
                  </a:cubicBezTo>
                  <a:lnTo>
                    <a:pt x="180243" y="986140"/>
                  </a:lnTo>
                  <a:cubicBezTo>
                    <a:pt x="179713" y="986614"/>
                    <a:pt x="179272" y="987088"/>
                    <a:pt x="178743" y="987562"/>
                  </a:cubicBezTo>
                  <a:lnTo>
                    <a:pt x="177331" y="987562"/>
                  </a:lnTo>
                  <a:lnTo>
                    <a:pt x="177331" y="981814"/>
                  </a:lnTo>
                  <a:cubicBezTo>
                    <a:pt x="177772" y="980392"/>
                    <a:pt x="178302" y="978911"/>
                    <a:pt x="178743" y="977489"/>
                  </a:cubicBezTo>
                  <a:lnTo>
                    <a:pt x="187390" y="970260"/>
                  </a:lnTo>
                  <a:cubicBezTo>
                    <a:pt x="186419" y="970734"/>
                    <a:pt x="185537" y="971208"/>
                    <a:pt x="184566" y="971682"/>
                  </a:cubicBezTo>
                  <a:lnTo>
                    <a:pt x="184566" y="970260"/>
                  </a:lnTo>
                  <a:lnTo>
                    <a:pt x="180243" y="967357"/>
                  </a:lnTo>
                  <a:lnTo>
                    <a:pt x="180243" y="971682"/>
                  </a:lnTo>
                  <a:cubicBezTo>
                    <a:pt x="178831" y="973637"/>
                    <a:pt x="177331" y="975534"/>
                    <a:pt x="175920" y="977489"/>
                  </a:cubicBezTo>
                  <a:cubicBezTo>
                    <a:pt x="174508" y="978911"/>
                    <a:pt x="173008" y="980392"/>
                    <a:pt x="171596" y="981814"/>
                  </a:cubicBezTo>
                  <a:lnTo>
                    <a:pt x="171596" y="986140"/>
                  </a:lnTo>
                  <a:cubicBezTo>
                    <a:pt x="173008" y="987088"/>
                    <a:pt x="174508" y="988036"/>
                    <a:pt x="175920" y="988984"/>
                  </a:cubicBezTo>
                  <a:lnTo>
                    <a:pt x="175920" y="990465"/>
                  </a:lnTo>
                  <a:lnTo>
                    <a:pt x="173008" y="993310"/>
                  </a:lnTo>
                  <a:cubicBezTo>
                    <a:pt x="172037" y="993784"/>
                    <a:pt x="171067" y="994317"/>
                    <a:pt x="170096" y="994791"/>
                  </a:cubicBezTo>
                  <a:lnTo>
                    <a:pt x="162950" y="996213"/>
                  </a:lnTo>
                  <a:lnTo>
                    <a:pt x="147068" y="1000539"/>
                  </a:lnTo>
                  <a:lnTo>
                    <a:pt x="136922" y="1000539"/>
                  </a:lnTo>
                  <a:cubicBezTo>
                    <a:pt x="135951" y="999116"/>
                    <a:pt x="135069" y="997635"/>
                    <a:pt x="134098" y="996213"/>
                  </a:cubicBezTo>
                  <a:lnTo>
                    <a:pt x="134098" y="994791"/>
                  </a:lnTo>
                  <a:cubicBezTo>
                    <a:pt x="135069" y="994317"/>
                    <a:pt x="135951" y="993784"/>
                    <a:pt x="136922" y="993310"/>
                  </a:cubicBezTo>
                  <a:cubicBezTo>
                    <a:pt x="134981" y="992362"/>
                    <a:pt x="133128" y="991414"/>
                    <a:pt x="131187" y="990465"/>
                  </a:cubicBezTo>
                  <a:lnTo>
                    <a:pt x="126863" y="987562"/>
                  </a:lnTo>
                  <a:cubicBezTo>
                    <a:pt x="125893" y="986614"/>
                    <a:pt x="124922" y="985607"/>
                    <a:pt x="123952" y="984659"/>
                  </a:cubicBezTo>
                  <a:lnTo>
                    <a:pt x="123952" y="981814"/>
                  </a:lnTo>
                  <a:cubicBezTo>
                    <a:pt x="123511" y="982763"/>
                    <a:pt x="122981" y="983711"/>
                    <a:pt x="122540" y="984659"/>
                  </a:cubicBezTo>
                  <a:lnTo>
                    <a:pt x="119628" y="984659"/>
                  </a:lnTo>
                  <a:cubicBezTo>
                    <a:pt x="118658" y="983711"/>
                    <a:pt x="117776" y="982763"/>
                    <a:pt x="116805" y="981814"/>
                  </a:cubicBezTo>
                  <a:cubicBezTo>
                    <a:pt x="116276" y="980866"/>
                    <a:pt x="115834" y="979859"/>
                    <a:pt x="115305" y="978911"/>
                  </a:cubicBezTo>
                  <a:lnTo>
                    <a:pt x="115305" y="977489"/>
                  </a:lnTo>
                  <a:lnTo>
                    <a:pt x="109570" y="977489"/>
                  </a:lnTo>
                  <a:lnTo>
                    <a:pt x="109570" y="973163"/>
                  </a:lnTo>
                  <a:cubicBezTo>
                    <a:pt x="110011" y="972689"/>
                    <a:pt x="110541" y="972156"/>
                    <a:pt x="110982" y="971682"/>
                  </a:cubicBezTo>
                  <a:lnTo>
                    <a:pt x="113893" y="970260"/>
                  </a:lnTo>
                  <a:cubicBezTo>
                    <a:pt x="114864" y="969312"/>
                    <a:pt x="115834" y="968305"/>
                    <a:pt x="116805" y="967357"/>
                  </a:cubicBezTo>
                  <a:lnTo>
                    <a:pt x="116805" y="965935"/>
                  </a:lnTo>
                  <a:lnTo>
                    <a:pt x="116805" y="964512"/>
                  </a:lnTo>
                  <a:lnTo>
                    <a:pt x="116805" y="963031"/>
                  </a:lnTo>
                  <a:lnTo>
                    <a:pt x="118217" y="963031"/>
                  </a:lnTo>
                  <a:lnTo>
                    <a:pt x="122540" y="963031"/>
                  </a:lnTo>
                  <a:cubicBezTo>
                    <a:pt x="122981" y="963505"/>
                    <a:pt x="123511" y="964038"/>
                    <a:pt x="123952" y="964512"/>
                  </a:cubicBezTo>
                  <a:cubicBezTo>
                    <a:pt x="124481" y="964986"/>
                    <a:pt x="124922" y="965461"/>
                    <a:pt x="125452" y="965935"/>
                  </a:cubicBezTo>
                  <a:lnTo>
                    <a:pt x="126863" y="965935"/>
                  </a:lnTo>
                  <a:cubicBezTo>
                    <a:pt x="128275" y="966409"/>
                    <a:pt x="129775" y="966883"/>
                    <a:pt x="131187" y="967357"/>
                  </a:cubicBezTo>
                  <a:cubicBezTo>
                    <a:pt x="131628" y="968305"/>
                    <a:pt x="132157" y="969312"/>
                    <a:pt x="132598" y="970260"/>
                  </a:cubicBezTo>
                  <a:cubicBezTo>
                    <a:pt x="132157" y="970734"/>
                    <a:pt x="131628" y="971208"/>
                    <a:pt x="131187" y="971682"/>
                  </a:cubicBezTo>
                  <a:cubicBezTo>
                    <a:pt x="130745" y="972156"/>
                    <a:pt x="130216" y="972689"/>
                    <a:pt x="129775" y="973163"/>
                  </a:cubicBezTo>
                  <a:lnTo>
                    <a:pt x="131187" y="973163"/>
                  </a:lnTo>
                  <a:cubicBezTo>
                    <a:pt x="132157" y="972215"/>
                    <a:pt x="133128" y="971208"/>
                    <a:pt x="134098" y="970260"/>
                  </a:cubicBezTo>
                  <a:cubicBezTo>
                    <a:pt x="135069" y="969312"/>
                    <a:pt x="135951" y="968305"/>
                    <a:pt x="136922" y="967357"/>
                  </a:cubicBezTo>
                  <a:lnTo>
                    <a:pt x="139833" y="965935"/>
                  </a:lnTo>
                  <a:cubicBezTo>
                    <a:pt x="140274" y="967357"/>
                    <a:pt x="140804" y="968838"/>
                    <a:pt x="141245" y="970260"/>
                  </a:cubicBezTo>
                  <a:cubicBezTo>
                    <a:pt x="141774" y="971208"/>
                    <a:pt x="142215" y="972215"/>
                    <a:pt x="142745" y="973163"/>
                  </a:cubicBezTo>
                  <a:lnTo>
                    <a:pt x="148480" y="973163"/>
                  </a:lnTo>
                  <a:cubicBezTo>
                    <a:pt x="148921" y="972689"/>
                    <a:pt x="149450" y="972156"/>
                    <a:pt x="149892" y="971682"/>
                  </a:cubicBezTo>
                  <a:lnTo>
                    <a:pt x="149892" y="970260"/>
                  </a:lnTo>
                  <a:lnTo>
                    <a:pt x="149892" y="965935"/>
                  </a:lnTo>
                  <a:lnTo>
                    <a:pt x="147068" y="965935"/>
                  </a:lnTo>
                  <a:cubicBezTo>
                    <a:pt x="145656" y="965461"/>
                    <a:pt x="144157" y="964986"/>
                    <a:pt x="142745" y="964512"/>
                  </a:cubicBezTo>
                  <a:cubicBezTo>
                    <a:pt x="144686" y="964038"/>
                    <a:pt x="146539" y="963505"/>
                    <a:pt x="148480" y="963031"/>
                  </a:cubicBezTo>
                  <a:lnTo>
                    <a:pt x="145568" y="961609"/>
                  </a:lnTo>
                  <a:cubicBezTo>
                    <a:pt x="146098" y="960661"/>
                    <a:pt x="146539" y="959654"/>
                    <a:pt x="147068" y="958706"/>
                  </a:cubicBezTo>
                  <a:cubicBezTo>
                    <a:pt x="145127" y="959654"/>
                    <a:pt x="143186" y="960661"/>
                    <a:pt x="141245" y="961609"/>
                  </a:cubicBezTo>
                  <a:cubicBezTo>
                    <a:pt x="140804" y="962083"/>
                    <a:pt x="140274" y="962557"/>
                    <a:pt x="139833" y="963031"/>
                  </a:cubicBezTo>
                  <a:cubicBezTo>
                    <a:pt x="138863" y="963505"/>
                    <a:pt x="137892" y="964038"/>
                    <a:pt x="136922" y="964512"/>
                  </a:cubicBezTo>
                  <a:lnTo>
                    <a:pt x="131187" y="964512"/>
                  </a:lnTo>
                  <a:cubicBezTo>
                    <a:pt x="127304" y="963564"/>
                    <a:pt x="123511" y="962557"/>
                    <a:pt x="119628" y="961609"/>
                  </a:cubicBezTo>
                  <a:lnTo>
                    <a:pt x="116805" y="961609"/>
                  </a:lnTo>
                  <a:cubicBezTo>
                    <a:pt x="116276" y="962083"/>
                    <a:pt x="115834" y="962557"/>
                    <a:pt x="115305" y="963031"/>
                  </a:cubicBezTo>
                  <a:cubicBezTo>
                    <a:pt x="114864" y="961609"/>
                    <a:pt x="114335" y="960128"/>
                    <a:pt x="113893" y="958706"/>
                  </a:cubicBezTo>
                  <a:cubicBezTo>
                    <a:pt x="114335" y="958232"/>
                    <a:pt x="114864" y="957758"/>
                    <a:pt x="115305" y="957284"/>
                  </a:cubicBezTo>
                  <a:cubicBezTo>
                    <a:pt x="116717" y="956809"/>
                    <a:pt x="118217" y="956335"/>
                    <a:pt x="119628" y="955861"/>
                  </a:cubicBezTo>
                  <a:lnTo>
                    <a:pt x="116805" y="955861"/>
                  </a:lnTo>
                  <a:cubicBezTo>
                    <a:pt x="116276" y="956335"/>
                    <a:pt x="115834" y="956809"/>
                    <a:pt x="115305" y="957284"/>
                  </a:cubicBezTo>
                  <a:cubicBezTo>
                    <a:pt x="114864" y="956335"/>
                    <a:pt x="114335" y="955328"/>
                    <a:pt x="113893" y="954380"/>
                  </a:cubicBezTo>
                  <a:lnTo>
                    <a:pt x="113893" y="951536"/>
                  </a:lnTo>
                  <a:cubicBezTo>
                    <a:pt x="112482" y="952484"/>
                    <a:pt x="110982" y="953432"/>
                    <a:pt x="109570" y="954380"/>
                  </a:cubicBezTo>
                  <a:lnTo>
                    <a:pt x="109570" y="951536"/>
                  </a:lnTo>
                  <a:lnTo>
                    <a:pt x="109570" y="950055"/>
                  </a:lnTo>
                  <a:cubicBezTo>
                    <a:pt x="110011" y="949107"/>
                    <a:pt x="110541" y="948158"/>
                    <a:pt x="110982" y="947210"/>
                  </a:cubicBezTo>
                  <a:lnTo>
                    <a:pt x="109570" y="947210"/>
                  </a:lnTo>
                  <a:cubicBezTo>
                    <a:pt x="109129" y="947684"/>
                    <a:pt x="108600" y="948158"/>
                    <a:pt x="108158" y="948633"/>
                  </a:cubicBezTo>
                  <a:lnTo>
                    <a:pt x="108158" y="951536"/>
                  </a:lnTo>
                  <a:lnTo>
                    <a:pt x="108158" y="955861"/>
                  </a:lnTo>
                  <a:lnTo>
                    <a:pt x="106658" y="955861"/>
                  </a:lnTo>
                  <a:lnTo>
                    <a:pt x="103835" y="955861"/>
                  </a:lnTo>
                  <a:cubicBezTo>
                    <a:pt x="103306" y="955387"/>
                    <a:pt x="102865" y="954854"/>
                    <a:pt x="102335" y="954380"/>
                  </a:cubicBezTo>
                  <a:cubicBezTo>
                    <a:pt x="101894" y="953432"/>
                    <a:pt x="101365" y="952484"/>
                    <a:pt x="100923" y="951536"/>
                  </a:cubicBezTo>
                  <a:cubicBezTo>
                    <a:pt x="100482" y="951062"/>
                    <a:pt x="99953" y="950529"/>
                    <a:pt x="99512" y="950055"/>
                  </a:cubicBezTo>
                  <a:cubicBezTo>
                    <a:pt x="98982" y="949581"/>
                    <a:pt x="98541" y="949107"/>
                    <a:pt x="98012" y="948633"/>
                  </a:cubicBezTo>
                  <a:cubicBezTo>
                    <a:pt x="97041" y="948158"/>
                    <a:pt x="96159" y="947684"/>
                    <a:pt x="95188" y="947210"/>
                  </a:cubicBezTo>
                  <a:lnTo>
                    <a:pt x="95188" y="945729"/>
                  </a:lnTo>
                  <a:cubicBezTo>
                    <a:pt x="96159" y="944307"/>
                    <a:pt x="97041" y="942826"/>
                    <a:pt x="98012" y="941404"/>
                  </a:cubicBezTo>
                  <a:cubicBezTo>
                    <a:pt x="96600" y="940930"/>
                    <a:pt x="95100" y="940456"/>
                    <a:pt x="93689" y="939982"/>
                  </a:cubicBezTo>
                  <a:cubicBezTo>
                    <a:pt x="92718" y="940456"/>
                    <a:pt x="91836" y="940930"/>
                    <a:pt x="90865" y="941404"/>
                  </a:cubicBezTo>
                  <a:cubicBezTo>
                    <a:pt x="89895" y="939507"/>
                    <a:pt x="88924" y="937552"/>
                    <a:pt x="87954" y="935656"/>
                  </a:cubicBezTo>
                  <a:lnTo>
                    <a:pt x="90865" y="935656"/>
                  </a:lnTo>
                  <a:lnTo>
                    <a:pt x="98012" y="935656"/>
                  </a:lnTo>
                  <a:cubicBezTo>
                    <a:pt x="96600" y="935182"/>
                    <a:pt x="95100" y="934708"/>
                    <a:pt x="93689" y="934234"/>
                  </a:cubicBezTo>
                  <a:lnTo>
                    <a:pt x="93689" y="932753"/>
                  </a:lnTo>
                  <a:lnTo>
                    <a:pt x="93689" y="931330"/>
                  </a:lnTo>
                  <a:lnTo>
                    <a:pt x="98012" y="931330"/>
                  </a:lnTo>
                  <a:cubicBezTo>
                    <a:pt x="98541" y="930382"/>
                    <a:pt x="98982" y="929375"/>
                    <a:pt x="99512" y="928427"/>
                  </a:cubicBezTo>
                  <a:cubicBezTo>
                    <a:pt x="99953" y="927479"/>
                    <a:pt x="100482" y="926531"/>
                    <a:pt x="100923" y="925583"/>
                  </a:cubicBezTo>
                  <a:lnTo>
                    <a:pt x="100923" y="922679"/>
                  </a:lnTo>
                  <a:cubicBezTo>
                    <a:pt x="101365" y="921257"/>
                    <a:pt x="101894" y="919776"/>
                    <a:pt x="102335" y="918354"/>
                  </a:cubicBezTo>
                  <a:lnTo>
                    <a:pt x="113893" y="908281"/>
                  </a:lnTo>
                  <a:cubicBezTo>
                    <a:pt x="114335" y="907807"/>
                    <a:pt x="114864" y="907274"/>
                    <a:pt x="115305" y="906800"/>
                  </a:cubicBezTo>
                  <a:lnTo>
                    <a:pt x="118217" y="906800"/>
                  </a:lnTo>
                  <a:cubicBezTo>
                    <a:pt x="118658" y="907274"/>
                    <a:pt x="119187" y="907807"/>
                    <a:pt x="119628" y="908281"/>
                  </a:cubicBezTo>
                  <a:lnTo>
                    <a:pt x="122540" y="908281"/>
                  </a:lnTo>
                  <a:lnTo>
                    <a:pt x="122540" y="911125"/>
                  </a:lnTo>
                  <a:lnTo>
                    <a:pt x="125452" y="908281"/>
                  </a:lnTo>
                  <a:lnTo>
                    <a:pt x="123952" y="908281"/>
                  </a:lnTo>
                  <a:cubicBezTo>
                    <a:pt x="123511" y="907807"/>
                    <a:pt x="122981" y="907274"/>
                    <a:pt x="122540" y="906800"/>
                  </a:cubicBezTo>
                  <a:cubicBezTo>
                    <a:pt x="122981" y="905377"/>
                    <a:pt x="123511" y="903896"/>
                    <a:pt x="123952" y="902474"/>
                  </a:cubicBezTo>
                  <a:lnTo>
                    <a:pt x="129775" y="899630"/>
                  </a:lnTo>
                  <a:lnTo>
                    <a:pt x="122540" y="902474"/>
                  </a:lnTo>
                  <a:cubicBezTo>
                    <a:pt x="121569" y="900578"/>
                    <a:pt x="120599" y="898623"/>
                    <a:pt x="119628" y="896726"/>
                  </a:cubicBezTo>
                  <a:lnTo>
                    <a:pt x="119628" y="892401"/>
                  </a:lnTo>
                  <a:cubicBezTo>
                    <a:pt x="120599" y="891453"/>
                    <a:pt x="121569" y="890446"/>
                    <a:pt x="122540" y="889498"/>
                  </a:cubicBezTo>
                  <a:lnTo>
                    <a:pt x="125452" y="888075"/>
                  </a:lnTo>
                  <a:lnTo>
                    <a:pt x="132598" y="888075"/>
                  </a:lnTo>
                  <a:cubicBezTo>
                    <a:pt x="130657" y="887127"/>
                    <a:pt x="128804" y="886120"/>
                    <a:pt x="126863" y="885172"/>
                  </a:cubicBezTo>
                  <a:lnTo>
                    <a:pt x="126863" y="883750"/>
                  </a:lnTo>
                  <a:lnTo>
                    <a:pt x="129775" y="883750"/>
                  </a:lnTo>
                  <a:cubicBezTo>
                    <a:pt x="130745" y="882802"/>
                    <a:pt x="131628" y="881795"/>
                    <a:pt x="132598" y="880847"/>
                  </a:cubicBezTo>
                  <a:lnTo>
                    <a:pt x="136922" y="880847"/>
                  </a:lnTo>
                  <a:cubicBezTo>
                    <a:pt x="139833" y="881795"/>
                    <a:pt x="142657" y="882802"/>
                    <a:pt x="145568" y="883750"/>
                  </a:cubicBezTo>
                  <a:lnTo>
                    <a:pt x="148480" y="885172"/>
                  </a:lnTo>
                  <a:lnTo>
                    <a:pt x="148480" y="886653"/>
                  </a:lnTo>
                  <a:lnTo>
                    <a:pt x="145568" y="889498"/>
                  </a:lnTo>
                  <a:lnTo>
                    <a:pt x="148480" y="888075"/>
                  </a:lnTo>
                  <a:lnTo>
                    <a:pt x="155715" y="886653"/>
                  </a:lnTo>
                  <a:lnTo>
                    <a:pt x="162950" y="885172"/>
                  </a:lnTo>
                  <a:cubicBezTo>
                    <a:pt x="163920" y="884698"/>
                    <a:pt x="164803" y="884224"/>
                    <a:pt x="165773" y="883750"/>
                  </a:cubicBezTo>
                  <a:cubicBezTo>
                    <a:pt x="167714" y="881321"/>
                    <a:pt x="169655" y="878950"/>
                    <a:pt x="171596" y="876521"/>
                  </a:cubicBezTo>
                  <a:cubicBezTo>
                    <a:pt x="174508" y="874625"/>
                    <a:pt x="177331" y="872670"/>
                    <a:pt x="180243" y="870773"/>
                  </a:cubicBezTo>
                  <a:cubicBezTo>
                    <a:pt x="180684" y="871721"/>
                    <a:pt x="181213" y="872729"/>
                    <a:pt x="181655" y="873677"/>
                  </a:cubicBezTo>
                  <a:lnTo>
                    <a:pt x="193213" y="873677"/>
                  </a:lnTo>
                  <a:cubicBezTo>
                    <a:pt x="196124" y="873203"/>
                    <a:pt x="198948" y="872670"/>
                    <a:pt x="201859" y="872195"/>
                  </a:cubicBezTo>
                  <a:cubicBezTo>
                    <a:pt x="203800" y="871247"/>
                    <a:pt x="205653" y="870299"/>
                    <a:pt x="207594" y="869351"/>
                  </a:cubicBezTo>
                  <a:cubicBezTo>
                    <a:pt x="208565" y="867455"/>
                    <a:pt x="209535" y="865500"/>
                    <a:pt x="210506" y="863604"/>
                  </a:cubicBezTo>
                  <a:lnTo>
                    <a:pt x="210506" y="857797"/>
                  </a:lnTo>
                  <a:lnTo>
                    <a:pt x="210506" y="850627"/>
                  </a:lnTo>
                  <a:cubicBezTo>
                    <a:pt x="208565" y="847724"/>
                    <a:pt x="206624" y="844880"/>
                    <a:pt x="204683" y="841976"/>
                  </a:cubicBezTo>
                  <a:lnTo>
                    <a:pt x="200359" y="839073"/>
                  </a:lnTo>
                  <a:lnTo>
                    <a:pt x="197536" y="839073"/>
                  </a:lnTo>
                  <a:lnTo>
                    <a:pt x="196036" y="839073"/>
                  </a:lnTo>
                  <a:lnTo>
                    <a:pt x="201859" y="837651"/>
                  </a:lnTo>
                  <a:cubicBezTo>
                    <a:pt x="204242" y="836229"/>
                    <a:pt x="206624" y="834747"/>
                    <a:pt x="209006" y="833325"/>
                  </a:cubicBezTo>
                  <a:cubicBezTo>
                    <a:pt x="209535" y="832851"/>
                    <a:pt x="209977" y="832318"/>
                    <a:pt x="210506" y="831844"/>
                  </a:cubicBezTo>
                  <a:cubicBezTo>
                    <a:pt x="210947" y="830896"/>
                    <a:pt x="211477" y="829948"/>
                    <a:pt x="211918" y="829000"/>
                  </a:cubicBezTo>
                  <a:cubicBezTo>
                    <a:pt x="211477" y="827578"/>
                    <a:pt x="210947" y="826096"/>
                    <a:pt x="210506" y="824674"/>
                  </a:cubicBezTo>
                  <a:cubicBezTo>
                    <a:pt x="208565" y="823726"/>
                    <a:pt x="206624" y="822719"/>
                    <a:pt x="204683" y="821771"/>
                  </a:cubicBezTo>
                  <a:cubicBezTo>
                    <a:pt x="204242" y="822245"/>
                    <a:pt x="203712" y="822719"/>
                    <a:pt x="203271" y="823193"/>
                  </a:cubicBezTo>
                  <a:cubicBezTo>
                    <a:pt x="202301" y="823667"/>
                    <a:pt x="201330" y="824200"/>
                    <a:pt x="200359" y="824674"/>
                  </a:cubicBezTo>
                  <a:cubicBezTo>
                    <a:pt x="198948" y="825148"/>
                    <a:pt x="197448" y="825622"/>
                    <a:pt x="196036" y="826096"/>
                  </a:cubicBezTo>
                  <a:lnTo>
                    <a:pt x="193213" y="826096"/>
                  </a:lnTo>
                  <a:lnTo>
                    <a:pt x="188889" y="826096"/>
                  </a:lnTo>
                  <a:lnTo>
                    <a:pt x="188889" y="829000"/>
                  </a:lnTo>
                  <a:lnTo>
                    <a:pt x="185978" y="830422"/>
                  </a:lnTo>
                  <a:lnTo>
                    <a:pt x="177331" y="831844"/>
                  </a:lnTo>
                  <a:cubicBezTo>
                    <a:pt x="176890" y="832318"/>
                    <a:pt x="176361" y="832851"/>
                    <a:pt x="175920" y="833325"/>
                  </a:cubicBezTo>
                  <a:cubicBezTo>
                    <a:pt x="174508" y="834747"/>
                    <a:pt x="173008" y="836229"/>
                    <a:pt x="171596" y="837651"/>
                  </a:cubicBezTo>
                  <a:cubicBezTo>
                    <a:pt x="171067" y="838125"/>
                    <a:pt x="170626" y="838599"/>
                    <a:pt x="170096" y="839073"/>
                  </a:cubicBezTo>
                  <a:cubicBezTo>
                    <a:pt x="169655" y="840021"/>
                    <a:pt x="169126" y="841028"/>
                    <a:pt x="168685" y="841976"/>
                  </a:cubicBezTo>
                  <a:cubicBezTo>
                    <a:pt x="167273" y="840554"/>
                    <a:pt x="165773" y="839073"/>
                    <a:pt x="164361" y="837651"/>
                  </a:cubicBezTo>
                  <a:cubicBezTo>
                    <a:pt x="163391" y="836229"/>
                    <a:pt x="162420" y="834747"/>
                    <a:pt x="161450" y="833325"/>
                  </a:cubicBezTo>
                  <a:cubicBezTo>
                    <a:pt x="160038" y="832851"/>
                    <a:pt x="158538" y="832318"/>
                    <a:pt x="157126" y="831844"/>
                  </a:cubicBezTo>
                  <a:lnTo>
                    <a:pt x="154303" y="831844"/>
                  </a:lnTo>
                  <a:cubicBezTo>
                    <a:pt x="156685" y="832792"/>
                    <a:pt x="159068" y="833799"/>
                    <a:pt x="161450" y="834747"/>
                  </a:cubicBezTo>
                  <a:cubicBezTo>
                    <a:pt x="160479" y="836169"/>
                    <a:pt x="159597" y="837651"/>
                    <a:pt x="158626" y="839073"/>
                  </a:cubicBezTo>
                  <a:lnTo>
                    <a:pt x="155715" y="837651"/>
                  </a:lnTo>
                  <a:cubicBezTo>
                    <a:pt x="152803" y="836229"/>
                    <a:pt x="149980" y="834747"/>
                    <a:pt x="147068" y="833325"/>
                  </a:cubicBezTo>
                  <a:cubicBezTo>
                    <a:pt x="144157" y="832851"/>
                    <a:pt x="141333" y="832318"/>
                    <a:pt x="138422" y="831844"/>
                  </a:cubicBezTo>
                  <a:lnTo>
                    <a:pt x="131187" y="833325"/>
                  </a:lnTo>
                  <a:lnTo>
                    <a:pt x="119628" y="834747"/>
                  </a:lnTo>
                  <a:cubicBezTo>
                    <a:pt x="117687" y="835695"/>
                    <a:pt x="115834" y="836703"/>
                    <a:pt x="113893" y="837651"/>
                  </a:cubicBezTo>
                  <a:lnTo>
                    <a:pt x="103835" y="834747"/>
                  </a:lnTo>
                  <a:lnTo>
                    <a:pt x="93689" y="833325"/>
                  </a:lnTo>
                  <a:cubicBezTo>
                    <a:pt x="91306" y="832851"/>
                    <a:pt x="88924" y="832318"/>
                    <a:pt x="86542" y="831844"/>
                  </a:cubicBezTo>
                  <a:lnTo>
                    <a:pt x="80719" y="829000"/>
                  </a:lnTo>
                  <a:cubicBezTo>
                    <a:pt x="81689" y="828052"/>
                    <a:pt x="82660" y="827044"/>
                    <a:pt x="83630" y="826096"/>
                  </a:cubicBezTo>
                  <a:lnTo>
                    <a:pt x="83630" y="824674"/>
                  </a:lnTo>
                  <a:lnTo>
                    <a:pt x="83630" y="823193"/>
                  </a:lnTo>
                  <a:cubicBezTo>
                    <a:pt x="82219" y="822719"/>
                    <a:pt x="80719" y="822245"/>
                    <a:pt x="79307" y="821771"/>
                  </a:cubicBezTo>
                  <a:cubicBezTo>
                    <a:pt x="77895" y="819875"/>
                    <a:pt x="76395" y="817919"/>
                    <a:pt x="74984" y="816023"/>
                  </a:cubicBezTo>
                  <a:cubicBezTo>
                    <a:pt x="73572" y="814601"/>
                    <a:pt x="72072" y="813120"/>
                    <a:pt x="70660" y="811698"/>
                  </a:cubicBezTo>
                  <a:cubicBezTo>
                    <a:pt x="72601" y="812646"/>
                    <a:pt x="74454" y="813594"/>
                    <a:pt x="76395" y="814542"/>
                  </a:cubicBezTo>
                  <a:lnTo>
                    <a:pt x="77807" y="814542"/>
                  </a:lnTo>
                  <a:cubicBezTo>
                    <a:pt x="78336" y="813594"/>
                    <a:pt x="78778" y="812646"/>
                    <a:pt x="79307" y="811698"/>
                  </a:cubicBezTo>
                  <a:cubicBezTo>
                    <a:pt x="79748" y="811224"/>
                    <a:pt x="80278" y="810690"/>
                    <a:pt x="80719" y="810216"/>
                  </a:cubicBezTo>
                  <a:lnTo>
                    <a:pt x="80719" y="808794"/>
                  </a:lnTo>
                  <a:lnTo>
                    <a:pt x="85042" y="808794"/>
                  </a:lnTo>
                  <a:lnTo>
                    <a:pt x="90865" y="808794"/>
                  </a:lnTo>
                  <a:lnTo>
                    <a:pt x="80719" y="805891"/>
                  </a:lnTo>
                  <a:cubicBezTo>
                    <a:pt x="78778" y="804943"/>
                    <a:pt x="76925" y="803995"/>
                    <a:pt x="74984" y="803047"/>
                  </a:cubicBezTo>
                  <a:lnTo>
                    <a:pt x="60514" y="803047"/>
                  </a:lnTo>
                  <a:cubicBezTo>
                    <a:pt x="58132" y="802099"/>
                    <a:pt x="55749" y="801091"/>
                    <a:pt x="53367" y="800143"/>
                  </a:cubicBezTo>
                  <a:lnTo>
                    <a:pt x="46132" y="795818"/>
                  </a:lnTo>
                  <a:lnTo>
                    <a:pt x="41809" y="792914"/>
                  </a:lnTo>
                  <a:lnTo>
                    <a:pt x="44721" y="791492"/>
                  </a:lnTo>
                  <a:cubicBezTo>
                    <a:pt x="46132" y="791018"/>
                    <a:pt x="47632" y="790544"/>
                    <a:pt x="49044" y="790070"/>
                  </a:cubicBezTo>
                  <a:cubicBezTo>
                    <a:pt x="47632" y="791018"/>
                    <a:pt x="46132" y="791966"/>
                    <a:pt x="44721" y="792914"/>
                  </a:cubicBezTo>
                  <a:cubicBezTo>
                    <a:pt x="46132" y="793388"/>
                    <a:pt x="47632" y="793922"/>
                    <a:pt x="49044" y="794396"/>
                  </a:cubicBezTo>
                  <a:cubicBezTo>
                    <a:pt x="50456" y="793922"/>
                    <a:pt x="51955" y="793388"/>
                    <a:pt x="53367" y="792914"/>
                  </a:cubicBezTo>
                  <a:cubicBezTo>
                    <a:pt x="55308" y="791018"/>
                    <a:pt x="57161" y="789063"/>
                    <a:pt x="59102" y="787167"/>
                  </a:cubicBezTo>
                  <a:lnTo>
                    <a:pt x="64837" y="785745"/>
                  </a:lnTo>
                  <a:lnTo>
                    <a:pt x="69160" y="785745"/>
                  </a:lnTo>
                  <a:cubicBezTo>
                    <a:pt x="69690" y="784797"/>
                    <a:pt x="70131" y="783789"/>
                    <a:pt x="70660" y="782841"/>
                  </a:cubicBezTo>
                  <a:lnTo>
                    <a:pt x="70660" y="778516"/>
                  </a:lnTo>
                  <a:cubicBezTo>
                    <a:pt x="72072" y="778042"/>
                    <a:pt x="73572" y="777568"/>
                    <a:pt x="74984" y="777094"/>
                  </a:cubicBezTo>
                  <a:lnTo>
                    <a:pt x="83630" y="777094"/>
                  </a:lnTo>
                  <a:lnTo>
                    <a:pt x="93689" y="777094"/>
                  </a:lnTo>
                  <a:cubicBezTo>
                    <a:pt x="96600" y="776620"/>
                    <a:pt x="99424" y="776086"/>
                    <a:pt x="102335" y="775612"/>
                  </a:cubicBezTo>
                  <a:cubicBezTo>
                    <a:pt x="100923" y="774664"/>
                    <a:pt x="99424" y="773716"/>
                    <a:pt x="98012" y="772768"/>
                  </a:cubicBezTo>
                  <a:cubicBezTo>
                    <a:pt x="97041" y="772294"/>
                    <a:pt x="96159" y="771761"/>
                    <a:pt x="95188" y="771287"/>
                  </a:cubicBezTo>
                  <a:cubicBezTo>
                    <a:pt x="96159" y="770339"/>
                    <a:pt x="97041" y="769391"/>
                    <a:pt x="98012" y="768443"/>
                  </a:cubicBezTo>
                  <a:cubicBezTo>
                    <a:pt x="98982" y="767969"/>
                    <a:pt x="99953" y="767435"/>
                    <a:pt x="100923" y="766961"/>
                  </a:cubicBezTo>
                  <a:lnTo>
                    <a:pt x="113893" y="764117"/>
                  </a:lnTo>
                  <a:cubicBezTo>
                    <a:pt x="115834" y="763643"/>
                    <a:pt x="117687" y="763110"/>
                    <a:pt x="119628" y="762636"/>
                  </a:cubicBezTo>
                  <a:lnTo>
                    <a:pt x="126863" y="761214"/>
                  </a:lnTo>
                  <a:lnTo>
                    <a:pt x="134098" y="759792"/>
                  </a:lnTo>
                  <a:lnTo>
                    <a:pt x="141245" y="759792"/>
                  </a:lnTo>
                  <a:lnTo>
                    <a:pt x="141245" y="761214"/>
                  </a:lnTo>
                  <a:lnTo>
                    <a:pt x="141245" y="766961"/>
                  </a:lnTo>
                  <a:cubicBezTo>
                    <a:pt x="140804" y="768383"/>
                    <a:pt x="140274" y="769865"/>
                    <a:pt x="139833" y="771287"/>
                  </a:cubicBezTo>
                  <a:cubicBezTo>
                    <a:pt x="137892" y="771761"/>
                    <a:pt x="136039" y="772294"/>
                    <a:pt x="134098" y="772768"/>
                  </a:cubicBezTo>
                  <a:cubicBezTo>
                    <a:pt x="135510" y="773716"/>
                    <a:pt x="137010" y="774664"/>
                    <a:pt x="138422" y="775612"/>
                  </a:cubicBezTo>
                  <a:cubicBezTo>
                    <a:pt x="139392" y="776086"/>
                    <a:pt x="140274" y="776620"/>
                    <a:pt x="141245" y="777094"/>
                  </a:cubicBezTo>
                  <a:lnTo>
                    <a:pt x="147068" y="778516"/>
                  </a:lnTo>
                  <a:lnTo>
                    <a:pt x="149892" y="778516"/>
                  </a:lnTo>
                  <a:lnTo>
                    <a:pt x="158626" y="778516"/>
                  </a:lnTo>
                  <a:lnTo>
                    <a:pt x="165773" y="777094"/>
                  </a:lnTo>
                  <a:lnTo>
                    <a:pt x="168685" y="778516"/>
                  </a:lnTo>
                  <a:lnTo>
                    <a:pt x="168685" y="779938"/>
                  </a:lnTo>
                  <a:lnTo>
                    <a:pt x="170096" y="779938"/>
                  </a:lnTo>
                  <a:cubicBezTo>
                    <a:pt x="170626" y="779464"/>
                    <a:pt x="171067" y="778990"/>
                    <a:pt x="171596" y="778516"/>
                  </a:cubicBezTo>
                  <a:lnTo>
                    <a:pt x="178743" y="779938"/>
                  </a:lnTo>
                  <a:lnTo>
                    <a:pt x="185978" y="779938"/>
                  </a:lnTo>
                  <a:lnTo>
                    <a:pt x="191713" y="778516"/>
                  </a:lnTo>
                  <a:lnTo>
                    <a:pt x="191713" y="777094"/>
                  </a:lnTo>
                  <a:cubicBezTo>
                    <a:pt x="192242" y="775672"/>
                    <a:pt x="192683" y="774190"/>
                    <a:pt x="193213" y="772768"/>
                  </a:cubicBezTo>
                  <a:cubicBezTo>
                    <a:pt x="193654" y="772294"/>
                    <a:pt x="194183" y="771761"/>
                    <a:pt x="194624" y="771287"/>
                  </a:cubicBezTo>
                  <a:lnTo>
                    <a:pt x="196036" y="771287"/>
                  </a:lnTo>
                  <a:lnTo>
                    <a:pt x="200359" y="771287"/>
                  </a:lnTo>
                  <a:cubicBezTo>
                    <a:pt x="201330" y="771761"/>
                    <a:pt x="202301" y="772294"/>
                    <a:pt x="203271" y="772768"/>
                  </a:cubicBezTo>
                  <a:cubicBezTo>
                    <a:pt x="203712" y="774190"/>
                    <a:pt x="204242" y="775672"/>
                    <a:pt x="204683" y="777094"/>
                  </a:cubicBezTo>
                  <a:cubicBezTo>
                    <a:pt x="205653" y="776620"/>
                    <a:pt x="206624" y="776086"/>
                    <a:pt x="207594" y="775612"/>
                  </a:cubicBezTo>
                  <a:lnTo>
                    <a:pt x="207594" y="772768"/>
                  </a:lnTo>
                  <a:cubicBezTo>
                    <a:pt x="206624" y="771820"/>
                    <a:pt x="205653" y="770813"/>
                    <a:pt x="204683" y="769865"/>
                  </a:cubicBezTo>
                  <a:lnTo>
                    <a:pt x="197536" y="768443"/>
                  </a:lnTo>
                  <a:cubicBezTo>
                    <a:pt x="196124" y="767969"/>
                    <a:pt x="194624" y="767435"/>
                    <a:pt x="193213" y="766961"/>
                  </a:cubicBezTo>
                  <a:cubicBezTo>
                    <a:pt x="191801" y="767435"/>
                    <a:pt x="190301" y="767969"/>
                    <a:pt x="188889" y="768443"/>
                  </a:cubicBezTo>
                  <a:lnTo>
                    <a:pt x="185978" y="769865"/>
                  </a:lnTo>
                  <a:cubicBezTo>
                    <a:pt x="186419" y="767969"/>
                    <a:pt x="186948" y="766013"/>
                    <a:pt x="187390" y="764117"/>
                  </a:cubicBezTo>
                  <a:lnTo>
                    <a:pt x="187390" y="762636"/>
                  </a:lnTo>
                  <a:lnTo>
                    <a:pt x="185978" y="761214"/>
                  </a:lnTo>
                  <a:lnTo>
                    <a:pt x="193213" y="762636"/>
                  </a:lnTo>
                  <a:lnTo>
                    <a:pt x="201859" y="762636"/>
                  </a:lnTo>
                  <a:lnTo>
                    <a:pt x="203271" y="762636"/>
                  </a:lnTo>
                  <a:cubicBezTo>
                    <a:pt x="207153" y="764058"/>
                    <a:pt x="210947" y="765539"/>
                    <a:pt x="214829" y="766961"/>
                  </a:cubicBezTo>
                  <a:cubicBezTo>
                    <a:pt x="217741" y="767435"/>
                    <a:pt x="220564" y="767969"/>
                    <a:pt x="223476" y="768443"/>
                  </a:cubicBezTo>
                  <a:cubicBezTo>
                    <a:pt x="223917" y="767969"/>
                    <a:pt x="224446" y="767435"/>
                    <a:pt x="224888" y="766961"/>
                  </a:cubicBezTo>
                  <a:cubicBezTo>
                    <a:pt x="225417" y="766013"/>
                    <a:pt x="225858" y="765065"/>
                    <a:pt x="226388" y="764117"/>
                  </a:cubicBezTo>
                  <a:lnTo>
                    <a:pt x="226388" y="762636"/>
                  </a:lnTo>
                  <a:cubicBezTo>
                    <a:pt x="225417" y="760740"/>
                    <a:pt x="224446" y="758784"/>
                    <a:pt x="223476" y="756888"/>
                  </a:cubicBezTo>
                  <a:lnTo>
                    <a:pt x="219153" y="759792"/>
                  </a:lnTo>
                  <a:lnTo>
                    <a:pt x="211918" y="756888"/>
                  </a:lnTo>
                  <a:lnTo>
                    <a:pt x="207594" y="756888"/>
                  </a:lnTo>
                  <a:cubicBezTo>
                    <a:pt x="206624" y="757836"/>
                    <a:pt x="205653" y="758844"/>
                    <a:pt x="204683" y="759792"/>
                  </a:cubicBezTo>
                  <a:cubicBezTo>
                    <a:pt x="204242" y="760266"/>
                    <a:pt x="203712" y="760740"/>
                    <a:pt x="203271" y="761214"/>
                  </a:cubicBezTo>
                  <a:cubicBezTo>
                    <a:pt x="202830" y="761688"/>
                    <a:pt x="202301" y="762162"/>
                    <a:pt x="201859" y="762636"/>
                  </a:cubicBezTo>
                  <a:lnTo>
                    <a:pt x="196036" y="761214"/>
                  </a:lnTo>
                  <a:cubicBezTo>
                    <a:pt x="195066" y="760740"/>
                    <a:pt x="194183" y="760266"/>
                    <a:pt x="193213" y="759792"/>
                  </a:cubicBezTo>
                  <a:cubicBezTo>
                    <a:pt x="192683" y="758844"/>
                    <a:pt x="192242" y="757836"/>
                    <a:pt x="191713" y="756888"/>
                  </a:cubicBezTo>
                  <a:cubicBezTo>
                    <a:pt x="190742" y="755940"/>
                    <a:pt x="189860" y="754933"/>
                    <a:pt x="188889" y="753985"/>
                  </a:cubicBezTo>
                  <a:lnTo>
                    <a:pt x="188889" y="752563"/>
                  </a:lnTo>
                  <a:cubicBezTo>
                    <a:pt x="189860" y="751141"/>
                    <a:pt x="190742" y="749659"/>
                    <a:pt x="191713" y="748237"/>
                  </a:cubicBezTo>
                  <a:lnTo>
                    <a:pt x="194624" y="746815"/>
                  </a:lnTo>
                  <a:lnTo>
                    <a:pt x="187390" y="743912"/>
                  </a:lnTo>
                  <a:lnTo>
                    <a:pt x="184566" y="743912"/>
                  </a:lnTo>
                  <a:lnTo>
                    <a:pt x="181655" y="743912"/>
                  </a:lnTo>
                  <a:cubicBezTo>
                    <a:pt x="180684" y="742964"/>
                    <a:pt x="179713" y="741956"/>
                    <a:pt x="178743" y="741008"/>
                  </a:cubicBezTo>
                  <a:cubicBezTo>
                    <a:pt x="178302" y="741956"/>
                    <a:pt x="177772" y="742964"/>
                    <a:pt x="177331" y="743912"/>
                  </a:cubicBezTo>
                  <a:cubicBezTo>
                    <a:pt x="176890" y="744386"/>
                    <a:pt x="176361" y="744860"/>
                    <a:pt x="175920" y="745334"/>
                  </a:cubicBezTo>
                  <a:lnTo>
                    <a:pt x="175920" y="741008"/>
                  </a:lnTo>
                  <a:cubicBezTo>
                    <a:pt x="176361" y="740060"/>
                    <a:pt x="176890" y="739112"/>
                    <a:pt x="177331" y="738164"/>
                  </a:cubicBezTo>
                  <a:cubicBezTo>
                    <a:pt x="176890" y="738638"/>
                    <a:pt x="176361" y="739112"/>
                    <a:pt x="175920" y="739586"/>
                  </a:cubicBezTo>
                  <a:lnTo>
                    <a:pt x="173008" y="739586"/>
                  </a:lnTo>
                  <a:lnTo>
                    <a:pt x="173008" y="743912"/>
                  </a:lnTo>
                  <a:lnTo>
                    <a:pt x="170096" y="743912"/>
                  </a:lnTo>
                  <a:lnTo>
                    <a:pt x="164361" y="743912"/>
                  </a:lnTo>
                  <a:lnTo>
                    <a:pt x="154303" y="741008"/>
                  </a:lnTo>
                  <a:lnTo>
                    <a:pt x="147068" y="739586"/>
                  </a:lnTo>
                  <a:cubicBezTo>
                    <a:pt x="146539" y="739112"/>
                    <a:pt x="146098" y="738638"/>
                    <a:pt x="145568" y="738164"/>
                  </a:cubicBezTo>
                  <a:cubicBezTo>
                    <a:pt x="144157" y="735261"/>
                    <a:pt x="142657" y="732417"/>
                    <a:pt x="141245" y="729513"/>
                  </a:cubicBezTo>
                  <a:cubicBezTo>
                    <a:pt x="139833" y="727558"/>
                    <a:pt x="138333" y="725662"/>
                    <a:pt x="136922" y="723706"/>
                  </a:cubicBezTo>
                  <a:lnTo>
                    <a:pt x="126863" y="716537"/>
                  </a:lnTo>
                  <a:lnTo>
                    <a:pt x="116805" y="709308"/>
                  </a:lnTo>
                  <a:cubicBezTo>
                    <a:pt x="113893" y="707886"/>
                    <a:pt x="111070" y="706404"/>
                    <a:pt x="108158" y="704982"/>
                  </a:cubicBezTo>
                  <a:lnTo>
                    <a:pt x="100923" y="704982"/>
                  </a:lnTo>
                  <a:lnTo>
                    <a:pt x="93689" y="700657"/>
                  </a:lnTo>
                  <a:cubicBezTo>
                    <a:pt x="90777" y="698761"/>
                    <a:pt x="87954" y="696805"/>
                    <a:pt x="85042" y="694909"/>
                  </a:cubicBezTo>
                  <a:lnTo>
                    <a:pt x="77807" y="693428"/>
                  </a:lnTo>
                  <a:lnTo>
                    <a:pt x="83630" y="692006"/>
                  </a:lnTo>
                  <a:cubicBezTo>
                    <a:pt x="84601" y="691058"/>
                    <a:pt x="85571" y="690050"/>
                    <a:pt x="86542" y="689102"/>
                  </a:cubicBezTo>
                  <a:cubicBezTo>
                    <a:pt x="86983" y="687680"/>
                    <a:pt x="87512" y="686199"/>
                    <a:pt x="87954" y="684777"/>
                  </a:cubicBezTo>
                  <a:lnTo>
                    <a:pt x="87954" y="679029"/>
                  </a:lnTo>
                  <a:lnTo>
                    <a:pt x="90865" y="677607"/>
                  </a:lnTo>
                  <a:cubicBezTo>
                    <a:pt x="91307" y="677133"/>
                    <a:pt x="91836" y="676600"/>
                    <a:pt x="92277" y="676126"/>
                  </a:cubicBezTo>
                  <a:lnTo>
                    <a:pt x="98012" y="674704"/>
                  </a:lnTo>
                  <a:lnTo>
                    <a:pt x="110982" y="671859"/>
                  </a:lnTo>
                  <a:lnTo>
                    <a:pt x="126863" y="670378"/>
                  </a:lnTo>
                  <a:lnTo>
                    <a:pt x="139833" y="666053"/>
                  </a:lnTo>
                  <a:lnTo>
                    <a:pt x="149892" y="660305"/>
                  </a:lnTo>
                  <a:cubicBezTo>
                    <a:pt x="152274" y="657876"/>
                    <a:pt x="154744" y="655506"/>
                    <a:pt x="157126" y="653076"/>
                  </a:cubicBezTo>
                  <a:lnTo>
                    <a:pt x="157126" y="655980"/>
                  </a:lnTo>
                  <a:cubicBezTo>
                    <a:pt x="157656" y="655506"/>
                    <a:pt x="158097" y="655031"/>
                    <a:pt x="158626" y="654557"/>
                  </a:cubicBezTo>
                  <a:cubicBezTo>
                    <a:pt x="159597" y="654083"/>
                    <a:pt x="160479" y="653550"/>
                    <a:pt x="161450" y="653076"/>
                  </a:cubicBezTo>
                  <a:cubicBezTo>
                    <a:pt x="161979" y="650706"/>
                    <a:pt x="162420" y="648277"/>
                    <a:pt x="162950" y="645906"/>
                  </a:cubicBezTo>
                  <a:cubicBezTo>
                    <a:pt x="163391" y="643951"/>
                    <a:pt x="163920" y="642055"/>
                    <a:pt x="164361" y="640100"/>
                  </a:cubicBezTo>
                  <a:cubicBezTo>
                    <a:pt x="165773" y="638678"/>
                    <a:pt x="167273" y="637196"/>
                    <a:pt x="168685" y="635774"/>
                  </a:cubicBezTo>
                  <a:cubicBezTo>
                    <a:pt x="169655" y="633878"/>
                    <a:pt x="170626" y="631923"/>
                    <a:pt x="171596" y="630027"/>
                  </a:cubicBezTo>
                  <a:cubicBezTo>
                    <a:pt x="173008" y="628130"/>
                    <a:pt x="174508" y="626175"/>
                    <a:pt x="175920" y="624279"/>
                  </a:cubicBezTo>
                  <a:cubicBezTo>
                    <a:pt x="177331" y="622857"/>
                    <a:pt x="178831" y="621375"/>
                    <a:pt x="180243" y="619953"/>
                  </a:cubicBezTo>
                  <a:cubicBezTo>
                    <a:pt x="182625" y="619005"/>
                    <a:pt x="185007" y="617998"/>
                    <a:pt x="187390" y="617050"/>
                  </a:cubicBezTo>
                  <a:cubicBezTo>
                    <a:pt x="187919" y="617998"/>
                    <a:pt x="188360" y="619005"/>
                    <a:pt x="188889" y="619953"/>
                  </a:cubicBezTo>
                  <a:lnTo>
                    <a:pt x="188889" y="621375"/>
                  </a:lnTo>
                  <a:lnTo>
                    <a:pt x="188889" y="622798"/>
                  </a:lnTo>
                  <a:lnTo>
                    <a:pt x="201859" y="619953"/>
                  </a:lnTo>
                  <a:cubicBezTo>
                    <a:pt x="203800" y="619005"/>
                    <a:pt x="205653" y="617998"/>
                    <a:pt x="207594" y="617050"/>
                  </a:cubicBezTo>
                  <a:cubicBezTo>
                    <a:pt x="209006" y="616576"/>
                    <a:pt x="210506" y="616102"/>
                    <a:pt x="211918" y="615628"/>
                  </a:cubicBezTo>
                  <a:cubicBezTo>
                    <a:pt x="214300" y="613199"/>
                    <a:pt x="216770" y="610828"/>
                    <a:pt x="219153" y="608399"/>
                  </a:cubicBezTo>
                  <a:lnTo>
                    <a:pt x="224888" y="606977"/>
                  </a:lnTo>
                  <a:lnTo>
                    <a:pt x="230711" y="606977"/>
                  </a:lnTo>
                  <a:lnTo>
                    <a:pt x="230711" y="611302"/>
                  </a:lnTo>
                  <a:cubicBezTo>
                    <a:pt x="231152" y="611776"/>
                    <a:pt x="231681" y="612250"/>
                    <a:pt x="232123" y="612724"/>
                  </a:cubicBezTo>
                  <a:lnTo>
                    <a:pt x="227799" y="615628"/>
                  </a:lnTo>
                  <a:lnTo>
                    <a:pt x="230711" y="615628"/>
                  </a:lnTo>
                  <a:lnTo>
                    <a:pt x="232123" y="615628"/>
                  </a:lnTo>
                  <a:cubicBezTo>
                    <a:pt x="233093" y="617050"/>
                    <a:pt x="234064" y="618531"/>
                    <a:pt x="235034" y="619953"/>
                  </a:cubicBezTo>
                  <a:lnTo>
                    <a:pt x="235034" y="611302"/>
                  </a:lnTo>
                  <a:lnTo>
                    <a:pt x="237858" y="611302"/>
                  </a:lnTo>
                  <a:lnTo>
                    <a:pt x="239357" y="611302"/>
                  </a:lnTo>
                  <a:lnTo>
                    <a:pt x="240769" y="611302"/>
                  </a:lnTo>
                  <a:lnTo>
                    <a:pt x="248004" y="608399"/>
                  </a:lnTo>
                  <a:lnTo>
                    <a:pt x="242181" y="608399"/>
                  </a:lnTo>
                  <a:cubicBezTo>
                    <a:pt x="241210" y="609347"/>
                    <a:pt x="240328" y="610354"/>
                    <a:pt x="239357" y="611302"/>
                  </a:cubicBezTo>
                  <a:cubicBezTo>
                    <a:pt x="236975" y="609347"/>
                    <a:pt x="234505" y="607451"/>
                    <a:pt x="232123" y="605496"/>
                  </a:cubicBezTo>
                  <a:lnTo>
                    <a:pt x="230711" y="605496"/>
                  </a:lnTo>
                  <a:lnTo>
                    <a:pt x="227799" y="605496"/>
                  </a:lnTo>
                  <a:cubicBezTo>
                    <a:pt x="229211" y="604073"/>
                    <a:pt x="230711" y="602592"/>
                    <a:pt x="232123" y="601170"/>
                  </a:cubicBezTo>
                  <a:lnTo>
                    <a:pt x="237858" y="599748"/>
                  </a:lnTo>
                  <a:lnTo>
                    <a:pt x="248004" y="596845"/>
                  </a:lnTo>
                  <a:cubicBezTo>
                    <a:pt x="247475" y="597319"/>
                    <a:pt x="247034" y="597852"/>
                    <a:pt x="246504" y="598326"/>
                  </a:cubicBezTo>
                  <a:lnTo>
                    <a:pt x="243681" y="598326"/>
                  </a:lnTo>
                  <a:lnTo>
                    <a:pt x="258062" y="599748"/>
                  </a:lnTo>
                  <a:lnTo>
                    <a:pt x="269621" y="599748"/>
                  </a:lnTo>
                  <a:cubicBezTo>
                    <a:pt x="272532" y="598800"/>
                    <a:pt x="275356" y="597793"/>
                    <a:pt x="278267" y="596845"/>
                  </a:cubicBezTo>
                  <a:cubicBezTo>
                    <a:pt x="280649" y="595422"/>
                    <a:pt x="283032" y="593941"/>
                    <a:pt x="285414" y="592519"/>
                  </a:cubicBezTo>
                  <a:lnTo>
                    <a:pt x="292649" y="589675"/>
                  </a:lnTo>
                  <a:cubicBezTo>
                    <a:pt x="294060" y="587720"/>
                    <a:pt x="295560" y="585823"/>
                    <a:pt x="296972" y="583868"/>
                  </a:cubicBezTo>
                  <a:lnTo>
                    <a:pt x="304207" y="578120"/>
                  </a:lnTo>
                  <a:lnTo>
                    <a:pt x="311442" y="573795"/>
                  </a:lnTo>
                  <a:cubicBezTo>
                    <a:pt x="310913" y="574269"/>
                    <a:pt x="310471" y="574743"/>
                    <a:pt x="309942" y="575217"/>
                  </a:cubicBezTo>
                  <a:lnTo>
                    <a:pt x="309942" y="578120"/>
                  </a:lnTo>
                  <a:lnTo>
                    <a:pt x="320089" y="581024"/>
                  </a:lnTo>
                  <a:lnTo>
                    <a:pt x="327235" y="582446"/>
                  </a:lnTo>
                  <a:lnTo>
                    <a:pt x="331559" y="585349"/>
                  </a:lnTo>
                  <a:lnTo>
                    <a:pt x="331559" y="588194"/>
                  </a:lnTo>
                  <a:lnTo>
                    <a:pt x="331559" y="589675"/>
                  </a:lnTo>
                  <a:cubicBezTo>
                    <a:pt x="330588" y="590623"/>
                    <a:pt x="329706" y="591571"/>
                    <a:pt x="328735" y="592519"/>
                  </a:cubicBezTo>
                  <a:lnTo>
                    <a:pt x="318589" y="592519"/>
                  </a:lnTo>
                  <a:cubicBezTo>
                    <a:pt x="319559" y="594474"/>
                    <a:pt x="320530" y="596371"/>
                    <a:pt x="321500" y="598326"/>
                  </a:cubicBezTo>
                  <a:lnTo>
                    <a:pt x="324412" y="599748"/>
                  </a:lnTo>
                  <a:lnTo>
                    <a:pt x="328735" y="596845"/>
                  </a:lnTo>
                  <a:cubicBezTo>
                    <a:pt x="330147" y="595422"/>
                    <a:pt x="331647" y="593941"/>
                    <a:pt x="333058" y="592519"/>
                  </a:cubicBezTo>
                  <a:cubicBezTo>
                    <a:pt x="334470" y="591097"/>
                    <a:pt x="335970" y="589616"/>
                    <a:pt x="337382" y="588194"/>
                  </a:cubicBezTo>
                  <a:cubicBezTo>
                    <a:pt x="338793" y="586771"/>
                    <a:pt x="340293" y="585290"/>
                    <a:pt x="341705" y="583868"/>
                  </a:cubicBezTo>
                  <a:lnTo>
                    <a:pt x="343117" y="583868"/>
                  </a:lnTo>
                  <a:cubicBezTo>
                    <a:pt x="343558" y="585290"/>
                    <a:pt x="344087" y="586771"/>
                    <a:pt x="344528" y="588194"/>
                  </a:cubicBezTo>
                  <a:lnTo>
                    <a:pt x="347440" y="585349"/>
                  </a:lnTo>
                  <a:lnTo>
                    <a:pt x="348852" y="585349"/>
                  </a:lnTo>
                  <a:lnTo>
                    <a:pt x="351763" y="588194"/>
                  </a:lnTo>
                  <a:lnTo>
                    <a:pt x="356087" y="591097"/>
                  </a:lnTo>
                  <a:cubicBezTo>
                    <a:pt x="355646" y="591571"/>
                    <a:pt x="355116" y="592045"/>
                    <a:pt x="354675" y="592519"/>
                  </a:cubicBezTo>
                  <a:cubicBezTo>
                    <a:pt x="353263" y="592993"/>
                    <a:pt x="351763" y="593526"/>
                    <a:pt x="350352" y="594000"/>
                  </a:cubicBezTo>
                  <a:cubicBezTo>
                    <a:pt x="353263" y="595422"/>
                    <a:pt x="356087" y="596904"/>
                    <a:pt x="358998" y="598326"/>
                  </a:cubicBezTo>
                  <a:lnTo>
                    <a:pt x="366145" y="598326"/>
                  </a:lnTo>
                  <a:lnTo>
                    <a:pt x="373380" y="594000"/>
                  </a:lnTo>
                  <a:lnTo>
                    <a:pt x="387850" y="592519"/>
                  </a:lnTo>
                  <a:cubicBezTo>
                    <a:pt x="390761" y="592993"/>
                    <a:pt x="393585" y="593526"/>
                    <a:pt x="396496" y="594000"/>
                  </a:cubicBezTo>
                  <a:lnTo>
                    <a:pt x="405143" y="596845"/>
                  </a:lnTo>
                  <a:cubicBezTo>
                    <a:pt x="405584" y="597319"/>
                    <a:pt x="406113" y="597852"/>
                    <a:pt x="406555" y="598326"/>
                  </a:cubicBezTo>
                  <a:lnTo>
                    <a:pt x="406555" y="599748"/>
                  </a:lnTo>
                  <a:cubicBezTo>
                    <a:pt x="405584" y="601644"/>
                    <a:pt x="404614" y="603599"/>
                    <a:pt x="403643" y="605496"/>
                  </a:cubicBezTo>
                  <a:cubicBezTo>
                    <a:pt x="406555" y="605970"/>
                    <a:pt x="409378" y="606503"/>
                    <a:pt x="412290" y="606977"/>
                  </a:cubicBezTo>
                  <a:lnTo>
                    <a:pt x="406555" y="606977"/>
                  </a:lnTo>
                  <a:lnTo>
                    <a:pt x="399320" y="606977"/>
                  </a:lnTo>
                  <a:lnTo>
                    <a:pt x="410878" y="608399"/>
                  </a:lnTo>
                  <a:lnTo>
                    <a:pt x="419525" y="606977"/>
                  </a:lnTo>
                  <a:cubicBezTo>
                    <a:pt x="419083" y="608399"/>
                    <a:pt x="418554" y="609880"/>
                    <a:pt x="418113" y="611302"/>
                  </a:cubicBezTo>
                  <a:lnTo>
                    <a:pt x="429583" y="614147"/>
                  </a:lnTo>
                  <a:lnTo>
                    <a:pt x="436818" y="612724"/>
                  </a:lnTo>
                  <a:lnTo>
                    <a:pt x="445464" y="611302"/>
                  </a:lnTo>
                  <a:lnTo>
                    <a:pt x="449788" y="608399"/>
                  </a:lnTo>
                  <a:cubicBezTo>
                    <a:pt x="450317" y="609347"/>
                    <a:pt x="450758" y="610354"/>
                    <a:pt x="451288" y="611302"/>
                  </a:cubicBezTo>
                  <a:cubicBezTo>
                    <a:pt x="451729" y="611776"/>
                    <a:pt x="452258" y="612250"/>
                    <a:pt x="452699" y="612724"/>
                  </a:cubicBezTo>
                  <a:lnTo>
                    <a:pt x="465669" y="611302"/>
                  </a:lnTo>
                  <a:lnTo>
                    <a:pt x="472904" y="611302"/>
                  </a:lnTo>
                  <a:lnTo>
                    <a:pt x="480051" y="611302"/>
                  </a:lnTo>
                  <a:lnTo>
                    <a:pt x="487286" y="612724"/>
                  </a:lnTo>
                  <a:lnTo>
                    <a:pt x="494521" y="614147"/>
                  </a:lnTo>
                  <a:cubicBezTo>
                    <a:pt x="495932" y="614621"/>
                    <a:pt x="497432" y="615154"/>
                    <a:pt x="498844" y="615628"/>
                  </a:cubicBezTo>
                  <a:lnTo>
                    <a:pt x="504579" y="615628"/>
                  </a:lnTo>
                  <a:lnTo>
                    <a:pt x="507491" y="617050"/>
                  </a:lnTo>
                  <a:lnTo>
                    <a:pt x="511814" y="617050"/>
                  </a:lnTo>
                  <a:cubicBezTo>
                    <a:pt x="515696" y="618472"/>
                    <a:pt x="519490" y="619953"/>
                    <a:pt x="523372" y="621375"/>
                  </a:cubicBezTo>
                  <a:lnTo>
                    <a:pt x="530519" y="622798"/>
                  </a:lnTo>
                  <a:lnTo>
                    <a:pt x="539165" y="622798"/>
                  </a:lnTo>
                  <a:lnTo>
                    <a:pt x="546400" y="622798"/>
                  </a:lnTo>
                  <a:lnTo>
                    <a:pt x="553635" y="622798"/>
                  </a:lnTo>
                  <a:lnTo>
                    <a:pt x="557959" y="622798"/>
                  </a:lnTo>
                  <a:cubicBezTo>
                    <a:pt x="559370" y="624220"/>
                    <a:pt x="560870" y="625701"/>
                    <a:pt x="562282" y="627123"/>
                  </a:cubicBezTo>
                  <a:lnTo>
                    <a:pt x="565105" y="627123"/>
                  </a:lnTo>
                  <a:lnTo>
                    <a:pt x="568017" y="627123"/>
                  </a:lnTo>
                  <a:cubicBezTo>
                    <a:pt x="568458" y="627597"/>
                    <a:pt x="568987" y="628130"/>
                    <a:pt x="569428" y="628604"/>
                  </a:cubicBezTo>
                  <a:lnTo>
                    <a:pt x="569428" y="630027"/>
                  </a:lnTo>
                  <a:lnTo>
                    <a:pt x="588222" y="630027"/>
                  </a:lnTo>
                  <a:lnTo>
                    <a:pt x="593957" y="628604"/>
                  </a:lnTo>
                  <a:cubicBezTo>
                    <a:pt x="595368" y="628130"/>
                    <a:pt x="596868" y="627597"/>
                    <a:pt x="598280" y="627123"/>
                  </a:cubicBezTo>
                  <a:cubicBezTo>
                    <a:pt x="598809" y="626175"/>
                    <a:pt x="599250" y="625227"/>
                    <a:pt x="599780" y="624279"/>
                  </a:cubicBezTo>
                  <a:lnTo>
                    <a:pt x="606927" y="624279"/>
                  </a:lnTo>
                  <a:lnTo>
                    <a:pt x="617073" y="624279"/>
                  </a:lnTo>
                  <a:lnTo>
                    <a:pt x="627131" y="627123"/>
                  </a:lnTo>
                  <a:lnTo>
                    <a:pt x="637190" y="631449"/>
                  </a:lnTo>
                  <a:cubicBezTo>
                    <a:pt x="640542" y="633404"/>
                    <a:pt x="643983" y="635300"/>
                    <a:pt x="647336" y="637255"/>
                  </a:cubicBezTo>
                  <a:lnTo>
                    <a:pt x="653071" y="638678"/>
                  </a:lnTo>
                  <a:cubicBezTo>
                    <a:pt x="655012" y="640100"/>
                    <a:pt x="656865" y="641581"/>
                    <a:pt x="658806" y="643003"/>
                  </a:cubicBezTo>
                  <a:lnTo>
                    <a:pt x="661718" y="644425"/>
                  </a:lnTo>
                  <a:lnTo>
                    <a:pt x="666041" y="644425"/>
                  </a:lnTo>
                  <a:cubicBezTo>
                    <a:pt x="666570" y="643951"/>
                    <a:pt x="667012" y="643477"/>
                    <a:pt x="667541" y="643003"/>
                  </a:cubicBezTo>
                  <a:cubicBezTo>
                    <a:pt x="667982" y="643477"/>
                    <a:pt x="668512" y="643951"/>
                    <a:pt x="668953" y="644425"/>
                  </a:cubicBezTo>
                  <a:lnTo>
                    <a:pt x="668953" y="644477"/>
                  </a:lnTo>
                  <a:lnTo>
                    <a:pt x="671844" y="644477"/>
                  </a:lnTo>
                  <a:lnTo>
                    <a:pt x="684851" y="644477"/>
                  </a:lnTo>
                  <a:cubicBezTo>
                    <a:pt x="689581" y="644981"/>
                    <a:pt x="694508" y="645385"/>
                    <a:pt x="699238" y="645890"/>
                  </a:cubicBezTo>
                  <a:cubicBezTo>
                    <a:pt x="701603" y="646394"/>
                    <a:pt x="704165" y="646798"/>
                    <a:pt x="706530" y="647302"/>
                  </a:cubicBezTo>
                  <a:lnTo>
                    <a:pt x="712245" y="650229"/>
                  </a:lnTo>
                  <a:lnTo>
                    <a:pt x="715004" y="651642"/>
                  </a:lnTo>
                  <a:cubicBezTo>
                    <a:pt x="717961" y="654064"/>
                    <a:pt x="720720" y="656385"/>
                    <a:pt x="723676" y="658807"/>
                  </a:cubicBezTo>
                  <a:lnTo>
                    <a:pt x="729588" y="658807"/>
                  </a:lnTo>
                  <a:cubicBezTo>
                    <a:pt x="730574" y="659312"/>
                    <a:pt x="731362" y="659816"/>
                    <a:pt x="732347" y="660321"/>
                  </a:cubicBezTo>
                  <a:cubicBezTo>
                    <a:pt x="734318" y="661229"/>
                    <a:pt x="736092" y="662238"/>
                    <a:pt x="738063" y="663147"/>
                  </a:cubicBezTo>
                  <a:cubicBezTo>
                    <a:pt x="741413" y="665064"/>
                    <a:pt x="744961" y="666981"/>
                    <a:pt x="748311" y="668899"/>
                  </a:cubicBezTo>
                  <a:lnTo>
                    <a:pt x="768413" y="671826"/>
                  </a:lnTo>
                  <a:lnTo>
                    <a:pt x="777085" y="671826"/>
                  </a:lnTo>
                  <a:lnTo>
                    <a:pt x="780041" y="671826"/>
                  </a:lnTo>
                  <a:cubicBezTo>
                    <a:pt x="782406" y="672835"/>
                    <a:pt x="784771" y="673743"/>
                    <a:pt x="787136" y="674752"/>
                  </a:cubicBezTo>
                  <a:cubicBezTo>
                    <a:pt x="790092" y="676165"/>
                    <a:pt x="792851" y="677578"/>
                    <a:pt x="795807" y="678991"/>
                  </a:cubicBezTo>
                  <a:lnTo>
                    <a:pt x="801523" y="681917"/>
                  </a:lnTo>
                  <a:lnTo>
                    <a:pt x="805859" y="681917"/>
                  </a:lnTo>
                  <a:cubicBezTo>
                    <a:pt x="804479" y="680504"/>
                    <a:pt x="802902" y="678991"/>
                    <a:pt x="801523" y="677578"/>
                  </a:cubicBezTo>
                  <a:cubicBezTo>
                    <a:pt x="801129" y="677073"/>
                    <a:pt x="800537" y="676670"/>
                    <a:pt x="800143" y="676165"/>
                  </a:cubicBezTo>
                  <a:lnTo>
                    <a:pt x="800143" y="674752"/>
                  </a:lnTo>
                  <a:lnTo>
                    <a:pt x="795807" y="674752"/>
                  </a:lnTo>
                  <a:lnTo>
                    <a:pt x="795807" y="671826"/>
                  </a:lnTo>
                  <a:lnTo>
                    <a:pt x="798764" y="671826"/>
                  </a:lnTo>
                  <a:cubicBezTo>
                    <a:pt x="800143" y="671321"/>
                    <a:pt x="801720" y="670917"/>
                    <a:pt x="803099" y="670413"/>
                  </a:cubicBezTo>
                  <a:lnTo>
                    <a:pt x="803120" y="670415"/>
                  </a:lnTo>
                  <a:lnTo>
                    <a:pt x="803025" y="670384"/>
                  </a:lnTo>
                  <a:lnTo>
                    <a:pt x="800143" y="670384"/>
                  </a:lnTo>
                  <a:lnTo>
                    <a:pt x="798702" y="670384"/>
                  </a:lnTo>
                  <a:lnTo>
                    <a:pt x="794379" y="671826"/>
                  </a:lnTo>
                  <a:lnTo>
                    <a:pt x="791491" y="671826"/>
                  </a:lnTo>
                  <a:lnTo>
                    <a:pt x="787168" y="670384"/>
                  </a:lnTo>
                  <a:lnTo>
                    <a:pt x="785727" y="668942"/>
                  </a:lnTo>
                  <a:lnTo>
                    <a:pt x="787168" y="668942"/>
                  </a:lnTo>
                  <a:lnTo>
                    <a:pt x="790050" y="667500"/>
                  </a:lnTo>
                  <a:lnTo>
                    <a:pt x="792937" y="667500"/>
                  </a:lnTo>
                  <a:lnTo>
                    <a:pt x="790050" y="666059"/>
                  </a:lnTo>
                  <a:lnTo>
                    <a:pt x="785727" y="661734"/>
                  </a:lnTo>
                  <a:lnTo>
                    <a:pt x="785727" y="660292"/>
                  </a:lnTo>
                  <a:lnTo>
                    <a:pt x="790050" y="660292"/>
                  </a:lnTo>
                  <a:lnTo>
                    <a:pt x="792937" y="661734"/>
                  </a:lnTo>
                  <a:lnTo>
                    <a:pt x="795820" y="663175"/>
                  </a:lnTo>
                  <a:lnTo>
                    <a:pt x="798702" y="663175"/>
                  </a:lnTo>
                  <a:lnTo>
                    <a:pt x="792937" y="661734"/>
                  </a:lnTo>
                  <a:lnTo>
                    <a:pt x="790050" y="658850"/>
                  </a:lnTo>
                  <a:lnTo>
                    <a:pt x="790050" y="655967"/>
                  </a:lnTo>
                  <a:lnTo>
                    <a:pt x="791491" y="655967"/>
                  </a:lnTo>
                  <a:cubicBezTo>
                    <a:pt x="791972" y="656929"/>
                    <a:pt x="792457" y="657888"/>
                    <a:pt x="792937" y="658850"/>
                  </a:cubicBezTo>
                  <a:lnTo>
                    <a:pt x="794379" y="658850"/>
                  </a:lnTo>
                  <a:lnTo>
                    <a:pt x="795820" y="655967"/>
                  </a:lnTo>
                  <a:lnTo>
                    <a:pt x="800143" y="658850"/>
                  </a:lnTo>
                  <a:lnTo>
                    <a:pt x="803025" y="658850"/>
                  </a:lnTo>
                  <a:lnTo>
                    <a:pt x="803025" y="655967"/>
                  </a:lnTo>
                  <a:lnTo>
                    <a:pt x="801584" y="653084"/>
                  </a:lnTo>
                  <a:lnTo>
                    <a:pt x="805913" y="651642"/>
                  </a:lnTo>
                  <a:lnTo>
                    <a:pt x="808795" y="651642"/>
                  </a:lnTo>
                  <a:lnTo>
                    <a:pt x="817446" y="651642"/>
                  </a:lnTo>
                  <a:lnTo>
                    <a:pt x="818888" y="651642"/>
                  </a:lnTo>
                  <a:lnTo>
                    <a:pt x="818888" y="650200"/>
                  </a:lnTo>
                  <a:lnTo>
                    <a:pt x="818888" y="645875"/>
                  </a:lnTo>
                  <a:lnTo>
                    <a:pt x="821770" y="642992"/>
                  </a:lnTo>
                  <a:lnTo>
                    <a:pt x="824652" y="642992"/>
                  </a:lnTo>
                  <a:lnTo>
                    <a:pt x="828980" y="644434"/>
                  </a:lnTo>
                  <a:lnTo>
                    <a:pt x="826093" y="644434"/>
                  </a:lnTo>
                  <a:lnTo>
                    <a:pt x="826093" y="645875"/>
                  </a:lnTo>
                  <a:lnTo>
                    <a:pt x="830422" y="647317"/>
                  </a:lnTo>
                  <a:lnTo>
                    <a:pt x="833304" y="647317"/>
                  </a:lnTo>
                  <a:lnTo>
                    <a:pt x="834745" y="645875"/>
                  </a:lnTo>
                  <a:lnTo>
                    <a:pt x="834745" y="650200"/>
                  </a:lnTo>
                  <a:lnTo>
                    <a:pt x="831863" y="653084"/>
                  </a:lnTo>
                  <a:lnTo>
                    <a:pt x="823211" y="660292"/>
                  </a:lnTo>
                  <a:lnTo>
                    <a:pt x="818888" y="663175"/>
                  </a:lnTo>
                  <a:lnTo>
                    <a:pt x="817918" y="667054"/>
                  </a:lnTo>
                  <a:cubicBezTo>
                    <a:pt x="819186" y="665765"/>
                    <a:pt x="820584" y="664415"/>
                    <a:pt x="821822" y="663147"/>
                  </a:cubicBezTo>
                  <a:cubicBezTo>
                    <a:pt x="823202" y="662238"/>
                    <a:pt x="824778" y="661229"/>
                    <a:pt x="826158" y="660321"/>
                  </a:cubicBezTo>
                  <a:lnTo>
                    <a:pt x="837589" y="655981"/>
                  </a:lnTo>
                  <a:lnTo>
                    <a:pt x="849216" y="653055"/>
                  </a:lnTo>
                  <a:cubicBezTo>
                    <a:pt x="850596" y="652147"/>
                    <a:pt x="852173" y="651137"/>
                    <a:pt x="853552" y="650229"/>
                  </a:cubicBezTo>
                  <a:cubicBezTo>
                    <a:pt x="853946" y="648816"/>
                    <a:pt x="854538" y="647302"/>
                    <a:pt x="854932" y="645890"/>
                  </a:cubicBezTo>
                  <a:cubicBezTo>
                    <a:pt x="855326" y="645385"/>
                    <a:pt x="855917" y="644981"/>
                    <a:pt x="856311" y="644477"/>
                  </a:cubicBezTo>
                  <a:lnTo>
                    <a:pt x="860647" y="644477"/>
                  </a:lnTo>
                  <a:lnTo>
                    <a:pt x="869319" y="644477"/>
                  </a:lnTo>
                  <a:cubicBezTo>
                    <a:pt x="867348" y="643972"/>
                    <a:pt x="865574" y="643468"/>
                    <a:pt x="863603" y="642963"/>
                  </a:cubicBezTo>
                  <a:cubicBezTo>
                    <a:pt x="863997" y="642055"/>
                    <a:pt x="864589" y="641046"/>
                    <a:pt x="864983" y="640137"/>
                  </a:cubicBezTo>
                  <a:lnTo>
                    <a:pt x="868476" y="639212"/>
                  </a:lnTo>
                  <a:cubicBezTo>
                    <a:pt x="868767" y="639524"/>
                    <a:pt x="869079" y="639831"/>
                    <a:pt x="869319" y="640137"/>
                  </a:cubicBezTo>
                  <a:lnTo>
                    <a:pt x="872275" y="640137"/>
                  </a:lnTo>
                  <a:lnTo>
                    <a:pt x="880946" y="640137"/>
                  </a:lnTo>
                  <a:cubicBezTo>
                    <a:pt x="883311" y="639128"/>
                    <a:pt x="885676" y="638220"/>
                    <a:pt x="888041" y="637211"/>
                  </a:cubicBezTo>
                  <a:cubicBezTo>
                    <a:pt x="888632" y="636706"/>
                    <a:pt x="889027" y="636302"/>
                    <a:pt x="889618" y="635798"/>
                  </a:cubicBezTo>
                  <a:cubicBezTo>
                    <a:pt x="890603" y="634385"/>
                    <a:pt x="891392" y="632871"/>
                    <a:pt x="892377" y="631458"/>
                  </a:cubicBezTo>
                  <a:cubicBezTo>
                    <a:pt x="893362" y="632871"/>
                    <a:pt x="894348" y="634385"/>
                    <a:pt x="895333" y="635798"/>
                  </a:cubicBezTo>
                  <a:cubicBezTo>
                    <a:pt x="895727" y="634789"/>
                    <a:pt x="896319" y="633880"/>
                    <a:pt x="896713" y="632871"/>
                  </a:cubicBezTo>
                  <a:cubicBezTo>
                    <a:pt x="898092" y="631963"/>
                    <a:pt x="899669" y="630954"/>
                    <a:pt x="901049" y="630045"/>
                  </a:cubicBezTo>
                  <a:lnTo>
                    <a:pt x="906764" y="627119"/>
                  </a:lnTo>
                  <a:cubicBezTo>
                    <a:pt x="908735" y="625706"/>
                    <a:pt x="910706" y="624192"/>
                    <a:pt x="912676" y="622779"/>
                  </a:cubicBezTo>
                  <a:cubicBezTo>
                    <a:pt x="912085" y="623284"/>
                    <a:pt x="911691" y="623789"/>
                    <a:pt x="911100" y="624293"/>
                  </a:cubicBezTo>
                  <a:lnTo>
                    <a:pt x="915435" y="624293"/>
                  </a:lnTo>
                  <a:lnTo>
                    <a:pt x="922727" y="627119"/>
                  </a:lnTo>
                  <a:cubicBezTo>
                    <a:pt x="923713" y="626211"/>
                    <a:pt x="924501" y="625201"/>
                    <a:pt x="925487" y="624293"/>
                  </a:cubicBezTo>
                  <a:cubicBezTo>
                    <a:pt x="926078" y="623789"/>
                    <a:pt x="926472" y="623284"/>
                    <a:pt x="927063" y="622779"/>
                  </a:cubicBezTo>
                  <a:cubicBezTo>
                    <a:pt x="928443" y="621871"/>
                    <a:pt x="930019" y="620862"/>
                    <a:pt x="931399" y="619954"/>
                  </a:cubicBezTo>
                  <a:lnTo>
                    <a:pt x="931399" y="622779"/>
                  </a:lnTo>
                  <a:lnTo>
                    <a:pt x="932779" y="622779"/>
                  </a:lnTo>
                  <a:lnTo>
                    <a:pt x="935735" y="622779"/>
                  </a:lnTo>
                  <a:lnTo>
                    <a:pt x="935735" y="628532"/>
                  </a:lnTo>
                  <a:cubicBezTo>
                    <a:pt x="935144" y="629036"/>
                    <a:pt x="934749" y="629541"/>
                    <a:pt x="934158" y="630045"/>
                  </a:cubicBezTo>
                  <a:cubicBezTo>
                    <a:pt x="932779" y="630954"/>
                    <a:pt x="931202" y="631963"/>
                    <a:pt x="929822" y="632871"/>
                  </a:cubicBezTo>
                  <a:cubicBezTo>
                    <a:pt x="925487" y="634284"/>
                    <a:pt x="921348" y="635798"/>
                    <a:pt x="917012" y="637211"/>
                  </a:cubicBezTo>
                  <a:cubicBezTo>
                    <a:pt x="914647" y="638220"/>
                    <a:pt x="912085" y="639128"/>
                    <a:pt x="909720" y="640137"/>
                  </a:cubicBezTo>
                  <a:cubicBezTo>
                    <a:pt x="907749" y="641550"/>
                    <a:pt x="905976" y="643064"/>
                    <a:pt x="904005" y="644477"/>
                  </a:cubicBezTo>
                  <a:lnTo>
                    <a:pt x="902428" y="644477"/>
                  </a:lnTo>
                  <a:lnTo>
                    <a:pt x="899669" y="645890"/>
                  </a:lnTo>
                  <a:lnTo>
                    <a:pt x="896713" y="645890"/>
                  </a:lnTo>
                  <a:cubicBezTo>
                    <a:pt x="897698" y="647302"/>
                    <a:pt x="898684" y="648816"/>
                    <a:pt x="899669" y="650229"/>
                  </a:cubicBezTo>
                  <a:lnTo>
                    <a:pt x="899669" y="651642"/>
                  </a:lnTo>
                  <a:lnTo>
                    <a:pt x="899669" y="654569"/>
                  </a:lnTo>
                  <a:lnTo>
                    <a:pt x="901049" y="654569"/>
                  </a:lnTo>
                  <a:lnTo>
                    <a:pt x="901049" y="655981"/>
                  </a:lnTo>
                  <a:lnTo>
                    <a:pt x="901049" y="661734"/>
                  </a:lnTo>
                  <a:lnTo>
                    <a:pt x="906764" y="658807"/>
                  </a:lnTo>
                  <a:cubicBezTo>
                    <a:pt x="907355" y="656890"/>
                    <a:pt x="907749" y="654972"/>
                    <a:pt x="908341" y="653055"/>
                  </a:cubicBezTo>
                  <a:cubicBezTo>
                    <a:pt x="909326" y="651137"/>
                    <a:pt x="910114" y="649220"/>
                    <a:pt x="911100" y="647302"/>
                  </a:cubicBezTo>
                  <a:cubicBezTo>
                    <a:pt x="912479" y="645890"/>
                    <a:pt x="914056" y="644376"/>
                    <a:pt x="915435" y="642963"/>
                  </a:cubicBezTo>
                  <a:cubicBezTo>
                    <a:pt x="918392" y="641550"/>
                    <a:pt x="921151" y="640036"/>
                    <a:pt x="924107" y="638624"/>
                  </a:cubicBezTo>
                  <a:cubicBezTo>
                    <a:pt x="927063" y="638119"/>
                    <a:pt x="929822" y="637715"/>
                    <a:pt x="932779" y="637211"/>
                  </a:cubicBezTo>
                  <a:cubicBezTo>
                    <a:pt x="935735" y="636706"/>
                    <a:pt x="938494" y="636302"/>
                    <a:pt x="941450" y="635798"/>
                  </a:cubicBezTo>
                  <a:cubicBezTo>
                    <a:pt x="942830" y="634789"/>
                    <a:pt x="944406" y="633880"/>
                    <a:pt x="945786" y="632871"/>
                  </a:cubicBezTo>
                  <a:cubicBezTo>
                    <a:pt x="946771" y="631963"/>
                    <a:pt x="947560" y="630954"/>
                    <a:pt x="948545" y="630045"/>
                  </a:cubicBezTo>
                  <a:cubicBezTo>
                    <a:pt x="948151" y="630954"/>
                    <a:pt x="947560" y="631963"/>
                    <a:pt x="947165" y="632871"/>
                  </a:cubicBezTo>
                  <a:cubicBezTo>
                    <a:pt x="946771" y="633880"/>
                    <a:pt x="946180" y="634789"/>
                    <a:pt x="945786" y="635798"/>
                  </a:cubicBezTo>
                  <a:cubicBezTo>
                    <a:pt x="944800" y="636302"/>
                    <a:pt x="943815" y="636706"/>
                    <a:pt x="942830" y="637211"/>
                  </a:cubicBezTo>
                  <a:lnTo>
                    <a:pt x="942830" y="640137"/>
                  </a:lnTo>
                  <a:lnTo>
                    <a:pt x="947165" y="640137"/>
                  </a:lnTo>
                  <a:lnTo>
                    <a:pt x="948545" y="640137"/>
                  </a:lnTo>
                  <a:lnTo>
                    <a:pt x="954457" y="638624"/>
                  </a:lnTo>
                  <a:cubicBezTo>
                    <a:pt x="955837" y="636706"/>
                    <a:pt x="957414" y="634789"/>
                    <a:pt x="958793" y="632871"/>
                  </a:cubicBezTo>
                  <a:cubicBezTo>
                    <a:pt x="960764" y="630045"/>
                    <a:pt x="962538" y="627119"/>
                    <a:pt x="964509" y="624293"/>
                  </a:cubicBezTo>
                  <a:cubicBezTo>
                    <a:pt x="964903" y="623789"/>
                    <a:pt x="965494" y="623284"/>
                    <a:pt x="965888" y="622779"/>
                  </a:cubicBezTo>
                  <a:lnTo>
                    <a:pt x="971801" y="622779"/>
                  </a:lnTo>
                  <a:cubicBezTo>
                    <a:pt x="974165" y="622275"/>
                    <a:pt x="976530" y="621871"/>
                    <a:pt x="978895" y="621367"/>
                  </a:cubicBezTo>
                  <a:cubicBezTo>
                    <a:pt x="975939" y="620862"/>
                    <a:pt x="973180" y="620458"/>
                    <a:pt x="970224" y="619954"/>
                  </a:cubicBezTo>
                  <a:lnTo>
                    <a:pt x="970224" y="615614"/>
                  </a:lnTo>
                  <a:cubicBezTo>
                    <a:pt x="968844" y="615110"/>
                    <a:pt x="967268" y="614706"/>
                    <a:pt x="965888" y="614201"/>
                  </a:cubicBezTo>
                  <a:cubicBezTo>
                    <a:pt x="965494" y="613192"/>
                    <a:pt x="964903" y="612284"/>
                    <a:pt x="964509" y="611275"/>
                  </a:cubicBezTo>
                  <a:cubicBezTo>
                    <a:pt x="964903" y="610266"/>
                    <a:pt x="965494" y="609357"/>
                    <a:pt x="965888" y="608348"/>
                  </a:cubicBezTo>
                  <a:lnTo>
                    <a:pt x="971801" y="608348"/>
                  </a:lnTo>
                  <a:cubicBezTo>
                    <a:pt x="973771" y="609761"/>
                    <a:pt x="975545" y="611275"/>
                    <a:pt x="977516" y="612688"/>
                  </a:cubicBezTo>
                  <a:cubicBezTo>
                    <a:pt x="979881" y="613697"/>
                    <a:pt x="982246" y="614605"/>
                    <a:pt x="984611" y="615614"/>
                  </a:cubicBezTo>
                  <a:cubicBezTo>
                    <a:pt x="987961" y="619449"/>
                    <a:pt x="991509" y="623284"/>
                    <a:pt x="994859" y="627119"/>
                  </a:cubicBezTo>
                  <a:cubicBezTo>
                    <a:pt x="996830" y="630449"/>
                    <a:pt x="998604" y="633880"/>
                    <a:pt x="1000574" y="637211"/>
                  </a:cubicBezTo>
                  <a:cubicBezTo>
                    <a:pt x="1001560" y="639128"/>
                    <a:pt x="1002348" y="641046"/>
                    <a:pt x="1003333" y="642963"/>
                  </a:cubicBezTo>
                  <a:lnTo>
                    <a:pt x="1010625" y="647302"/>
                  </a:lnTo>
                  <a:cubicBezTo>
                    <a:pt x="1013582" y="649220"/>
                    <a:pt x="1016341" y="651137"/>
                    <a:pt x="1019297" y="653055"/>
                  </a:cubicBezTo>
                  <a:cubicBezTo>
                    <a:pt x="1021662" y="653559"/>
                    <a:pt x="1024224" y="654064"/>
                    <a:pt x="1026589" y="654569"/>
                  </a:cubicBezTo>
                  <a:lnTo>
                    <a:pt x="1032304" y="654569"/>
                  </a:lnTo>
                  <a:cubicBezTo>
                    <a:pt x="1033290" y="654064"/>
                    <a:pt x="1034078" y="653559"/>
                    <a:pt x="1035063" y="653055"/>
                  </a:cubicBezTo>
                  <a:cubicBezTo>
                    <a:pt x="1033093" y="652550"/>
                    <a:pt x="1031319" y="652147"/>
                    <a:pt x="1029348" y="651642"/>
                  </a:cubicBezTo>
                  <a:cubicBezTo>
                    <a:pt x="1027969" y="652147"/>
                    <a:pt x="1026392" y="652550"/>
                    <a:pt x="1025012" y="653055"/>
                  </a:cubicBezTo>
                  <a:lnTo>
                    <a:pt x="1032304" y="650229"/>
                  </a:lnTo>
                  <a:cubicBezTo>
                    <a:pt x="1032698" y="649220"/>
                    <a:pt x="1033290" y="648312"/>
                    <a:pt x="1033684" y="647302"/>
                  </a:cubicBezTo>
                  <a:cubicBezTo>
                    <a:pt x="1032304" y="646798"/>
                    <a:pt x="1030728" y="646394"/>
                    <a:pt x="1029348" y="645890"/>
                  </a:cubicBezTo>
                  <a:lnTo>
                    <a:pt x="1029348" y="642963"/>
                  </a:lnTo>
                  <a:cubicBezTo>
                    <a:pt x="1030728" y="642055"/>
                    <a:pt x="1032304" y="641046"/>
                    <a:pt x="1033684" y="640137"/>
                  </a:cubicBezTo>
                  <a:lnTo>
                    <a:pt x="1036640" y="640137"/>
                  </a:lnTo>
                  <a:lnTo>
                    <a:pt x="1042355" y="640137"/>
                  </a:lnTo>
                  <a:cubicBezTo>
                    <a:pt x="1040385" y="639633"/>
                    <a:pt x="1038611" y="639128"/>
                    <a:pt x="1036640" y="638624"/>
                  </a:cubicBezTo>
                  <a:lnTo>
                    <a:pt x="1033684" y="638624"/>
                  </a:lnTo>
                  <a:lnTo>
                    <a:pt x="1033684" y="637211"/>
                  </a:lnTo>
                  <a:lnTo>
                    <a:pt x="1033684" y="635798"/>
                  </a:lnTo>
                  <a:lnTo>
                    <a:pt x="1039399" y="632871"/>
                  </a:lnTo>
                  <a:cubicBezTo>
                    <a:pt x="1042355" y="631963"/>
                    <a:pt x="1045115" y="630954"/>
                    <a:pt x="1048071" y="630045"/>
                  </a:cubicBezTo>
                  <a:lnTo>
                    <a:pt x="1040976" y="630045"/>
                  </a:lnTo>
                  <a:lnTo>
                    <a:pt x="1036640" y="630045"/>
                  </a:lnTo>
                  <a:cubicBezTo>
                    <a:pt x="1036049" y="630550"/>
                    <a:pt x="1035655" y="630954"/>
                    <a:pt x="1035063" y="631458"/>
                  </a:cubicBezTo>
                  <a:cubicBezTo>
                    <a:pt x="1034669" y="630954"/>
                    <a:pt x="1034078" y="630550"/>
                    <a:pt x="1033684" y="630045"/>
                  </a:cubicBezTo>
                  <a:cubicBezTo>
                    <a:pt x="1034078" y="629541"/>
                    <a:pt x="1034669" y="629036"/>
                    <a:pt x="1035063" y="628532"/>
                  </a:cubicBezTo>
                  <a:lnTo>
                    <a:pt x="1040976" y="628532"/>
                  </a:lnTo>
                  <a:lnTo>
                    <a:pt x="1048071" y="628532"/>
                  </a:lnTo>
                  <a:lnTo>
                    <a:pt x="1049647" y="628532"/>
                  </a:lnTo>
                  <a:lnTo>
                    <a:pt x="1051027" y="628532"/>
                  </a:lnTo>
                  <a:lnTo>
                    <a:pt x="1051027" y="630045"/>
                  </a:lnTo>
                  <a:cubicBezTo>
                    <a:pt x="1050633" y="630954"/>
                    <a:pt x="1050042" y="631963"/>
                    <a:pt x="1049647" y="632871"/>
                  </a:cubicBezTo>
                  <a:cubicBezTo>
                    <a:pt x="1050042" y="635293"/>
                    <a:pt x="1050633" y="637715"/>
                    <a:pt x="1051027" y="640137"/>
                  </a:cubicBezTo>
                  <a:cubicBezTo>
                    <a:pt x="1053983" y="641046"/>
                    <a:pt x="1056742" y="642055"/>
                    <a:pt x="1059699" y="642963"/>
                  </a:cubicBezTo>
                  <a:lnTo>
                    <a:pt x="1056742" y="644477"/>
                  </a:lnTo>
                  <a:cubicBezTo>
                    <a:pt x="1055363" y="644981"/>
                    <a:pt x="1053786" y="645385"/>
                    <a:pt x="1052407" y="645890"/>
                  </a:cubicBezTo>
                  <a:cubicBezTo>
                    <a:pt x="1052012" y="647302"/>
                    <a:pt x="1051421" y="648816"/>
                    <a:pt x="1051027" y="650229"/>
                  </a:cubicBezTo>
                  <a:lnTo>
                    <a:pt x="1051027" y="654569"/>
                  </a:lnTo>
                  <a:cubicBezTo>
                    <a:pt x="1053983" y="655073"/>
                    <a:pt x="1056742" y="655477"/>
                    <a:pt x="1059699" y="655981"/>
                  </a:cubicBezTo>
                  <a:cubicBezTo>
                    <a:pt x="1061669" y="655477"/>
                    <a:pt x="1063443" y="655073"/>
                    <a:pt x="1065414" y="654569"/>
                  </a:cubicBezTo>
                  <a:lnTo>
                    <a:pt x="1071129" y="654569"/>
                  </a:lnTo>
                  <a:cubicBezTo>
                    <a:pt x="1072509" y="653559"/>
                    <a:pt x="1074085" y="652651"/>
                    <a:pt x="1075465" y="651642"/>
                  </a:cubicBezTo>
                  <a:cubicBezTo>
                    <a:pt x="1076450" y="650229"/>
                    <a:pt x="1077436" y="648715"/>
                    <a:pt x="1078421" y="647302"/>
                  </a:cubicBezTo>
                  <a:cubicBezTo>
                    <a:pt x="1078815" y="646394"/>
                    <a:pt x="1079407" y="645385"/>
                    <a:pt x="1079801" y="644477"/>
                  </a:cubicBezTo>
                  <a:cubicBezTo>
                    <a:pt x="1080195" y="643064"/>
                    <a:pt x="1080786" y="641550"/>
                    <a:pt x="1081180" y="640137"/>
                  </a:cubicBezTo>
                  <a:cubicBezTo>
                    <a:pt x="1082560" y="639128"/>
                    <a:pt x="1084137" y="638220"/>
                    <a:pt x="1085516" y="637211"/>
                  </a:cubicBezTo>
                  <a:lnTo>
                    <a:pt x="1089852" y="637211"/>
                  </a:lnTo>
                  <a:lnTo>
                    <a:pt x="1097144" y="637211"/>
                  </a:lnTo>
                  <a:cubicBezTo>
                    <a:pt x="1101480" y="637715"/>
                    <a:pt x="1105815" y="638119"/>
                    <a:pt x="1110151" y="638624"/>
                  </a:cubicBezTo>
                  <a:lnTo>
                    <a:pt x="1124538" y="640137"/>
                  </a:lnTo>
                  <a:lnTo>
                    <a:pt x="1140305" y="647302"/>
                  </a:lnTo>
                  <a:lnTo>
                    <a:pt x="1153312" y="654569"/>
                  </a:lnTo>
                  <a:cubicBezTo>
                    <a:pt x="1157648" y="655073"/>
                    <a:pt x="1161983" y="655477"/>
                    <a:pt x="1166319" y="655981"/>
                  </a:cubicBezTo>
                  <a:cubicBezTo>
                    <a:pt x="1170655" y="657394"/>
                    <a:pt x="1174991" y="658908"/>
                    <a:pt x="1179327" y="660321"/>
                  </a:cubicBezTo>
                  <a:lnTo>
                    <a:pt x="1195093" y="666073"/>
                  </a:lnTo>
                  <a:cubicBezTo>
                    <a:pt x="1199035" y="667486"/>
                    <a:pt x="1202779" y="669000"/>
                    <a:pt x="1206721" y="670413"/>
                  </a:cubicBezTo>
                  <a:cubicBezTo>
                    <a:pt x="1210465" y="670917"/>
                    <a:pt x="1214407" y="671321"/>
                    <a:pt x="1218151" y="671826"/>
                  </a:cubicBezTo>
                  <a:cubicBezTo>
                    <a:pt x="1223473" y="672835"/>
                    <a:pt x="1228794" y="673743"/>
                    <a:pt x="1234115" y="674752"/>
                  </a:cubicBezTo>
                  <a:cubicBezTo>
                    <a:pt x="1236480" y="675257"/>
                    <a:pt x="1238845" y="675660"/>
                    <a:pt x="1241210" y="676165"/>
                  </a:cubicBezTo>
                  <a:cubicBezTo>
                    <a:pt x="1241801" y="675660"/>
                    <a:pt x="1242195" y="675257"/>
                    <a:pt x="1242786" y="674752"/>
                  </a:cubicBezTo>
                  <a:lnTo>
                    <a:pt x="1244166" y="674752"/>
                  </a:lnTo>
                  <a:cubicBezTo>
                    <a:pt x="1242195" y="673339"/>
                    <a:pt x="1240422" y="671826"/>
                    <a:pt x="1238451" y="670413"/>
                  </a:cubicBezTo>
                  <a:lnTo>
                    <a:pt x="1244166" y="670413"/>
                  </a:lnTo>
                  <a:lnTo>
                    <a:pt x="1245546" y="670413"/>
                  </a:lnTo>
                  <a:cubicBezTo>
                    <a:pt x="1246925" y="669908"/>
                    <a:pt x="1248502" y="669404"/>
                    <a:pt x="1249881" y="668899"/>
                  </a:cubicBezTo>
                  <a:lnTo>
                    <a:pt x="1252838" y="668899"/>
                  </a:lnTo>
                  <a:cubicBezTo>
                    <a:pt x="1254808" y="669404"/>
                    <a:pt x="1256582" y="669908"/>
                    <a:pt x="1258553" y="670413"/>
                  </a:cubicBezTo>
                  <a:cubicBezTo>
                    <a:pt x="1262495" y="671826"/>
                    <a:pt x="1266239" y="673339"/>
                    <a:pt x="1270181" y="674752"/>
                  </a:cubicBezTo>
                  <a:cubicBezTo>
                    <a:pt x="1272152" y="675660"/>
                    <a:pt x="1273925" y="676670"/>
                    <a:pt x="1275896" y="677578"/>
                  </a:cubicBezTo>
                  <a:cubicBezTo>
                    <a:pt x="1278261" y="679495"/>
                    <a:pt x="1280823" y="681413"/>
                    <a:pt x="1283188" y="683330"/>
                  </a:cubicBezTo>
                  <a:lnTo>
                    <a:pt x="1290283" y="689083"/>
                  </a:lnTo>
                  <a:cubicBezTo>
                    <a:pt x="1291268" y="690092"/>
                    <a:pt x="1292254" y="691000"/>
                    <a:pt x="1293239" y="692009"/>
                  </a:cubicBezTo>
                  <a:lnTo>
                    <a:pt x="1293239" y="694936"/>
                  </a:lnTo>
                  <a:cubicBezTo>
                    <a:pt x="1292845" y="695844"/>
                    <a:pt x="1292254" y="696853"/>
                    <a:pt x="1291860" y="697761"/>
                  </a:cubicBezTo>
                  <a:lnTo>
                    <a:pt x="1284568" y="697761"/>
                  </a:lnTo>
                  <a:lnTo>
                    <a:pt x="1281611" y="697761"/>
                  </a:lnTo>
                  <a:cubicBezTo>
                    <a:pt x="1280232" y="698266"/>
                    <a:pt x="1278655" y="698670"/>
                    <a:pt x="1277276" y="699174"/>
                  </a:cubicBezTo>
                  <a:cubicBezTo>
                    <a:pt x="1276881" y="699679"/>
                    <a:pt x="1276290" y="700183"/>
                    <a:pt x="1275896" y="700688"/>
                  </a:cubicBezTo>
                  <a:lnTo>
                    <a:pt x="1272940" y="700688"/>
                  </a:lnTo>
                  <a:cubicBezTo>
                    <a:pt x="1271560" y="701193"/>
                    <a:pt x="1269984" y="701596"/>
                    <a:pt x="1268604" y="702101"/>
                  </a:cubicBezTo>
                  <a:lnTo>
                    <a:pt x="1267224" y="702101"/>
                  </a:lnTo>
                  <a:lnTo>
                    <a:pt x="1267224" y="707853"/>
                  </a:lnTo>
                  <a:lnTo>
                    <a:pt x="1265845" y="707853"/>
                  </a:lnTo>
                  <a:cubicBezTo>
                    <a:pt x="1264465" y="708358"/>
                    <a:pt x="1262889" y="708762"/>
                    <a:pt x="1261509" y="709266"/>
                  </a:cubicBezTo>
                  <a:lnTo>
                    <a:pt x="1260130" y="709266"/>
                  </a:lnTo>
                  <a:cubicBezTo>
                    <a:pt x="1259538" y="709771"/>
                    <a:pt x="1259144" y="710275"/>
                    <a:pt x="1258553" y="710780"/>
                  </a:cubicBezTo>
                  <a:lnTo>
                    <a:pt x="1265845" y="710780"/>
                  </a:lnTo>
                  <a:cubicBezTo>
                    <a:pt x="1268801" y="711688"/>
                    <a:pt x="1271560" y="712697"/>
                    <a:pt x="1274516" y="713606"/>
                  </a:cubicBezTo>
                  <a:cubicBezTo>
                    <a:pt x="1279838" y="715018"/>
                    <a:pt x="1284962" y="716532"/>
                    <a:pt x="1290283" y="717945"/>
                  </a:cubicBezTo>
                  <a:cubicBezTo>
                    <a:pt x="1295604" y="718954"/>
                    <a:pt x="1300925" y="719862"/>
                    <a:pt x="1306246" y="720872"/>
                  </a:cubicBezTo>
                  <a:cubicBezTo>
                    <a:pt x="1310582" y="719862"/>
                    <a:pt x="1314918" y="718954"/>
                    <a:pt x="1319254" y="717945"/>
                  </a:cubicBezTo>
                  <a:cubicBezTo>
                    <a:pt x="1322998" y="717440"/>
                    <a:pt x="1326940" y="717037"/>
                    <a:pt x="1330684" y="716532"/>
                  </a:cubicBezTo>
                  <a:cubicBezTo>
                    <a:pt x="1332655" y="717037"/>
                    <a:pt x="1334429" y="717440"/>
                    <a:pt x="1336400" y="717945"/>
                  </a:cubicBezTo>
                  <a:lnTo>
                    <a:pt x="1342312" y="717945"/>
                  </a:lnTo>
                  <a:cubicBezTo>
                    <a:pt x="1342706" y="717440"/>
                    <a:pt x="1343298" y="717037"/>
                    <a:pt x="1343692" y="716532"/>
                  </a:cubicBezTo>
                  <a:lnTo>
                    <a:pt x="1348028" y="716532"/>
                  </a:lnTo>
                  <a:cubicBezTo>
                    <a:pt x="1350393" y="715523"/>
                    <a:pt x="1352758" y="714615"/>
                    <a:pt x="1355122" y="713606"/>
                  </a:cubicBezTo>
                  <a:lnTo>
                    <a:pt x="1358079" y="713606"/>
                  </a:lnTo>
                  <a:lnTo>
                    <a:pt x="1358079" y="716532"/>
                  </a:lnTo>
                  <a:cubicBezTo>
                    <a:pt x="1359064" y="715523"/>
                    <a:pt x="1360049" y="714615"/>
                    <a:pt x="1361035" y="713606"/>
                  </a:cubicBezTo>
                  <a:lnTo>
                    <a:pt x="1363794" y="713606"/>
                  </a:lnTo>
                  <a:lnTo>
                    <a:pt x="1371086" y="710780"/>
                  </a:lnTo>
                  <a:cubicBezTo>
                    <a:pt x="1373451" y="709771"/>
                    <a:pt x="1375816" y="708862"/>
                    <a:pt x="1378181" y="707853"/>
                  </a:cubicBezTo>
                  <a:lnTo>
                    <a:pt x="1382517" y="707853"/>
                  </a:lnTo>
                  <a:lnTo>
                    <a:pt x="1385473" y="707853"/>
                  </a:lnTo>
                  <a:lnTo>
                    <a:pt x="1385473" y="709266"/>
                  </a:lnTo>
                  <a:lnTo>
                    <a:pt x="1385473" y="710780"/>
                  </a:lnTo>
                  <a:lnTo>
                    <a:pt x="1386852" y="710780"/>
                  </a:lnTo>
                  <a:cubicBezTo>
                    <a:pt x="1387838" y="711688"/>
                    <a:pt x="1388823" y="712697"/>
                    <a:pt x="1389809" y="713606"/>
                  </a:cubicBezTo>
                  <a:cubicBezTo>
                    <a:pt x="1390794" y="715018"/>
                    <a:pt x="1391779" y="716532"/>
                    <a:pt x="1392765" y="717945"/>
                  </a:cubicBezTo>
                  <a:cubicBezTo>
                    <a:pt x="1394736" y="717440"/>
                    <a:pt x="1396509" y="717037"/>
                    <a:pt x="1398480" y="716532"/>
                  </a:cubicBezTo>
                  <a:lnTo>
                    <a:pt x="1405575" y="716532"/>
                  </a:lnTo>
                  <a:cubicBezTo>
                    <a:pt x="1406166" y="717945"/>
                    <a:pt x="1406561" y="719459"/>
                    <a:pt x="1407152" y="720872"/>
                  </a:cubicBezTo>
                  <a:lnTo>
                    <a:pt x="1407152" y="723697"/>
                  </a:lnTo>
                  <a:cubicBezTo>
                    <a:pt x="1407546" y="725110"/>
                    <a:pt x="1408137" y="726624"/>
                    <a:pt x="1408531" y="728037"/>
                  </a:cubicBezTo>
                  <a:cubicBezTo>
                    <a:pt x="1408926" y="729046"/>
                    <a:pt x="1409517" y="729954"/>
                    <a:pt x="1409911" y="730963"/>
                  </a:cubicBezTo>
                  <a:lnTo>
                    <a:pt x="1412867" y="725211"/>
                  </a:lnTo>
                  <a:cubicBezTo>
                    <a:pt x="1413261" y="724707"/>
                    <a:pt x="1413853" y="724202"/>
                    <a:pt x="1414247" y="723697"/>
                  </a:cubicBezTo>
                  <a:lnTo>
                    <a:pt x="1417203" y="723697"/>
                  </a:lnTo>
                  <a:lnTo>
                    <a:pt x="1420159" y="730963"/>
                  </a:lnTo>
                  <a:lnTo>
                    <a:pt x="1420159" y="729450"/>
                  </a:lnTo>
                  <a:lnTo>
                    <a:pt x="1421539" y="729450"/>
                  </a:lnTo>
                  <a:cubicBezTo>
                    <a:pt x="1422918" y="729954"/>
                    <a:pt x="1424495" y="730459"/>
                    <a:pt x="1425874" y="730963"/>
                  </a:cubicBezTo>
                  <a:cubicBezTo>
                    <a:pt x="1427254" y="732881"/>
                    <a:pt x="1428831" y="734798"/>
                    <a:pt x="1430210" y="736716"/>
                  </a:cubicBezTo>
                  <a:cubicBezTo>
                    <a:pt x="1431196" y="737624"/>
                    <a:pt x="1431984" y="738633"/>
                    <a:pt x="1432969" y="739542"/>
                  </a:cubicBezTo>
                  <a:cubicBezTo>
                    <a:pt x="1432575" y="740046"/>
                    <a:pt x="1431984" y="740551"/>
                    <a:pt x="1431590" y="741055"/>
                  </a:cubicBezTo>
                  <a:lnTo>
                    <a:pt x="1431590" y="743881"/>
                  </a:lnTo>
                  <a:lnTo>
                    <a:pt x="1428634" y="743881"/>
                  </a:lnTo>
                  <a:cubicBezTo>
                    <a:pt x="1426269" y="742973"/>
                    <a:pt x="1423904" y="741964"/>
                    <a:pt x="1421539" y="741055"/>
                  </a:cubicBezTo>
                  <a:cubicBezTo>
                    <a:pt x="1419568" y="740551"/>
                    <a:pt x="1417794" y="740046"/>
                    <a:pt x="1415823" y="739542"/>
                  </a:cubicBezTo>
                  <a:cubicBezTo>
                    <a:pt x="1416217" y="740046"/>
                    <a:pt x="1416809" y="740551"/>
                    <a:pt x="1417203" y="741055"/>
                  </a:cubicBezTo>
                  <a:cubicBezTo>
                    <a:pt x="1418582" y="741964"/>
                    <a:pt x="1420159" y="742973"/>
                    <a:pt x="1421539" y="743881"/>
                  </a:cubicBezTo>
                  <a:cubicBezTo>
                    <a:pt x="1422918" y="744386"/>
                    <a:pt x="1424495" y="744890"/>
                    <a:pt x="1425874" y="745395"/>
                  </a:cubicBezTo>
                  <a:cubicBezTo>
                    <a:pt x="1426860" y="746303"/>
                    <a:pt x="1427648" y="747312"/>
                    <a:pt x="1428634" y="748220"/>
                  </a:cubicBezTo>
                  <a:cubicBezTo>
                    <a:pt x="1427648" y="749230"/>
                    <a:pt x="1426860" y="750138"/>
                    <a:pt x="1425874" y="751147"/>
                  </a:cubicBezTo>
                  <a:lnTo>
                    <a:pt x="1424495" y="751147"/>
                  </a:lnTo>
                  <a:cubicBezTo>
                    <a:pt x="1426466" y="751652"/>
                    <a:pt x="1428239" y="752055"/>
                    <a:pt x="1430210" y="752560"/>
                  </a:cubicBezTo>
                  <a:cubicBezTo>
                    <a:pt x="1430604" y="753065"/>
                    <a:pt x="1431196" y="753468"/>
                    <a:pt x="1431590" y="753973"/>
                  </a:cubicBezTo>
                  <a:cubicBezTo>
                    <a:pt x="1431984" y="754982"/>
                    <a:pt x="1432575" y="755890"/>
                    <a:pt x="1432969" y="756899"/>
                  </a:cubicBezTo>
                  <a:lnTo>
                    <a:pt x="1432969" y="753973"/>
                  </a:lnTo>
                  <a:cubicBezTo>
                    <a:pt x="1435334" y="756395"/>
                    <a:pt x="1437896" y="758817"/>
                    <a:pt x="1440261" y="761239"/>
                  </a:cubicBezTo>
                  <a:cubicBezTo>
                    <a:pt x="1441641" y="763156"/>
                    <a:pt x="1443218" y="765074"/>
                    <a:pt x="1444597" y="766991"/>
                  </a:cubicBezTo>
                  <a:cubicBezTo>
                    <a:pt x="1445977" y="767496"/>
                    <a:pt x="1447553" y="767899"/>
                    <a:pt x="1448933" y="768404"/>
                  </a:cubicBezTo>
                  <a:cubicBezTo>
                    <a:pt x="1445977" y="765477"/>
                    <a:pt x="1443218" y="762652"/>
                    <a:pt x="1440261" y="759725"/>
                  </a:cubicBezTo>
                  <a:lnTo>
                    <a:pt x="1437305" y="755487"/>
                  </a:lnTo>
                  <a:lnTo>
                    <a:pt x="1437305" y="753973"/>
                  </a:lnTo>
                  <a:lnTo>
                    <a:pt x="1437305" y="752560"/>
                  </a:lnTo>
                  <a:lnTo>
                    <a:pt x="1437305" y="748220"/>
                  </a:lnTo>
                  <a:cubicBezTo>
                    <a:pt x="1436911" y="747312"/>
                    <a:pt x="1436320" y="746303"/>
                    <a:pt x="1435926" y="745395"/>
                  </a:cubicBezTo>
                  <a:lnTo>
                    <a:pt x="1437305" y="745395"/>
                  </a:lnTo>
                  <a:lnTo>
                    <a:pt x="1438882" y="745395"/>
                  </a:lnTo>
                  <a:cubicBezTo>
                    <a:pt x="1439276" y="744890"/>
                    <a:pt x="1439867" y="744386"/>
                    <a:pt x="1440261" y="743881"/>
                  </a:cubicBezTo>
                  <a:lnTo>
                    <a:pt x="1440261" y="746808"/>
                  </a:lnTo>
                  <a:cubicBezTo>
                    <a:pt x="1439867" y="747312"/>
                    <a:pt x="1439276" y="747716"/>
                    <a:pt x="1438882" y="748220"/>
                  </a:cubicBezTo>
                  <a:cubicBezTo>
                    <a:pt x="1440261" y="749230"/>
                    <a:pt x="1441838" y="750138"/>
                    <a:pt x="1443218" y="751147"/>
                  </a:cubicBezTo>
                  <a:cubicBezTo>
                    <a:pt x="1443612" y="750138"/>
                    <a:pt x="1444203" y="749230"/>
                    <a:pt x="1444597" y="748220"/>
                  </a:cubicBezTo>
                  <a:lnTo>
                    <a:pt x="1444597" y="746808"/>
                  </a:lnTo>
                  <a:cubicBezTo>
                    <a:pt x="1445977" y="747312"/>
                    <a:pt x="1447553" y="747716"/>
                    <a:pt x="1448933" y="748220"/>
                  </a:cubicBezTo>
                  <a:cubicBezTo>
                    <a:pt x="1448539" y="747312"/>
                    <a:pt x="1447947" y="746303"/>
                    <a:pt x="1447553" y="745395"/>
                  </a:cubicBezTo>
                  <a:cubicBezTo>
                    <a:pt x="1446962" y="744890"/>
                    <a:pt x="1446568" y="744386"/>
                    <a:pt x="1445977" y="743881"/>
                  </a:cubicBezTo>
                  <a:lnTo>
                    <a:pt x="1445977" y="741055"/>
                  </a:lnTo>
                  <a:lnTo>
                    <a:pt x="1445977" y="738129"/>
                  </a:lnTo>
                  <a:lnTo>
                    <a:pt x="1443218" y="736716"/>
                  </a:lnTo>
                  <a:cubicBezTo>
                    <a:pt x="1442232" y="735303"/>
                    <a:pt x="1441247" y="733789"/>
                    <a:pt x="1440261" y="732376"/>
                  </a:cubicBezTo>
                  <a:cubicBezTo>
                    <a:pt x="1439867" y="731367"/>
                    <a:pt x="1439276" y="730459"/>
                    <a:pt x="1438882" y="729450"/>
                  </a:cubicBezTo>
                  <a:lnTo>
                    <a:pt x="1438882" y="725211"/>
                  </a:lnTo>
                  <a:lnTo>
                    <a:pt x="1435926" y="723697"/>
                  </a:lnTo>
                  <a:cubicBezTo>
                    <a:pt x="1434546" y="721275"/>
                    <a:pt x="1432969" y="718954"/>
                    <a:pt x="1431590" y="716532"/>
                  </a:cubicBezTo>
                  <a:lnTo>
                    <a:pt x="1431590" y="713606"/>
                  </a:lnTo>
                  <a:cubicBezTo>
                    <a:pt x="1431984" y="712697"/>
                    <a:pt x="1432575" y="711688"/>
                    <a:pt x="1432969" y="710780"/>
                  </a:cubicBezTo>
                  <a:lnTo>
                    <a:pt x="1437305" y="710780"/>
                  </a:lnTo>
                  <a:cubicBezTo>
                    <a:pt x="1437896" y="710275"/>
                    <a:pt x="1438291" y="709771"/>
                    <a:pt x="1438882" y="709266"/>
                  </a:cubicBezTo>
                  <a:lnTo>
                    <a:pt x="1435926" y="709266"/>
                  </a:lnTo>
                  <a:cubicBezTo>
                    <a:pt x="1434940" y="708358"/>
                    <a:pt x="1433955" y="707349"/>
                    <a:pt x="1432969" y="706440"/>
                  </a:cubicBezTo>
                  <a:cubicBezTo>
                    <a:pt x="1433955" y="705936"/>
                    <a:pt x="1434940" y="705532"/>
                    <a:pt x="1435926" y="705028"/>
                  </a:cubicBezTo>
                  <a:lnTo>
                    <a:pt x="1437305" y="705028"/>
                  </a:lnTo>
                  <a:lnTo>
                    <a:pt x="1437305" y="706173"/>
                  </a:lnTo>
                  <a:lnTo>
                    <a:pt x="1435926" y="706440"/>
                  </a:lnTo>
                  <a:lnTo>
                    <a:pt x="1437305" y="706440"/>
                  </a:lnTo>
                  <a:lnTo>
                    <a:pt x="1437305" y="706173"/>
                  </a:lnTo>
                  <a:cubicBezTo>
                    <a:pt x="1439264" y="705778"/>
                    <a:pt x="1441305" y="705436"/>
                    <a:pt x="1443218" y="705028"/>
                  </a:cubicBezTo>
                  <a:lnTo>
                    <a:pt x="1448933" y="702101"/>
                  </a:lnTo>
                  <a:lnTo>
                    <a:pt x="1453269" y="702101"/>
                  </a:lnTo>
                  <a:cubicBezTo>
                    <a:pt x="1455239" y="701596"/>
                    <a:pt x="1457013" y="701193"/>
                    <a:pt x="1458984" y="700688"/>
                  </a:cubicBezTo>
                  <a:lnTo>
                    <a:pt x="1461940" y="700688"/>
                  </a:lnTo>
                  <a:cubicBezTo>
                    <a:pt x="1462334" y="700183"/>
                    <a:pt x="1462926" y="699679"/>
                    <a:pt x="1463320" y="699174"/>
                  </a:cubicBezTo>
                  <a:cubicBezTo>
                    <a:pt x="1463714" y="697761"/>
                    <a:pt x="1464305" y="696349"/>
                    <a:pt x="1464699" y="694936"/>
                  </a:cubicBezTo>
                  <a:cubicBezTo>
                    <a:pt x="1466079" y="694431"/>
                    <a:pt x="1467656" y="693927"/>
                    <a:pt x="1469035" y="693422"/>
                  </a:cubicBezTo>
                  <a:cubicBezTo>
                    <a:pt x="1471991" y="692917"/>
                    <a:pt x="1474750" y="692514"/>
                    <a:pt x="1477707" y="692009"/>
                  </a:cubicBezTo>
                  <a:cubicBezTo>
                    <a:pt x="1479086" y="691505"/>
                    <a:pt x="1480663" y="691101"/>
                    <a:pt x="1482042" y="690596"/>
                  </a:cubicBezTo>
                  <a:cubicBezTo>
                    <a:pt x="1482437" y="690092"/>
                    <a:pt x="1483028" y="689587"/>
                    <a:pt x="1483422" y="689083"/>
                  </a:cubicBezTo>
                  <a:lnTo>
                    <a:pt x="1483422" y="684844"/>
                  </a:lnTo>
                  <a:cubicBezTo>
                    <a:pt x="1484013" y="684339"/>
                    <a:pt x="1484407" y="683835"/>
                    <a:pt x="1484999" y="683330"/>
                  </a:cubicBezTo>
                  <a:cubicBezTo>
                    <a:pt x="1483028" y="683835"/>
                    <a:pt x="1481254" y="684339"/>
                    <a:pt x="1479283" y="684844"/>
                  </a:cubicBezTo>
                  <a:lnTo>
                    <a:pt x="1471991" y="684844"/>
                  </a:lnTo>
                  <a:cubicBezTo>
                    <a:pt x="1469626" y="685349"/>
                    <a:pt x="1467064" y="685752"/>
                    <a:pt x="1464699" y="686257"/>
                  </a:cubicBezTo>
                  <a:cubicBezTo>
                    <a:pt x="1464305" y="687670"/>
                    <a:pt x="1463714" y="689183"/>
                    <a:pt x="1463320" y="690596"/>
                  </a:cubicBezTo>
                  <a:cubicBezTo>
                    <a:pt x="1463714" y="691101"/>
                    <a:pt x="1464305" y="691505"/>
                    <a:pt x="1464699" y="692009"/>
                  </a:cubicBezTo>
                  <a:cubicBezTo>
                    <a:pt x="1464305" y="692514"/>
                    <a:pt x="1463714" y="692917"/>
                    <a:pt x="1463320" y="693422"/>
                  </a:cubicBezTo>
                  <a:lnTo>
                    <a:pt x="1461940" y="693422"/>
                  </a:lnTo>
                  <a:cubicBezTo>
                    <a:pt x="1460955" y="692917"/>
                    <a:pt x="1459969" y="692514"/>
                    <a:pt x="1458984" y="692009"/>
                  </a:cubicBezTo>
                  <a:cubicBezTo>
                    <a:pt x="1457604" y="692514"/>
                    <a:pt x="1456028" y="692917"/>
                    <a:pt x="1454648" y="693422"/>
                  </a:cubicBezTo>
                  <a:lnTo>
                    <a:pt x="1453269" y="693422"/>
                  </a:lnTo>
                  <a:cubicBezTo>
                    <a:pt x="1452875" y="693927"/>
                    <a:pt x="1452283" y="694431"/>
                    <a:pt x="1451889" y="694936"/>
                  </a:cubicBezTo>
                  <a:cubicBezTo>
                    <a:pt x="1449918" y="695844"/>
                    <a:pt x="1447947" y="696853"/>
                    <a:pt x="1445977" y="697761"/>
                  </a:cubicBezTo>
                  <a:cubicBezTo>
                    <a:pt x="1444006" y="696853"/>
                    <a:pt x="1442232" y="695844"/>
                    <a:pt x="1440261" y="694936"/>
                  </a:cubicBezTo>
                  <a:lnTo>
                    <a:pt x="1437305" y="693422"/>
                  </a:lnTo>
                  <a:cubicBezTo>
                    <a:pt x="1436911" y="693927"/>
                    <a:pt x="1436320" y="694431"/>
                    <a:pt x="1435926" y="694936"/>
                  </a:cubicBezTo>
                  <a:cubicBezTo>
                    <a:pt x="1434940" y="695844"/>
                    <a:pt x="1433955" y="696853"/>
                    <a:pt x="1432969" y="697761"/>
                  </a:cubicBezTo>
                  <a:cubicBezTo>
                    <a:pt x="1435334" y="698771"/>
                    <a:pt x="1437896" y="699679"/>
                    <a:pt x="1440261" y="700688"/>
                  </a:cubicBezTo>
                  <a:cubicBezTo>
                    <a:pt x="1438882" y="700183"/>
                    <a:pt x="1437305" y="699679"/>
                    <a:pt x="1435926" y="699174"/>
                  </a:cubicBezTo>
                  <a:cubicBezTo>
                    <a:pt x="1434546" y="699679"/>
                    <a:pt x="1432969" y="700183"/>
                    <a:pt x="1431590" y="700688"/>
                  </a:cubicBezTo>
                  <a:lnTo>
                    <a:pt x="1424495" y="700688"/>
                  </a:lnTo>
                  <a:lnTo>
                    <a:pt x="1422918" y="700688"/>
                  </a:lnTo>
                  <a:lnTo>
                    <a:pt x="1422918" y="699174"/>
                  </a:lnTo>
                  <a:lnTo>
                    <a:pt x="1421539" y="699174"/>
                  </a:lnTo>
                  <a:cubicBezTo>
                    <a:pt x="1421145" y="697761"/>
                    <a:pt x="1420553" y="696349"/>
                    <a:pt x="1420159" y="694936"/>
                  </a:cubicBezTo>
                  <a:cubicBezTo>
                    <a:pt x="1419174" y="695844"/>
                    <a:pt x="1418188" y="696853"/>
                    <a:pt x="1417203" y="697761"/>
                  </a:cubicBezTo>
                  <a:cubicBezTo>
                    <a:pt x="1416217" y="696853"/>
                    <a:pt x="1415232" y="695844"/>
                    <a:pt x="1414247" y="694936"/>
                  </a:cubicBezTo>
                  <a:cubicBezTo>
                    <a:pt x="1414838" y="693523"/>
                    <a:pt x="1415232" y="692009"/>
                    <a:pt x="1415823" y="690596"/>
                  </a:cubicBezTo>
                  <a:cubicBezTo>
                    <a:pt x="1417794" y="689183"/>
                    <a:pt x="1419568" y="687670"/>
                    <a:pt x="1421539" y="686257"/>
                  </a:cubicBezTo>
                  <a:cubicBezTo>
                    <a:pt x="1422918" y="685752"/>
                    <a:pt x="1424495" y="685349"/>
                    <a:pt x="1425874" y="684844"/>
                  </a:cubicBezTo>
                  <a:cubicBezTo>
                    <a:pt x="1427845" y="684339"/>
                    <a:pt x="1429619" y="683835"/>
                    <a:pt x="1431590" y="683330"/>
                  </a:cubicBezTo>
                  <a:cubicBezTo>
                    <a:pt x="1435926" y="681917"/>
                    <a:pt x="1440261" y="680404"/>
                    <a:pt x="1444597" y="678991"/>
                  </a:cubicBezTo>
                  <a:lnTo>
                    <a:pt x="1456028" y="676165"/>
                  </a:lnTo>
                  <a:cubicBezTo>
                    <a:pt x="1458984" y="674248"/>
                    <a:pt x="1461743" y="672330"/>
                    <a:pt x="1464699" y="670413"/>
                  </a:cubicBezTo>
                  <a:lnTo>
                    <a:pt x="1471991" y="670413"/>
                  </a:lnTo>
                  <a:cubicBezTo>
                    <a:pt x="1474356" y="670917"/>
                    <a:pt x="1476918" y="671321"/>
                    <a:pt x="1479283" y="671826"/>
                  </a:cubicBezTo>
                  <a:lnTo>
                    <a:pt x="1484999" y="674752"/>
                  </a:lnTo>
                  <a:cubicBezTo>
                    <a:pt x="1485393" y="675660"/>
                    <a:pt x="1485984" y="676670"/>
                    <a:pt x="1486378" y="677578"/>
                  </a:cubicBezTo>
                  <a:cubicBezTo>
                    <a:pt x="1487758" y="679495"/>
                    <a:pt x="1489334" y="681413"/>
                    <a:pt x="1490714" y="683330"/>
                  </a:cubicBezTo>
                  <a:cubicBezTo>
                    <a:pt x="1491108" y="684339"/>
                    <a:pt x="1491699" y="685248"/>
                    <a:pt x="1492094" y="686257"/>
                  </a:cubicBezTo>
                  <a:lnTo>
                    <a:pt x="1492094" y="689083"/>
                  </a:lnTo>
                  <a:cubicBezTo>
                    <a:pt x="1491699" y="689587"/>
                    <a:pt x="1491108" y="690092"/>
                    <a:pt x="1490714" y="690596"/>
                  </a:cubicBezTo>
                  <a:lnTo>
                    <a:pt x="1490714" y="692009"/>
                  </a:lnTo>
                  <a:lnTo>
                    <a:pt x="1499386" y="694936"/>
                  </a:lnTo>
                  <a:lnTo>
                    <a:pt x="1503721" y="694936"/>
                  </a:lnTo>
                  <a:lnTo>
                    <a:pt x="1503721" y="699174"/>
                  </a:lnTo>
                  <a:cubicBezTo>
                    <a:pt x="1505692" y="698670"/>
                    <a:pt x="1507466" y="698266"/>
                    <a:pt x="1509437" y="697761"/>
                  </a:cubicBezTo>
                  <a:lnTo>
                    <a:pt x="1509437" y="700688"/>
                  </a:lnTo>
                  <a:cubicBezTo>
                    <a:pt x="1510816" y="701193"/>
                    <a:pt x="1512393" y="701596"/>
                    <a:pt x="1513772" y="702101"/>
                  </a:cubicBezTo>
                  <a:lnTo>
                    <a:pt x="1522444" y="705028"/>
                  </a:lnTo>
                  <a:lnTo>
                    <a:pt x="1533875" y="705028"/>
                  </a:lnTo>
                  <a:cubicBezTo>
                    <a:pt x="1535254" y="704018"/>
                    <a:pt x="1536831" y="703110"/>
                    <a:pt x="1538210" y="702101"/>
                  </a:cubicBezTo>
                  <a:cubicBezTo>
                    <a:pt x="1538802" y="703110"/>
                    <a:pt x="1539196" y="704018"/>
                    <a:pt x="1539787" y="705028"/>
                  </a:cubicBezTo>
                  <a:lnTo>
                    <a:pt x="1539787" y="706440"/>
                  </a:lnTo>
                  <a:cubicBezTo>
                    <a:pt x="1541758" y="707349"/>
                    <a:pt x="1543532" y="708358"/>
                    <a:pt x="1545502" y="709266"/>
                  </a:cubicBezTo>
                  <a:cubicBezTo>
                    <a:pt x="1548459" y="711184"/>
                    <a:pt x="1551218" y="713202"/>
                    <a:pt x="1554174" y="715119"/>
                  </a:cubicBezTo>
                  <a:cubicBezTo>
                    <a:pt x="1556539" y="715624"/>
                    <a:pt x="1558904" y="716028"/>
                    <a:pt x="1561269" y="716532"/>
                  </a:cubicBezTo>
                  <a:lnTo>
                    <a:pt x="1562846" y="716532"/>
                  </a:lnTo>
                  <a:lnTo>
                    <a:pt x="1565605" y="716532"/>
                  </a:lnTo>
                  <a:lnTo>
                    <a:pt x="1569940" y="716532"/>
                  </a:lnTo>
                  <a:lnTo>
                    <a:pt x="1575853" y="716532"/>
                  </a:lnTo>
                  <a:lnTo>
                    <a:pt x="1585904" y="716532"/>
                  </a:lnTo>
                  <a:cubicBezTo>
                    <a:pt x="1588269" y="716028"/>
                    <a:pt x="1590634" y="715624"/>
                    <a:pt x="1592999" y="715119"/>
                  </a:cubicBezTo>
                  <a:lnTo>
                    <a:pt x="1601670" y="715119"/>
                  </a:lnTo>
                  <a:cubicBezTo>
                    <a:pt x="1604035" y="714615"/>
                    <a:pt x="1606597" y="714110"/>
                    <a:pt x="1608962" y="713606"/>
                  </a:cubicBezTo>
                  <a:lnTo>
                    <a:pt x="1617634" y="713606"/>
                  </a:lnTo>
                  <a:lnTo>
                    <a:pt x="1637736" y="717945"/>
                  </a:lnTo>
                  <a:lnTo>
                    <a:pt x="1640692" y="717945"/>
                  </a:lnTo>
                  <a:cubicBezTo>
                    <a:pt x="1642663" y="717440"/>
                    <a:pt x="1644437" y="717037"/>
                    <a:pt x="1646408" y="716532"/>
                  </a:cubicBezTo>
                  <a:cubicBezTo>
                    <a:pt x="1647393" y="716028"/>
                    <a:pt x="1648379" y="715624"/>
                    <a:pt x="1649364" y="715119"/>
                  </a:cubicBezTo>
                  <a:lnTo>
                    <a:pt x="1653700" y="715119"/>
                  </a:lnTo>
                  <a:cubicBezTo>
                    <a:pt x="1651729" y="713202"/>
                    <a:pt x="1649758" y="711184"/>
                    <a:pt x="1647787" y="709266"/>
                  </a:cubicBezTo>
                  <a:cubicBezTo>
                    <a:pt x="1647393" y="708762"/>
                    <a:pt x="1646802" y="708358"/>
                    <a:pt x="1646408" y="707853"/>
                  </a:cubicBezTo>
                  <a:lnTo>
                    <a:pt x="1646408" y="706440"/>
                  </a:lnTo>
                  <a:lnTo>
                    <a:pt x="1647787" y="706440"/>
                  </a:lnTo>
                  <a:lnTo>
                    <a:pt x="1649364" y="706440"/>
                  </a:lnTo>
                  <a:lnTo>
                    <a:pt x="1658036" y="713606"/>
                  </a:lnTo>
                  <a:lnTo>
                    <a:pt x="1665130" y="720872"/>
                  </a:lnTo>
                  <a:lnTo>
                    <a:pt x="1672422" y="720872"/>
                  </a:lnTo>
                  <a:cubicBezTo>
                    <a:pt x="1675773" y="719862"/>
                    <a:pt x="1679123" y="718954"/>
                    <a:pt x="1682474" y="717945"/>
                  </a:cubicBezTo>
                  <a:cubicBezTo>
                    <a:pt x="1682079" y="717440"/>
                    <a:pt x="1681488" y="717037"/>
                    <a:pt x="1681094" y="716532"/>
                  </a:cubicBezTo>
                  <a:lnTo>
                    <a:pt x="1681094" y="715119"/>
                  </a:lnTo>
                  <a:cubicBezTo>
                    <a:pt x="1680503" y="713706"/>
                    <a:pt x="1680109" y="712193"/>
                    <a:pt x="1679517" y="710780"/>
                  </a:cubicBezTo>
                  <a:lnTo>
                    <a:pt x="1673802" y="707853"/>
                  </a:lnTo>
                  <a:lnTo>
                    <a:pt x="1669466" y="707853"/>
                  </a:lnTo>
                  <a:lnTo>
                    <a:pt x="1663751" y="707853"/>
                  </a:lnTo>
                  <a:cubicBezTo>
                    <a:pt x="1662765" y="708358"/>
                    <a:pt x="1661780" y="708762"/>
                    <a:pt x="1660795" y="709266"/>
                  </a:cubicBezTo>
                  <a:cubicBezTo>
                    <a:pt x="1659809" y="710679"/>
                    <a:pt x="1659021" y="712193"/>
                    <a:pt x="1658036" y="713606"/>
                  </a:cubicBezTo>
                  <a:cubicBezTo>
                    <a:pt x="1656656" y="710780"/>
                    <a:pt x="1655079" y="707853"/>
                    <a:pt x="1653700" y="705028"/>
                  </a:cubicBezTo>
                  <a:cubicBezTo>
                    <a:pt x="1652714" y="704018"/>
                    <a:pt x="1651729" y="703110"/>
                    <a:pt x="1650744" y="702101"/>
                  </a:cubicBezTo>
                  <a:lnTo>
                    <a:pt x="1650744" y="700688"/>
                  </a:lnTo>
                  <a:cubicBezTo>
                    <a:pt x="1652123" y="702101"/>
                    <a:pt x="1653700" y="703615"/>
                    <a:pt x="1655079" y="705028"/>
                  </a:cubicBezTo>
                  <a:lnTo>
                    <a:pt x="1655079" y="700688"/>
                  </a:lnTo>
                  <a:cubicBezTo>
                    <a:pt x="1654685" y="700183"/>
                    <a:pt x="1654094" y="699679"/>
                    <a:pt x="1653700" y="699174"/>
                  </a:cubicBezTo>
                  <a:cubicBezTo>
                    <a:pt x="1651335" y="696752"/>
                    <a:pt x="1648773" y="694431"/>
                    <a:pt x="1646408" y="692009"/>
                  </a:cubicBezTo>
                  <a:cubicBezTo>
                    <a:pt x="1649364" y="692514"/>
                    <a:pt x="1652123" y="692917"/>
                    <a:pt x="1655079" y="693422"/>
                  </a:cubicBezTo>
                  <a:cubicBezTo>
                    <a:pt x="1657444" y="693927"/>
                    <a:pt x="1660006" y="694431"/>
                    <a:pt x="1662371" y="694936"/>
                  </a:cubicBezTo>
                  <a:cubicBezTo>
                    <a:pt x="1662765" y="694431"/>
                    <a:pt x="1663357" y="693927"/>
                    <a:pt x="1663751" y="693422"/>
                  </a:cubicBezTo>
                  <a:lnTo>
                    <a:pt x="1663751" y="690596"/>
                  </a:lnTo>
                  <a:lnTo>
                    <a:pt x="1663751" y="686257"/>
                  </a:lnTo>
                  <a:lnTo>
                    <a:pt x="1665130" y="686257"/>
                  </a:lnTo>
                  <a:cubicBezTo>
                    <a:pt x="1669072" y="687165"/>
                    <a:pt x="1672817" y="688174"/>
                    <a:pt x="1676758" y="689083"/>
                  </a:cubicBezTo>
                  <a:cubicBezTo>
                    <a:pt x="1678729" y="690495"/>
                    <a:pt x="1680503" y="692009"/>
                    <a:pt x="1682474" y="693422"/>
                  </a:cubicBezTo>
                  <a:lnTo>
                    <a:pt x="1685430" y="694936"/>
                  </a:lnTo>
                  <a:lnTo>
                    <a:pt x="1685430" y="697761"/>
                  </a:lnTo>
                  <a:lnTo>
                    <a:pt x="1688189" y="697761"/>
                  </a:lnTo>
                  <a:lnTo>
                    <a:pt x="1692525" y="697761"/>
                  </a:lnTo>
                  <a:cubicBezTo>
                    <a:pt x="1693904" y="696853"/>
                    <a:pt x="1695481" y="695844"/>
                    <a:pt x="1696860" y="694936"/>
                  </a:cubicBezTo>
                  <a:lnTo>
                    <a:pt x="1696860" y="699174"/>
                  </a:lnTo>
                  <a:cubicBezTo>
                    <a:pt x="1696466" y="699679"/>
                    <a:pt x="1695875" y="700183"/>
                    <a:pt x="1695481" y="700688"/>
                  </a:cubicBezTo>
                  <a:cubicBezTo>
                    <a:pt x="1694890" y="701193"/>
                    <a:pt x="1694495" y="701596"/>
                    <a:pt x="1693904" y="702101"/>
                  </a:cubicBezTo>
                  <a:cubicBezTo>
                    <a:pt x="1693510" y="703514"/>
                    <a:pt x="1692919" y="705028"/>
                    <a:pt x="1692525" y="706440"/>
                  </a:cubicBezTo>
                  <a:lnTo>
                    <a:pt x="1693904" y="706440"/>
                  </a:lnTo>
                  <a:cubicBezTo>
                    <a:pt x="1694495" y="705936"/>
                    <a:pt x="1694890" y="705532"/>
                    <a:pt x="1695481" y="705028"/>
                  </a:cubicBezTo>
                  <a:cubicBezTo>
                    <a:pt x="1695875" y="703615"/>
                    <a:pt x="1696466" y="702101"/>
                    <a:pt x="1696860" y="700688"/>
                  </a:cubicBezTo>
                  <a:cubicBezTo>
                    <a:pt x="1699225" y="700183"/>
                    <a:pt x="1701787" y="699679"/>
                    <a:pt x="1704152" y="699174"/>
                  </a:cubicBezTo>
                  <a:cubicBezTo>
                    <a:pt x="1706517" y="698670"/>
                    <a:pt x="1708882" y="698266"/>
                    <a:pt x="1711247" y="697761"/>
                  </a:cubicBezTo>
                  <a:lnTo>
                    <a:pt x="1708488" y="699174"/>
                  </a:lnTo>
                  <a:cubicBezTo>
                    <a:pt x="1707503" y="701092"/>
                    <a:pt x="1706517" y="703110"/>
                    <a:pt x="1705532" y="705028"/>
                  </a:cubicBezTo>
                  <a:cubicBezTo>
                    <a:pt x="1705138" y="707853"/>
                    <a:pt x="1704547" y="710780"/>
                    <a:pt x="1704152" y="713606"/>
                  </a:cubicBezTo>
                  <a:lnTo>
                    <a:pt x="1701196" y="720872"/>
                  </a:lnTo>
                  <a:cubicBezTo>
                    <a:pt x="1699817" y="722285"/>
                    <a:pt x="1698240" y="723798"/>
                    <a:pt x="1696860" y="725211"/>
                  </a:cubicBezTo>
                  <a:cubicBezTo>
                    <a:pt x="1698831" y="726624"/>
                    <a:pt x="1700605" y="728037"/>
                    <a:pt x="1702576" y="729450"/>
                  </a:cubicBezTo>
                  <a:lnTo>
                    <a:pt x="1705532" y="729450"/>
                  </a:lnTo>
                  <a:lnTo>
                    <a:pt x="1702576" y="730963"/>
                  </a:lnTo>
                  <a:lnTo>
                    <a:pt x="1702576" y="732376"/>
                  </a:lnTo>
                  <a:cubicBezTo>
                    <a:pt x="1703167" y="733789"/>
                    <a:pt x="1703561" y="735303"/>
                    <a:pt x="1704152" y="736716"/>
                  </a:cubicBezTo>
                  <a:cubicBezTo>
                    <a:pt x="1704547" y="735707"/>
                    <a:pt x="1705138" y="734798"/>
                    <a:pt x="1705532" y="733789"/>
                  </a:cubicBezTo>
                  <a:cubicBezTo>
                    <a:pt x="1706911" y="733285"/>
                    <a:pt x="1708488" y="732881"/>
                    <a:pt x="1709868" y="732376"/>
                  </a:cubicBezTo>
                  <a:cubicBezTo>
                    <a:pt x="1710853" y="731872"/>
                    <a:pt x="1711838" y="731468"/>
                    <a:pt x="1712824" y="730963"/>
                  </a:cubicBezTo>
                  <a:cubicBezTo>
                    <a:pt x="1714203" y="731468"/>
                    <a:pt x="1715780" y="731872"/>
                    <a:pt x="1717160" y="732376"/>
                  </a:cubicBezTo>
                  <a:lnTo>
                    <a:pt x="1715583" y="736716"/>
                  </a:lnTo>
                  <a:cubicBezTo>
                    <a:pt x="1716963" y="737220"/>
                    <a:pt x="1718539" y="737624"/>
                    <a:pt x="1719919" y="738129"/>
                  </a:cubicBezTo>
                  <a:cubicBezTo>
                    <a:pt x="1720313" y="740046"/>
                    <a:pt x="1720904" y="741964"/>
                    <a:pt x="1721298" y="743881"/>
                  </a:cubicBezTo>
                  <a:cubicBezTo>
                    <a:pt x="1720904" y="744386"/>
                    <a:pt x="1720313" y="744890"/>
                    <a:pt x="1719919" y="745395"/>
                  </a:cubicBezTo>
                  <a:cubicBezTo>
                    <a:pt x="1719525" y="745899"/>
                    <a:pt x="1718933" y="746303"/>
                    <a:pt x="1718539" y="746808"/>
                  </a:cubicBezTo>
                  <a:lnTo>
                    <a:pt x="1712824" y="746808"/>
                  </a:lnTo>
                  <a:cubicBezTo>
                    <a:pt x="1711838" y="746303"/>
                    <a:pt x="1710853" y="745899"/>
                    <a:pt x="1709868" y="745395"/>
                  </a:cubicBezTo>
                  <a:cubicBezTo>
                    <a:pt x="1709474" y="744890"/>
                    <a:pt x="1708882" y="744386"/>
                    <a:pt x="1708488" y="743881"/>
                  </a:cubicBezTo>
                  <a:lnTo>
                    <a:pt x="1708488" y="745395"/>
                  </a:lnTo>
                  <a:lnTo>
                    <a:pt x="1705532" y="745395"/>
                  </a:lnTo>
                  <a:lnTo>
                    <a:pt x="1702576" y="743881"/>
                  </a:lnTo>
                  <a:lnTo>
                    <a:pt x="1699817" y="743881"/>
                  </a:lnTo>
                  <a:lnTo>
                    <a:pt x="1696860" y="743881"/>
                  </a:lnTo>
                  <a:lnTo>
                    <a:pt x="1708488" y="752560"/>
                  </a:lnTo>
                  <a:cubicBezTo>
                    <a:pt x="1709474" y="753569"/>
                    <a:pt x="1710262" y="754477"/>
                    <a:pt x="1711247" y="755487"/>
                  </a:cubicBezTo>
                  <a:lnTo>
                    <a:pt x="1711247" y="759725"/>
                  </a:lnTo>
                  <a:cubicBezTo>
                    <a:pt x="1711838" y="758817"/>
                    <a:pt x="1712233" y="757808"/>
                    <a:pt x="1712824" y="756899"/>
                  </a:cubicBezTo>
                  <a:cubicBezTo>
                    <a:pt x="1713809" y="755890"/>
                    <a:pt x="1714598" y="754982"/>
                    <a:pt x="1715583" y="753973"/>
                  </a:cubicBezTo>
                  <a:cubicBezTo>
                    <a:pt x="1713612" y="753468"/>
                    <a:pt x="1711838" y="753065"/>
                    <a:pt x="1709868" y="752560"/>
                  </a:cubicBezTo>
                  <a:cubicBezTo>
                    <a:pt x="1708488" y="751147"/>
                    <a:pt x="1706911" y="749633"/>
                    <a:pt x="1705532" y="748220"/>
                  </a:cubicBezTo>
                  <a:lnTo>
                    <a:pt x="1705532" y="746808"/>
                  </a:lnTo>
                  <a:lnTo>
                    <a:pt x="1711247" y="746808"/>
                  </a:lnTo>
                  <a:cubicBezTo>
                    <a:pt x="1713612" y="747312"/>
                    <a:pt x="1716174" y="747716"/>
                    <a:pt x="1718539" y="748220"/>
                  </a:cubicBezTo>
                  <a:lnTo>
                    <a:pt x="1721298" y="746808"/>
                  </a:lnTo>
                  <a:lnTo>
                    <a:pt x="1721298" y="745395"/>
                  </a:lnTo>
                  <a:cubicBezTo>
                    <a:pt x="1722284" y="743982"/>
                    <a:pt x="1723269" y="742468"/>
                    <a:pt x="1724255" y="741055"/>
                  </a:cubicBezTo>
                  <a:lnTo>
                    <a:pt x="1724255" y="736716"/>
                  </a:lnTo>
                  <a:lnTo>
                    <a:pt x="1724255" y="733789"/>
                  </a:lnTo>
                  <a:lnTo>
                    <a:pt x="1727211" y="733789"/>
                  </a:lnTo>
                  <a:cubicBezTo>
                    <a:pt x="1725240" y="732881"/>
                    <a:pt x="1723269" y="731872"/>
                    <a:pt x="1721298" y="730963"/>
                  </a:cubicBezTo>
                  <a:lnTo>
                    <a:pt x="1721298" y="728037"/>
                  </a:lnTo>
                  <a:lnTo>
                    <a:pt x="1721298" y="723697"/>
                  </a:lnTo>
                  <a:cubicBezTo>
                    <a:pt x="1720904" y="723193"/>
                    <a:pt x="1720313" y="722789"/>
                    <a:pt x="1719919" y="722285"/>
                  </a:cubicBezTo>
                  <a:cubicBezTo>
                    <a:pt x="1718933" y="720872"/>
                    <a:pt x="1718145" y="719358"/>
                    <a:pt x="1717160" y="717945"/>
                  </a:cubicBezTo>
                  <a:lnTo>
                    <a:pt x="1717160" y="715119"/>
                  </a:lnTo>
                  <a:cubicBezTo>
                    <a:pt x="1717554" y="713202"/>
                    <a:pt x="1718145" y="711184"/>
                    <a:pt x="1718539" y="709266"/>
                  </a:cubicBezTo>
                  <a:cubicBezTo>
                    <a:pt x="1719525" y="708358"/>
                    <a:pt x="1720313" y="707349"/>
                    <a:pt x="1721298" y="706440"/>
                  </a:cubicBezTo>
                  <a:lnTo>
                    <a:pt x="1724255" y="706440"/>
                  </a:lnTo>
                  <a:cubicBezTo>
                    <a:pt x="1728984" y="705936"/>
                    <a:pt x="1733912" y="705532"/>
                    <a:pt x="1738641" y="705028"/>
                  </a:cubicBezTo>
                  <a:cubicBezTo>
                    <a:pt x="1740021" y="703615"/>
                    <a:pt x="1741598" y="702101"/>
                    <a:pt x="1742977" y="700688"/>
                  </a:cubicBezTo>
                  <a:cubicBezTo>
                    <a:pt x="1744357" y="699679"/>
                    <a:pt x="1745933" y="698771"/>
                    <a:pt x="1747313" y="697761"/>
                  </a:cubicBezTo>
                  <a:cubicBezTo>
                    <a:pt x="1750269" y="694835"/>
                    <a:pt x="1753028" y="692009"/>
                    <a:pt x="1755985" y="689083"/>
                  </a:cubicBezTo>
                  <a:cubicBezTo>
                    <a:pt x="1757364" y="687670"/>
                    <a:pt x="1758941" y="686257"/>
                    <a:pt x="1760320" y="684844"/>
                  </a:cubicBezTo>
                  <a:cubicBezTo>
                    <a:pt x="1762685" y="684339"/>
                    <a:pt x="1765247" y="683835"/>
                    <a:pt x="1767612" y="683330"/>
                  </a:cubicBezTo>
                  <a:lnTo>
                    <a:pt x="1764656" y="683330"/>
                  </a:lnTo>
                  <a:lnTo>
                    <a:pt x="1760320" y="683330"/>
                  </a:lnTo>
                  <a:cubicBezTo>
                    <a:pt x="1761306" y="680908"/>
                    <a:pt x="1762291" y="678587"/>
                    <a:pt x="1763277" y="676165"/>
                  </a:cubicBezTo>
                  <a:lnTo>
                    <a:pt x="1763277" y="671826"/>
                  </a:lnTo>
                  <a:cubicBezTo>
                    <a:pt x="1762291" y="670816"/>
                    <a:pt x="1761306" y="669908"/>
                    <a:pt x="1760320" y="668899"/>
                  </a:cubicBezTo>
                  <a:cubicBezTo>
                    <a:pt x="1759335" y="668394"/>
                    <a:pt x="1758350" y="667991"/>
                    <a:pt x="1757364" y="667486"/>
                  </a:cubicBezTo>
                  <a:lnTo>
                    <a:pt x="1754605" y="668899"/>
                  </a:lnTo>
                  <a:lnTo>
                    <a:pt x="1754605" y="674603"/>
                  </a:lnTo>
                  <a:cubicBezTo>
                    <a:pt x="1753635" y="675594"/>
                    <a:pt x="1752668" y="676586"/>
                    <a:pt x="1751649" y="677578"/>
                  </a:cubicBezTo>
                  <a:cubicBezTo>
                    <a:pt x="1750269" y="678082"/>
                    <a:pt x="1748693" y="678486"/>
                    <a:pt x="1747313" y="678991"/>
                  </a:cubicBezTo>
                  <a:cubicBezTo>
                    <a:pt x="1745342" y="678486"/>
                    <a:pt x="1743568" y="678082"/>
                    <a:pt x="1741598" y="677578"/>
                  </a:cubicBezTo>
                  <a:cubicBezTo>
                    <a:pt x="1741203" y="677073"/>
                    <a:pt x="1740612" y="676670"/>
                    <a:pt x="1740218" y="676165"/>
                  </a:cubicBezTo>
                  <a:cubicBezTo>
                    <a:pt x="1740612" y="674752"/>
                    <a:pt x="1741203" y="673238"/>
                    <a:pt x="1741598" y="671826"/>
                  </a:cubicBezTo>
                  <a:cubicBezTo>
                    <a:pt x="1741992" y="670816"/>
                    <a:pt x="1742583" y="669908"/>
                    <a:pt x="1742977" y="668899"/>
                  </a:cubicBezTo>
                  <a:lnTo>
                    <a:pt x="1747313" y="668899"/>
                  </a:lnTo>
                  <a:cubicBezTo>
                    <a:pt x="1747707" y="668394"/>
                    <a:pt x="1748298" y="667991"/>
                    <a:pt x="1748693" y="667486"/>
                  </a:cubicBezTo>
                  <a:cubicBezTo>
                    <a:pt x="1749284" y="666073"/>
                    <a:pt x="1749678" y="664559"/>
                    <a:pt x="1750269" y="663147"/>
                  </a:cubicBezTo>
                  <a:lnTo>
                    <a:pt x="1751649" y="663147"/>
                  </a:lnTo>
                  <a:cubicBezTo>
                    <a:pt x="1750269" y="662238"/>
                    <a:pt x="1748693" y="661229"/>
                    <a:pt x="1747313" y="660321"/>
                  </a:cubicBezTo>
                  <a:lnTo>
                    <a:pt x="1747313" y="658807"/>
                  </a:lnTo>
                  <a:cubicBezTo>
                    <a:pt x="1747707" y="657899"/>
                    <a:pt x="1748298" y="656890"/>
                    <a:pt x="1748693" y="655981"/>
                  </a:cubicBezTo>
                  <a:cubicBezTo>
                    <a:pt x="1749678" y="654972"/>
                    <a:pt x="1750663" y="654064"/>
                    <a:pt x="1751649" y="653055"/>
                  </a:cubicBezTo>
                  <a:lnTo>
                    <a:pt x="1757364" y="653055"/>
                  </a:lnTo>
                  <a:lnTo>
                    <a:pt x="1763277" y="653055"/>
                  </a:lnTo>
                  <a:cubicBezTo>
                    <a:pt x="1761897" y="654064"/>
                    <a:pt x="1760320" y="654972"/>
                    <a:pt x="1758941" y="655981"/>
                  </a:cubicBezTo>
                  <a:cubicBezTo>
                    <a:pt x="1758350" y="656890"/>
                    <a:pt x="1757955" y="657899"/>
                    <a:pt x="1757364" y="658807"/>
                  </a:cubicBezTo>
                  <a:lnTo>
                    <a:pt x="1757364" y="661734"/>
                  </a:lnTo>
                  <a:cubicBezTo>
                    <a:pt x="1759335" y="660725"/>
                    <a:pt x="1761306" y="659816"/>
                    <a:pt x="1763277" y="658807"/>
                  </a:cubicBezTo>
                  <a:cubicBezTo>
                    <a:pt x="1764656" y="657394"/>
                    <a:pt x="1766233" y="655981"/>
                    <a:pt x="1767612" y="654569"/>
                  </a:cubicBezTo>
                  <a:lnTo>
                    <a:pt x="1763277" y="654569"/>
                  </a:lnTo>
                  <a:cubicBezTo>
                    <a:pt x="1763671" y="654064"/>
                    <a:pt x="1764262" y="653559"/>
                    <a:pt x="1764656" y="653055"/>
                  </a:cubicBezTo>
                  <a:cubicBezTo>
                    <a:pt x="1764262" y="651137"/>
                    <a:pt x="1763671" y="649220"/>
                    <a:pt x="1763277" y="647302"/>
                  </a:cubicBezTo>
                  <a:cubicBezTo>
                    <a:pt x="1761897" y="648312"/>
                    <a:pt x="1760320" y="649220"/>
                    <a:pt x="1758941" y="650229"/>
                  </a:cubicBezTo>
                  <a:cubicBezTo>
                    <a:pt x="1758350" y="650734"/>
                    <a:pt x="1757955" y="651137"/>
                    <a:pt x="1757364" y="651642"/>
                  </a:cubicBezTo>
                  <a:lnTo>
                    <a:pt x="1754605" y="651642"/>
                  </a:lnTo>
                  <a:lnTo>
                    <a:pt x="1750269" y="651642"/>
                  </a:lnTo>
                  <a:lnTo>
                    <a:pt x="1742977" y="647302"/>
                  </a:lnTo>
                  <a:cubicBezTo>
                    <a:pt x="1741598" y="645890"/>
                    <a:pt x="1740021" y="644376"/>
                    <a:pt x="1738641" y="642963"/>
                  </a:cubicBezTo>
                  <a:cubicBezTo>
                    <a:pt x="1737656" y="643972"/>
                    <a:pt x="1736868" y="644880"/>
                    <a:pt x="1735882" y="645890"/>
                  </a:cubicBezTo>
                  <a:lnTo>
                    <a:pt x="1732926" y="645890"/>
                  </a:lnTo>
                  <a:lnTo>
                    <a:pt x="1724255" y="642963"/>
                  </a:lnTo>
                  <a:cubicBezTo>
                    <a:pt x="1722284" y="642055"/>
                    <a:pt x="1720510" y="641046"/>
                    <a:pt x="1718539" y="640137"/>
                  </a:cubicBezTo>
                  <a:cubicBezTo>
                    <a:pt x="1717554" y="639128"/>
                    <a:pt x="1716568" y="638220"/>
                    <a:pt x="1715583" y="637211"/>
                  </a:cubicBezTo>
                  <a:lnTo>
                    <a:pt x="1709868" y="637211"/>
                  </a:lnTo>
                  <a:cubicBezTo>
                    <a:pt x="1707897" y="636706"/>
                    <a:pt x="1706123" y="636302"/>
                    <a:pt x="1704152" y="635798"/>
                  </a:cubicBezTo>
                  <a:lnTo>
                    <a:pt x="1704152" y="631458"/>
                  </a:lnTo>
                  <a:cubicBezTo>
                    <a:pt x="1702773" y="630449"/>
                    <a:pt x="1701196" y="629541"/>
                    <a:pt x="1699817" y="628532"/>
                  </a:cubicBezTo>
                  <a:cubicBezTo>
                    <a:pt x="1698437" y="627119"/>
                    <a:pt x="1696860" y="625706"/>
                    <a:pt x="1695481" y="624293"/>
                  </a:cubicBezTo>
                  <a:lnTo>
                    <a:pt x="1695481" y="619954"/>
                  </a:lnTo>
                  <a:lnTo>
                    <a:pt x="1695481" y="617027"/>
                  </a:lnTo>
                  <a:cubicBezTo>
                    <a:pt x="1695875" y="615614"/>
                    <a:pt x="1696466" y="614100"/>
                    <a:pt x="1696860" y="612688"/>
                  </a:cubicBezTo>
                  <a:cubicBezTo>
                    <a:pt x="1698240" y="612183"/>
                    <a:pt x="1699817" y="611779"/>
                    <a:pt x="1701196" y="611275"/>
                  </a:cubicBezTo>
                  <a:cubicBezTo>
                    <a:pt x="1702182" y="610266"/>
                    <a:pt x="1703167" y="609357"/>
                    <a:pt x="1704152" y="608348"/>
                  </a:cubicBezTo>
                  <a:lnTo>
                    <a:pt x="1711247" y="608348"/>
                  </a:lnTo>
                  <a:cubicBezTo>
                    <a:pt x="1709276" y="607440"/>
                    <a:pt x="1707503" y="606431"/>
                    <a:pt x="1705532" y="605522"/>
                  </a:cubicBezTo>
                  <a:cubicBezTo>
                    <a:pt x="1706911" y="604110"/>
                    <a:pt x="1708488" y="602596"/>
                    <a:pt x="1709868" y="601183"/>
                  </a:cubicBezTo>
                  <a:cubicBezTo>
                    <a:pt x="1707503" y="602192"/>
                    <a:pt x="1704941" y="603100"/>
                    <a:pt x="1702576" y="604110"/>
                  </a:cubicBezTo>
                  <a:lnTo>
                    <a:pt x="1699817" y="604110"/>
                  </a:lnTo>
                  <a:cubicBezTo>
                    <a:pt x="1697846" y="602697"/>
                    <a:pt x="1695875" y="601183"/>
                    <a:pt x="1693904" y="599770"/>
                  </a:cubicBezTo>
                  <a:cubicBezTo>
                    <a:pt x="1693510" y="597853"/>
                    <a:pt x="1692919" y="595935"/>
                    <a:pt x="1692525" y="594018"/>
                  </a:cubicBezTo>
                  <a:cubicBezTo>
                    <a:pt x="1692919" y="593009"/>
                    <a:pt x="1693510" y="592100"/>
                    <a:pt x="1693904" y="591091"/>
                  </a:cubicBezTo>
                  <a:cubicBezTo>
                    <a:pt x="1694495" y="588669"/>
                    <a:pt x="1694890" y="586348"/>
                    <a:pt x="1695481" y="583926"/>
                  </a:cubicBezTo>
                  <a:cubicBezTo>
                    <a:pt x="1695875" y="581504"/>
                    <a:pt x="1696466" y="579082"/>
                    <a:pt x="1696860" y="576660"/>
                  </a:cubicBezTo>
                  <a:cubicBezTo>
                    <a:pt x="1698240" y="576155"/>
                    <a:pt x="1699817" y="575752"/>
                    <a:pt x="1701196" y="575247"/>
                  </a:cubicBezTo>
                  <a:cubicBezTo>
                    <a:pt x="1702182" y="574742"/>
                    <a:pt x="1703167" y="574339"/>
                    <a:pt x="1704152" y="573834"/>
                  </a:cubicBezTo>
                  <a:lnTo>
                    <a:pt x="1705532" y="573834"/>
                  </a:lnTo>
                  <a:cubicBezTo>
                    <a:pt x="1706911" y="574339"/>
                    <a:pt x="1708488" y="574742"/>
                    <a:pt x="1709868" y="575247"/>
                  </a:cubicBezTo>
                  <a:cubicBezTo>
                    <a:pt x="1711838" y="576155"/>
                    <a:pt x="1713612" y="577164"/>
                    <a:pt x="1715583" y="578073"/>
                  </a:cubicBezTo>
                  <a:lnTo>
                    <a:pt x="1718539" y="578073"/>
                  </a:lnTo>
                  <a:lnTo>
                    <a:pt x="1718539" y="575247"/>
                  </a:lnTo>
                  <a:lnTo>
                    <a:pt x="1718539" y="572320"/>
                  </a:lnTo>
                  <a:cubicBezTo>
                    <a:pt x="1718933" y="571412"/>
                    <a:pt x="1719525" y="570403"/>
                    <a:pt x="1719919" y="569495"/>
                  </a:cubicBezTo>
                  <a:lnTo>
                    <a:pt x="1715583" y="569495"/>
                  </a:lnTo>
                  <a:lnTo>
                    <a:pt x="1708488" y="567981"/>
                  </a:lnTo>
                  <a:cubicBezTo>
                    <a:pt x="1709474" y="567073"/>
                    <a:pt x="1710262" y="566063"/>
                    <a:pt x="1711247" y="565155"/>
                  </a:cubicBezTo>
                  <a:lnTo>
                    <a:pt x="1715583" y="565155"/>
                  </a:lnTo>
                  <a:cubicBezTo>
                    <a:pt x="1716568" y="564146"/>
                    <a:pt x="1717554" y="563238"/>
                    <a:pt x="1718539" y="562229"/>
                  </a:cubicBezTo>
                  <a:lnTo>
                    <a:pt x="1721298" y="562229"/>
                  </a:lnTo>
                  <a:cubicBezTo>
                    <a:pt x="1722284" y="561320"/>
                    <a:pt x="1723269" y="560311"/>
                    <a:pt x="1724255" y="559403"/>
                  </a:cubicBezTo>
                  <a:lnTo>
                    <a:pt x="1727211" y="557889"/>
                  </a:lnTo>
                  <a:lnTo>
                    <a:pt x="1732926" y="557889"/>
                  </a:lnTo>
                  <a:lnTo>
                    <a:pt x="1735882" y="557889"/>
                  </a:lnTo>
                  <a:cubicBezTo>
                    <a:pt x="1736868" y="556981"/>
                    <a:pt x="1737656" y="555972"/>
                    <a:pt x="1738641" y="555063"/>
                  </a:cubicBezTo>
                  <a:lnTo>
                    <a:pt x="1735882" y="555063"/>
                  </a:lnTo>
                  <a:cubicBezTo>
                    <a:pt x="1734897" y="555972"/>
                    <a:pt x="1733912" y="556981"/>
                    <a:pt x="1732926" y="557889"/>
                  </a:cubicBezTo>
                  <a:cubicBezTo>
                    <a:pt x="1729970" y="556476"/>
                    <a:pt x="1727211" y="555063"/>
                    <a:pt x="1724255" y="553651"/>
                  </a:cubicBezTo>
                  <a:cubicBezTo>
                    <a:pt x="1724649" y="552641"/>
                    <a:pt x="1725240" y="551733"/>
                    <a:pt x="1725634" y="550724"/>
                  </a:cubicBezTo>
                  <a:close/>
                  <a:moveTo>
                    <a:pt x="3379353" y="513240"/>
                  </a:moveTo>
                  <a:lnTo>
                    <a:pt x="3383676" y="514683"/>
                  </a:lnTo>
                  <a:lnTo>
                    <a:pt x="3389445" y="516123"/>
                  </a:lnTo>
                  <a:lnTo>
                    <a:pt x="3398093" y="523332"/>
                  </a:lnTo>
                  <a:lnTo>
                    <a:pt x="3403862" y="523332"/>
                  </a:lnTo>
                  <a:lnTo>
                    <a:pt x="3411070" y="527655"/>
                  </a:lnTo>
                  <a:lnTo>
                    <a:pt x="3413955" y="530542"/>
                  </a:lnTo>
                  <a:cubicBezTo>
                    <a:pt x="3414433" y="531982"/>
                    <a:pt x="3414916" y="533425"/>
                    <a:pt x="3415394" y="534865"/>
                  </a:cubicBezTo>
                  <a:lnTo>
                    <a:pt x="3406746" y="533425"/>
                  </a:lnTo>
                  <a:lnTo>
                    <a:pt x="3398093" y="530542"/>
                  </a:lnTo>
                  <a:cubicBezTo>
                    <a:pt x="3398571" y="531982"/>
                    <a:pt x="3399055" y="533425"/>
                    <a:pt x="3399532" y="534865"/>
                  </a:cubicBezTo>
                  <a:lnTo>
                    <a:pt x="3403862" y="536308"/>
                  </a:lnTo>
                  <a:lnTo>
                    <a:pt x="3412510" y="539191"/>
                  </a:lnTo>
                  <a:cubicBezTo>
                    <a:pt x="3412032" y="540631"/>
                    <a:pt x="3411548" y="542074"/>
                    <a:pt x="3411070" y="543514"/>
                  </a:cubicBezTo>
                  <a:lnTo>
                    <a:pt x="3408186" y="544957"/>
                  </a:lnTo>
                  <a:lnTo>
                    <a:pt x="3405301" y="544957"/>
                  </a:lnTo>
                  <a:lnTo>
                    <a:pt x="3400978" y="544957"/>
                  </a:lnTo>
                  <a:lnTo>
                    <a:pt x="3395209" y="539191"/>
                  </a:lnTo>
                  <a:lnTo>
                    <a:pt x="3388000" y="536308"/>
                  </a:lnTo>
                  <a:lnTo>
                    <a:pt x="3372144" y="533425"/>
                  </a:lnTo>
                  <a:lnTo>
                    <a:pt x="3364936" y="527655"/>
                  </a:lnTo>
                  <a:lnTo>
                    <a:pt x="3360607" y="526215"/>
                  </a:lnTo>
                  <a:cubicBezTo>
                    <a:pt x="3360129" y="524772"/>
                    <a:pt x="3359645" y="523332"/>
                    <a:pt x="3359167" y="521889"/>
                  </a:cubicBezTo>
                  <a:lnTo>
                    <a:pt x="3359167" y="516123"/>
                  </a:lnTo>
                  <a:lnTo>
                    <a:pt x="3360607" y="514683"/>
                  </a:lnTo>
                  <a:lnTo>
                    <a:pt x="3369260" y="514683"/>
                  </a:lnTo>
                  <a:close/>
                  <a:moveTo>
                    <a:pt x="3375026" y="504590"/>
                  </a:moveTo>
                  <a:lnTo>
                    <a:pt x="3383676" y="504590"/>
                  </a:lnTo>
                  <a:lnTo>
                    <a:pt x="3403860" y="507474"/>
                  </a:lnTo>
                  <a:lnTo>
                    <a:pt x="3415393" y="513240"/>
                  </a:lnTo>
                  <a:lnTo>
                    <a:pt x="3411068" y="516124"/>
                  </a:lnTo>
                  <a:lnTo>
                    <a:pt x="3413951" y="519006"/>
                  </a:lnTo>
                  <a:cubicBezTo>
                    <a:pt x="3414430" y="519968"/>
                    <a:pt x="3414914" y="520928"/>
                    <a:pt x="3415393" y="521890"/>
                  </a:cubicBezTo>
                  <a:lnTo>
                    <a:pt x="3408185" y="520449"/>
                  </a:lnTo>
                  <a:lnTo>
                    <a:pt x="3399534" y="521890"/>
                  </a:lnTo>
                  <a:cubicBezTo>
                    <a:pt x="3399056" y="521409"/>
                    <a:pt x="3398571" y="520930"/>
                    <a:pt x="3398093" y="520449"/>
                  </a:cubicBezTo>
                  <a:cubicBezTo>
                    <a:pt x="3397614" y="519968"/>
                    <a:pt x="3397130" y="519487"/>
                    <a:pt x="3396651" y="519006"/>
                  </a:cubicBezTo>
                  <a:lnTo>
                    <a:pt x="3390884" y="514681"/>
                  </a:lnTo>
                  <a:lnTo>
                    <a:pt x="3382234" y="513240"/>
                  </a:lnTo>
                  <a:lnTo>
                    <a:pt x="3373584" y="511799"/>
                  </a:lnTo>
                  <a:lnTo>
                    <a:pt x="3357725" y="513240"/>
                  </a:lnTo>
                  <a:cubicBezTo>
                    <a:pt x="3358688" y="511318"/>
                    <a:pt x="3359645" y="509396"/>
                    <a:pt x="3360609" y="507474"/>
                  </a:cubicBezTo>
                  <a:lnTo>
                    <a:pt x="3367817" y="506031"/>
                  </a:lnTo>
                  <a:close/>
                  <a:moveTo>
                    <a:pt x="2638253" y="503151"/>
                  </a:moveTo>
                  <a:lnTo>
                    <a:pt x="2641554" y="504204"/>
                  </a:lnTo>
                  <a:cubicBezTo>
                    <a:pt x="2641427" y="504306"/>
                    <a:pt x="2641315" y="504422"/>
                    <a:pt x="2641211" y="504544"/>
                  </a:cubicBezTo>
                  <a:cubicBezTo>
                    <a:pt x="2640225" y="504046"/>
                    <a:pt x="2639239" y="503648"/>
                    <a:pt x="2638253" y="503151"/>
                  </a:cubicBezTo>
                  <a:close/>
                  <a:moveTo>
                    <a:pt x="1277329" y="493057"/>
                  </a:moveTo>
                  <a:lnTo>
                    <a:pt x="1283116" y="495941"/>
                  </a:lnTo>
                  <a:lnTo>
                    <a:pt x="1288903" y="495941"/>
                  </a:lnTo>
                  <a:cubicBezTo>
                    <a:pt x="1289874" y="496908"/>
                    <a:pt x="1290804" y="497856"/>
                    <a:pt x="1291775" y="498824"/>
                  </a:cubicBezTo>
                  <a:cubicBezTo>
                    <a:pt x="1292240" y="500266"/>
                    <a:pt x="1292747" y="501708"/>
                    <a:pt x="1293211" y="503150"/>
                  </a:cubicBezTo>
                  <a:lnTo>
                    <a:pt x="1293211" y="511801"/>
                  </a:lnTo>
                  <a:cubicBezTo>
                    <a:pt x="1292747" y="512769"/>
                    <a:pt x="1292240" y="513717"/>
                    <a:pt x="1291775" y="514684"/>
                  </a:cubicBezTo>
                  <a:cubicBezTo>
                    <a:pt x="1291311" y="515158"/>
                    <a:pt x="1290804" y="515652"/>
                    <a:pt x="1290339" y="516126"/>
                  </a:cubicBezTo>
                  <a:lnTo>
                    <a:pt x="1283116" y="520452"/>
                  </a:lnTo>
                  <a:cubicBezTo>
                    <a:pt x="1282144" y="521420"/>
                    <a:pt x="1281215" y="522368"/>
                    <a:pt x="1280243" y="523335"/>
                  </a:cubicBezTo>
                  <a:lnTo>
                    <a:pt x="1280243" y="527661"/>
                  </a:lnTo>
                  <a:lnTo>
                    <a:pt x="1285988" y="527661"/>
                  </a:lnTo>
                  <a:cubicBezTo>
                    <a:pt x="1287931" y="526219"/>
                    <a:pt x="1289832" y="524777"/>
                    <a:pt x="1291775" y="523335"/>
                  </a:cubicBezTo>
                  <a:lnTo>
                    <a:pt x="1298956" y="521894"/>
                  </a:lnTo>
                  <a:lnTo>
                    <a:pt x="1300435" y="521894"/>
                  </a:lnTo>
                  <a:cubicBezTo>
                    <a:pt x="1299928" y="522368"/>
                    <a:pt x="1299463" y="522861"/>
                    <a:pt x="1298956" y="523335"/>
                  </a:cubicBezTo>
                  <a:cubicBezTo>
                    <a:pt x="1300899" y="522861"/>
                    <a:pt x="1302800" y="522368"/>
                    <a:pt x="1304744" y="521894"/>
                  </a:cubicBezTo>
                  <a:cubicBezTo>
                    <a:pt x="1305208" y="521420"/>
                    <a:pt x="1305715" y="520926"/>
                    <a:pt x="1306180" y="520452"/>
                  </a:cubicBezTo>
                  <a:lnTo>
                    <a:pt x="1300435" y="519010"/>
                  </a:lnTo>
                  <a:lnTo>
                    <a:pt x="1304744" y="513243"/>
                  </a:lnTo>
                  <a:cubicBezTo>
                    <a:pt x="1305715" y="512769"/>
                    <a:pt x="1306644" y="512275"/>
                    <a:pt x="1307616" y="511801"/>
                  </a:cubicBezTo>
                  <a:cubicBezTo>
                    <a:pt x="1309559" y="511327"/>
                    <a:pt x="1311460" y="510833"/>
                    <a:pt x="1313403" y="510359"/>
                  </a:cubicBezTo>
                  <a:lnTo>
                    <a:pt x="1320584" y="510359"/>
                  </a:lnTo>
                  <a:lnTo>
                    <a:pt x="1337903" y="513243"/>
                  </a:lnTo>
                  <a:lnTo>
                    <a:pt x="1346563" y="516126"/>
                  </a:lnTo>
                  <a:lnTo>
                    <a:pt x="1355180" y="520452"/>
                  </a:lnTo>
                  <a:lnTo>
                    <a:pt x="1355180" y="523335"/>
                  </a:lnTo>
                  <a:cubicBezTo>
                    <a:pt x="1354716" y="524777"/>
                    <a:pt x="1354209" y="526219"/>
                    <a:pt x="1353744" y="527661"/>
                  </a:cubicBezTo>
                  <a:lnTo>
                    <a:pt x="1346563" y="530545"/>
                  </a:lnTo>
                  <a:lnTo>
                    <a:pt x="1343648" y="534870"/>
                  </a:lnTo>
                  <a:lnTo>
                    <a:pt x="1343648" y="536312"/>
                  </a:lnTo>
                  <a:lnTo>
                    <a:pt x="1345127" y="536312"/>
                  </a:lnTo>
                  <a:cubicBezTo>
                    <a:pt x="1344620" y="536786"/>
                    <a:pt x="1344155" y="537280"/>
                    <a:pt x="1343648" y="537754"/>
                  </a:cubicBezTo>
                  <a:lnTo>
                    <a:pt x="1343648" y="542079"/>
                  </a:lnTo>
                  <a:cubicBezTo>
                    <a:pt x="1344155" y="540637"/>
                    <a:pt x="1344620" y="539196"/>
                    <a:pt x="1345127" y="537754"/>
                  </a:cubicBezTo>
                  <a:cubicBezTo>
                    <a:pt x="1345591" y="536786"/>
                    <a:pt x="1346098" y="535838"/>
                    <a:pt x="1346563" y="534870"/>
                  </a:cubicBezTo>
                  <a:lnTo>
                    <a:pt x="1350872" y="533428"/>
                  </a:lnTo>
                  <a:lnTo>
                    <a:pt x="1355180" y="533428"/>
                  </a:lnTo>
                  <a:cubicBezTo>
                    <a:pt x="1354716" y="533902"/>
                    <a:pt x="1354209" y="534396"/>
                    <a:pt x="1353744" y="534870"/>
                  </a:cubicBezTo>
                  <a:lnTo>
                    <a:pt x="1355180" y="534870"/>
                  </a:lnTo>
                  <a:cubicBezTo>
                    <a:pt x="1357123" y="534396"/>
                    <a:pt x="1359024" y="533902"/>
                    <a:pt x="1360967" y="533428"/>
                  </a:cubicBezTo>
                  <a:cubicBezTo>
                    <a:pt x="1362911" y="531512"/>
                    <a:pt x="1364811" y="529577"/>
                    <a:pt x="1366755" y="527661"/>
                  </a:cubicBezTo>
                  <a:lnTo>
                    <a:pt x="1369627" y="527661"/>
                  </a:lnTo>
                  <a:lnTo>
                    <a:pt x="1376808" y="529103"/>
                  </a:lnTo>
                  <a:lnTo>
                    <a:pt x="1382595" y="529103"/>
                  </a:lnTo>
                  <a:lnTo>
                    <a:pt x="1378287" y="527661"/>
                  </a:lnTo>
                  <a:lnTo>
                    <a:pt x="1385468" y="529103"/>
                  </a:lnTo>
                  <a:lnTo>
                    <a:pt x="1385468" y="527661"/>
                  </a:lnTo>
                  <a:lnTo>
                    <a:pt x="1385468" y="526219"/>
                  </a:lnTo>
                  <a:cubicBezTo>
                    <a:pt x="1384496" y="525251"/>
                    <a:pt x="1383567" y="524303"/>
                    <a:pt x="1382595" y="523335"/>
                  </a:cubicBezTo>
                  <a:lnTo>
                    <a:pt x="1378287" y="521894"/>
                  </a:lnTo>
                  <a:cubicBezTo>
                    <a:pt x="1379258" y="521420"/>
                    <a:pt x="1380188" y="520926"/>
                    <a:pt x="1381159" y="520452"/>
                  </a:cubicBezTo>
                  <a:cubicBezTo>
                    <a:pt x="1382131" y="520926"/>
                    <a:pt x="1383060" y="521420"/>
                    <a:pt x="1384032" y="521894"/>
                  </a:cubicBezTo>
                  <a:lnTo>
                    <a:pt x="1386904" y="521894"/>
                  </a:lnTo>
                  <a:lnTo>
                    <a:pt x="1386904" y="520452"/>
                  </a:lnTo>
                  <a:lnTo>
                    <a:pt x="1376808" y="516126"/>
                  </a:lnTo>
                  <a:cubicBezTo>
                    <a:pt x="1374907" y="515158"/>
                    <a:pt x="1372964" y="514210"/>
                    <a:pt x="1371063" y="513243"/>
                  </a:cubicBezTo>
                  <a:cubicBezTo>
                    <a:pt x="1370599" y="512769"/>
                    <a:pt x="1370092" y="512275"/>
                    <a:pt x="1369627" y="511801"/>
                  </a:cubicBezTo>
                  <a:cubicBezTo>
                    <a:pt x="1369162" y="511327"/>
                    <a:pt x="1368655" y="510833"/>
                    <a:pt x="1368191" y="510359"/>
                  </a:cubicBezTo>
                  <a:cubicBezTo>
                    <a:pt x="1368655" y="509391"/>
                    <a:pt x="1369162" y="508443"/>
                    <a:pt x="1369627" y="507475"/>
                  </a:cubicBezTo>
                  <a:lnTo>
                    <a:pt x="1371063" y="507475"/>
                  </a:lnTo>
                  <a:lnTo>
                    <a:pt x="1378287" y="510359"/>
                  </a:lnTo>
                  <a:lnTo>
                    <a:pt x="1385468" y="511801"/>
                  </a:lnTo>
                  <a:lnTo>
                    <a:pt x="1389819" y="511801"/>
                  </a:lnTo>
                  <a:lnTo>
                    <a:pt x="1391255" y="511801"/>
                  </a:lnTo>
                  <a:cubicBezTo>
                    <a:pt x="1391720" y="512275"/>
                    <a:pt x="1392226" y="512769"/>
                    <a:pt x="1392691" y="513243"/>
                  </a:cubicBezTo>
                  <a:lnTo>
                    <a:pt x="1397000" y="516126"/>
                  </a:lnTo>
                  <a:lnTo>
                    <a:pt x="1404223" y="520452"/>
                  </a:lnTo>
                  <a:lnTo>
                    <a:pt x="1408532" y="523335"/>
                  </a:lnTo>
                  <a:lnTo>
                    <a:pt x="1408532" y="526219"/>
                  </a:lnTo>
                  <a:lnTo>
                    <a:pt x="1409968" y="526219"/>
                  </a:lnTo>
                  <a:cubicBezTo>
                    <a:pt x="1411911" y="526693"/>
                    <a:pt x="1413812" y="527187"/>
                    <a:pt x="1415755" y="527661"/>
                  </a:cubicBezTo>
                  <a:cubicBezTo>
                    <a:pt x="1416220" y="531512"/>
                    <a:pt x="1416727" y="535344"/>
                    <a:pt x="1417191" y="539196"/>
                  </a:cubicBezTo>
                  <a:lnTo>
                    <a:pt x="1417191" y="546405"/>
                  </a:lnTo>
                  <a:lnTo>
                    <a:pt x="1421500" y="550730"/>
                  </a:lnTo>
                  <a:cubicBezTo>
                    <a:pt x="1422472" y="551204"/>
                    <a:pt x="1423443" y="551698"/>
                    <a:pt x="1424415" y="552172"/>
                  </a:cubicBezTo>
                  <a:lnTo>
                    <a:pt x="1424415" y="555056"/>
                  </a:lnTo>
                  <a:lnTo>
                    <a:pt x="1424415" y="560823"/>
                  </a:lnTo>
                  <a:cubicBezTo>
                    <a:pt x="1426316" y="562265"/>
                    <a:pt x="1428259" y="563707"/>
                    <a:pt x="1430160" y="565148"/>
                  </a:cubicBezTo>
                  <a:lnTo>
                    <a:pt x="1433032" y="565148"/>
                  </a:lnTo>
                  <a:cubicBezTo>
                    <a:pt x="1434468" y="564181"/>
                    <a:pt x="1435947" y="563233"/>
                    <a:pt x="1437383" y="562265"/>
                  </a:cubicBezTo>
                  <a:cubicBezTo>
                    <a:pt x="1437848" y="561791"/>
                    <a:pt x="1438355" y="561297"/>
                    <a:pt x="1438819" y="560823"/>
                  </a:cubicBezTo>
                  <a:cubicBezTo>
                    <a:pt x="1439284" y="558907"/>
                    <a:pt x="1439791" y="556971"/>
                    <a:pt x="1440256" y="555056"/>
                  </a:cubicBezTo>
                  <a:lnTo>
                    <a:pt x="1444606" y="553614"/>
                  </a:lnTo>
                  <a:lnTo>
                    <a:pt x="1447479" y="553614"/>
                  </a:lnTo>
                  <a:lnTo>
                    <a:pt x="1443128" y="552172"/>
                  </a:lnTo>
                  <a:lnTo>
                    <a:pt x="1438819" y="546405"/>
                  </a:lnTo>
                  <a:cubicBezTo>
                    <a:pt x="1437848" y="543995"/>
                    <a:pt x="1436918" y="541605"/>
                    <a:pt x="1435947" y="539196"/>
                  </a:cubicBezTo>
                  <a:cubicBezTo>
                    <a:pt x="1434511" y="535344"/>
                    <a:pt x="1433032" y="531512"/>
                    <a:pt x="1431596" y="527661"/>
                  </a:cubicBezTo>
                  <a:cubicBezTo>
                    <a:pt x="1430624" y="524777"/>
                    <a:pt x="1429695" y="521894"/>
                    <a:pt x="1428723" y="519010"/>
                  </a:cubicBezTo>
                  <a:cubicBezTo>
                    <a:pt x="1427752" y="516126"/>
                    <a:pt x="1426823" y="513243"/>
                    <a:pt x="1425851" y="510359"/>
                  </a:cubicBezTo>
                  <a:lnTo>
                    <a:pt x="1425851" y="506033"/>
                  </a:lnTo>
                  <a:cubicBezTo>
                    <a:pt x="1426823" y="505066"/>
                    <a:pt x="1427752" y="504118"/>
                    <a:pt x="1428723" y="503150"/>
                  </a:cubicBezTo>
                  <a:cubicBezTo>
                    <a:pt x="1429188" y="502182"/>
                    <a:pt x="1429695" y="501234"/>
                    <a:pt x="1430160" y="500266"/>
                  </a:cubicBezTo>
                  <a:lnTo>
                    <a:pt x="1433032" y="500266"/>
                  </a:lnTo>
                  <a:lnTo>
                    <a:pt x="1428723" y="495941"/>
                  </a:lnTo>
                  <a:lnTo>
                    <a:pt x="1428723" y="493057"/>
                  </a:lnTo>
                  <a:lnTo>
                    <a:pt x="1431596" y="493057"/>
                  </a:lnTo>
                  <a:lnTo>
                    <a:pt x="1437383" y="495941"/>
                  </a:lnTo>
                  <a:lnTo>
                    <a:pt x="1446043" y="498824"/>
                  </a:lnTo>
                  <a:lnTo>
                    <a:pt x="1451788" y="498824"/>
                  </a:lnTo>
                  <a:cubicBezTo>
                    <a:pt x="1452759" y="498350"/>
                    <a:pt x="1453688" y="497856"/>
                    <a:pt x="1454660" y="497382"/>
                  </a:cubicBezTo>
                  <a:lnTo>
                    <a:pt x="1459011" y="497382"/>
                  </a:lnTo>
                  <a:lnTo>
                    <a:pt x="1471979" y="504592"/>
                  </a:lnTo>
                  <a:cubicBezTo>
                    <a:pt x="1473880" y="505559"/>
                    <a:pt x="1475823" y="506507"/>
                    <a:pt x="1477724" y="507475"/>
                  </a:cubicBezTo>
                  <a:lnTo>
                    <a:pt x="1482075" y="507475"/>
                  </a:lnTo>
                  <a:cubicBezTo>
                    <a:pt x="1483047" y="508917"/>
                    <a:pt x="1483976" y="510359"/>
                    <a:pt x="1484947" y="511801"/>
                  </a:cubicBezTo>
                  <a:cubicBezTo>
                    <a:pt x="1486891" y="513243"/>
                    <a:pt x="1488791" y="514684"/>
                    <a:pt x="1490735" y="516126"/>
                  </a:cubicBezTo>
                  <a:cubicBezTo>
                    <a:pt x="1491199" y="517568"/>
                    <a:pt x="1491706" y="519010"/>
                    <a:pt x="1492171" y="520452"/>
                  </a:cubicBezTo>
                  <a:lnTo>
                    <a:pt x="1492171" y="523335"/>
                  </a:lnTo>
                  <a:cubicBezTo>
                    <a:pt x="1493142" y="526693"/>
                    <a:pt x="1494072" y="530070"/>
                    <a:pt x="1495043" y="533428"/>
                  </a:cubicBezTo>
                  <a:lnTo>
                    <a:pt x="1499352" y="542079"/>
                  </a:lnTo>
                  <a:cubicBezTo>
                    <a:pt x="1499859" y="545437"/>
                    <a:pt x="1500323" y="548814"/>
                    <a:pt x="1500830" y="552172"/>
                  </a:cubicBezTo>
                  <a:cubicBezTo>
                    <a:pt x="1503238" y="555056"/>
                    <a:pt x="1505604" y="557939"/>
                    <a:pt x="1508012" y="560823"/>
                  </a:cubicBezTo>
                  <a:cubicBezTo>
                    <a:pt x="1509955" y="562739"/>
                    <a:pt x="1511856" y="564674"/>
                    <a:pt x="1513799" y="566590"/>
                  </a:cubicBezTo>
                  <a:cubicBezTo>
                    <a:pt x="1514263" y="568506"/>
                    <a:pt x="1514770" y="570442"/>
                    <a:pt x="1515235" y="572358"/>
                  </a:cubicBezTo>
                  <a:lnTo>
                    <a:pt x="1515235" y="575241"/>
                  </a:lnTo>
                  <a:cubicBezTo>
                    <a:pt x="1514770" y="576209"/>
                    <a:pt x="1514263" y="577157"/>
                    <a:pt x="1513799" y="578125"/>
                  </a:cubicBezTo>
                  <a:cubicBezTo>
                    <a:pt x="1511856" y="580041"/>
                    <a:pt x="1509955" y="581976"/>
                    <a:pt x="1508012" y="583892"/>
                  </a:cubicBezTo>
                  <a:cubicBezTo>
                    <a:pt x="1508476" y="585334"/>
                    <a:pt x="1508983" y="586776"/>
                    <a:pt x="1509448" y="588218"/>
                  </a:cubicBezTo>
                  <a:cubicBezTo>
                    <a:pt x="1510884" y="589186"/>
                    <a:pt x="1512362" y="590134"/>
                    <a:pt x="1513799" y="591101"/>
                  </a:cubicBezTo>
                  <a:lnTo>
                    <a:pt x="1518107" y="593965"/>
                  </a:lnTo>
                  <a:cubicBezTo>
                    <a:pt x="1520050" y="595881"/>
                    <a:pt x="1521951" y="597817"/>
                    <a:pt x="1523894" y="599733"/>
                  </a:cubicBezTo>
                  <a:cubicBezTo>
                    <a:pt x="1524866" y="600207"/>
                    <a:pt x="1525795" y="600700"/>
                    <a:pt x="1526767" y="601174"/>
                  </a:cubicBezTo>
                  <a:cubicBezTo>
                    <a:pt x="1528668" y="602616"/>
                    <a:pt x="1530611" y="604058"/>
                    <a:pt x="1532512" y="605500"/>
                  </a:cubicBezTo>
                  <a:cubicBezTo>
                    <a:pt x="1534455" y="605974"/>
                    <a:pt x="1536356" y="606468"/>
                    <a:pt x="1538299" y="606942"/>
                  </a:cubicBezTo>
                  <a:lnTo>
                    <a:pt x="1539735" y="606942"/>
                  </a:lnTo>
                  <a:lnTo>
                    <a:pt x="1541171" y="606942"/>
                  </a:lnTo>
                  <a:cubicBezTo>
                    <a:pt x="1541636" y="606468"/>
                    <a:pt x="1542143" y="605974"/>
                    <a:pt x="1542608" y="605500"/>
                  </a:cubicBezTo>
                  <a:lnTo>
                    <a:pt x="1545522" y="605500"/>
                  </a:lnTo>
                  <a:lnTo>
                    <a:pt x="1548395" y="605500"/>
                  </a:lnTo>
                  <a:cubicBezTo>
                    <a:pt x="1548859" y="607416"/>
                    <a:pt x="1549366" y="609351"/>
                    <a:pt x="1549831" y="611267"/>
                  </a:cubicBezTo>
                  <a:lnTo>
                    <a:pt x="1559927" y="614151"/>
                  </a:lnTo>
                  <a:lnTo>
                    <a:pt x="1570023" y="617035"/>
                  </a:lnTo>
                  <a:cubicBezTo>
                    <a:pt x="1570487" y="618002"/>
                    <a:pt x="1570994" y="618950"/>
                    <a:pt x="1571459" y="619918"/>
                  </a:cubicBezTo>
                  <a:lnTo>
                    <a:pt x="1572895" y="619918"/>
                  </a:lnTo>
                  <a:lnTo>
                    <a:pt x="1575768" y="619918"/>
                  </a:lnTo>
                  <a:lnTo>
                    <a:pt x="1578682" y="619918"/>
                  </a:lnTo>
                  <a:lnTo>
                    <a:pt x="1578682" y="622802"/>
                  </a:lnTo>
                  <a:cubicBezTo>
                    <a:pt x="1579147" y="623276"/>
                    <a:pt x="1579654" y="623770"/>
                    <a:pt x="1580118" y="624244"/>
                  </a:cubicBezTo>
                  <a:lnTo>
                    <a:pt x="1581555" y="624244"/>
                  </a:lnTo>
                  <a:lnTo>
                    <a:pt x="1581555" y="622802"/>
                  </a:lnTo>
                  <a:lnTo>
                    <a:pt x="1584427" y="622802"/>
                  </a:lnTo>
                  <a:lnTo>
                    <a:pt x="1593087" y="627127"/>
                  </a:lnTo>
                  <a:cubicBezTo>
                    <a:pt x="1593551" y="630485"/>
                    <a:pt x="1594058" y="633863"/>
                    <a:pt x="1594523" y="637220"/>
                  </a:cubicBezTo>
                  <a:lnTo>
                    <a:pt x="1594523" y="640104"/>
                  </a:lnTo>
                  <a:cubicBezTo>
                    <a:pt x="1593551" y="641072"/>
                    <a:pt x="1592622" y="642020"/>
                    <a:pt x="1591650" y="642988"/>
                  </a:cubicBezTo>
                  <a:lnTo>
                    <a:pt x="1587300" y="642988"/>
                  </a:lnTo>
                  <a:cubicBezTo>
                    <a:pt x="1586328" y="642020"/>
                    <a:pt x="1585399" y="641072"/>
                    <a:pt x="1584427" y="640104"/>
                  </a:cubicBezTo>
                  <a:cubicBezTo>
                    <a:pt x="1583456" y="639136"/>
                    <a:pt x="1582526" y="638188"/>
                    <a:pt x="1581555" y="637220"/>
                  </a:cubicBezTo>
                  <a:lnTo>
                    <a:pt x="1581555" y="632895"/>
                  </a:lnTo>
                  <a:cubicBezTo>
                    <a:pt x="1581090" y="634811"/>
                    <a:pt x="1580583" y="636746"/>
                    <a:pt x="1580118" y="638662"/>
                  </a:cubicBezTo>
                  <a:cubicBezTo>
                    <a:pt x="1579654" y="639136"/>
                    <a:pt x="1579147" y="639630"/>
                    <a:pt x="1578682" y="640104"/>
                  </a:cubicBezTo>
                  <a:lnTo>
                    <a:pt x="1575768" y="640104"/>
                  </a:lnTo>
                  <a:cubicBezTo>
                    <a:pt x="1573867" y="639136"/>
                    <a:pt x="1571924" y="638188"/>
                    <a:pt x="1570023" y="637220"/>
                  </a:cubicBezTo>
                  <a:cubicBezTo>
                    <a:pt x="1568080" y="636746"/>
                    <a:pt x="1566179" y="636252"/>
                    <a:pt x="1564235" y="635778"/>
                  </a:cubicBezTo>
                  <a:lnTo>
                    <a:pt x="1562799" y="635778"/>
                  </a:lnTo>
                  <a:cubicBezTo>
                    <a:pt x="1561828" y="636252"/>
                    <a:pt x="1560898" y="636746"/>
                    <a:pt x="1559927" y="637220"/>
                  </a:cubicBezTo>
                  <a:cubicBezTo>
                    <a:pt x="1558955" y="638188"/>
                    <a:pt x="1558026" y="639136"/>
                    <a:pt x="1557054" y="640104"/>
                  </a:cubicBezTo>
                  <a:cubicBezTo>
                    <a:pt x="1556547" y="642020"/>
                    <a:pt x="1556083" y="643955"/>
                    <a:pt x="1555576" y="645871"/>
                  </a:cubicBezTo>
                  <a:cubicBezTo>
                    <a:pt x="1554604" y="646345"/>
                    <a:pt x="1553675" y="646839"/>
                    <a:pt x="1552703" y="647313"/>
                  </a:cubicBezTo>
                  <a:lnTo>
                    <a:pt x="1548395" y="645871"/>
                  </a:lnTo>
                  <a:lnTo>
                    <a:pt x="1538299" y="642988"/>
                  </a:lnTo>
                  <a:lnTo>
                    <a:pt x="1536863" y="642988"/>
                  </a:lnTo>
                  <a:lnTo>
                    <a:pt x="1536863" y="645871"/>
                  </a:lnTo>
                  <a:cubicBezTo>
                    <a:pt x="1537834" y="646345"/>
                    <a:pt x="1538764" y="646839"/>
                    <a:pt x="1539735" y="647313"/>
                  </a:cubicBezTo>
                  <a:cubicBezTo>
                    <a:pt x="1540707" y="648281"/>
                    <a:pt x="1541636" y="649229"/>
                    <a:pt x="1542608" y="650197"/>
                  </a:cubicBezTo>
                  <a:cubicBezTo>
                    <a:pt x="1543579" y="650671"/>
                    <a:pt x="1544551" y="651164"/>
                    <a:pt x="1545522" y="651639"/>
                  </a:cubicBezTo>
                  <a:lnTo>
                    <a:pt x="1545522" y="653080"/>
                  </a:lnTo>
                  <a:cubicBezTo>
                    <a:pt x="1544551" y="654048"/>
                    <a:pt x="1543579" y="654996"/>
                    <a:pt x="1542608" y="655964"/>
                  </a:cubicBezTo>
                  <a:cubicBezTo>
                    <a:pt x="1542143" y="657406"/>
                    <a:pt x="1541636" y="658848"/>
                    <a:pt x="1541171" y="660289"/>
                  </a:cubicBezTo>
                  <a:lnTo>
                    <a:pt x="1541171" y="663173"/>
                  </a:lnTo>
                  <a:cubicBezTo>
                    <a:pt x="1542608" y="661731"/>
                    <a:pt x="1544086" y="660289"/>
                    <a:pt x="1545522" y="658848"/>
                  </a:cubicBezTo>
                  <a:lnTo>
                    <a:pt x="1549831" y="651639"/>
                  </a:lnTo>
                  <a:lnTo>
                    <a:pt x="1555576" y="650197"/>
                  </a:lnTo>
                  <a:lnTo>
                    <a:pt x="1559927" y="650197"/>
                  </a:lnTo>
                  <a:lnTo>
                    <a:pt x="1564235" y="650197"/>
                  </a:lnTo>
                  <a:lnTo>
                    <a:pt x="1571459" y="653080"/>
                  </a:lnTo>
                  <a:cubicBezTo>
                    <a:pt x="1570487" y="654048"/>
                    <a:pt x="1569558" y="654996"/>
                    <a:pt x="1568586" y="655964"/>
                  </a:cubicBezTo>
                  <a:lnTo>
                    <a:pt x="1568586" y="661731"/>
                  </a:lnTo>
                  <a:cubicBezTo>
                    <a:pt x="1569051" y="661257"/>
                    <a:pt x="1569558" y="660764"/>
                    <a:pt x="1570023" y="660289"/>
                  </a:cubicBezTo>
                  <a:lnTo>
                    <a:pt x="1572895" y="660289"/>
                  </a:lnTo>
                  <a:cubicBezTo>
                    <a:pt x="1573867" y="661257"/>
                    <a:pt x="1574796" y="662205"/>
                    <a:pt x="1575768" y="663173"/>
                  </a:cubicBezTo>
                  <a:cubicBezTo>
                    <a:pt x="1574796" y="664141"/>
                    <a:pt x="1573867" y="665089"/>
                    <a:pt x="1572895" y="666057"/>
                  </a:cubicBezTo>
                  <a:cubicBezTo>
                    <a:pt x="1571924" y="667025"/>
                    <a:pt x="1570994" y="667973"/>
                    <a:pt x="1570023" y="668940"/>
                  </a:cubicBezTo>
                  <a:lnTo>
                    <a:pt x="1561363" y="670382"/>
                  </a:lnTo>
                  <a:lnTo>
                    <a:pt x="1552703" y="676150"/>
                  </a:lnTo>
                  <a:lnTo>
                    <a:pt x="1545522" y="674708"/>
                  </a:lnTo>
                  <a:lnTo>
                    <a:pt x="1541171" y="674708"/>
                  </a:lnTo>
                  <a:lnTo>
                    <a:pt x="1539735" y="674708"/>
                  </a:lnTo>
                  <a:lnTo>
                    <a:pt x="1533990" y="676150"/>
                  </a:lnTo>
                  <a:lnTo>
                    <a:pt x="1529639" y="676150"/>
                  </a:lnTo>
                  <a:lnTo>
                    <a:pt x="1522458" y="671824"/>
                  </a:lnTo>
                  <a:lnTo>
                    <a:pt x="1515235" y="670382"/>
                  </a:lnTo>
                  <a:lnTo>
                    <a:pt x="1510884" y="671824"/>
                  </a:lnTo>
                  <a:lnTo>
                    <a:pt x="1508012" y="671824"/>
                  </a:lnTo>
                  <a:cubicBezTo>
                    <a:pt x="1506111" y="672792"/>
                    <a:pt x="1504168" y="673740"/>
                    <a:pt x="1502267" y="674708"/>
                  </a:cubicBezTo>
                  <a:lnTo>
                    <a:pt x="1495043" y="670382"/>
                  </a:lnTo>
                  <a:lnTo>
                    <a:pt x="1499352" y="668940"/>
                  </a:lnTo>
                  <a:lnTo>
                    <a:pt x="1499352" y="667499"/>
                  </a:lnTo>
                  <a:lnTo>
                    <a:pt x="1499352" y="666057"/>
                  </a:lnTo>
                  <a:lnTo>
                    <a:pt x="1495043" y="666057"/>
                  </a:lnTo>
                  <a:lnTo>
                    <a:pt x="1492171" y="666057"/>
                  </a:lnTo>
                  <a:lnTo>
                    <a:pt x="1482075" y="661731"/>
                  </a:lnTo>
                  <a:cubicBezTo>
                    <a:pt x="1480132" y="662205"/>
                    <a:pt x="1478231" y="662699"/>
                    <a:pt x="1476288" y="663173"/>
                  </a:cubicBezTo>
                  <a:lnTo>
                    <a:pt x="1471979" y="661731"/>
                  </a:lnTo>
                  <a:lnTo>
                    <a:pt x="1467671" y="660289"/>
                  </a:lnTo>
                  <a:cubicBezTo>
                    <a:pt x="1468135" y="658374"/>
                    <a:pt x="1468642" y="656438"/>
                    <a:pt x="1469107" y="654522"/>
                  </a:cubicBezTo>
                  <a:lnTo>
                    <a:pt x="1469107" y="651639"/>
                  </a:lnTo>
                  <a:lnTo>
                    <a:pt x="1464756" y="651639"/>
                  </a:lnTo>
                  <a:lnTo>
                    <a:pt x="1459011" y="651639"/>
                  </a:lnTo>
                  <a:cubicBezTo>
                    <a:pt x="1457575" y="652606"/>
                    <a:pt x="1456096" y="653554"/>
                    <a:pt x="1454660" y="654522"/>
                  </a:cubicBezTo>
                  <a:cubicBezTo>
                    <a:pt x="1453688" y="656932"/>
                    <a:pt x="1452759" y="659322"/>
                    <a:pt x="1451788" y="661731"/>
                  </a:cubicBezTo>
                  <a:cubicBezTo>
                    <a:pt x="1450816" y="663173"/>
                    <a:pt x="1449887" y="664615"/>
                    <a:pt x="1448915" y="666057"/>
                  </a:cubicBezTo>
                  <a:cubicBezTo>
                    <a:pt x="1447944" y="666531"/>
                    <a:pt x="1447014" y="667025"/>
                    <a:pt x="1446043" y="667499"/>
                  </a:cubicBezTo>
                  <a:lnTo>
                    <a:pt x="1435947" y="670382"/>
                  </a:lnTo>
                  <a:lnTo>
                    <a:pt x="1424415" y="670382"/>
                  </a:lnTo>
                  <a:lnTo>
                    <a:pt x="1420064" y="671824"/>
                  </a:lnTo>
                  <a:lnTo>
                    <a:pt x="1415755" y="674708"/>
                  </a:lnTo>
                  <a:cubicBezTo>
                    <a:pt x="1414784" y="675182"/>
                    <a:pt x="1413854" y="675676"/>
                    <a:pt x="1412883" y="676150"/>
                  </a:cubicBezTo>
                  <a:cubicBezTo>
                    <a:pt x="1411447" y="677117"/>
                    <a:pt x="1409968" y="678065"/>
                    <a:pt x="1408532" y="679033"/>
                  </a:cubicBezTo>
                  <a:lnTo>
                    <a:pt x="1399872" y="681917"/>
                  </a:lnTo>
                  <a:lnTo>
                    <a:pt x="1386904" y="683359"/>
                  </a:lnTo>
                  <a:lnTo>
                    <a:pt x="1381159" y="684801"/>
                  </a:lnTo>
                  <a:lnTo>
                    <a:pt x="1373936" y="684801"/>
                  </a:lnTo>
                  <a:lnTo>
                    <a:pt x="1366755" y="684801"/>
                  </a:lnTo>
                  <a:lnTo>
                    <a:pt x="1362404" y="684801"/>
                  </a:lnTo>
                  <a:cubicBezTo>
                    <a:pt x="1362868" y="684327"/>
                    <a:pt x="1363375" y="683833"/>
                    <a:pt x="1363840" y="683359"/>
                  </a:cubicBezTo>
                  <a:lnTo>
                    <a:pt x="1352308" y="684801"/>
                  </a:lnTo>
                  <a:cubicBezTo>
                    <a:pt x="1354251" y="685275"/>
                    <a:pt x="1356152" y="685768"/>
                    <a:pt x="1358095" y="686242"/>
                  </a:cubicBezTo>
                  <a:lnTo>
                    <a:pt x="1355180" y="686242"/>
                  </a:lnTo>
                  <a:lnTo>
                    <a:pt x="1346563" y="689126"/>
                  </a:lnTo>
                  <a:lnTo>
                    <a:pt x="1332116" y="686242"/>
                  </a:lnTo>
                  <a:lnTo>
                    <a:pt x="1327808" y="689126"/>
                  </a:lnTo>
                  <a:lnTo>
                    <a:pt x="1323499" y="690568"/>
                  </a:lnTo>
                  <a:lnTo>
                    <a:pt x="1319148" y="690568"/>
                  </a:lnTo>
                  <a:lnTo>
                    <a:pt x="1311967" y="689126"/>
                  </a:lnTo>
                  <a:lnTo>
                    <a:pt x="1311967" y="686242"/>
                  </a:lnTo>
                  <a:lnTo>
                    <a:pt x="1311967" y="684801"/>
                  </a:lnTo>
                  <a:lnTo>
                    <a:pt x="1306180" y="681917"/>
                  </a:lnTo>
                  <a:cubicBezTo>
                    <a:pt x="1305208" y="680001"/>
                    <a:pt x="1304279" y="678065"/>
                    <a:pt x="1303307" y="676150"/>
                  </a:cubicBezTo>
                  <a:cubicBezTo>
                    <a:pt x="1302336" y="674708"/>
                    <a:pt x="1301406" y="673266"/>
                    <a:pt x="1300435" y="671824"/>
                  </a:cubicBezTo>
                  <a:cubicBezTo>
                    <a:pt x="1299928" y="669908"/>
                    <a:pt x="1299463" y="667973"/>
                    <a:pt x="1298956" y="666057"/>
                  </a:cubicBezTo>
                  <a:cubicBezTo>
                    <a:pt x="1299463" y="664141"/>
                    <a:pt x="1299928" y="662205"/>
                    <a:pt x="1300435" y="660289"/>
                  </a:cubicBezTo>
                  <a:lnTo>
                    <a:pt x="1290339" y="660289"/>
                  </a:lnTo>
                  <a:lnTo>
                    <a:pt x="1280243" y="660289"/>
                  </a:lnTo>
                  <a:lnTo>
                    <a:pt x="1260052" y="660289"/>
                  </a:lnTo>
                  <a:lnTo>
                    <a:pt x="1244169" y="654522"/>
                  </a:lnTo>
                  <a:lnTo>
                    <a:pt x="1235551" y="651639"/>
                  </a:lnTo>
                  <a:lnTo>
                    <a:pt x="1231200" y="650197"/>
                  </a:lnTo>
                  <a:lnTo>
                    <a:pt x="1231200" y="645871"/>
                  </a:lnTo>
                  <a:lnTo>
                    <a:pt x="1226892" y="645871"/>
                  </a:lnTo>
                  <a:lnTo>
                    <a:pt x="1225455" y="645871"/>
                  </a:lnTo>
                  <a:cubicBezTo>
                    <a:pt x="1225920" y="644903"/>
                    <a:pt x="1226427" y="643955"/>
                    <a:pt x="1226892" y="642988"/>
                  </a:cubicBezTo>
                  <a:lnTo>
                    <a:pt x="1221105" y="640104"/>
                  </a:lnTo>
                  <a:cubicBezTo>
                    <a:pt x="1220133" y="639136"/>
                    <a:pt x="1219204" y="638188"/>
                    <a:pt x="1218232" y="637220"/>
                  </a:cubicBezTo>
                  <a:lnTo>
                    <a:pt x="1213923" y="630011"/>
                  </a:lnTo>
                  <a:lnTo>
                    <a:pt x="1219668" y="627127"/>
                  </a:lnTo>
                  <a:lnTo>
                    <a:pt x="1226892" y="624244"/>
                  </a:lnTo>
                  <a:lnTo>
                    <a:pt x="1242732" y="621360"/>
                  </a:lnTo>
                  <a:lnTo>
                    <a:pt x="1261488" y="619918"/>
                  </a:lnTo>
                  <a:lnTo>
                    <a:pt x="1283116" y="617035"/>
                  </a:lnTo>
                  <a:lnTo>
                    <a:pt x="1303307" y="619918"/>
                  </a:lnTo>
                  <a:lnTo>
                    <a:pt x="1323499" y="621360"/>
                  </a:lnTo>
                  <a:lnTo>
                    <a:pt x="1327808" y="621360"/>
                  </a:lnTo>
                  <a:cubicBezTo>
                    <a:pt x="1328779" y="620886"/>
                    <a:pt x="1329708" y="620392"/>
                    <a:pt x="1330680" y="619918"/>
                  </a:cubicBezTo>
                  <a:lnTo>
                    <a:pt x="1332116" y="619918"/>
                  </a:lnTo>
                  <a:lnTo>
                    <a:pt x="1337903" y="619918"/>
                  </a:lnTo>
                  <a:lnTo>
                    <a:pt x="1345127" y="619918"/>
                  </a:lnTo>
                  <a:cubicBezTo>
                    <a:pt x="1345591" y="618950"/>
                    <a:pt x="1346098" y="618002"/>
                    <a:pt x="1346563" y="617035"/>
                  </a:cubicBezTo>
                  <a:lnTo>
                    <a:pt x="1346563" y="615593"/>
                  </a:lnTo>
                  <a:lnTo>
                    <a:pt x="1343648" y="615593"/>
                  </a:lnTo>
                  <a:lnTo>
                    <a:pt x="1342212" y="615593"/>
                  </a:lnTo>
                  <a:lnTo>
                    <a:pt x="1335031" y="611267"/>
                  </a:lnTo>
                  <a:lnTo>
                    <a:pt x="1329244" y="608384"/>
                  </a:lnTo>
                  <a:lnTo>
                    <a:pt x="1323499" y="606942"/>
                  </a:lnTo>
                  <a:lnTo>
                    <a:pt x="1314839" y="606942"/>
                  </a:lnTo>
                  <a:lnTo>
                    <a:pt x="1297520" y="604058"/>
                  </a:lnTo>
                  <a:lnTo>
                    <a:pt x="1281679" y="604058"/>
                  </a:lnTo>
                  <a:lnTo>
                    <a:pt x="1265796" y="605500"/>
                  </a:lnTo>
                  <a:lnTo>
                    <a:pt x="1257179" y="606942"/>
                  </a:lnTo>
                  <a:lnTo>
                    <a:pt x="1245647" y="606942"/>
                  </a:lnTo>
                  <a:lnTo>
                    <a:pt x="1228328" y="605500"/>
                  </a:lnTo>
                  <a:lnTo>
                    <a:pt x="1211051" y="605500"/>
                  </a:lnTo>
                  <a:lnTo>
                    <a:pt x="1206700" y="604058"/>
                  </a:lnTo>
                  <a:lnTo>
                    <a:pt x="1199477" y="599733"/>
                  </a:lnTo>
                  <a:lnTo>
                    <a:pt x="1195168" y="596849"/>
                  </a:lnTo>
                  <a:lnTo>
                    <a:pt x="1190859" y="591101"/>
                  </a:lnTo>
                  <a:cubicBezTo>
                    <a:pt x="1191324" y="590627"/>
                    <a:pt x="1191831" y="590134"/>
                    <a:pt x="1192296" y="589660"/>
                  </a:cubicBezTo>
                  <a:cubicBezTo>
                    <a:pt x="1193267" y="589186"/>
                    <a:pt x="1194196" y="588692"/>
                    <a:pt x="1195168" y="588218"/>
                  </a:cubicBezTo>
                  <a:lnTo>
                    <a:pt x="1199477" y="583892"/>
                  </a:lnTo>
                  <a:lnTo>
                    <a:pt x="1206700" y="583892"/>
                  </a:lnTo>
                  <a:cubicBezTo>
                    <a:pt x="1208643" y="583418"/>
                    <a:pt x="1210544" y="582924"/>
                    <a:pt x="1212487" y="582450"/>
                  </a:cubicBezTo>
                  <a:lnTo>
                    <a:pt x="1219668" y="582450"/>
                  </a:lnTo>
                  <a:cubicBezTo>
                    <a:pt x="1221611" y="581976"/>
                    <a:pt x="1223512" y="581483"/>
                    <a:pt x="1225455" y="581009"/>
                  </a:cubicBezTo>
                  <a:cubicBezTo>
                    <a:pt x="1227356" y="580041"/>
                    <a:pt x="1229299" y="579093"/>
                    <a:pt x="1231200" y="578125"/>
                  </a:cubicBezTo>
                  <a:lnTo>
                    <a:pt x="1238424" y="578125"/>
                  </a:lnTo>
                  <a:lnTo>
                    <a:pt x="1245647" y="576683"/>
                  </a:lnTo>
                  <a:cubicBezTo>
                    <a:pt x="1246112" y="576209"/>
                    <a:pt x="1246619" y="575715"/>
                    <a:pt x="1247083" y="575241"/>
                  </a:cubicBezTo>
                  <a:cubicBezTo>
                    <a:pt x="1248055" y="574767"/>
                    <a:pt x="1248984" y="574273"/>
                    <a:pt x="1249956" y="573799"/>
                  </a:cubicBezTo>
                  <a:lnTo>
                    <a:pt x="1245647" y="573799"/>
                  </a:lnTo>
                  <a:lnTo>
                    <a:pt x="1242732" y="573799"/>
                  </a:lnTo>
                  <a:lnTo>
                    <a:pt x="1247083" y="572358"/>
                  </a:lnTo>
                  <a:lnTo>
                    <a:pt x="1254264" y="572358"/>
                  </a:lnTo>
                  <a:lnTo>
                    <a:pt x="1260052" y="572358"/>
                  </a:lnTo>
                  <a:cubicBezTo>
                    <a:pt x="1261952" y="571390"/>
                    <a:pt x="1263896" y="570442"/>
                    <a:pt x="1265796" y="569474"/>
                  </a:cubicBezTo>
                  <a:lnTo>
                    <a:pt x="1260052" y="569474"/>
                  </a:lnTo>
                  <a:lnTo>
                    <a:pt x="1252828" y="569474"/>
                  </a:lnTo>
                  <a:lnTo>
                    <a:pt x="1241296" y="569474"/>
                  </a:lnTo>
                  <a:lnTo>
                    <a:pt x="1229764" y="572358"/>
                  </a:lnTo>
                  <a:lnTo>
                    <a:pt x="1225455" y="573799"/>
                  </a:lnTo>
                  <a:lnTo>
                    <a:pt x="1219668" y="573799"/>
                  </a:lnTo>
                  <a:lnTo>
                    <a:pt x="1212487" y="573799"/>
                  </a:lnTo>
                  <a:cubicBezTo>
                    <a:pt x="1210544" y="574273"/>
                    <a:pt x="1208643" y="574767"/>
                    <a:pt x="1206700" y="575241"/>
                  </a:cubicBezTo>
                  <a:lnTo>
                    <a:pt x="1199477" y="575241"/>
                  </a:lnTo>
                  <a:lnTo>
                    <a:pt x="1190859" y="572358"/>
                  </a:lnTo>
                  <a:lnTo>
                    <a:pt x="1195168" y="569474"/>
                  </a:lnTo>
                  <a:lnTo>
                    <a:pt x="1199477" y="568032"/>
                  </a:lnTo>
                  <a:lnTo>
                    <a:pt x="1203828" y="568032"/>
                  </a:lnTo>
                  <a:lnTo>
                    <a:pt x="1203828" y="566590"/>
                  </a:lnTo>
                  <a:lnTo>
                    <a:pt x="1199477" y="566590"/>
                  </a:lnTo>
                  <a:cubicBezTo>
                    <a:pt x="1200913" y="565148"/>
                    <a:pt x="1202391" y="563707"/>
                    <a:pt x="1203828" y="562265"/>
                  </a:cubicBezTo>
                  <a:lnTo>
                    <a:pt x="1198040" y="565148"/>
                  </a:lnTo>
                  <a:lnTo>
                    <a:pt x="1192296" y="566590"/>
                  </a:lnTo>
                  <a:lnTo>
                    <a:pt x="1183636" y="565148"/>
                  </a:lnTo>
                  <a:lnTo>
                    <a:pt x="1180764" y="565148"/>
                  </a:lnTo>
                  <a:lnTo>
                    <a:pt x="1176413" y="566590"/>
                  </a:lnTo>
                  <a:lnTo>
                    <a:pt x="1172104" y="559381"/>
                  </a:lnTo>
                  <a:lnTo>
                    <a:pt x="1172104" y="555056"/>
                  </a:lnTo>
                  <a:lnTo>
                    <a:pt x="1172104" y="553614"/>
                  </a:lnTo>
                  <a:cubicBezTo>
                    <a:pt x="1173076" y="552646"/>
                    <a:pt x="1174005" y="551698"/>
                    <a:pt x="1174976" y="550730"/>
                  </a:cubicBezTo>
                  <a:cubicBezTo>
                    <a:pt x="1176920" y="549288"/>
                    <a:pt x="1178820" y="547846"/>
                    <a:pt x="1180764" y="546405"/>
                  </a:cubicBezTo>
                  <a:lnTo>
                    <a:pt x="1192296" y="543521"/>
                  </a:lnTo>
                  <a:lnTo>
                    <a:pt x="1196604" y="539196"/>
                  </a:lnTo>
                  <a:lnTo>
                    <a:pt x="1196604" y="537754"/>
                  </a:lnTo>
                  <a:lnTo>
                    <a:pt x="1196604" y="536312"/>
                  </a:lnTo>
                  <a:lnTo>
                    <a:pt x="1190859" y="534870"/>
                  </a:lnTo>
                  <a:lnTo>
                    <a:pt x="1186508" y="533428"/>
                  </a:lnTo>
                  <a:cubicBezTo>
                    <a:pt x="1187480" y="531512"/>
                    <a:pt x="1188452" y="529577"/>
                    <a:pt x="1189423" y="527661"/>
                  </a:cubicBezTo>
                  <a:cubicBezTo>
                    <a:pt x="1191324" y="526219"/>
                    <a:pt x="1193267" y="524777"/>
                    <a:pt x="1195168" y="523335"/>
                  </a:cubicBezTo>
                  <a:lnTo>
                    <a:pt x="1206700" y="519010"/>
                  </a:lnTo>
                  <a:lnTo>
                    <a:pt x="1215360" y="513243"/>
                  </a:lnTo>
                  <a:lnTo>
                    <a:pt x="1226892" y="507475"/>
                  </a:lnTo>
                  <a:lnTo>
                    <a:pt x="1245647" y="503150"/>
                  </a:lnTo>
                  <a:lnTo>
                    <a:pt x="1264360" y="497382"/>
                  </a:lnTo>
                  <a:lnTo>
                    <a:pt x="1268711" y="495941"/>
                  </a:lnTo>
                  <a:close/>
                  <a:moveTo>
                    <a:pt x="2065957" y="475756"/>
                  </a:moveTo>
                  <a:lnTo>
                    <a:pt x="2074605" y="477196"/>
                  </a:lnTo>
                  <a:lnTo>
                    <a:pt x="2083263" y="481521"/>
                  </a:lnTo>
                  <a:lnTo>
                    <a:pt x="2091911" y="481521"/>
                  </a:lnTo>
                  <a:lnTo>
                    <a:pt x="2099116" y="481521"/>
                  </a:lnTo>
                  <a:lnTo>
                    <a:pt x="2117855" y="481521"/>
                  </a:lnTo>
                  <a:lnTo>
                    <a:pt x="2129389" y="482966"/>
                  </a:lnTo>
                  <a:lnTo>
                    <a:pt x="2135161" y="484406"/>
                  </a:lnTo>
                  <a:lnTo>
                    <a:pt x="2139480" y="488731"/>
                  </a:lnTo>
                  <a:lnTo>
                    <a:pt x="2148138" y="493056"/>
                  </a:lnTo>
                  <a:lnTo>
                    <a:pt x="2152457" y="497381"/>
                  </a:lnTo>
                  <a:cubicBezTo>
                    <a:pt x="2153423" y="498341"/>
                    <a:pt x="2154377" y="499306"/>
                    <a:pt x="2155343" y="500266"/>
                  </a:cubicBezTo>
                  <a:lnTo>
                    <a:pt x="2159673" y="504591"/>
                  </a:lnTo>
                  <a:lnTo>
                    <a:pt x="2162548" y="507471"/>
                  </a:lnTo>
                  <a:lnTo>
                    <a:pt x="2162548" y="511796"/>
                  </a:lnTo>
                  <a:lnTo>
                    <a:pt x="2166877" y="513241"/>
                  </a:lnTo>
                  <a:lnTo>
                    <a:pt x="2163991" y="516121"/>
                  </a:lnTo>
                  <a:lnTo>
                    <a:pt x="2159673" y="516121"/>
                  </a:lnTo>
                  <a:lnTo>
                    <a:pt x="2146695" y="516121"/>
                  </a:lnTo>
                  <a:lnTo>
                    <a:pt x="2132275" y="514681"/>
                  </a:lnTo>
                  <a:lnTo>
                    <a:pt x="2120741" y="513241"/>
                  </a:lnTo>
                  <a:lnTo>
                    <a:pt x="2107764" y="514681"/>
                  </a:lnTo>
                  <a:lnTo>
                    <a:pt x="2097673" y="519006"/>
                  </a:lnTo>
                  <a:lnTo>
                    <a:pt x="2091911" y="519006"/>
                  </a:lnTo>
                  <a:lnTo>
                    <a:pt x="2089025" y="519006"/>
                  </a:lnTo>
                  <a:lnTo>
                    <a:pt x="2076048" y="514681"/>
                  </a:lnTo>
                  <a:lnTo>
                    <a:pt x="2074605" y="506031"/>
                  </a:lnTo>
                  <a:cubicBezTo>
                    <a:pt x="2074127" y="505071"/>
                    <a:pt x="2073639" y="504106"/>
                    <a:pt x="2073161" y="503146"/>
                  </a:cubicBezTo>
                  <a:cubicBezTo>
                    <a:pt x="2072207" y="501706"/>
                    <a:pt x="2071241" y="500261"/>
                    <a:pt x="2070286" y="498821"/>
                  </a:cubicBezTo>
                  <a:lnTo>
                    <a:pt x="2067400" y="497381"/>
                  </a:lnTo>
                  <a:lnTo>
                    <a:pt x="2063070" y="495941"/>
                  </a:lnTo>
                  <a:lnTo>
                    <a:pt x="2060195" y="495941"/>
                  </a:lnTo>
                  <a:lnTo>
                    <a:pt x="2055866" y="493056"/>
                  </a:lnTo>
                  <a:lnTo>
                    <a:pt x="2055866" y="490171"/>
                  </a:lnTo>
                  <a:lnTo>
                    <a:pt x="2058752" y="488731"/>
                  </a:lnTo>
                  <a:lnTo>
                    <a:pt x="2058752" y="487291"/>
                  </a:lnTo>
                  <a:lnTo>
                    <a:pt x="2058752" y="484406"/>
                  </a:lnTo>
                  <a:lnTo>
                    <a:pt x="2058752" y="481521"/>
                  </a:lnTo>
                  <a:cubicBezTo>
                    <a:pt x="2059230" y="480081"/>
                    <a:pt x="2059718" y="478636"/>
                    <a:pt x="2060195" y="477196"/>
                  </a:cubicBezTo>
                  <a:close/>
                  <a:moveTo>
                    <a:pt x="1927546" y="474314"/>
                  </a:moveTo>
                  <a:lnTo>
                    <a:pt x="1952084" y="474314"/>
                  </a:lnTo>
                  <a:lnTo>
                    <a:pt x="1960705" y="475767"/>
                  </a:lnTo>
                  <a:cubicBezTo>
                    <a:pt x="1961170" y="477220"/>
                    <a:pt x="1961700" y="478628"/>
                    <a:pt x="1962164" y="480081"/>
                  </a:cubicBezTo>
                  <a:cubicBezTo>
                    <a:pt x="1961700" y="480581"/>
                    <a:pt x="1961170" y="481035"/>
                    <a:pt x="1960705" y="481535"/>
                  </a:cubicBezTo>
                  <a:lnTo>
                    <a:pt x="1952084" y="487302"/>
                  </a:lnTo>
                  <a:lnTo>
                    <a:pt x="1943396" y="491616"/>
                  </a:lnTo>
                  <a:lnTo>
                    <a:pt x="1936234" y="498837"/>
                  </a:lnTo>
                  <a:cubicBezTo>
                    <a:pt x="1933846" y="501244"/>
                    <a:pt x="1931393" y="503605"/>
                    <a:pt x="1929005" y="506012"/>
                  </a:cubicBezTo>
                  <a:cubicBezTo>
                    <a:pt x="1927082" y="507920"/>
                    <a:pt x="1925159" y="509872"/>
                    <a:pt x="1923236" y="511780"/>
                  </a:cubicBezTo>
                  <a:cubicBezTo>
                    <a:pt x="1922771" y="512733"/>
                    <a:pt x="1922241" y="513733"/>
                    <a:pt x="1921777" y="514686"/>
                  </a:cubicBezTo>
                  <a:lnTo>
                    <a:pt x="1921777" y="519000"/>
                  </a:lnTo>
                  <a:lnTo>
                    <a:pt x="1921777" y="521907"/>
                  </a:lnTo>
                  <a:lnTo>
                    <a:pt x="1926087" y="526221"/>
                  </a:lnTo>
                  <a:cubicBezTo>
                    <a:pt x="1927082" y="527175"/>
                    <a:pt x="1928010" y="528128"/>
                    <a:pt x="1929005" y="529082"/>
                  </a:cubicBezTo>
                  <a:cubicBezTo>
                    <a:pt x="1929469" y="530535"/>
                    <a:pt x="1930000" y="531989"/>
                    <a:pt x="1930464" y="533442"/>
                  </a:cubicBezTo>
                  <a:lnTo>
                    <a:pt x="1930464" y="536303"/>
                  </a:lnTo>
                  <a:cubicBezTo>
                    <a:pt x="1930000" y="536802"/>
                    <a:pt x="1929469" y="537256"/>
                    <a:pt x="1929005" y="537756"/>
                  </a:cubicBezTo>
                  <a:cubicBezTo>
                    <a:pt x="1928541" y="538256"/>
                    <a:pt x="1928010" y="538710"/>
                    <a:pt x="1927546" y="539209"/>
                  </a:cubicBezTo>
                  <a:lnTo>
                    <a:pt x="1927546" y="543523"/>
                  </a:lnTo>
                  <a:cubicBezTo>
                    <a:pt x="1928010" y="545431"/>
                    <a:pt x="1928541" y="547384"/>
                    <a:pt x="1929005" y="549291"/>
                  </a:cubicBezTo>
                  <a:cubicBezTo>
                    <a:pt x="1930464" y="551198"/>
                    <a:pt x="1931857" y="553151"/>
                    <a:pt x="1933316" y="555058"/>
                  </a:cubicBezTo>
                  <a:cubicBezTo>
                    <a:pt x="1934775" y="556966"/>
                    <a:pt x="1936168" y="558919"/>
                    <a:pt x="1937627" y="560826"/>
                  </a:cubicBezTo>
                  <a:cubicBezTo>
                    <a:pt x="1940014" y="562279"/>
                    <a:pt x="1942468" y="563687"/>
                    <a:pt x="1944855" y="565140"/>
                  </a:cubicBezTo>
                  <a:lnTo>
                    <a:pt x="1957854" y="572361"/>
                  </a:lnTo>
                  <a:cubicBezTo>
                    <a:pt x="1958782" y="573314"/>
                    <a:pt x="1959777" y="574268"/>
                    <a:pt x="1960705" y="575222"/>
                  </a:cubicBezTo>
                  <a:cubicBezTo>
                    <a:pt x="1961170" y="575721"/>
                    <a:pt x="1961700" y="576176"/>
                    <a:pt x="1962164" y="576675"/>
                  </a:cubicBezTo>
                  <a:lnTo>
                    <a:pt x="1962164" y="578128"/>
                  </a:lnTo>
                  <a:lnTo>
                    <a:pt x="1959246" y="578128"/>
                  </a:lnTo>
                  <a:cubicBezTo>
                    <a:pt x="1958318" y="579082"/>
                    <a:pt x="1957323" y="580036"/>
                    <a:pt x="1956395" y="580989"/>
                  </a:cubicBezTo>
                  <a:cubicBezTo>
                    <a:pt x="1954007" y="581489"/>
                    <a:pt x="1951553" y="581943"/>
                    <a:pt x="1949166" y="582443"/>
                  </a:cubicBezTo>
                  <a:lnTo>
                    <a:pt x="1952084" y="582443"/>
                  </a:lnTo>
                  <a:lnTo>
                    <a:pt x="1957854" y="582443"/>
                  </a:lnTo>
                  <a:cubicBezTo>
                    <a:pt x="1959313" y="583396"/>
                    <a:pt x="1960705" y="584350"/>
                    <a:pt x="1962164" y="585304"/>
                  </a:cubicBezTo>
                  <a:cubicBezTo>
                    <a:pt x="1960705" y="586257"/>
                    <a:pt x="1959313" y="587256"/>
                    <a:pt x="1957854" y="588210"/>
                  </a:cubicBezTo>
                  <a:cubicBezTo>
                    <a:pt x="1958782" y="588710"/>
                    <a:pt x="1959777" y="589164"/>
                    <a:pt x="1960705" y="589663"/>
                  </a:cubicBezTo>
                  <a:cubicBezTo>
                    <a:pt x="1961170" y="590617"/>
                    <a:pt x="1961700" y="591571"/>
                    <a:pt x="1962164" y="592524"/>
                  </a:cubicBezTo>
                  <a:lnTo>
                    <a:pt x="1965016" y="592524"/>
                  </a:lnTo>
                  <a:cubicBezTo>
                    <a:pt x="1965480" y="591571"/>
                    <a:pt x="1966011" y="590617"/>
                    <a:pt x="1966475" y="589663"/>
                  </a:cubicBezTo>
                  <a:lnTo>
                    <a:pt x="1966475" y="580989"/>
                  </a:lnTo>
                  <a:cubicBezTo>
                    <a:pt x="1966939" y="579082"/>
                    <a:pt x="1967470" y="577129"/>
                    <a:pt x="1967934" y="575222"/>
                  </a:cubicBezTo>
                  <a:lnTo>
                    <a:pt x="1967934" y="573769"/>
                  </a:lnTo>
                  <a:lnTo>
                    <a:pt x="1967934" y="568001"/>
                  </a:lnTo>
                  <a:cubicBezTo>
                    <a:pt x="1967470" y="566094"/>
                    <a:pt x="1966939" y="564186"/>
                    <a:pt x="1966475" y="562279"/>
                  </a:cubicBezTo>
                  <a:cubicBezTo>
                    <a:pt x="1965016" y="563233"/>
                    <a:pt x="1963623" y="564186"/>
                    <a:pt x="1962164" y="565140"/>
                  </a:cubicBezTo>
                  <a:lnTo>
                    <a:pt x="1959246" y="565140"/>
                  </a:lnTo>
                  <a:lnTo>
                    <a:pt x="1953477" y="562279"/>
                  </a:lnTo>
                  <a:lnTo>
                    <a:pt x="1946314" y="559373"/>
                  </a:lnTo>
                  <a:lnTo>
                    <a:pt x="1949166" y="559373"/>
                  </a:lnTo>
                  <a:cubicBezTo>
                    <a:pt x="1949630" y="558873"/>
                    <a:pt x="1950161" y="558419"/>
                    <a:pt x="1950625" y="557919"/>
                  </a:cubicBezTo>
                  <a:cubicBezTo>
                    <a:pt x="1950161" y="556966"/>
                    <a:pt x="1949630" y="556012"/>
                    <a:pt x="1949166" y="555058"/>
                  </a:cubicBezTo>
                  <a:cubicBezTo>
                    <a:pt x="1947707" y="554105"/>
                    <a:pt x="1946314" y="553106"/>
                    <a:pt x="1944855" y="552152"/>
                  </a:cubicBezTo>
                  <a:lnTo>
                    <a:pt x="1937627" y="549291"/>
                  </a:lnTo>
                  <a:lnTo>
                    <a:pt x="1944855" y="549291"/>
                  </a:lnTo>
                  <a:cubicBezTo>
                    <a:pt x="1945320" y="548337"/>
                    <a:pt x="1945850" y="547338"/>
                    <a:pt x="1946314" y="546385"/>
                  </a:cubicBezTo>
                  <a:cubicBezTo>
                    <a:pt x="1947243" y="545431"/>
                    <a:pt x="1948238" y="544477"/>
                    <a:pt x="1949166" y="543523"/>
                  </a:cubicBezTo>
                  <a:lnTo>
                    <a:pt x="1949166" y="542070"/>
                  </a:lnTo>
                  <a:cubicBezTo>
                    <a:pt x="1949630" y="541117"/>
                    <a:pt x="1950161" y="540163"/>
                    <a:pt x="1950625" y="539209"/>
                  </a:cubicBezTo>
                  <a:lnTo>
                    <a:pt x="1956395" y="539209"/>
                  </a:lnTo>
                  <a:lnTo>
                    <a:pt x="1967934" y="543523"/>
                  </a:lnTo>
                  <a:lnTo>
                    <a:pt x="1973704" y="546385"/>
                  </a:lnTo>
                  <a:lnTo>
                    <a:pt x="1980866" y="552152"/>
                  </a:lnTo>
                  <a:cubicBezTo>
                    <a:pt x="1979938" y="551198"/>
                    <a:pt x="1978943" y="550245"/>
                    <a:pt x="1978014" y="549291"/>
                  </a:cubicBezTo>
                  <a:cubicBezTo>
                    <a:pt x="1977086" y="548337"/>
                    <a:pt x="1976091" y="547338"/>
                    <a:pt x="1975163" y="546385"/>
                  </a:cubicBezTo>
                  <a:cubicBezTo>
                    <a:pt x="1973240" y="544931"/>
                    <a:pt x="1971316" y="543523"/>
                    <a:pt x="1969393" y="542070"/>
                  </a:cubicBezTo>
                  <a:cubicBezTo>
                    <a:pt x="1968398" y="541117"/>
                    <a:pt x="1967470" y="540163"/>
                    <a:pt x="1966475" y="539209"/>
                  </a:cubicBezTo>
                  <a:lnTo>
                    <a:pt x="1966475" y="537756"/>
                  </a:lnTo>
                  <a:cubicBezTo>
                    <a:pt x="1966939" y="537256"/>
                    <a:pt x="1967470" y="536802"/>
                    <a:pt x="1967934" y="536303"/>
                  </a:cubicBezTo>
                  <a:lnTo>
                    <a:pt x="1972245" y="534850"/>
                  </a:lnTo>
                  <a:lnTo>
                    <a:pt x="1966475" y="534850"/>
                  </a:lnTo>
                  <a:cubicBezTo>
                    <a:pt x="1966011" y="534395"/>
                    <a:pt x="1965480" y="533896"/>
                    <a:pt x="1965016" y="533442"/>
                  </a:cubicBezTo>
                  <a:cubicBezTo>
                    <a:pt x="1965480" y="532488"/>
                    <a:pt x="1966011" y="531489"/>
                    <a:pt x="1966475" y="530535"/>
                  </a:cubicBezTo>
                  <a:cubicBezTo>
                    <a:pt x="1964088" y="531989"/>
                    <a:pt x="1961634" y="533396"/>
                    <a:pt x="1959246" y="534850"/>
                  </a:cubicBezTo>
                  <a:lnTo>
                    <a:pt x="1956395" y="534850"/>
                  </a:lnTo>
                  <a:cubicBezTo>
                    <a:pt x="1954471" y="533396"/>
                    <a:pt x="1952548" y="531989"/>
                    <a:pt x="1950625" y="530535"/>
                  </a:cubicBezTo>
                  <a:cubicBezTo>
                    <a:pt x="1949166" y="529582"/>
                    <a:pt x="1947773" y="528628"/>
                    <a:pt x="1946314" y="527674"/>
                  </a:cubicBezTo>
                  <a:lnTo>
                    <a:pt x="1946314" y="526221"/>
                  </a:lnTo>
                  <a:lnTo>
                    <a:pt x="1949166" y="526221"/>
                  </a:lnTo>
                  <a:cubicBezTo>
                    <a:pt x="1948238" y="525267"/>
                    <a:pt x="1947243" y="524268"/>
                    <a:pt x="1946314" y="523315"/>
                  </a:cubicBezTo>
                  <a:cubicBezTo>
                    <a:pt x="1945850" y="522861"/>
                    <a:pt x="1945320" y="522361"/>
                    <a:pt x="1944855" y="521907"/>
                  </a:cubicBezTo>
                  <a:lnTo>
                    <a:pt x="1944855" y="519000"/>
                  </a:lnTo>
                  <a:lnTo>
                    <a:pt x="1944855" y="516139"/>
                  </a:lnTo>
                  <a:cubicBezTo>
                    <a:pt x="1946314" y="514686"/>
                    <a:pt x="1947707" y="513233"/>
                    <a:pt x="1949166" y="511780"/>
                  </a:cubicBezTo>
                  <a:cubicBezTo>
                    <a:pt x="1950161" y="511326"/>
                    <a:pt x="1951089" y="510826"/>
                    <a:pt x="1952084" y="510372"/>
                  </a:cubicBezTo>
                  <a:lnTo>
                    <a:pt x="1959246" y="511780"/>
                  </a:lnTo>
                  <a:cubicBezTo>
                    <a:pt x="1962164" y="512733"/>
                    <a:pt x="1965016" y="513733"/>
                    <a:pt x="1967934" y="514686"/>
                  </a:cubicBezTo>
                  <a:lnTo>
                    <a:pt x="1976555" y="516139"/>
                  </a:lnTo>
                  <a:lnTo>
                    <a:pt x="1967934" y="513233"/>
                  </a:lnTo>
                  <a:lnTo>
                    <a:pt x="1950625" y="506012"/>
                  </a:lnTo>
                  <a:lnTo>
                    <a:pt x="1950625" y="504604"/>
                  </a:lnTo>
                  <a:cubicBezTo>
                    <a:pt x="1952548" y="504105"/>
                    <a:pt x="1954471" y="503651"/>
                    <a:pt x="1956395" y="503151"/>
                  </a:cubicBezTo>
                  <a:lnTo>
                    <a:pt x="1965016" y="504604"/>
                  </a:lnTo>
                  <a:lnTo>
                    <a:pt x="1972245" y="506012"/>
                  </a:lnTo>
                  <a:lnTo>
                    <a:pt x="1976555" y="506012"/>
                  </a:lnTo>
                  <a:lnTo>
                    <a:pt x="1989554" y="507465"/>
                  </a:lnTo>
                  <a:lnTo>
                    <a:pt x="1982325" y="504604"/>
                  </a:lnTo>
                  <a:lnTo>
                    <a:pt x="1975163" y="504604"/>
                  </a:lnTo>
                  <a:lnTo>
                    <a:pt x="1966475" y="503151"/>
                  </a:lnTo>
                  <a:lnTo>
                    <a:pt x="1957854" y="497384"/>
                  </a:lnTo>
                  <a:cubicBezTo>
                    <a:pt x="1958318" y="496884"/>
                    <a:pt x="1958782" y="496430"/>
                    <a:pt x="1959246" y="495931"/>
                  </a:cubicBezTo>
                  <a:cubicBezTo>
                    <a:pt x="1959711" y="494977"/>
                    <a:pt x="1960241" y="494023"/>
                    <a:pt x="1960705" y="493070"/>
                  </a:cubicBezTo>
                  <a:lnTo>
                    <a:pt x="1962164" y="493070"/>
                  </a:lnTo>
                  <a:lnTo>
                    <a:pt x="1966475" y="493070"/>
                  </a:lnTo>
                  <a:cubicBezTo>
                    <a:pt x="1967470" y="494023"/>
                    <a:pt x="1968398" y="494977"/>
                    <a:pt x="1969393" y="495931"/>
                  </a:cubicBezTo>
                  <a:lnTo>
                    <a:pt x="1972245" y="495931"/>
                  </a:lnTo>
                  <a:lnTo>
                    <a:pt x="1972245" y="491616"/>
                  </a:lnTo>
                  <a:lnTo>
                    <a:pt x="1975163" y="490163"/>
                  </a:lnTo>
                  <a:lnTo>
                    <a:pt x="1980866" y="488710"/>
                  </a:lnTo>
                  <a:cubicBezTo>
                    <a:pt x="1982325" y="489209"/>
                    <a:pt x="1983784" y="489664"/>
                    <a:pt x="1985243" y="490163"/>
                  </a:cubicBezTo>
                  <a:lnTo>
                    <a:pt x="1992406" y="493070"/>
                  </a:lnTo>
                  <a:lnTo>
                    <a:pt x="1991013" y="488710"/>
                  </a:lnTo>
                  <a:cubicBezTo>
                    <a:pt x="1989090" y="488256"/>
                    <a:pt x="1987166" y="487756"/>
                    <a:pt x="1985243" y="487302"/>
                  </a:cubicBezTo>
                  <a:lnTo>
                    <a:pt x="2006863" y="480081"/>
                  </a:lnTo>
                  <a:lnTo>
                    <a:pt x="2015484" y="477175"/>
                  </a:lnTo>
                  <a:lnTo>
                    <a:pt x="2028483" y="477175"/>
                  </a:lnTo>
                  <a:lnTo>
                    <a:pt x="2035711" y="477175"/>
                  </a:lnTo>
                  <a:lnTo>
                    <a:pt x="2044333" y="481535"/>
                  </a:lnTo>
                  <a:cubicBezTo>
                    <a:pt x="2044797" y="482488"/>
                    <a:pt x="2045328" y="483442"/>
                    <a:pt x="2045792" y="484396"/>
                  </a:cubicBezTo>
                  <a:cubicBezTo>
                    <a:pt x="2046256" y="485849"/>
                    <a:pt x="2046720" y="487257"/>
                    <a:pt x="2047184" y="488710"/>
                  </a:cubicBezTo>
                  <a:cubicBezTo>
                    <a:pt x="2048179" y="491616"/>
                    <a:pt x="2049108" y="494477"/>
                    <a:pt x="2050102" y="497384"/>
                  </a:cubicBezTo>
                  <a:lnTo>
                    <a:pt x="2055872" y="500245"/>
                  </a:lnTo>
                  <a:lnTo>
                    <a:pt x="2063101" y="504604"/>
                  </a:lnTo>
                  <a:lnTo>
                    <a:pt x="2063101" y="507465"/>
                  </a:lnTo>
                  <a:lnTo>
                    <a:pt x="2063101" y="511780"/>
                  </a:lnTo>
                  <a:cubicBezTo>
                    <a:pt x="2064029" y="512733"/>
                    <a:pt x="2065024" y="513733"/>
                    <a:pt x="2065953" y="514686"/>
                  </a:cubicBezTo>
                  <a:cubicBezTo>
                    <a:pt x="2067412" y="516594"/>
                    <a:pt x="2068804" y="518546"/>
                    <a:pt x="2070263" y="520454"/>
                  </a:cubicBezTo>
                  <a:lnTo>
                    <a:pt x="2063101" y="523315"/>
                  </a:lnTo>
                  <a:lnTo>
                    <a:pt x="2058724" y="529082"/>
                  </a:lnTo>
                  <a:lnTo>
                    <a:pt x="2052954" y="533442"/>
                  </a:lnTo>
                  <a:cubicBezTo>
                    <a:pt x="2052026" y="534395"/>
                    <a:pt x="2051031" y="535349"/>
                    <a:pt x="2050102" y="536303"/>
                  </a:cubicBezTo>
                  <a:cubicBezTo>
                    <a:pt x="2048643" y="537256"/>
                    <a:pt x="2047251" y="538256"/>
                    <a:pt x="2045792" y="539209"/>
                  </a:cubicBezTo>
                  <a:lnTo>
                    <a:pt x="2052954" y="534850"/>
                  </a:lnTo>
                  <a:cubicBezTo>
                    <a:pt x="2054877" y="532942"/>
                    <a:pt x="2056801" y="530989"/>
                    <a:pt x="2058724" y="529082"/>
                  </a:cubicBezTo>
                  <a:lnTo>
                    <a:pt x="2060183" y="530535"/>
                  </a:lnTo>
                  <a:lnTo>
                    <a:pt x="2065953" y="530535"/>
                  </a:lnTo>
                  <a:cubicBezTo>
                    <a:pt x="2063565" y="532942"/>
                    <a:pt x="2061111" y="535349"/>
                    <a:pt x="2058724" y="537756"/>
                  </a:cubicBezTo>
                  <a:lnTo>
                    <a:pt x="2058724" y="542070"/>
                  </a:lnTo>
                  <a:lnTo>
                    <a:pt x="2058724" y="543523"/>
                  </a:lnTo>
                  <a:cubicBezTo>
                    <a:pt x="2059188" y="544023"/>
                    <a:pt x="2059719" y="544477"/>
                    <a:pt x="2060183" y="544977"/>
                  </a:cubicBezTo>
                  <a:cubicBezTo>
                    <a:pt x="2061178" y="545431"/>
                    <a:pt x="2062106" y="545930"/>
                    <a:pt x="2063101" y="546385"/>
                  </a:cubicBezTo>
                  <a:lnTo>
                    <a:pt x="2055872" y="546385"/>
                  </a:lnTo>
                  <a:lnTo>
                    <a:pt x="2052954" y="546385"/>
                  </a:lnTo>
                  <a:cubicBezTo>
                    <a:pt x="2052490" y="547338"/>
                    <a:pt x="2052026" y="548337"/>
                    <a:pt x="2051561" y="549291"/>
                  </a:cubicBezTo>
                  <a:cubicBezTo>
                    <a:pt x="2053020" y="550245"/>
                    <a:pt x="2054413" y="551198"/>
                    <a:pt x="2055872" y="552152"/>
                  </a:cubicBezTo>
                  <a:cubicBezTo>
                    <a:pt x="2055408" y="552652"/>
                    <a:pt x="2054877" y="553106"/>
                    <a:pt x="2054413" y="553605"/>
                  </a:cubicBezTo>
                  <a:cubicBezTo>
                    <a:pt x="2056336" y="553106"/>
                    <a:pt x="2058260" y="552652"/>
                    <a:pt x="2060183" y="552152"/>
                  </a:cubicBezTo>
                  <a:cubicBezTo>
                    <a:pt x="2061178" y="551698"/>
                    <a:pt x="2062106" y="551198"/>
                    <a:pt x="2063101" y="550744"/>
                  </a:cubicBezTo>
                  <a:cubicBezTo>
                    <a:pt x="2064560" y="549291"/>
                    <a:pt x="2065953" y="547838"/>
                    <a:pt x="2067412" y="546385"/>
                  </a:cubicBezTo>
                  <a:lnTo>
                    <a:pt x="2067412" y="543523"/>
                  </a:lnTo>
                  <a:cubicBezTo>
                    <a:pt x="2067876" y="542070"/>
                    <a:pt x="2068406" y="540662"/>
                    <a:pt x="2068871" y="539209"/>
                  </a:cubicBezTo>
                  <a:lnTo>
                    <a:pt x="2073181" y="539209"/>
                  </a:lnTo>
                  <a:lnTo>
                    <a:pt x="2077492" y="543523"/>
                  </a:lnTo>
                  <a:lnTo>
                    <a:pt x="2081803" y="543523"/>
                  </a:lnTo>
                  <a:lnTo>
                    <a:pt x="2077492" y="542070"/>
                  </a:lnTo>
                  <a:cubicBezTo>
                    <a:pt x="2077028" y="541117"/>
                    <a:pt x="2076497" y="540163"/>
                    <a:pt x="2076033" y="539209"/>
                  </a:cubicBezTo>
                  <a:cubicBezTo>
                    <a:pt x="2075569" y="538710"/>
                    <a:pt x="2075104" y="538256"/>
                    <a:pt x="2074640" y="537756"/>
                  </a:cubicBezTo>
                  <a:cubicBezTo>
                    <a:pt x="2075104" y="537256"/>
                    <a:pt x="2075569" y="536802"/>
                    <a:pt x="2076033" y="536303"/>
                  </a:cubicBezTo>
                  <a:cubicBezTo>
                    <a:pt x="2077028" y="535349"/>
                    <a:pt x="2077956" y="534395"/>
                    <a:pt x="2078951" y="533442"/>
                  </a:cubicBezTo>
                  <a:cubicBezTo>
                    <a:pt x="2079879" y="531989"/>
                    <a:pt x="2080874" y="530535"/>
                    <a:pt x="2081803" y="529082"/>
                  </a:cubicBezTo>
                  <a:cubicBezTo>
                    <a:pt x="2082267" y="531489"/>
                    <a:pt x="2082797" y="533896"/>
                    <a:pt x="2083262" y="536303"/>
                  </a:cubicBezTo>
                  <a:lnTo>
                    <a:pt x="2083262" y="539209"/>
                  </a:lnTo>
                  <a:lnTo>
                    <a:pt x="2083262" y="542070"/>
                  </a:lnTo>
                  <a:cubicBezTo>
                    <a:pt x="2083726" y="540617"/>
                    <a:pt x="2084256" y="539209"/>
                    <a:pt x="2084721" y="537756"/>
                  </a:cubicBezTo>
                  <a:cubicBezTo>
                    <a:pt x="2086180" y="536802"/>
                    <a:pt x="2087572" y="535803"/>
                    <a:pt x="2089031" y="534850"/>
                  </a:cubicBezTo>
                  <a:lnTo>
                    <a:pt x="2093342" y="534850"/>
                  </a:lnTo>
                  <a:lnTo>
                    <a:pt x="2100571" y="537756"/>
                  </a:lnTo>
                  <a:cubicBezTo>
                    <a:pt x="2100106" y="539209"/>
                    <a:pt x="2099576" y="540617"/>
                    <a:pt x="2099112" y="542070"/>
                  </a:cubicBezTo>
                  <a:lnTo>
                    <a:pt x="2099112" y="544977"/>
                  </a:lnTo>
                  <a:cubicBezTo>
                    <a:pt x="2098183" y="547384"/>
                    <a:pt x="2097188" y="549745"/>
                    <a:pt x="2096260" y="552152"/>
                  </a:cubicBezTo>
                  <a:cubicBezTo>
                    <a:pt x="2096724" y="551698"/>
                    <a:pt x="2097188" y="551198"/>
                    <a:pt x="2097653" y="550744"/>
                  </a:cubicBezTo>
                  <a:cubicBezTo>
                    <a:pt x="2098647" y="551198"/>
                    <a:pt x="2099576" y="551698"/>
                    <a:pt x="2100571" y="552152"/>
                  </a:cubicBezTo>
                  <a:lnTo>
                    <a:pt x="2106340" y="552152"/>
                  </a:lnTo>
                  <a:lnTo>
                    <a:pt x="2100571" y="549291"/>
                  </a:lnTo>
                  <a:cubicBezTo>
                    <a:pt x="2101035" y="547838"/>
                    <a:pt x="2101565" y="546430"/>
                    <a:pt x="2102030" y="544977"/>
                  </a:cubicBezTo>
                  <a:lnTo>
                    <a:pt x="2104881" y="544977"/>
                  </a:lnTo>
                  <a:lnTo>
                    <a:pt x="2107799" y="544977"/>
                  </a:lnTo>
                  <a:cubicBezTo>
                    <a:pt x="2108264" y="546430"/>
                    <a:pt x="2108728" y="547838"/>
                    <a:pt x="2109192" y="549291"/>
                  </a:cubicBezTo>
                  <a:lnTo>
                    <a:pt x="2116421" y="555058"/>
                  </a:lnTo>
                  <a:cubicBezTo>
                    <a:pt x="2117880" y="556012"/>
                    <a:pt x="2119273" y="556966"/>
                    <a:pt x="2120732" y="557919"/>
                  </a:cubicBezTo>
                  <a:cubicBezTo>
                    <a:pt x="2121196" y="558419"/>
                    <a:pt x="2121726" y="558873"/>
                    <a:pt x="2122191" y="559373"/>
                  </a:cubicBezTo>
                  <a:lnTo>
                    <a:pt x="2117880" y="555058"/>
                  </a:lnTo>
                  <a:cubicBezTo>
                    <a:pt x="2117416" y="554105"/>
                    <a:pt x="2116885" y="553106"/>
                    <a:pt x="2116421" y="552152"/>
                  </a:cubicBezTo>
                  <a:cubicBezTo>
                    <a:pt x="2118344" y="553106"/>
                    <a:pt x="2120267" y="554105"/>
                    <a:pt x="2122191" y="555058"/>
                  </a:cubicBezTo>
                  <a:cubicBezTo>
                    <a:pt x="2123119" y="556012"/>
                    <a:pt x="2124114" y="556966"/>
                    <a:pt x="2125042" y="557919"/>
                  </a:cubicBezTo>
                  <a:lnTo>
                    <a:pt x="2127960" y="557919"/>
                  </a:lnTo>
                  <a:lnTo>
                    <a:pt x="2116421" y="550744"/>
                  </a:lnTo>
                  <a:lnTo>
                    <a:pt x="2104881" y="542070"/>
                  </a:lnTo>
                  <a:lnTo>
                    <a:pt x="2104881" y="537756"/>
                  </a:lnTo>
                  <a:cubicBezTo>
                    <a:pt x="2105346" y="537256"/>
                    <a:pt x="2105876" y="536802"/>
                    <a:pt x="2106340" y="536303"/>
                  </a:cubicBezTo>
                  <a:cubicBezTo>
                    <a:pt x="2107269" y="536802"/>
                    <a:pt x="2108264" y="537256"/>
                    <a:pt x="2109192" y="537756"/>
                  </a:cubicBezTo>
                  <a:cubicBezTo>
                    <a:pt x="2110651" y="539663"/>
                    <a:pt x="2112044" y="541616"/>
                    <a:pt x="2113503" y="543523"/>
                  </a:cubicBezTo>
                  <a:cubicBezTo>
                    <a:pt x="2113039" y="542070"/>
                    <a:pt x="2112574" y="540662"/>
                    <a:pt x="2112110" y="539209"/>
                  </a:cubicBezTo>
                  <a:cubicBezTo>
                    <a:pt x="2112574" y="538710"/>
                    <a:pt x="2113039" y="538256"/>
                    <a:pt x="2113503" y="537756"/>
                  </a:cubicBezTo>
                  <a:lnTo>
                    <a:pt x="2116421" y="537756"/>
                  </a:lnTo>
                  <a:lnTo>
                    <a:pt x="2117880" y="537756"/>
                  </a:lnTo>
                  <a:lnTo>
                    <a:pt x="2125465" y="538850"/>
                  </a:lnTo>
                  <a:lnTo>
                    <a:pt x="2130812" y="542070"/>
                  </a:lnTo>
                  <a:lnTo>
                    <a:pt x="2130812" y="543523"/>
                  </a:lnTo>
                  <a:lnTo>
                    <a:pt x="2135189" y="542070"/>
                  </a:lnTo>
                  <a:lnTo>
                    <a:pt x="2143810" y="543523"/>
                  </a:lnTo>
                  <a:cubicBezTo>
                    <a:pt x="2141423" y="543024"/>
                    <a:pt x="2138969" y="542570"/>
                    <a:pt x="2136582" y="542070"/>
                  </a:cubicBezTo>
                  <a:lnTo>
                    <a:pt x="2127960" y="539209"/>
                  </a:lnTo>
                  <a:lnTo>
                    <a:pt x="2125465" y="538850"/>
                  </a:lnTo>
                  <a:lnTo>
                    <a:pt x="2123650" y="537756"/>
                  </a:lnTo>
                  <a:lnTo>
                    <a:pt x="2117880" y="537756"/>
                  </a:lnTo>
                  <a:lnTo>
                    <a:pt x="2112110" y="533442"/>
                  </a:lnTo>
                  <a:cubicBezTo>
                    <a:pt x="2111115" y="532488"/>
                    <a:pt x="2110187" y="531489"/>
                    <a:pt x="2109192" y="530535"/>
                  </a:cubicBezTo>
                  <a:cubicBezTo>
                    <a:pt x="2110187" y="529582"/>
                    <a:pt x="2111115" y="528628"/>
                    <a:pt x="2112110" y="527674"/>
                  </a:cubicBezTo>
                  <a:cubicBezTo>
                    <a:pt x="2113039" y="526221"/>
                    <a:pt x="2114034" y="524768"/>
                    <a:pt x="2114962" y="523315"/>
                  </a:cubicBezTo>
                  <a:lnTo>
                    <a:pt x="2125042" y="520454"/>
                  </a:lnTo>
                  <a:lnTo>
                    <a:pt x="2136582" y="519000"/>
                  </a:lnTo>
                  <a:cubicBezTo>
                    <a:pt x="2138041" y="519500"/>
                    <a:pt x="2139500" y="519954"/>
                    <a:pt x="2140959" y="520454"/>
                  </a:cubicBezTo>
                  <a:lnTo>
                    <a:pt x="2152432" y="521907"/>
                  </a:lnTo>
                  <a:lnTo>
                    <a:pt x="2162579" y="526221"/>
                  </a:lnTo>
                  <a:cubicBezTo>
                    <a:pt x="2163043" y="526721"/>
                    <a:pt x="2163507" y="527175"/>
                    <a:pt x="2163971" y="527674"/>
                  </a:cubicBezTo>
                  <a:cubicBezTo>
                    <a:pt x="2164966" y="528628"/>
                    <a:pt x="2165894" y="529582"/>
                    <a:pt x="2166889" y="530535"/>
                  </a:cubicBezTo>
                  <a:cubicBezTo>
                    <a:pt x="2167353" y="529582"/>
                    <a:pt x="2167884" y="528628"/>
                    <a:pt x="2168348" y="527674"/>
                  </a:cubicBezTo>
                  <a:cubicBezTo>
                    <a:pt x="2168812" y="527175"/>
                    <a:pt x="2169277" y="526721"/>
                    <a:pt x="2169741" y="526221"/>
                  </a:cubicBezTo>
                  <a:lnTo>
                    <a:pt x="2175511" y="526221"/>
                  </a:lnTo>
                  <a:lnTo>
                    <a:pt x="2178429" y="527674"/>
                  </a:lnTo>
                  <a:lnTo>
                    <a:pt x="2184198" y="530535"/>
                  </a:lnTo>
                  <a:cubicBezTo>
                    <a:pt x="2185127" y="531489"/>
                    <a:pt x="2186122" y="532488"/>
                    <a:pt x="2187050" y="533442"/>
                  </a:cubicBezTo>
                  <a:cubicBezTo>
                    <a:pt x="2188509" y="534395"/>
                    <a:pt x="2189902" y="535349"/>
                    <a:pt x="2191361" y="536303"/>
                  </a:cubicBezTo>
                  <a:lnTo>
                    <a:pt x="2191361" y="539209"/>
                  </a:lnTo>
                  <a:lnTo>
                    <a:pt x="2187050" y="543523"/>
                  </a:lnTo>
                  <a:cubicBezTo>
                    <a:pt x="2186122" y="544023"/>
                    <a:pt x="2185127" y="544477"/>
                    <a:pt x="2184198" y="544977"/>
                  </a:cubicBezTo>
                  <a:lnTo>
                    <a:pt x="2176970" y="544977"/>
                  </a:lnTo>
                  <a:lnTo>
                    <a:pt x="2175511" y="544977"/>
                  </a:lnTo>
                  <a:lnTo>
                    <a:pt x="2169741" y="544977"/>
                  </a:lnTo>
                  <a:lnTo>
                    <a:pt x="2167882" y="547789"/>
                  </a:lnTo>
                  <a:lnTo>
                    <a:pt x="2163971" y="550744"/>
                  </a:lnTo>
                  <a:cubicBezTo>
                    <a:pt x="2162512" y="551698"/>
                    <a:pt x="2161120" y="552652"/>
                    <a:pt x="2159661" y="553605"/>
                  </a:cubicBezTo>
                  <a:cubicBezTo>
                    <a:pt x="2162048" y="552152"/>
                    <a:pt x="2164502" y="550744"/>
                    <a:pt x="2166889" y="549291"/>
                  </a:cubicBezTo>
                  <a:lnTo>
                    <a:pt x="2167882" y="547789"/>
                  </a:lnTo>
                  <a:lnTo>
                    <a:pt x="2169741" y="546385"/>
                  </a:lnTo>
                  <a:lnTo>
                    <a:pt x="2176970" y="544977"/>
                  </a:lnTo>
                  <a:lnTo>
                    <a:pt x="2184198" y="546385"/>
                  </a:lnTo>
                  <a:cubicBezTo>
                    <a:pt x="2183734" y="547338"/>
                    <a:pt x="2183204" y="548337"/>
                    <a:pt x="2182739" y="549291"/>
                  </a:cubicBezTo>
                  <a:lnTo>
                    <a:pt x="2179821" y="550744"/>
                  </a:lnTo>
                  <a:cubicBezTo>
                    <a:pt x="2179357" y="551198"/>
                    <a:pt x="2178893" y="551698"/>
                    <a:pt x="2178429" y="552152"/>
                  </a:cubicBezTo>
                  <a:lnTo>
                    <a:pt x="2175511" y="553605"/>
                  </a:lnTo>
                  <a:lnTo>
                    <a:pt x="2174122" y="559354"/>
                  </a:lnTo>
                  <a:cubicBezTo>
                    <a:pt x="2173148" y="559848"/>
                    <a:pt x="2172174" y="560343"/>
                    <a:pt x="2171200" y="560826"/>
                  </a:cubicBezTo>
                  <a:lnTo>
                    <a:pt x="2174118" y="559373"/>
                  </a:lnTo>
                  <a:lnTo>
                    <a:pt x="2174122" y="559354"/>
                  </a:lnTo>
                  <a:lnTo>
                    <a:pt x="2176970" y="557919"/>
                  </a:lnTo>
                  <a:lnTo>
                    <a:pt x="2185591" y="549291"/>
                  </a:lnTo>
                  <a:cubicBezTo>
                    <a:pt x="2187514" y="547838"/>
                    <a:pt x="2189437" y="546430"/>
                    <a:pt x="2191361" y="544977"/>
                  </a:cubicBezTo>
                  <a:cubicBezTo>
                    <a:pt x="2192820" y="544477"/>
                    <a:pt x="2194279" y="544023"/>
                    <a:pt x="2195738" y="543523"/>
                  </a:cubicBezTo>
                  <a:lnTo>
                    <a:pt x="2202900" y="544977"/>
                  </a:lnTo>
                  <a:cubicBezTo>
                    <a:pt x="2206282" y="546884"/>
                    <a:pt x="2209598" y="548837"/>
                    <a:pt x="2212980" y="550744"/>
                  </a:cubicBezTo>
                  <a:lnTo>
                    <a:pt x="2207277" y="555058"/>
                  </a:lnTo>
                  <a:lnTo>
                    <a:pt x="2201507" y="557919"/>
                  </a:lnTo>
                  <a:lnTo>
                    <a:pt x="2182739" y="562279"/>
                  </a:lnTo>
                  <a:lnTo>
                    <a:pt x="2187050" y="562279"/>
                  </a:lnTo>
                  <a:lnTo>
                    <a:pt x="2192820" y="565140"/>
                  </a:lnTo>
                  <a:lnTo>
                    <a:pt x="2189968" y="565140"/>
                  </a:lnTo>
                  <a:lnTo>
                    <a:pt x="2185591" y="568001"/>
                  </a:lnTo>
                  <a:cubicBezTo>
                    <a:pt x="2184663" y="568501"/>
                    <a:pt x="2183668" y="568955"/>
                    <a:pt x="2182739" y="569454"/>
                  </a:cubicBezTo>
                  <a:lnTo>
                    <a:pt x="2192820" y="565140"/>
                  </a:lnTo>
                  <a:lnTo>
                    <a:pt x="2198589" y="565140"/>
                  </a:lnTo>
                  <a:cubicBezTo>
                    <a:pt x="2197661" y="565640"/>
                    <a:pt x="2196666" y="566094"/>
                    <a:pt x="2195738" y="566593"/>
                  </a:cubicBezTo>
                  <a:cubicBezTo>
                    <a:pt x="2194743" y="567047"/>
                    <a:pt x="2193814" y="567547"/>
                    <a:pt x="2192820" y="568001"/>
                  </a:cubicBezTo>
                  <a:lnTo>
                    <a:pt x="2191361" y="568001"/>
                  </a:lnTo>
                  <a:lnTo>
                    <a:pt x="2189968" y="572361"/>
                  </a:lnTo>
                  <a:cubicBezTo>
                    <a:pt x="2190432" y="571407"/>
                    <a:pt x="2190896" y="570408"/>
                    <a:pt x="2191361" y="569454"/>
                  </a:cubicBezTo>
                  <a:cubicBezTo>
                    <a:pt x="2191825" y="570408"/>
                    <a:pt x="2192355" y="571407"/>
                    <a:pt x="2192820" y="572361"/>
                  </a:cubicBezTo>
                  <a:cubicBezTo>
                    <a:pt x="2193814" y="572815"/>
                    <a:pt x="2194743" y="573314"/>
                    <a:pt x="2195738" y="573769"/>
                  </a:cubicBezTo>
                  <a:lnTo>
                    <a:pt x="2195738" y="575222"/>
                  </a:lnTo>
                  <a:lnTo>
                    <a:pt x="2191361" y="582443"/>
                  </a:lnTo>
                  <a:cubicBezTo>
                    <a:pt x="2192820" y="580989"/>
                    <a:pt x="2194279" y="579582"/>
                    <a:pt x="2195738" y="578128"/>
                  </a:cubicBezTo>
                  <a:cubicBezTo>
                    <a:pt x="2196666" y="577629"/>
                    <a:pt x="2197661" y="577175"/>
                    <a:pt x="2198589" y="576675"/>
                  </a:cubicBezTo>
                  <a:lnTo>
                    <a:pt x="2198589" y="573769"/>
                  </a:lnTo>
                  <a:lnTo>
                    <a:pt x="2198589" y="569454"/>
                  </a:lnTo>
                  <a:lnTo>
                    <a:pt x="2198589" y="566593"/>
                  </a:lnTo>
                  <a:lnTo>
                    <a:pt x="2202900" y="562279"/>
                  </a:lnTo>
                  <a:cubicBezTo>
                    <a:pt x="2204359" y="561780"/>
                    <a:pt x="2205818" y="561325"/>
                    <a:pt x="2207277" y="560826"/>
                  </a:cubicBezTo>
                  <a:cubicBezTo>
                    <a:pt x="2208206" y="561325"/>
                    <a:pt x="2209200" y="561780"/>
                    <a:pt x="2210129" y="562279"/>
                  </a:cubicBezTo>
                  <a:cubicBezTo>
                    <a:pt x="2209665" y="563233"/>
                    <a:pt x="2209134" y="564186"/>
                    <a:pt x="2208670" y="565140"/>
                  </a:cubicBezTo>
                  <a:cubicBezTo>
                    <a:pt x="2209134" y="566094"/>
                    <a:pt x="2209665" y="567047"/>
                    <a:pt x="2210129" y="568001"/>
                  </a:cubicBezTo>
                  <a:lnTo>
                    <a:pt x="2210129" y="565140"/>
                  </a:lnTo>
                  <a:lnTo>
                    <a:pt x="2214439" y="560826"/>
                  </a:lnTo>
                  <a:lnTo>
                    <a:pt x="2217357" y="559373"/>
                  </a:lnTo>
                  <a:cubicBezTo>
                    <a:pt x="2219281" y="559872"/>
                    <a:pt x="2221204" y="560326"/>
                    <a:pt x="2223127" y="560826"/>
                  </a:cubicBezTo>
                  <a:cubicBezTo>
                    <a:pt x="2221204" y="562279"/>
                    <a:pt x="2219281" y="563687"/>
                    <a:pt x="2217357" y="565140"/>
                  </a:cubicBezTo>
                  <a:cubicBezTo>
                    <a:pt x="2216363" y="566094"/>
                    <a:pt x="2215434" y="567047"/>
                    <a:pt x="2214439" y="568001"/>
                  </a:cubicBezTo>
                  <a:lnTo>
                    <a:pt x="2207277" y="573769"/>
                  </a:lnTo>
                  <a:lnTo>
                    <a:pt x="2214083" y="573769"/>
                  </a:lnTo>
                  <a:lnTo>
                    <a:pt x="2212980" y="578128"/>
                  </a:lnTo>
                  <a:cubicBezTo>
                    <a:pt x="2213445" y="576675"/>
                    <a:pt x="2213975" y="575222"/>
                    <a:pt x="2214439" y="573769"/>
                  </a:cubicBezTo>
                  <a:lnTo>
                    <a:pt x="2214083" y="573769"/>
                  </a:lnTo>
                  <a:lnTo>
                    <a:pt x="2214439" y="572361"/>
                  </a:lnTo>
                  <a:cubicBezTo>
                    <a:pt x="2215434" y="570908"/>
                    <a:pt x="2216363" y="569454"/>
                    <a:pt x="2217357" y="568001"/>
                  </a:cubicBezTo>
                  <a:cubicBezTo>
                    <a:pt x="2218816" y="567547"/>
                    <a:pt x="2220209" y="567047"/>
                    <a:pt x="2221668" y="566593"/>
                  </a:cubicBezTo>
                  <a:lnTo>
                    <a:pt x="2224520" y="568001"/>
                  </a:lnTo>
                  <a:cubicBezTo>
                    <a:pt x="2224056" y="569909"/>
                    <a:pt x="2223591" y="571861"/>
                    <a:pt x="2223127" y="573769"/>
                  </a:cubicBezTo>
                  <a:lnTo>
                    <a:pt x="2223127" y="575222"/>
                  </a:lnTo>
                  <a:lnTo>
                    <a:pt x="2225979" y="575222"/>
                  </a:lnTo>
                  <a:cubicBezTo>
                    <a:pt x="2225050" y="577629"/>
                    <a:pt x="2224056" y="580036"/>
                    <a:pt x="2223127" y="582443"/>
                  </a:cubicBezTo>
                  <a:cubicBezTo>
                    <a:pt x="2222663" y="583396"/>
                    <a:pt x="2222132" y="584350"/>
                    <a:pt x="2221668" y="585304"/>
                  </a:cubicBezTo>
                  <a:cubicBezTo>
                    <a:pt x="2220209" y="586257"/>
                    <a:pt x="2218816" y="587256"/>
                    <a:pt x="2217357" y="588210"/>
                  </a:cubicBezTo>
                  <a:lnTo>
                    <a:pt x="2221668" y="588210"/>
                  </a:lnTo>
                  <a:cubicBezTo>
                    <a:pt x="2222132" y="587256"/>
                    <a:pt x="2222663" y="586257"/>
                    <a:pt x="2223127" y="585304"/>
                  </a:cubicBezTo>
                  <a:cubicBezTo>
                    <a:pt x="2223591" y="583850"/>
                    <a:pt x="2224056" y="582443"/>
                    <a:pt x="2224520" y="580989"/>
                  </a:cubicBezTo>
                  <a:cubicBezTo>
                    <a:pt x="2224984" y="580036"/>
                    <a:pt x="2225515" y="579082"/>
                    <a:pt x="2225979" y="578128"/>
                  </a:cubicBezTo>
                  <a:lnTo>
                    <a:pt x="2228897" y="576675"/>
                  </a:lnTo>
                  <a:lnTo>
                    <a:pt x="2231749" y="576675"/>
                  </a:lnTo>
                  <a:cubicBezTo>
                    <a:pt x="2232743" y="578128"/>
                    <a:pt x="2233672" y="579536"/>
                    <a:pt x="2234667" y="580989"/>
                  </a:cubicBezTo>
                  <a:lnTo>
                    <a:pt x="2233208" y="580989"/>
                  </a:lnTo>
                  <a:cubicBezTo>
                    <a:pt x="2232743" y="581943"/>
                    <a:pt x="2232213" y="582942"/>
                    <a:pt x="2231749" y="583896"/>
                  </a:cubicBezTo>
                  <a:cubicBezTo>
                    <a:pt x="2231284" y="584350"/>
                    <a:pt x="2230754" y="584849"/>
                    <a:pt x="2230290" y="585304"/>
                  </a:cubicBezTo>
                  <a:cubicBezTo>
                    <a:pt x="2229825" y="586257"/>
                    <a:pt x="2229361" y="587256"/>
                    <a:pt x="2228897" y="588210"/>
                  </a:cubicBezTo>
                  <a:cubicBezTo>
                    <a:pt x="2229825" y="587256"/>
                    <a:pt x="2230820" y="586257"/>
                    <a:pt x="2231749" y="585304"/>
                  </a:cubicBezTo>
                  <a:cubicBezTo>
                    <a:pt x="2232213" y="584849"/>
                    <a:pt x="2232743" y="584350"/>
                    <a:pt x="2233208" y="583896"/>
                  </a:cubicBezTo>
                  <a:lnTo>
                    <a:pt x="2238977" y="576675"/>
                  </a:lnTo>
                  <a:cubicBezTo>
                    <a:pt x="2239906" y="575222"/>
                    <a:pt x="2240900" y="573814"/>
                    <a:pt x="2241829" y="572361"/>
                  </a:cubicBezTo>
                  <a:cubicBezTo>
                    <a:pt x="2242824" y="570908"/>
                    <a:pt x="2243752" y="569454"/>
                    <a:pt x="2244747" y="568001"/>
                  </a:cubicBezTo>
                  <a:lnTo>
                    <a:pt x="2247599" y="566593"/>
                  </a:lnTo>
                  <a:lnTo>
                    <a:pt x="2253368" y="566593"/>
                  </a:lnTo>
                  <a:lnTo>
                    <a:pt x="2263449" y="566593"/>
                  </a:lnTo>
                  <a:lnTo>
                    <a:pt x="2272136" y="569454"/>
                  </a:lnTo>
                  <a:lnTo>
                    <a:pt x="2276447" y="573769"/>
                  </a:lnTo>
                  <a:cubicBezTo>
                    <a:pt x="2276911" y="574722"/>
                    <a:pt x="2277442" y="575721"/>
                    <a:pt x="2277906" y="576675"/>
                  </a:cubicBezTo>
                  <a:lnTo>
                    <a:pt x="2277906" y="582443"/>
                  </a:lnTo>
                  <a:cubicBezTo>
                    <a:pt x="2277442" y="583396"/>
                    <a:pt x="2276911" y="584350"/>
                    <a:pt x="2276447" y="585304"/>
                  </a:cubicBezTo>
                  <a:lnTo>
                    <a:pt x="2270677" y="585304"/>
                  </a:lnTo>
                  <a:lnTo>
                    <a:pt x="2267826" y="585304"/>
                  </a:lnTo>
                  <a:lnTo>
                    <a:pt x="2260597" y="588210"/>
                  </a:lnTo>
                  <a:cubicBezTo>
                    <a:pt x="2258674" y="588710"/>
                    <a:pt x="2256751" y="589164"/>
                    <a:pt x="2254827" y="589663"/>
                  </a:cubicBezTo>
                  <a:cubicBezTo>
                    <a:pt x="2252904" y="591116"/>
                    <a:pt x="2250981" y="592524"/>
                    <a:pt x="2249058" y="593977"/>
                  </a:cubicBezTo>
                  <a:cubicBezTo>
                    <a:pt x="2247599" y="594931"/>
                    <a:pt x="2246206" y="595885"/>
                    <a:pt x="2244747" y="596838"/>
                  </a:cubicBezTo>
                  <a:lnTo>
                    <a:pt x="2249058" y="596838"/>
                  </a:lnTo>
                  <a:cubicBezTo>
                    <a:pt x="2250981" y="597338"/>
                    <a:pt x="2252904" y="597792"/>
                    <a:pt x="2254827" y="598292"/>
                  </a:cubicBezTo>
                  <a:cubicBezTo>
                    <a:pt x="2253833" y="599245"/>
                    <a:pt x="2252904" y="600244"/>
                    <a:pt x="2251909" y="601198"/>
                  </a:cubicBezTo>
                  <a:cubicBezTo>
                    <a:pt x="2250981" y="602152"/>
                    <a:pt x="2249986" y="603105"/>
                    <a:pt x="2249058" y="604059"/>
                  </a:cubicBezTo>
                  <a:lnTo>
                    <a:pt x="2246140" y="605512"/>
                  </a:lnTo>
                  <a:cubicBezTo>
                    <a:pt x="2248063" y="605013"/>
                    <a:pt x="2249986" y="604559"/>
                    <a:pt x="2251909" y="604059"/>
                  </a:cubicBezTo>
                  <a:cubicBezTo>
                    <a:pt x="2252374" y="603105"/>
                    <a:pt x="2252904" y="602152"/>
                    <a:pt x="2253368" y="601198"/>
                  </a:cubicBezTo>
                  <a:lnTo>
                    <a:pt x="2256286" y="599745"/>
                  </a:lnTo>
                  <a:lnTo>
                    <a:pt x="2260597" y="598292"/>
                  </a:lnTo>
                  <a:lnTo>
                    <a:pt x="2276447" y="592524"/>
                  </a:lnTo>
                  <a:cubicBezTo>
                    <a:pt x="2279299" y="591071"/>
                    <a:pt x="2282217" y="589663"/>
                    <a:pt x="2285068" y="588210"/>
                  </a:cubicBezTo>
                  <a:cubicBezTo>
                    <a:pt x="2286992" y="587256"/>
                    <a:pt x="2288915" y="586257"/>
                    <a:pt x="2290838" y="585304"/>
                  </a:cubicBezTo>
                  <a:cubicBezTo>
                    <a:pt x="2291302" y="586257"/>
                    <a:pt x="2291833" y="587256"/>
                    <a:pt x="2292297" y="588210"/>
                  </a:cubicBezTo>
                  <a:cubicBezTo>
                    <a:pt x="2292761" y="588710"/>
                    <a:pt x="2293292" y="589164"/>
                    <a:pt x="2293756" y="589663"/>
                  </a:cubicBezTo>
                  <a:lnTo>
                    <a:pt x="2293756" y="593977"/>
                  </a:lnTo>
                  <a:cubicBezTo>
                    <a:pt x="2292761" y="595431"/>
                    <a:pt x="2291833" y="596838"/>
                    <a:pt x="2290838" y="598292"/>
                  </a:cubicBezTo>
                  <a:lnTo>
                    <a:pt x="2283676" y="604059"/>
                  </a:lnTo>
                  <a:cubicBezTo>
                    <a:pt x="2281753" y="604559"/>
                    <a:pt x="2279829" y="605013"/>
                    <a:pt x="2277906" y="605512"/>
                  </a:cubicBezTo>
                  <a:lnTo>
                    <a:pt x="2272136" y="605512"/>
                  </a:lnTo>
                  <a:lnTo>
                    <a:pt x="2269218" y="606966"/>
                  </a:lnTo>
                  <a:cubicBezTo>
                    <a:pt x="2268754" y="607420"/>
                    <a:pt x="2268290" y="607919"/>
                    <a:pt x="2267826" y="608373"/>
                  </a:cubicBezTo>
                  <a:cubicBezTo>
                    <a:pt x="2266831" y="609827"/>
                    <a:pt x="2265902" y="611280"/>
                    <a:pt x="2264908" y="612733"/>
                  </a:cubicBezTo>
                  <a:lnTo>
                    <a:pt x="2262056" y="614141"/>
                  </a:lnTo>
                  <a:cubicBezTo>
                    <a:pt x="2262984" y="614640"/>
                    <a:pt x="2263979" y="615095"/>
                    <a:pt x="2264908" y="615594"/>
                  </a:cubicBezTo>
                  <a:lnTo>
                    <a:pt x="2267826" y="617047"/>
                  </a:lnTo>
                  <a:lnTo>
                    <a:pt x="2269218" y="615594"/>
                  </a:lnTo>
                  <a:cubicBezTo>
                    <a:pt x="2269683" y="614141"/>
                    <a:pt x="2270213" y="612733"/>
                    <a:pt x="2270677" y="611280"/>
                  </a:cubicBezTo>
                  <a:cubicBezTo>
                    <a:pt x="2271142" y="610326"/>
                    <a:pt x="2271672" y="609327"/>
                    <a:pt x="2272136" y="608373"/>
                  </a:cubicBezTo>
                  <a:lnTo>
                    <a:pt x="2273595" y="608373"/>
                  </a:lnTo>
                  <a:lnTo>
                    <a:pt x="2276447" y="608373"/>
                  </a:lnTo>
                  <a:lnTo>
                    <a:pt x="2279299" y="608373"/>
                  </a:lnTo>
                  <a:cubicBezTo>
                    <a:pt x="2278370" y="612234"/>
                    <a:pt x="2277376" y="616048"/>
                    <a:pt x="2276447" y="619908"/>
                  </a:cubicBezTo>
                  <a:cubicBezTo>
                    <a:pt x="2274988" y="622815"/>
                    <a:pt x="2273595" y="625676"/>
                    <a:pt x="2272136" y="628582"/>
                  </a:cubicBezTo>
                  <a:cubicBezTo>
                    <a:pt x="2274060" y="626675"/>
                    <a:pt x="2275983" y="624722"/>
                    <a:pt x="2277906" y="622815"/>
                  </a:cubicBezTo>
                  <a:lnTo>
                    <a:pt x="2279299" y="615594"/>
                  </a:lnTo>
                  <a:lnTo>
                    <a:pt x="2283676" y="608373"/>
                  </a:lnTo>
                  <a:lnTo>
                    <a:pt x="2287986" y="604059"/>
                  </a:lnTo>
                  <a:lnTo>
                    <a:pt x="2296608" y="596838"/>
                  </a:lnTo>
                  <a:lnTo>
                    <a:pt x="2303837" y="596838"/>
                  </a:lnTo>
                  <a:cubicBezTo>
                    <a:pt x="2306224" y="597338"/>
                    <a:pt x="2308678" y="597792"/>
                    <a:pt x="2311065" y="598292"/>
                  </a:cubicBezTo>
                  <a:lnTo>
                    <a:pt x="2306755" y="599745"/>
                  </a:lnTo>
                  <a:cubicBezTo>
                    <a:pt x="2304831" y="600244"/>
                    <a:pt x="2302908" y="600699"/>
                    <a:pt x="2300985" y="601198"/>
                  </a:cubicBezTo>
                  <a:cubicBezTo>
                    <a:pt x="2299526" y="602651"/>
                    <a:pt x="2298067" y="604059"/>
                    <a:pt x="2296608" y="605512"/>
                  </a:cubicBezTo>
                  <a:lnTo>
                    <a:pt x="2296608" y="606966"/>
                  </a:lnTo>
                  <a:lnTo>
                    <a:pt x="2296608" y="611280"/>
                  </a:lnTo>
                  <a:lnTo>
                    <a:pt x="2299526" y="611280"/>
                  </a:lnTo>
                  <a:lnTo>
                    <a:pt x="2299526" y="606966"/>
                  </a:lnTo>
                  <a:cubicBezTo>
                    <a:pt x="2299990" y="606466"/>
                    <a:pt x="2300521" y="606012"/>
                    <a:pt x="2300985" y="605512"/>
                  </a:cubicBezTo>
                  <a:lnTo>
                    <a:pt x="2302378" y="605512"/>
                  </a:lnTo>
                  <a:lnTo>
                    <a:pt x="2308147" y="605512"/>
                  </a:lnTo>
                  <a:cubicBezTo>
                    <a:pt x="2308611" y="605013"/>
                    <a:pt x="2309142" y="604559"/>
                    <a:pt x="2309606" y="604059"/>
                  </a:cubicBezTo>
                  <a:cubicBezTo>
                    <a:pt x="2311994" y="602606"/>
                    <a:pt x="2314447" y="601198"/>
                    <a:pt x="2316835" y="599745"/>
                  </a:cubicBezTo>
                  <a:lnTo>
                    <a:pt x="2322605" y="599745"/>
                  </a:lnTo>
                  <a:lnTo>
                    <a:pt x="2329767" y="601198"/>
                  </a:lnTo>
                  <a:lnTo>
                    <a:pt x="2342765" y="606966"/>
                  </a:lnTo>
                  <a:lnTo>
                    <a:pt x="2345617" y="608373"/>
                  </a:lnTo>
                  <a:lnTo>
                    <a:pt x="2345617" y="611280"/>
                  </a:lnTo>
                  <a:lnTo>
                    <a:pt x="2341306" y="611280"/>
                  </a:lnTo>
                  <a:cubicBezTo>
                    <a:pt x="2340378" y="611779"/>
                    <a:pt x="2339383" y="612234"/>
                    <a:pt x="2338455" y="612733"/>
                  </a:cubicBezTo>
                  <a:cubicBezTo>
                    <a:pt x="2337460" y="613187"/>
                    <a:pt x="2336531" y="613687"/>
                    <a:pt x="2335537" y="614141"/>
                  </a:cubicBezTo>
                  <a:cubicBezTo>
                    <a:pt x="2335072" y="614640"/>
                    <a:pt x="2334608" y="615095"/>
                    <a:pt x="2334144" y="615594"/>
                  </a:cubicBezTo>
                  <a:cubicBezTo>
                    <a:pt x="2333680" y="616094"/>
                    <a:pt x="2333149" y="616548"/>
                    <a:pt x="2332685" y="617047"/>
                  </a:cubicBezTo>
                  <a:lnTo>
                    <a:pt x="2316835" y="621362"/>
                  </a:lnTo>
                  <a:lnTo>
                    <a:pt x="2309606" y="624268"/>
                  </a:lnTo>
                  <a:cubicBezTo>
                    <a:pt x="2307683" y="625721"/>
                    <a:pt x="2305760" y="627129"/>
                    <a:pt x="2303837" y="628582"/>
                  </a:cubicBezTo>
                  <a:lnTo>
                    <a:pt x="2308147" y="628582"/>
                  </a:lnTo>
                  <a:lnTo>
                    <a:pt x="2311065" y="630035"/>
                  </a:lnTo>
                  <a:lnTo>
                    <a:pt x="2303837" y="631443"/>
                  </a:lnTo>
                  <a:lnTo>
                    <a:pt x="2296608" y="635803"/>
                  </a:lnTo>
                  <a:cubicBezTo>
                    <a:pt x="2298531" y="634849"/>
                    <a:pt x="2300454" y="633850"/>
                    <a:pt x="2302378" y="632896"/>
                  </a:cubicBezTo>
                  <a:cubicBezTo>
                    <a:pt x="2303837" y="632397"/>
                    <a:pt x="2305296" y="631943"/>
                    <a:pt x="2306755" y="631443"/>
                  </a:cubicBezTo>
                  <a:lnTo>
                    <a:pt x="2309606" y="631443"/>
                  </a:lnTo>
                  <a:cubicBezTo>
                    <a:pt x="2310070" y="630989"/>
                    <a:pt x="2310601" y="630490"/>
                    <a:pt x="2311065" y="630035"/>
                  </a:cubicBezTo>
                  <a:cubicBezTo>
                    <a:pt x="2311994" y="629536"/>
                    <a:pt x="2312988" y="629082"/>
                    <a:pt x="2313917" y="628582"/>
                  </a:cubicBezTo>
                  <a:lnTo>
                    <a:pt x="2313917" y="627129"/>
                  </a:lnTo>
                  <a:cubicBezTo>
                    <a:pt x="2314381" y="626175"/>
                    <a:pt x="2314912" y="625222"/>
                    <a:pt x="2315376" y="624268"/>
                  </a:cubicBezTo>
                  <a:cubicBezTo>
                    <a:pt x="2316304" y="623768"/>
                    <a:pt x="2317299" y="623314"/>
                    <a:pt x="2318228" y="622815"/>
                  </a:cubicBezTo>
                  <a:cubicBezTo>
                    <a:pt x="2320151" y="622315"/>
                    <a:pt x="2322074" y="621861"/>
                    <a:pt x="2323997" y="621362"/>
                  </a:cubicBezTo>
                  <a:lnTo>
                    <a:pt x="2331226" y="621362"/>
                  </a:lnTo>
                  <a:lnTo>
                    <a:pt x="2338455" y="624268"/>
                  </a:lnTo>
                  <a:lnTo>
                    <a:pt x="2334144" y="628582"/>
                  </a:lnTo>
                  <a:cubicBezTo>
                    <a:pt x="2333149" y="629536"/>
                    <a:pt x="2332221" y="630490"/>
                    <a:pt x="2331226" y="631443"/>
                  </a:cubicBezTo>
                  <a:lnTo>
                    <a:pt x="2322605" y="632896"/>
                  </a:lnTo>
                  <a:lnTo>
                    <a:pt x="2311065" y="637211"/>
                  </a:lnTo>
                  <a:cubicBezTo>
                    <a:pt x="2310601" y="638164"/>
                    <a:pt x="2310070" y="639163"/>
                    <a:pt x="2309606" y="640117"/>
                  </a:cubicBezTo>
                  <a:lnTo>
                    <a:pt x="2313917" y="638664"/>
                  </a:lnTo>
                  <a:cubicBezTo>
                    <a:pt x="2314381" y="638164"/>
                    <a:pt x="2314912" y="637710"/>
                    <a:pt x="2315376" y="637211"/>
                  </a:cubicBezTo>
                  <a:lnTo>
                    <a:pt x="2319687" y="637211"/>
                  </a:lnTo>
                  <a:lnTo>
                    <a:pt x="2323997" y="637211"/>
                  </a:lnTo>
                  <a:cubicBezTo>
                    <a:pt x="2324992" y="635758"/>
                    <a:pt x="2325921" y="634350"/>
                    <a:pt x="2326915" y="632896"/>
                  </a:cubicBezTo>
                  <a:lnTo>
                    <a:pt x="2332685" y="632896"/>
                  </a:lnTo>
                  <a:cubicBezTo>
                    <a:pt x="2333613" y="632397"/>
                    <a:pt x="2334608" y="631943"/>
                    <a:pt x="2335537" y="631443"/>
                  </a:cubicBezTo>
                  <a:cubicBezTo>
                    <a:pt x="2336996" y="630989"/>
                    <a:pt x="2338455" y="630490"/>
                    <a:pt x="2339914" y="630035"/>
                  </a:cubicBezTo>
                  <a:cubicBezTo>
                    <a:pt x="2340842" y="629082"/>
                    <a:pt x="2341837" y="628083"/>
                    <a:pt x="2342765" y="627129"/>
                  </a:cubicBezTo>
                  <a:cubicBezTo>
                    <a:pt x="2343694" y="625222"/>
                    <a:pt x="2344689" y="623269"/>
                    <a:pt x="2345617" y="621362"/>
                  </a:cubicBezTo>
                  <a:lnTo>
                    <a:pt x="2348535" y="619908"/>
                  </a:lnTo>
                  <a:cubicBezTo>
                    <a:pt x="2349994" y="618955"/>
                    <a:pt x="2351387" y="618001"/>
                    <a:pt x="2352846" y="617047"/>
                  </a:cubicBezTo>
                  <a:cubicBezTo>
                    <a:pt x="2353841" y="618001"/>
                    <a:pt x="2354769" y="618955"/>
                    <a:pt x="2355764" y="619908"/>
                  </a:cubicBezTo>
                  <a:cubicBezTo>
                    <a:pt x="2356692" y="620408"/>
                    <a:pt x="2357687" y="620862"/>
                    <a:pt x="2358615" y="621362"/>
                  </a:cubicBezTo>
                  <a:cubicBezTo>
                    <a:pt x="2360539" y="622315"/>
                    <a:pt x="2362462" y="623314"/>
                    <a:pt x="2364385" y="624268"/>
                  </a:cubicBezTo>
                  <a:lnTo>
                    <a:pt x="2373073" y="635803"/>
                  </a:lnTo>
                  <a:lnTo>
                    <a:pt x="2373073" y="637211"/>
                  </a:lnTo>
                  <a:cubicBezTo>
                    <a:pt x="2372609" y="637710"/>
                    <a:pt x="2372078" y="638164"/>
                    <a:pt x="2371614" y="638664"/>
                  </a:cubicBezTo>
                  <a:cubicBezTo>
                    <a:pt x="2369226" y="639163"/>
                    <a:pt x="2366773" y="639618"/>
                    <a:pt x="2364385" y="640117"/>
                  </a:cubicBezTo>
                  <a:lnTo>
                    <a:pt x="2355764" y="640117"/>
                  </a:lnTo>
                  <a:lnTo>
                    <a:pt x="2349994" y="640117"/>
                  </a:lnTo>
                  <a:lnTo>
                    <a:pt x="2339914" y="644431"/>
                  </a:lnTo>
                  <a:lnTo>
                    <a:pt x="2329767" y="647338"/>
                  </a:lnTo>
                  <a:lnTo>
                    <a:pt x="2338455" y="645885"/>
                  </a:lnTo>
                  <a:lnTo>
                    <a:pt x="2347076" y="647338"/>
                  </a:lnTo>
                  <a:lnTo>
                    <a:pt x="2355764" y="650199"/>
                  </a:lnTo>
                  <a:lnTo>
                    <a:pt x="2362926" y="650199"/>
                  </a:lnTo>
                  <a:lnTo>
                    <a:pt x="2371614" y="651652"/>
                  </a:lnTo>
                  <a:cubicBezTo>
                    <a:pt x="2373537" y="652152"/>
                    <a:pt x="2375460" y="652606"/>
                    <a:pt x="2377384" y="653105"/>
                  </a:cubicBezTo>
                  <a:cubicBezTo>
                    <a:pt x="2378843" y="654059"/>
                    <a:pt x="2380235" y="655013"/>
                    <a:pt x="2381694" y="655966"/>
                  </a:cubicBezTo>
                  <a:cubicBezTo>
                    <a:pt x="2382623" y="656920"/>
                    <a:pt x="2383617" y="657874"/>
                    <a:pt x="2384546" y="658827"/>
                  </a:cubicBezTo>
                  <a:lnTo>
                    <a:pt x="2384546" y="661734"/>
                  </a:lnTo>
                  <a:lnTo>
                    <a:pt x="2381694" y="661734"/>
                  </a:lnTo>
                  <a:lnTo>
                    <a:pt x="2373073" y="661734"/>
                  </a:lnTo>
                  <a:lnTo>
                    <a:pt x="2364385" y="661734"/>
                  </a:lnTo>
                  <a:lnTo>
                    <a:pt x="2355764" y="660281"/>
                  </a:lnTo>
                  <a:cubicBezTo>
                    <a:pt x="2353376" y="658827"/>
                    <a:pt x="2350923" y="657420"/>
                    <a:pt x="2348535" y="655966"/>
                  </a:cubicBezTo>
                  <a:lnTo>
                    <a:pt x="2339914" y="654513"/>
                  </a:lnTo>
                  <a:lnTo>
                    <a:pt x="2331226" y="654513"/>
                  </a:lnTo>
                  <a:lnTo>
                    <a:pt x="2329767" y="654513"/>
                  </a:lnTo>
                  <a:cubicBezTo>
                    <a:pt x="2328839" y="655966"/>
                    <a:pt x="2327844" y="657374"/>
                    <a:pt x="2326915" y="658827"/>
                  </a:cubicBezTo>
                  <a:cubicBezTo>
                    <a:pt x="2328374" y="657874"/>
                    <a:pt x="2329767" y="656920"/>
                    <a:pt x="2331226" y="655966"/>
                  </a:cubicBezTo>
                  <a:lnTo>
                    <a:pt x="2338455" y="655966"/>
                  </a:lnTo>
                  <a:lnTo>
                    <a:pt x="2345617" y="655966"/>
                  </a:lnTo>
                  <a:cubicBezTo>
                    <a:pt x="2347076" y="657420"/>
                    <a:pt x="2348535" y="658827"/>
                    <a:pt x="2349994" y="660281"/>
                  </a:cubicBezTo>
                  <a:lnTo>
                    <a:pt x="2341306" y="660281"/>
                  </a:lnTo>
                  <a:lnTo>
                    <a:pt x="2334144" y="660281"/>
                  </a:lnTo>
                  <a:cubicBezTo>
                    <a:pt x="2336067" y="660780"/>
                    <a:pt x="2337990" y="661234"/>
                    <a:pt x="2339914" y="661734"/>
                  </a:cubicBezTo>
                  <a:cubicBezTo>
                    <a:pt x="2337990" y="662233"/>
                    <a:pt x="2336067" y="662687"/>
                    <a:pt x="2334144" y="663187"/>
                  </a:cubicBezTo>
                  <a:lnTo>
                    <a:pt x="2329767" y="666048"/>
                  </a:lnTo>
                  <a:lnTo>
                    <a:pt x="2332685" y="666048"/>
                  </a:lnTo>
                  <a:lnTo>
                    <a:pt x="2335537" y="663187"/>
                  </a:lnTo>
                  <a:cubicBezTo>
                    <a:pt x="2337924" y="662687"/>
                    <a:pt x="2340378" y="662233"/>
                    <a:pt x="2342765" y="661734"/>
                  </a:cubicBezTo>
                  <a:lnTo>
                    <a:pt x="2352846" y="663187"/>
                  </a:lnTo>
                  <a:cubicBezTo>
                    <a:pt x="2355764" y="665094"/>
                    <a:pt x="2358615" y="667047"/>
                    <a:pt x="2361533" y="668954"/>
                  </a:cubicBezTo>
                  <a:lnTo>
                    <a:pt x="2349994" y="668954"/>
                  </a:lnTo>
                  <a:lnTo>
                    <a:pt x="2347076" y="668954"/>
                  </a:lnTo>
                  <a:lnTo>
                    <a:pt x="2342765" y="668954"/>
                  </a:lnTo>
                  <a:cubicBezTo>
                    <a:pt x="2344689" y="669409"/>
                    <a:pt x="2346612" y="669908"/>
                    <a:pt x="2348535" y="670362"/>
                  </a:cubicBezTo>
                  <a:lnTo>
                    <a:pt x="2354305" y="674722"/>
                  </a:lnTo>
                  <a:cubicBezTo>
                    <a:pt x="2352382" y="673768"/>
                    <a:pt x="2350458" y="672769"/>
                    <a:pt x="2348535" y="671816"/>
                  </a:cubicBezTo>
                  <a:lnTo>
                    <a:pt x="2345617" y="671816"/>
                  </a:lnTo>
                  <a:lnTo>
                    <a:pt x="2355764" y="677583"/>
                  </a:lnTo>
                  <a:cubicBezTo>
                    <a:pt x="2353376" y="677083"/>
                    <a:pt x="2350923" y="676629"/>
                    <a:pt x="2348535" y="676130"/>
                  </a:cubicBezTo>
                  <a:lnTo>
                    <a:pt x="2339914" y="676130"/>
                  </a:lnTo>
                  <a:lnTo>
                    <a:pt x="2331226" y="674722"/>
                  </a:lnTo>
                  <a:lnTo>
                    <a:pt x="2326915" y="674722"/>
                  </a:lnTo>
                  <a:lnTo>
                    <a:pt x="2322605" y="674722"/>
                  </a:lnTo>
                  <a:cubicBezTo>
                    <a:pt x="2324064" y="675176"/>
                    <a:pt x="2325456" y="675676"/>
                    <a:pt x="2326915" y="676130"/>
                  </a:cubicBezTo>
                  <a:lnTo>
                    <a:pt x="2323997" y="676130"/>
                  </a:lnTo>
                  <a:cubicBezTo>
                    <a:pt x="2326385" y="676629"/>
                    <a:pt x="2328839" y="677083"/>
                    <a:pt x="2331226" y="677583"/>
                  </a:cubicBezTo>
                  <a:cubicBezTo>
                    <a:pt x="2333613" y="678083"/>
                    <a:pt x="2336067" y="678537"/>
                    <a:pt x="2338455" y="679036"/>
                  </a:cubicBezTo>
                  <a:lnTo>
                    <a:pt x="2345617" y="679036"/>
                  </a:lnTo>
                  <a:lnTo>
                    <a:pt x="2352846" y="681897"/>
                  </a:lnTo>
                  <a:lnTo>
                    <a:pt x="2342765" y="681897"/>
                  </a:lnTo>
                  <a:lnTo>
                    <a:pt x="2338455" y="681897"/>
                  </a:lnTo>
                  <a:cubicBezTo>
                    <a:pt x="2336996" y="682851"/>
                    <a:pt x="2335603" y="683850"/>
                    <a:pt x="2334144" y="684804"/>
                  </a:cubicBezTo>
                  <a:cubicBezTo>
                    <a:pt x="2336067" y="684304"/>
                    <a:pt x="2337990" y="683850"/>
                    <a:pt x="2339914" y="683350"/>
                  </a:cubicBezTo>
                  <a:cubicBezTo>
                    <a:pt x="2340378" y="683850"/>
                    <a:pt x="2340842" y="684304"/>
                    <a:pt x="2341306" y="684804"/>
                  </a:cubicBezTo>
                  <a:lnTo>
                    <a:pt x="2347076" y="684804"/>
                  </a:lnTo>
                  <a:lnTo>
                    <a:pt x="2355764" y="689118"/>
                  </a:lnTo>
                  <a:lnTo>
                    <a:pt x="2355764" y="692024"/>
                  </a:lnTo>
                  <a:cubicBezTo>
                    <a:pt x="2356228" y="690117"/>
                    <a:pt x="2356692" y="688164"/>
                    <a:pt x="2357156" y="686257"/>
                  </a:cubicBezTo>
                  <a:lnTo>
                    <a:pt x="2361533" y="686257"/>
                  </a:lnTo>
                  <a:lnTo>
                    <a:pt x="2364385" y="686257"/>
                  </a:lnTo>
                  <a:cubicBezTo>
                    <a:pt x="2363921" y="687211"/>
                    <a:pt x="2363390" y="688164"/>
                    <a:pt x="2362926" y="689118"/>
                  </a:cubicBezTo>
                  <a:lnTo>
                    <a:pt x="2364385" y="689118"/>
                  </a:lnTo>
                  <a:cubicBezTo>
                    <a:pt x="2366773" y="689617"/>
                    <a:pt x="2369226" y="690072"/>
                    <a:pt x="2371614" y="690571"/>
                  </a:cubicBezTo>
                  <a:cubicBezTo>
                    <a:pt x="2372078" y="691071"/>
                    <a:pt x="2372609" y="691525"/>
                    <a:pt x="2373073" y="692024"/>
                  </a:cubicBezTo>
                  <a:lnTo>
                    <a:pt x="2371614" y="692024"/>
                  </a:lnTo>
                  <a:lnTo>
                    <a:pt x="2364385" y="692024"/>
                  </a:lnTo>
                  <a:lnTo>
                    <a:pt x="2358615" y="694885"/>
                  </a:lnTo>
                  <a:cubicBezTo>
                    <a:pt x="2360539" y="694386"/>
                    <a:pt x="2362462" y="693932"/>
                    <a:pt x="2364385" y="693432"/>
                  </a:cubicBezTo>
                  <a:lnTo>
                    <a:pt x="2364385" y="694885"/>
                  </a:lnTo>
                  <a:lnTo>
                    <a:pt x="2368696" y="693432"/>
                  </a:lnTo>
                  <a:lnTo>
                    <a:pt x="2371614" y="693432"/>
                  </a:lnTo>
                  <a:cubicBezTo>
                    <a:pt x="2372542" y="693932"/>
                    <a:pt x="2373537" y="694386"/>
                    <a:pt x="2374466" y="694885"/>
                  </a:cubicBezTo>
                  <a:cubicBezTo>
                    <a:pt x="2374283" y="695073"/>
                    <a:pt x="2374099" y="695262"/>
                    <a:pt x="2373911" y="695451"/>
                  </a:cubicBezTo>
                  <a:cubicBezTo>
                    <a:pt x="2373636" y="695257"/>
                    <a:pt x="2373356" y="695070"/>
                    <a:pt x="2373073" y="694885"/>
                  </a:cubicBezTo>
                  <a:lnTo>
                    <a:pt x="2371614" y="697792"/>
                  </a:lnTo>
                  <a:lnTo>
                    <a:pt x="2370155" y="699200"/>
                  </a:lnTo>
                  <a:cubicBezTo>
                    <a:pt x="2369691" y="699699"/>
                    <a:pt x="2369160" y="700153"/>
                    <a:pt x="2368696" y="700653"/>
                  </a:cubicBezTo>
                  <a:lnTo>
                    <a:pt x="2370155" y="700653"/>
                  </a:lnTo>
                  <a:cubicBezTo>
                    <a:pt x="2370619" y="699699"/>
                    <a:pt x="2371150" y="698745"/>
                    <a:pt x="2371614" y="697792"/>
                  </a:cubicBezTo>
                  <a:lnTo>
                    <a:pt x="2373911" y="695451"/>
                  </a:lnTo>
                  <a:lnTo>
                    <a:pt x="2377384" y="697792"/>
                  </a:lnTo>
                  <a:lnTo>
                    <a:pt x="2381694" y="697792"/>
                  </a:lnTo>
                  <a:cubicBezTo>
                    <a:pt x="2380699" y="700199"/>
                    <a:pt x="2379771" y="702560"/>
                    <a:pt x="2378776" y="704967"/>
                  </a:cubicBezTo>
                  <a:cubicBezTo>
                    <a:pt x="2379771" y="704013"/>
                    <a:pt x="2380699" y="703060"/>
                    <a:pt x="2381694" y="702106"/>
                  </a:cubicBezTo>
                  <a:lnTo>
                    <a:pt x="2384546" y="702106"/>
                  </a:lnTo>
                  <a:cubicBezTo>
                    <a:pt x="2385010" y="703559"/>
                    <a:pt x="2385541" y="704967"/>
                    <a:pt x="2386005" y="706420"/>
                  </a:cubicBezTo>
                  <a:lnTo>
                    <a:pt x="2386005" y="702106"/>
                  </a:lnTo>
                  <a:cubicBezTo>
                    <a:pt x="2386469" y="701607"/>
                    <a:pt x="2387000" y="701152"/>
                    <a:pt x="2387464" y="700653"/>
                  </a:cubicBezTo>
                  <a:lnTo>
                    <a:pt x="2388923" y="700653"/>
                  </a:lnTo>
                  <a:lnTo>
                    <a:pt x="2393234" y="702106"/>
                  </a:lnTo>
                  <a:cubicBezTo>
                    <a:pt x="2392769" y="703060"/>
                    <a:pt x="2392239" y="704013"/>
                    <a:pt x="2391775" y="704967"/>
                  </a:cubicBezTo>
                  <a:lnTo>
                    <a:pt x="2394693" y="706420"/>
                  </a:lnTo>
                  <a:cubicBezTo>
                    <a:pt x="2392769" y="707374"/>
                    <a:pt x="2390846" y="708373"/>
                    <a:pt x="2388923" y="709327"/>
                  </a:cubicBezTo>
                  <a:cubicBezTo>
                    <a:pt x="2388459" y="709781"/>
                    <a:pt x="2387928" y="710280"/>
                    <a:pt x="2387464" y="710735"/>
                  </a:cubicBezTo>
                  <a:lnTo>
                    <a:pt x="2388923" y="710735"/>
                  </a:lnTo>
                  <a:lnTo>
                    <a:pt x="2396085" y="709327"/>
                  </a:lnTo>
                  <a:cubicBezTo>
                    <a:pt x="2397544" y="708373"/>
                    <a:pt x="2399003" y="707374"/>
                    <a:pt x="2400462" y="706420"/>
                  </a:cubicBezTo>
                  <a:cubicBezTo>
                    <a:pt x="2400927" y="704513"/>
                    <a:pt x="2401391" y="702560"/>
                    <a:pt x="2401855" y="700653"/>
                  </a:cubicBezTo>
                  <a:lnTo>
                    <a:pt x="2401855" y="706420"/>
                  </a:lnTo>
                  <a:lnTo>
                    <a:pt x="2401855" y="709327"/>
                  </a:lnTo>
                  <a:cubicBezTo>
                    <a:pt x="2401391" y="711234"/>
                    <a:pt x="2400927" y="713187"/>
                    <a:pt x="2400462" y="715094"/>
                  </a:cubicBezTo>
                  <a:lnTo>
                    <a:pt x="2400462" y="720862"/>
                  </a:lnTo>
                  <a:lnTo>
                    <a:pt x="2401855" y="716502"/>
                  </a:lnTo>
                  <a:cubicBezTo>
                    <a:pt x="2402319" y="714595"/>
                    <a:pt x="2402850" y="712642"/>
                    <a:pt x="2403314" y="710735"/>
                  </a:cubicBezTo>
                  <a:cubicBezTo>
                    <a:pt x="2403778" y="710280"/>
                    <a:pt x="2404309" y="709781"/>
                    <a:pt x="2404773" y="709327"/>
                  </a:cubicBezTo>
                  <a:cubicBezTo>
                    <a:pt x="2405701" y="708827"/>
                    <a:pt x="2406696" y="708373"/>
                    <a:pt x="2407625" y="707874"/>
                  </a:cubicBezTo>
                  <a:lnTo>
                    <a:pt x="2409084" y="707874"/>
                  </a:lnTo>
                  <a:cubicBezTo>
                    <a:pt x="2410012" y="708373"/>
                    <a:pt x="2411007" y="708827"/>
                    <a:pt x="2411935" y="709327"/>
                  </a:cubicBezTo>
                  <a:cubicBezTo>
                    <a:pt x="2411471" y="710780"/>
                    <a:pt x="2411007" y="712188"/>
                    <a:pt x="2410543" y="713641"/>
                  </a:cubicBezTo>
                  <a:lnTo>
                    <a:pt x="2410543" y="715094"/>
                  </a:lnTo>
                  <a:lnTo>
                    <a:pt x="2411935" y="717955"/>
                  </a:lnTo>
                  <a:cubicBezTo>
                    <a:pt x="2412400" y="718909"/>
                    <a:pt x="2412930" y="719908"/>
                    <a:pt x="2413394" y="720862"/>
                  </a:cubicBezTo>
                  <a:lnTo>
                    <a:pt x="2413394" y="716502"/>
                  </a:lnTo>
                  <a:lnTo>
                    <a:pt x="2413394" y="713641"/>
                  </a:lnTo>
                  <a:cubicBezTo>
                    <a:pt x="2414389" y="711734"/>
                    <a:pt x="2415318" y="709781"/>
                    <a:pt x="2416312" y="707874"/>
                  </a:cubicBezTo>
                  <a:cubicBezTo>
                    <a:pt x="2417241" y="707374"/>
                    <a:pt x="2418236" y="706920"/>
                    <a:pt x="2419164" y="706420"/>
                  </a:cubicBezTo>
                  <a:lnTo>
                    <a:pt x="2420623" y="706420"/>
                  </a:lnTo>
                  <a:lnTo>
                    <a:pt x="2424934" y="706420"/>
                  </a:lnTo>
                  <a:lnTo>
                    <a:pt x="2427852" y="707874"/>
                  </a:lnTo>
                  <a:lnTo>
                    <a:pt x="2424934" y="709327"/>
                  </a:lnTo>
                  <a:lnTo>
                    <a:pt x="2420623" y="713641"/>
                  </a:lnTo>
                  <a:cubicBezTo>
                    <a:pt x="2420159" y="714595"/>
                    <a:pt x="2419628" y="715548"/>
                    <a:pt x="2419164" y="716502"/>
                  </a:cubicBezTo>
                  <a:lnTo>
                    <a:pt x="2419164" y="717955"/>
                  </a:lnTo>
                  <a:lnTo>
                    <a:pt x="2420623" y="715094"/>
                  </a:lnTo>
                  <a:lnTo>
                    <a:pt x="2424934" y="715094"/>
                  </a:lnTo>
                  <a:cubicBezTo>
                    <a:pt x="2425398" y="716048"/>
                    <a:pt x="2425929" y="717002"/>
                    <a:pt x="2426393" y="717955"/>
                  </a:cubicBezTo>
                  <a:cubicBezTo>
                    <a:pt x="2426857" y="717456"/>
                    <a:pt x="2427388" y="717002"/>
                    <a:pt x="2427852" y="716502"/>
                  </a:cubicBezTo>
                  <a:cubicBezTo>
                    <a:pt x="2428780" y="715548"/>
                    <a:pt x="2429775" y="714595"/>
                    <a:pt x="2430703" y="713641"/>
                  </a:cubicBezTo>
                  <a:lnTo>
                    <a:pt x="2433621" y="713641"/>
                  </a:lnTo>
                  <a:cubicBezTo>
                    <a:pt x="2434550" y="715094"/>
                    <a:pt x="2435545" y="716502"/>
                    <a:pt x="2436473" y="717955"/>
                  </a:cubicBezTo>
                  <a:cubicBezTo>
                    <a:pt x="2435014" y="718909"/>
                    <a:pt x="2433621" y="719908"/>
                    <a:pt x="2432162" y="720862"/>
                  </a:cubicBezTo>
                  <a:lnTo>
                    <a:pt x="2439391" y="717955"/>
                  </a:lnTo>
                  <a:cubicBezTo>
                    <a:pt x="2439855" y="719408"/>
                    <a:pt x="2440320" y="720816"/>
                    <a:pt x="2440784" y="722269"/>
                  </a:cubicBezTo>
                  <a:lnTo>
                    <a:pt x="2443702" y="722269"/>
                  </a:lnTo>
                  <a:lnTo>
                    <a:pt x="2443702" y="723723"/>
                  </a:lnTo>
                  <a:cubicBezTo>
                    <a:pt x="2443238" y="724222"/>
                    <a:pt x="2442707" y="724676"/>
                    <a:pt x="2442243" y="725176"/>
                  </a:cubicBezTo>
                  <a:cubicBezTo>
                    <a:pt x="2441314" y="726130"/>
                    <a:pt x="2440320" y="727083"/>
                    <a:pt x="2439391" y="728037"/>
                  </a:cubicBezTo>
                  <a:lnTo>
                    <a:pt x="2442243" y="728037"/>
                  </a:lnTo>
                  <a:cubicBezTo>
                    <a:pt x="2443702" y="728991"/>
                    <a:pt x="2445095" y="729990"/>
                    <a:pt x="2446554" y="730943"/>
                  </a:cubicBezTo>
                  <a:lnTo>
                    <a:pt x="2446554" y="732397"/>
                  </a:lnTo>
                  <a:cubicBezTo>
                    <a:pt x="2445095" y="732851"/>
                    <a:pt x="2443702" y="733350"/>
                    <a:pt x="2442243" y="733804"/>
                  </a:cubicBezTo>
                  <a:lnTo>
                    <a:pt x="2435014" y="732397"/>
                  </a:lnTo>
                  <a:lnTo>
                    <a:pt x="2433621" y="732397"/>
                  </a:lnTo>
                  <a:lnTo>
                    <a:pt x="2439391" y="733804"/>
                  </a:lnTo>
                  <a:lnTo>
                    <a:pt x="2435014" y="733804"/>
                  </a:lnTo>
                  <a:lnTo>
                    <a:pt x="2427852" y="738164"/>
                  </a:lnTo>
                  <a:cubicBezTo>
                    <a:pt x="2428780" y="737664"/>
                    <a:pt x="2429775" y="737210"/>
                    <a:pt x="2430703" y="736711"/>
                  </a:cubicBezTo>
                  <a:lnTo>
                    <a:pt x="2433621" y="736711"/>
                  </a:lnTo>
                  <a:cubicBezTo>
                    <a:pt x="2435545" y="735757"/>
                    <a:pt x="2437468" y="734758"/>
                    <a:pt x="2439391" y="733804"/>
                  </a:cubicBezTo>
                  <a:lnTo>
                    <a:pt x="2440784" y="733804"/>
                  </a:lnTo>
                  <a:lnTo>
                    <a:pt x="2444640" y="735747"/>
                  </a:lnTo>
                  <a:lnTo>
                    <a:pt x="2442243" y="736711"/>
                  </a:lnTo>
                  <a:lnTo>
                    <a:pt x="2440784" y="736711"/>
                  </a:lnTo>
                  <a:cubicBezTo>
                    <a:pt x="2438861" y="737210"/>
                    <a:pt x="2436937" y="737664"/>
                    <a:pt x="2435014" y="738164"/>
                  </a:cubicBezTo>
                  <a:cubicBezTo>
                    <a:pt x="2433555" y="738618"/>
                    <a:pt x="2432162" y="739118"/>
                    <a:pt x="2430703" y="739572"/>
                  </a:cubicBezTo>
                  <a:lnTo>
                    <a:pt x="2430703" y="741025"/>
                  </a:lnTo>
                  <a:lnTo>
                    <a:pt x="2430703" y="745339"/>
                  </a:lnTo>
                  <a:lnTo>
                    <a:pt x="2442243" y="736711"/>
                  </a:lnTo>
                  <a:lnTo>
                    <a:pt x="2446554" y="736711"/>
                  </a:lnTo>
                  <a:lnTo>
                    <a:pt x="2444640" y="735747"/>
                  </a:lnTo>
                  <a:lnTo>
                    <a:pt x="2449472" y="733804"/>
                  </a:lnTo>
                  <a:cubicBezTo>
                    <a:pt x="2451395" y="734758"/>
                    <a:pt x="2453318" y="735757"/>
                    <a:pt x="2455241" y="736711"/>
                  </a:cubicBezTo>
                  <a:lnTo>
                    <a:pt x="2457374" y="737798"/>
                  </a:lnTo>
                  <a:lnTo>
                    <a:pt x="2455241" y="741025"/>
                  </a:lnTo>
                  <a:cubicBezTo>
                    <a:pt x="2456170" y="740071"/>
                    <a:pt x="2457164" y="739118"/>
                    <a:pt x="2458093" y="738164"/>
                  </a:cubicBezTo>
                  <a:lnTo>
                    <a:pt x="2457374" y="737798"/>
                  </a:lnTo>
                  <a:lnTo>
                    <a:pt x="2458093" y="736711"/>
                  </a:lnTo>
                  <a:cubicBezTo>
                    <a:pt x="2460016" y="735258"/>
                    <a:pt x="2461939" y="733850"/>
                    <a:pt x="2463863" y="732397"/>
                  </a:cubicBezTo>
                  <a:lnTo>
                    <a:pt x="2465322" y="732397"/>
                  </a:lnTo>
                  <a:cubicBezTo>
                    <a:pt x="2466781" y="732851"/>
                    <a:pt x="2468173" y="733350"/>
                    <a:pt x="2469632" y="733804"/>
                  </a:cubicBezTo>
                  <a:cubicBezTo>
                    <a:pt x="2468704" y="735258"/>
                    <a:pt x="2467709" y="736711"/>
                    <a:pt x="2466781" y="738164"/>
                  </a:cubicBezTo>
                  <a:cubicBezTo>
                    <a:pt x="2465786" y="738618"/>
                    <a:pt x="2464857" y="739118"/>
                    <a:pt x="2463863" y="739572"/>
                  </a:cubicBezTo>
                  <a:lnTo>
                    <a:pt x="2463863" y="741025"/>
                  </a:lnTo>
                  <a:cubicBezTo>
                    <a:pt x="2463398" y="742478"/>
                    <a:pt x="2462868" y="743886"/>
                    <a:pt x="2462404" y="745339"/>
                  </a:cubicBezTo>
                  <a:cubicBezTo>
                    <a:pt x="2461475" y="746293"/>
                    <a:pt x="2460480" y="747292"/>
                    <a:pt x="2459552" y="748246"/>
                  </a:cubicBezTo>
                  <a:cubicBezTo>
                    <a:pt x="2458557" y="749199"/>
                    <a:pt x="2457629" y="750153"/>
                    <a:pt x="2456634" y="751107"/>
                  </a:cubicBezTo>
                  <a:lnTo>
                    <a:pt x="2458093" y="752560"/>
                  </a:lnTo>
                  <a:lnTo>
                    <a:pt x="2458093" y="755421"/>
                  </a:lnTo>
                  <a:cubicBezTo>
                    <a:pt x="2460016" y="753014"/>
                    <a:pt x="2461939" y="750653"/>
                    <a:pt x="2463863" y="748246"/>
                  </a:cubicBezTo>
                  <a:lnTo>
                    <a:pt x="2466781" y="746793"/>
                  </a:lnTo>
                  <a:cubicBezTo>
                    <a:pt x="2468704" y="746293"/>
                    <a:pt x="2470627" y="745839"/>
                    <a:pt x="2472550" y="745339"/>
                  </a:cubicBezTo>
                  <a:lnTo>
                    <a:pt x="2472550" y="752560"/>
                  </a:lnTo>
                  <a:cubicBezTo>
                    <a:pt x="2472086" y="754013"/>
                    <a:pt x="2471556" y="755421"/>
                    <a:pt x="2471091" y="756874"/>
                  </a:cubicBezTo>
                  <a:cubicBezTo>
                    <a:pt x="2471556" y="756375"/>
                    <a:pt x="2472086" y="755921"/>
                    <a:pt x="2472550" y="755421"/>
                  </a:cubicBezTo>
                  <a:lnTo>
                    <a:pt x="2473943" y="752560"/>
                  </a:lnTo>
                  <a:lnTo>
                    <a:pt x="2473943" y="748246"/>
                  </a:lnTo>
                  <a:cubicBezTo>
                    <a:pt x="2474407" y="747746"/>
                    <a:pt x="2474938" y="747292"/>
                    <a:pt x="2475402" y="746793"/>
                  </a:cubicBezTo>
                  <a:lnTo>
                    <a:pt x="2478254" y="746793"/>
                  </a:lnTo>
                  <a:cubicBezTo>
                    <a:pt x="2478718" y="748246"/>
                    <a:pt x="2479248" y="749654"/>
                    <a:pt x="2479713" y="751107"/>
                  </a:cubicBezTo>
                  <a:cubicBezTo>
                    <a:pt x="2481636" y="752060"/>
                    <a:pt x="2483559" y="753060"/>
                    <a:pt x="2485482" y="754013"/>
                  </a:cubicBezTo>
                  <a:cubicBezTo>
                    <a:pt x="2484554" y="753060"/>
                    <a:pt x="2483559" y="752060"/>
                    <a:pt x="2482631" y="751107"/>
                  </a:cubicBezTo>
                  <a:lnTo>
                    <a:pt x="2482631" y="748246"/>
                  </a:lnTo>
                  <a:cubicBezTo>
                    <a:pt x="2483559" y="747292"/>
                    <a:pt x="2484554" y="746293"/>
                    <a:pt x="2485482" y="745339"/>
                  </a:cubicBezTo>
                  <a:cubicBezTo>
                    <a:pt x="2485947" y="744885"/>
                    <a:pt x="2486477" y="744386"/>
                    <a:pt x="2486941" y="743932"/>
                  </a:cubicBezTo>
                  <a:lnTo>
                    <a:pt x="2488400" y="743932"/>
                  </a:lnTo>
                  <a:cubicBezTo>
                    <a:pt x="2488865" y="744386"/>
                    <a:pt x="2489329" y="744885"/>
                    <a:pt x="2489793" y="745339"/>
                  </a:cubicBezTo>
                  <a:lnTo>
                    <a:pt x="2489793" y="748246"/>
                  </a:lnTo>
                  <a:cubicBezTo>
                    <a:pt x="2490257" y="747746"/>
                    <a:pt x="2490788" y="747292"/>
                    <a:pt x="2491252" y="746793"/>
                  </a:cubicBezTo>
                  <a:lnTo>
                    <a:pt x="2494170" y="746793"/>
                  </a:lnTo>
                  <a:cubicBezTo>
                    <a:pt x="2495099" y="747292"/>
                    <a:pt x="2496093" y="747746"/>
                    <a:pt x="2497022" y="748246"/>
                  </a:cubicBezTo>
                  <a:lnTo>
                    <a:pt x="2501332" y="751107"/>
                  </a:lnTo>
                  <a:lnTo>
                    <a:pt x="2497022" y="751107"/>
                  </a:lnTo>
                  <a:cubicBezTo>
                    <a:pt x="2498945" y="751606"/>
                    <a:pt x="2500868" y="752060"/>
                    <a:pt x="2502791" y="752560"/>
                  </a:cubicBezTo>
                  <a:cubicBezTo>
                    <a:pt x="2503786" y="753514"/>
                    <a:pt x="2504715" y="754467"/>
                    <a:pt x="2505709" y="755421"/>
                  </a:cubicBezTo>
                  <a:cubicBezTo>
                    <a:pt x="2506638" y="756874"/>
                    <a:pt x="2507633" y="758327"/>
                    <a:pt x="2508561" y="759781"/>
                  </a:cubicBezTo>
                  <a:lnTo>
                    <a:pt x="2505709" y="759781"/>
                  </a:lnTo>
                  <a:lnTo>
                    <a:pt x="2505709" y="761188"/>
                  </a:lnTo>
                  <a:lnTo>
                    <a:pt x="2504250" y="761188"/>
                  </a:lnTo>
                  <a:lnTo>
                    <a:pt x="2501332" y="761188"/>
                  </a:lnTo>
                  <a:cubicBezTo>
                    <a:pt x="2499409" y="759735"/>
                    <a:pt x="2497486" y="758327"/>
                    <a:pt x="2495563" y="756874"/>
                  </a:cubicBezTo>
                  <a:lnTo>
                    <a:pt x="2494170" y="756874"/>
                  </a:lnTo>
                  <a:lnTo>
                    <a:pt x="2491252" y="756874"/>
                  </a:lnTo>
                  <a:cubicBezTo>
                    <a:pt x="2490324" y="757828"/>
                    <a:pt x="2489329" y="758827"/>
                    <a:pt x="2488400" y="759781"/>
                  </a:cubicBezTo>
                  <a:lnTo>
                    <a:pt x="2489793" y="759781"/>
                  </a:lnTo>
                  <a:lnTo>
                    <a:pt x="2494170" y="759781"/>
                  </a:lnTo>
                  <a:lnTo>
                    <a:pt x="2497022" y="761188"/>
                  </a:lnTo>
                  <a:cubicBezTo>
                    <a:pt x="2498481" y="762142"/>
                    <a:pt x="2499873" y="763141"/>
                    <a:pt x="2501332" y="764095"/>
                  </a:cubicBezTo>
                  <a:lnTo>
                    <a:pt x="2497022" y="764095"/>
                  </a:lnTo>
                  <a:cubicBezTo>
                    <a:pt x="2496093" y="765049"/>
                    <a:pt x="2495099" y="766002"/>
                    <a:pt x="2494170" y="766956"/>
                  </a:cubicBezTo>
                  <a:lnTo>
                    <a:pt x="2497022" y="766956"/>
                  </a:lnTo>
                  <a:cubicBezTo>
                    <a:pt x="2498945" y="767455"/>
                    <a:pt x="2500868" y="767910"/>
                    <a:pt x="2502791" y="768409"/>
                  </a:cubicBezTo>
                  <a:cubicBezTo>
                    <a:pt x="2500868" y="768909"/>
                    <a:pt x="2498945" y="769363"/>
                    <a:pt x="2497022" y="769862"/>
                  </a:cubicBezTo>
                  <a:cubicBezTo>
                    <a:pt x="2496093" y="770362"/>
                    <a:pt x="2495099" y="770816"/>
                    <a:pt x="2494170" y="771316"/>
                  </a:cubicBezTo>
                  <a:cubicBezTo>
                    <a:pt x="2492247" y="770816"/>
                    <a:pt x="2490324" y="770362"/>
                    <a:pt x="2488400" y="769862"/>
                  </a:cubicBezTo>
                  <a:cubicBezTo>
                    <a:pt x="2486477" y="768909"/>
                    <a:pt x="2484554" y="767910"/>
                    <a:pt x="2482631" y="766956"/>
                  </a:cubicBezTo>
                  <a:lnTo>
                    <a:pt x="2479713" y="766956"/>
                  </a:lnTo>
                  <a:lnTo>
                    <a:pt x="2478254" y="766956"/>
                  </a:lnTo>
                  <a:lnTo>
                    <a:pt x="2481172" y="768409"/>
                  </a:lnTo>
                  <a:cubicBezTo>
                    <a:pt x="2481636" y="768909"/>
                    <a:pt x="2482166" y="769363"/>
                    <a:pt x="2482631" y="769862"/>
                  </a:cubicBezTo>
                  <a:lnTo>
                    <a:pt x="2478254" y="772723"/>
                  </a:lnTo>
                  <a:cubicBezTo>
                    <a:pt x="2476795" y="772269"/>
                    <a:pt x="2475402" y="771770"/>
                    <a:pt x="2473943" y="771316"/>
                  </a:cubicBezTo>
                  <a:cubicBezTo>
                    <a:pt x="2473015" y="770816"/>
                    <a:pt x="2472020" y="770362"/>
                    <a:pt x="2471091" y="769862"/>
                  </a:cubicBezTo>
                  <a:cubicBezTo>
                    <a:pt x="2471556" y="770362"/>
                    <a:pt x="2472086" y="770816"/>
                    <a:pt x="2472550" y="771316"/>
                  </a:cubicBezTo>
                  <a:cubicBezTo>
                    <a:pt x="2473015" y="771770"/>
                    <a:pt x="2473479" y="772269"/>
                    <a:pt x="2473943" y="772723"/>
                  </a:cubicBezTo>
                  <a:cubicBezTo>
                    <a:pt x="2475866" y="773677"/>
                    <a:pt x="2477789" y="774676"/>
                    <a:pt x="2479713" y="775630"/>
                  </a:cubicBezTo>
                  <a:cubicBezTo>
                    <a:pt x="2481636" y="776129"/>
                    <a:pt x="2483559" y="776584"/>
                    <a:pt x="2485482" y="777083"/>
                  </a:cubicBezTo>
                  <a:cubicBezTo>
                    <a:pt x="2486477" y="777537"/>
                    <a:pt x="2487406" y="778037"/>
                    <a:pt x="2488400" y="778491"/>
                  </a:cubicBezTo>
                  <a:cubicBezTo>
                    <a:pt x="2488865" y="778990"/>
                    <a:pt x="2489329" y="779445"/>
                    <a:pt x="2489793" y="779944"/>
                  </a:cubicBezTo>
                  <a:lnTo>
                    <a:pt x="2481172" y="779944"/>
                  </a:lnTo>
                  <a:lnTo>
                    <a:pt x="2475402" y="779944"/>
                  </a:lnTo>
                  <a:cubicBezTo>
                    <a:pt x="2473943" y="778990"/>
                    <a:pt x="2472550" y="778037"/>
                    <a:pt x="2471091" y="777083"/>
                  </a:cubicBezTo>
                  <a:cubicBezTo>
                    <a:pt x="2471556" y="778037"/>
                    <a:pt x="2472086" y="778990"/>
                    <a:pt x="2472550" y="779944"/>
                  </a:cubicBezTo>
                  <a:lnTo>
                    <a:pt x="2475402" y="779944"/>
                  </a:lnTo>
                  <a:lnTo>
                    <a:pt x="2481172" y="782851"/>
                  </a:lnTo>
                  <a:cubicBezTo>
                    <a:pt x="2481636" y="783305"/>
                    <a:pt x="2482166" y="783804"/>
                    <a:pt x="2482631" y="784258"/>
                  </a:cubicBezTo>
                  <a:lnTo>
                    <a:pt x="2482631" y="785712"/>
                  </a:lnTo>
                  <a:cubicBezTo>
                    <a:pt x="2482166" y="786211"/>
                    <a:pt x="2481636" y="786665"/>
                    <a:pt x="2481172" y="787165"/>
                  </a:cubicBezTo>
                  <a:lnTo>
                    <a:pt x="2472550" y="787165"/>
                  </a:lnTo>
                  <a:cubicBezTo>
                    <a:pt x="2473479" y="788618"/>
                    <a:pt x="2474474" y="790026"/>
                    <a:pt x="2475402" y="791479"/>
                  </a:cubicBezTo>
                  <a:cubicBezTo>
                    <a:pt x="2474474" y="791979"/>
                    <a:pt x="2473479" y="792433"/>
                    <a:pt x="2472550" y="792932"/>
                  </a:cubicBezTo>
                  <a:lnTo>
                    <a:pt x="2478254" y="794385"/>
                  </a:lnTo>
                  <a:lnTo>
                    <a:pt x="2472550" y="794385"/>
                  </a:lnTo>
                  <a:lnTo>
                    <a:pt x="2471091" y="794385"/>
                  </a:lnTo>
                  <a:lnTo>
                    <a:pt x="2471091" y="795793"/>
                  </a:lnTo>
                  <a:cubicBezTo>
                    <a:pt x="2469632" y="795339"/>
                    <a:pt x="2468240" y="794840"/>
                    <a:pt x="2466781" y="794385"/>
                  </a:cubicBezTo>
                  <a:lnTo>
                    <a:pt x="2456634" y="785712"/>
                  </a:lnTo>
                  <a:cubicBezTo>
                    <a:pt x="2457098" y="787165"/>
                    <a:pt x="2457629" y="788573"/>
                    <a:pt x="2458093" y="790026"/>
                  </a:cubicBezTo>
                  <a:lnTo>
                    <a:pt x="2458093" y="792932"/>
                  </a:lnTo>
                  <a:cubicBezTo>
                    <a:pt x="2456170" y="793432"/>
                    <a:pt x="2454246" y="793886"/>
                    <a:pt x="2452323" y="794385"/>
                  </a:cubicBezTo>
                  <a:lnTo>
                    <a:pt x="2456634" y="794385"/>
                  </a:lnTo>
                  <a:cubicBezTo>
                    <a:pt x="2457629" y="795839"/>
                    <a:pt x="2458557" y="797246"/>
                    <a:pt x="2459552" y="798700"/>
                  </a:cubicBezTo>
                  <a:lnTo>
                    <a:pt x="2458093" y="798700"/>
                  </a:lnTo>
                  <a:lnTo>
                    <a:pt x="2455241" y="798700"/>
                  </a:lnTo>
                  <a:cubicBezTo>
                    <a:pt x="2456700" y="799653"/>
                    <a:pt x="2458093" y="800607"/>
                    <a:pt x="2459552" y="801561"/>
                  </a:cubicBezTo>
                  <a:lnTo>
                    <a:pt x="2456634" y="801561"/>
                  </a:lnTo>
                  <a:lnTo>
                    <a:pt x="2456634" y="803014"/>
                  </a:lnTo>
                  <a:cubicBezTo>
                    <a:pt x="2457629" y="804467"/>
                    <a:pt x="2458557" y="805875"/>
                    <a:pt x="2459552" y="807328"/>
                  </a:cubicBezTo>
                  <a:lnTo>
                    <a:pt x="2459552" y="810235"/>
                  </a:lnTo>
                  <a:lnTo>
                    <a:pt x="2459552" y="814549"/>
                  </a:lnTo>
                  <a:cubicBezTo>
                    <a:pt x="2459088" y="815502"/>
                    <a:pt x="2458557" y="816502"/>
                    <a:pt x="2458093" y="817455"/>
                  </a:cubicBezTo>
                  <a:cubicBezTo>
                    <a:pt x="2457629" y="819363"/>
                    <a:pt x="2457098" y="821315"/>
                    <a:pt x="2456634" y="823223"/>
                  </a:cubicBezTo>
                  <a:cubicBezTo>
                    <a:pt x="2455175" y="821769"/>
                    <a:pt x="2453782" y="820316"/>
                    <a:pt x="2452323" y="818863"/>
                  </a:cubicBezTo>
                  <a:lnTo>
                    <a:pt x="2449472" y="817455"/>
                  </a:lnTo>
                  <a:cubicBezTo>
                    <a:pt x="2449936" y="816956"/>
                    <a:pt x="2450400" y="816502"/>
                    <a:pt x="2450864" y="816002"/>
                  </a:cubicBezTo>
                  <a:lnTo>
                    <a:pt x="2449472" y="816002"/>
                  </a:lnTo>
                  <a:cubicBezTo>
                    <a:pt x="2449007" y="815502"/>
                    <a:pt x="2448477" y="815048"/>
                    <a:pt x="2448013" y="814549"/>
                  </a:cubicBezTo>
                  <a:lnTo>
                    <a:pt x="2448013" y="811688"/>
                  </a:lnTo>
                  <a:cubicBezTo>
                    <a:pt x="2447548" y="812641"/>
                    <a:pt x="2447018" y="813595"/>
                    <a:pt x="2446554" y="814549"/>
                  </a:cubicBezTo>
                  <a:lnTo>
                    <a:pt x="2442243" y="814549"/>
                  </a:lnTo>
                  <a:lnTo>
                    <a:pt x="2442243" y="816002"/>
                  </a:lnTo>
                  <a:cubicBezTo>
                    <a:pt x="2441779" y="814549"/>
                    <a:pt x="2441248" y="813141"/>
                    <a:pt x="2440784" y="811688"/>
                  </a:cubicBezTo>
                  <a:cubicBezTo>
                    <a:pt x="2441248" y="811188"/>
                    <a:pt x="2441779" y="810734"/>
                    <a:pt x="2442243" y="810235"/>
                  </a:cubicBezTo>
                  <a:lnTo>
                    <a:pt x="2439391" y="810235"/>
                  </a:lnTo>
                  <a:lnTo>
                    <a:pt x="2435014" y="810235"/>
                  </a:lnTo>
                  <a:lnTo>
                    <a:pt x="2439391" y="803014"/>
                  </a:lnTo>
                  <a:cubicBezTo>
                    <a:pt x="2437932" y="804921"/>
                    <a:pt x="2436473" y="806874"/>
                    <a:pt x="2435014" y="808781"/>
                  </a:cubicBezTo>
                  <a:lnTo>
                    <a:pt x="2435014" y="810235"/>
                  </a:lnTo>
                  <a:lnTo>
                    <a:pt x="2433621" y="811688"/>
                  </a:lnTo>
                  <a:lnTo>
                    <a:pt x="2430703" y="811688"/>
                  </a:lnTo>
                  <a:cubicBezTo>
                    <a:pt x="2429775" y="811188"/>
                    <a:pt x="2428780" y="810734"/>
                    <a:pt x="2427852" y="810235"/>
                  </a:cubicBezTo>
                  <a:lnTo>
                    <a:pt x="2427852" y="808781"/>
                  </a:lnTo>
                  <a:lnTo>
                    <a:pt x="2424934" y="807328"/>
                  </a:lnTo>
                  <a:cubicBezTo>
                    <a:pt x="2425929" y="805875"/>
                    <a:pt x="2426857" y="804467"/>
                    <a:pt x="2427852" y="803014"/>
                  </a:cubicBezTo>
                  <a:cubicBezTo>
                    <a:pt x="2429775" y="802514"/>
                    <a:pt x="2431698" y="802060"/>
                    <a:pt x="2433621" y="801561"/>
                  </a:cubicBezTo>
                  <a:cubicBezTo>
                    <a:pt x="2431234" y="802060"/>
                    <a:pt x="2428780" y="802514"/>
                    <a:pt x="2426393" y="803014"/>
                  </a:cubicBezTo>
                  <a:lnTo>
                    <a:pt x="2423475" y="803014"/>
                  </a:lnTo>
                  <a:lnTo>
                    <a:pt x="2419164" y="803014"/>
                  </a:lnTo>
                  <a:lnTo>
                    <a:pt x="2419164" y="801561"/>
                  </a:lnTo>
                  <a:cubicBezTo>
                    <a:pt x="2420623" y="800607"/>
                    <a:pt x="2422016" y="799653"/>
                    <a:pt x="2423475" y="798700"/>
                  </a:cubicBezTo>
                  <a:cubicBezTo>
                    <a:pt x="2418236" y="797246"/>
                    <a:pt x="2417241" y="795839"/>
                    <a:pt x="2416312" y="794385"/>
                  </a:cubicBezTo>
                  <a:lnTo>
                    <a:pt x="2417705" y="794385"/>
                  </a:lnTo>
                  <a:lnTo>
                    <a:pt x="2420623" y="792932"/>
                  </a:lnTo>
                  <a:cubicBezTo>
                    <a:pt x="2422546" y="792433"/>
                    <a:pt x="2424470" y="791979"/>
                    <a:pt x="2426393" y="791479"/>
                  </a:cubicBezTo>
                  <a:lnTo>
                    <a:pt x="2420623" y="791479"/>
                  </a:lnTo>
                  <a:cubicBezTo>
                    <a:pt x="2420159" y="791979"/>
                    <a:pt x="2419628" y="792433"/>
                    <a:pt x="2419164" y="792932"/>
                  </a:cubicBezTo>
                  <a:lnTo>
                    <a:pt x="2416312" y="792932"/>
                  </a:lnTo>
                  <a:lnTo>
                    <a:pt x="2411935" y="792932"/>
                  </a:lnTo>
                  <a:cubicBezTo>
                    <a:pt x="2411471" y="791979"/>
                    <a:pt x="2411007" y="790979"/>
                    <a:pt x="2410543" y="790026"/>
                  </a:cubicBezTo>
                  <a:lnTo>
                    <a:pt x="2411935" y="787165"/>
                  </a:lnTo>
                  <a:cubicBezTo>
                    <a:pt x="2413394" y="786211"/>
                    <a:pt x="2414853" y="785212"/>
                    <a:pt x="2416312" y="784258"/>
                  </a:cubicBezTo>
                  <a:cubicBezTo>
                    <a:pt x="2417771" y="783804"/>
                    <a:pt x="2419164" y="783305"/>
                    <a:pt x="2420623" y="782851"/>
                  </a:cubicBezTo>
                  <a:lnTo>
                    <a:pt x="2427852" y="782851"/>
                  </a:lnTo>
                  <a:cubicBezTo>
                    <a:pt x="2427388" y="781397"/>
                    <a:pt x="2426857" y="779944"/>
                    <a:pt x="2426393" y="778491"/>
                  </a:cubicBezTo>
                  <a:lnTo>
                    <a:pt x="2426393" y="777083"/>
                  </a:lnTo>
                  <a:cubicBezTo>
                    <a:pt x="2427852" y="775630"/>
                    <a:pt x="2429244" y="774177"/>
                    <a:pt x="2430703" y="772723"/>
                  </a:cubicBezTo>
                  <a:cubicBezTo>
                    <a:pt x="2432627" y="771270"/>
                    <a:pt x="2434550" y="769862"/>
                    <a:pt x="2436473" y="768409"/>
                  </a:cubicBezTo>
                  <a:lnTo>
                    <a:pt x="2432162" y="769862"/>
                  </a:lnTo>
                  <a:cubicBezTo>
                    <a:pt x="2431698" y="770362"/>
                    <a:pt x="2431168" y="770816"/>
                    <a:pt x="2430703" y="771316"/>
                  </a:cubicBezTo>
                  <a:cubicBezTo>
                    <a:pt x="2428316" y="773722"/>
                    <a:pt x="2425862" y="776084"/>
                    <a:pt x="2423475" y="778491"/>
                  </a:cubicBezTo>
                  <a:lnTo>
                    <a:pt x="2419164" y="779944"/>
                  </a:lnTo>
                  <a:lnTo>
                    <a:pt x="2411935" y="779944"/>
                  </a:lnTo>
                  <a:lnTo>
                    <a:pt x="2401855" y="784258"/>
                  </a:lnTo>
                  <a:lnTo>
                    <a:pt x="2401855" y="779944"/>
                  </a:lnTo>
                  <a:lnTo>
                    <a:pt x="2401855" y="778491"/>
                  </a:lnTo>
                  <a:cubicBezTo>
                    <a:pt x="2402344" y="778022"/>
                    <a:pt x="2402818" y="777552"/>
                    <a:pt x="2403291" y="777083"/>
                  </a:cubicBezTo>
                  <a:lnTo>
                    <a:pt x="2403314" y="777083"/>
                  </a:lnTo>
                  <a:lnTo>
                    <a:pt x="2404046" y="776342"/>
                  </a:lnTo>
                  <a:lnTo>
                    <a:pt x="2404773" y="775630"/>
                  </a:lnTo>
                  <a:cubicBezTo>
                    <a:pt x="2404796" y="775599"/>
                    <a:pt x="2404820" y="775569"/>
                    <a:pt x="2404842" y="775538"/>
                  </a:cubicBezTo>
                  <a:cubicBezTo>
                    <a:pt x="2405767" y="774601"/>
                    <a:pt x="2406682" y="773662"/>
                    <a:pt x="2407625" y="772723"/>
                  </a:cubicBezTo>
                  <a:lnTo>
                    <a:pt x="2409048" y="769910"/>
                  </a:lnTo>
                  <a:lnTo>
                    <a:pt x="2409084" y="769862"/>
                  </a:lnTo>
                  <a:cubicBezTo>
                    <a:pt x="2409548" y="768909"/>
                    <a:pt x="2410078" y="767910"/>
                    <a:pt x="2410543" y="766956"/>
                  </a:cubicBezTo>
                  <a:lnTo>
                    <a:pt x="2409048" y="769910"/>
                  </a:lnTo>
                  <a:lnTo>
                    <a:pt x="2404842" y="775538"/>
                  </a:lnTo>
                  <a:lnTo>
                    <a:pt x="2404046" y="776342"/>
                  </a:lnTo>
                  <a:lnTo>
                    <a:pt x="2403291" y="777083"/>
                  </a:lnTo>
                  <a:lnTo>
                    <a:pt x="2400462" y="777083"/>
                  </a:lnTo>
                  <a:cubicBezTo>
                    <a:pt x="2399003" y="776584"/>
                    <a:pt x="2397544" y="776129"/>
                    <a:pt x="2396085" y="775630"/>
                  </a:cubicBezTo>
                  <a:cubicBezTo>
                    <a:pt x="2395157" y="774676"/>
                    <a:pt x="2394162" y="773677"/>
                    <a:pt x="2393234" y="772723"/>
                  </a:cubicBezTo>
                  <a:cubicBezTo>
                    <a:pt x="2393698" y="772269"/>
                    <a:pt x="2394228" y="771770"/>
                    <a:pt x="2394693" y="771316"/>
                  </a:cubicBezTo>
                  <a:cubicBezTo>
                    <a:pt x="2393698" y="771770"/>
                    <a:pt x="2392769" y="772269"/>
                    <a:pt x="2391775" y="772723"/>
                  </a:cubicBezTo>
                  <a:lnTo>
                    <a:pt x="2387464" y="772723"/>
                  </a:lnTo>
                  <a:lnTo>
                    <a:pt x="2387464" y="766956"/>
                  </a:lnTo>
                  <a:lnTo>
                    <a:pt x="2384546" y="766956"/>
                  </a:lnTo>
                  <a:cubicBezTo>
                    <a:pt x="2383617" y="766002"/>
                    <a:pt x="2382623" y="765049"/>
                    <a:pt x="2381694" y="764095"/>
                  </a:cubicBezTo>
                  <a:cubicBezTo>
                    <a:pt x="2381230" y="763595"/>
                    <a:pt x="2380699" y="763141"/>
                    <a:pt x="2380235" y="762642"/>
                  </a:cubicBezTo>
                  <a:lnTo>
                    <a:pt x="2380235" y="761188"/>
                  </a:lnTo>
                  <a:cubicBezTo>
                    <a:pt x="2380699" y="760734"/>
                    <a:pt x="2381230" y="760235"/>
                    <a:pt x="2381694" y="759781"/>
                  </a:cubicBezTo>
                  <a:lnTo>
                    <a:pt x="2374466" y="756874"/>
                  </a:lnTo>
                  <a:lnTo>
                    <a:pt x="2374466" y="761188"/>
                  </a:lnTo>
                  <a:lnTo>
                    <a:pt x="2371614" y="761188"/>
                  </a:lnTo>
                  <a:lnTo>
                    <a:pt x="2365844" y="761188"/>
                  </a:lnTo>
                  <a:lnTo>
                    <a:pt x="2373073" y="764095"/>
                  </a:lnTo>
                  <a:lnTo>
                    <a:pt x="2368696" y="766956"/>
                  </a:lnTo>
                  <a:cubicBezTo>
                    <a:pt x="2369691" y="767910"/>
                    <a:pt x="2370619" y="768909"/>
                    <a:pt x="2371614" y="769862"/>
                  </a:cubicBezTo>
                  <a:cubicBezTo>
                    <a:pt x="2371150" y="770362"/>
                    <a:pt x="2370619" y="770816"/>
                    <a:pt x="2370155" y="771316"/>
                  </a:cubicBezTo>
                  <a:lnTo>
                    <a:pt x="2368696" y="771316"/>
                  </a:lnTo>
                  <a:cubicBezTo>
                    <a:pt x="2367237" y="770362"/>
                    <a:pt x="2365844" y="769363"/>
                    <a:pt x="2364385" y="768409"/>
                  </a:cubicBezTo>
                  <a:cubicBezTo>
                    <a:pt x="2363457" y="767910"/>
                    <a:pt x="2362462" y="767455"/>
                    <a:pt x="2361533" y="766956"/>
                  </a:cubicBezTo>
                  <a:lnTo>
                    <a:pt x="2355764" y="764095"/>
                  </a:lnTo>
                  <a:cubicBezTo>
                    <a:pt x="2356692" y="766002"/>
                    <a:pt x="2357687" y="767955"/>
                    <a:pt x="2358615" y="769862"/>
                  </a:cubicBezTo>
                  <a:cubicBezTo>
                    <a:pt x="2360074" y="771770"/>
                    <a:pt x="2361467" y="773722"/>
                    <a:pt x="2362926" y="775630"/>
                  </a:cubicBezTo>
                  <a:lnTo>
                    <a:pt x="2370155" y="778491"/>
                  </a:lnTo>
                  <a:cubicBezTo>
                    <a:pt x="2370619" y="778990"/>
                    <a:pt x="2371150" y="779445"/>
                    <a:pt x="2371614" y="779944"/>
                  </a:cubicBezTo>
                  <a:cubicBezTo>
                    <a:pt x="2371150" y="781397"/>
                    <a:pt x="2370619" y="782805"/>
                    <a:pt x="2370155" y="784258"/>
                  </a:cubicBezTo>
                  <a:cubicBezTo>
                    <a:pt x="2368232" y="784758"/>
                    <a:pt x="2366308" y="785212"/>
                    <a:pt x="2364385" y="785712"/>
                  </a:cubicBezTo>
                  <a:lnTo>
                    <a:pt x="2357156" y="785712"/>
                  </a:lnTo>
                  <a:cubicBezTo>
                    <a:pt x="2356228" y="785212"/>
                    <a:pt x="2355233" y="784758"/>
                    <a:pt x="2354305" y="784258"/>
                  </a:cubicBezTo>
                  <a:lnTo>
                    <a:pt x="2354305" y="782851"/>
                  </a:lnTo>
                  <a:cubicBezTo>
                    <a:pt x="2353841" y="781897"/>
                    <a:pt x="2353310" y="780898"/>
                    <a:pt x="2352846" y="779944"/>
                  </a:cubicBezTo>
                  <a:cubicBezTo>
                    <a:pt x="2353310" y="779445"/>
                    <a:pt x="2353841" y="778990"/>
                    <a:pt x="2354305" y="778491"/>
                  </a:cubicBezTo>
                  <a:lnTo>
                    <a:pt x="2349994" y="777422"/>
                  </a:lnTo>
                  <a:lnTo>
                    <a:pt x="2349994" y="777083"/>
                  </a:lnTo>
                  <a:cubicBezTo>
                    <a:pt x="2348535" y="776584"/>
                    <a:pt x="2347076" y="776129"/>
                    <a:pt x="2345617" y="775630"/>
                  </a:cubicBezTo>
                  <a:lnTo>
                    <a:pt x="2342765" y="775630"/>
                  </a:lnTo>
                  <a:lnTo>
                    <a:pt x="2349994" y="777422"/>
                  </a:lnTo>
                  <a:lnTo>
                    <a:pt x="2349994" y="779944"/>
                  </a:lnTo>
                  <a:lnTo>
                    <a:pt x="2349994" y="782851"/>
                  </a:lnTo>
                  <a:lnTo>
                    <a:pt x="2348535" y="782851"/>
                  </a:lnTo>
                  <a:cubicBezTo>
                    <a:pt x="2347540" y="781897"/>
                    <a:pt x="2346612" y="780898"/>
                    <a:pt x="2345617" y="779944"/>
                  </a:cubicBezTo>
                  <a:cubicBezTo>
                    <a:pt x="2346612" y="781397"/>
                    <a:pt x="2347540" y="782805"/>
                    <a:pt x="2348535" y="784258"/>
                  </a:cubicBezTo>
                  <a:lnTo>
                    <a:pt x="2347076" y="784258"/>
                  </a:lnTo>
                  <a:cubicBezTo>
                    <a:pt x="2347540" y="784758"/>
                    <a:pt x="2348071" y="785212"/>
                    <a:pt x="2348535" y="785712"/>
                  </a:cubicBezTo>
                  <a:cubicBezTo>
                    <a:pt x="2348999" y="787165"/>
                    <a:pt x="2349530" y="788573"/>
                    <a:pt x="2349994" y="790026"/>
                  </a:cubicBezTo>
                  <a:lnTo>
                    <a:pt x="2357156" y="790026"/>
                  </a:lnTo>
                  <a:cubicBezTo>
                    <a:pt x="2356228" y="793386"/>
                    <a:pt x="2355233" y="796792"/>
                    <a:pt x="2354305" y="800153"/>
                  </a:cubicBezTo>
                  <a:cubicBezTo>
                    <a:pt x="2354769" y="798700"/>
                    <a:pt x="2355300" y="797246"/>
                    <a:pt x="2355764" y="795793"/>
                  </a:cubicBezTo>
                  <a:lnTo>
                    <a:pt x="2358615" y="794385"/>
                  </a:lnTo>
                  <a:cubicBezTo>
                    <a:pt x="2360539" y="793886"/>
                    <a:pt x="2362462" y="793432"/>
                    <a:pt x="2364385" y="792932"/>
                  </a:cubicBezTo>
                  <a:lnTo>
                    <a:pt x="2370155" y="795793"/>
                  </a:lnTo>
                  <a:cubicBezTo>
                    <a:pt x="2369691" y="796747"/>
                    <a:pt x="2369160" y="797746"/>
                    <a:pt x="2368696" y="798700"/>
                  </a:cubicBezTo>
                  <a:lnTo>
                    <a:pt x="2368696" y="801561"/>
                  </a:lnTo>
                  <a:lnTo>
                    <a:pt x="2373073" y="801561"/>
                  </a:lnTo>
                  <a:lnTo>
                    <a:pt x="2373073" y="803014"/>
                  </a:lnTo>
                  <a:cubicBezTo>
                    <a:pt x="2372609" y="803968"/>
                    <a:pt x="2372078" y="804967"/>
                    <a:pt x="2371614" y="805920"/>
                  </a:cubicBezTo>
                  <a:lnTo>
                    <a:pt x="2370155" y="805920"/>
                  </a:lnTo>
                  <a:lnTo>
                    <a:pt x="2371614" y="807328"/>
                  </a:lnTo>
                  <a:cubicBezTo>
                    <a:pt x="2372542" y="807828"/>
                    <a:pt x="2373537" y="808282"/>
                    <a:pt x="2374466" y="808781"/>
                  </a:cubicBezTo>
                  <a:lnTo>
                    <a:pt x="2377384" y="810235"/>
                  </a:lnTo>
                  <a:lnTo>
                    <a:pt x="2377384" y="814549"/>
                  </a:lnTo>
                  <a:lnTo>
                    <a:pt x="2374466" y="816002"/>
                  </a:lnTo>
                  <a:lnTo>
                    <a:pt x="2377384" y="816002"/>
                  </a:lnTo>
                  <a:cubicBezTo>
                    <a:pt x="2377848" y="815502"/>
                    <a:pt x="2378312" y="815048"/>
                    <a:pt x="2378776" y="814549"/>
                  </a:cubicBezTo>
                  <a:cubicBezTo>
                    <a:pt x="2379771" y="813595"/>
                    <a:pt x="2380699" y="812641"/>
                    <a:pt x="2381694" y="811688"/>
                  </a:cubicBezTo>
                  <a:cubicBezTo>
                    <a:pt x="2381230" y="813141"/>
                    <a:pt x="2380699" y="814549"/>
                    <a:pt x="2380235" y="816002"/>
                  </a:cubicBezTo>
                  <a:lnTo>
                    <a:pt x="2378776" y="816002"/>
                  </a:lnTo>
                  <a:cubicBezTo>
                    <a:pt x="2379240" y="816502"/>
                    <a:pt x="2379771" y="816956"/>
                    <a:pt x="2380235" y="817455"/>
                  </a:cubicBezTo>
                  <a:cubicBezTo>
                    <a:pt x="2380699" y="817909"/>
                    <a:pt x="2381230" y="818409"/>
                    <a:pt x="2381694" y="818863"/>
                  </a:cubicBezTo>
                  <a:cubicBezTo>
                    <a:pt x="2382623" y="820770"/>
                    <a:pt x="2383617" y="822723"/>
                    <a:pt x="2384546" y="824631"/>
                  </a:cubicBezTo>
                  <a:cubicBezTo>
                    <a:pt x="2385010" y="822224"/>
                    <a:pt x="2385541" y="819862"/>
                    <a:pt x="2386005" y="817455"/>
                  </a:cubicBezTo>
                  <a:cubicBezTo>
                    <a:pt x="2387928" y="818908"/>
                    <a:pt x="2389851" y="820316"/>
                    <a:pt x="2391775" y="821769"/>
                  </a:cubicBezTo>
                  <a:lnTo>
                    <a:pt x="2396085" y="823223"/>
                  </a:lnTo>
                  <a:cubicBezTo>
                    <a:pt x="2395621" y="825630"/>
                    <a:pt x="2395157" y="827991"/>
                    <a:pt x="2394693" y="830398"/>
                  </a:cubicBezTo>
                  <a:cubicBezTo>
                    <a:pt x="2395157" y="828945"/>
                    <a:pt x="2395621" y="827537"/>
                    <a:pt x="2396085" y="826084"/>
                  </a:cubicBezTo>
                  <a:cubicBezTo>
                    <a:pt x="2396550" y="825584"/>
                    <a:pt x="2397080" y="825130"/>
                    <a:pt x="2397544" y="824631"/>
                  </a:cubicBezTo>
                  <a:cubicBezTo>
                    <a:pt x="2398539" y="826084"/>
                    <a:pt x="2399468" y="827537"/>
                    <a:pt x="2400462" y="828990"/>
                  </a:cubicBezTo>
                  <a:lnTo>
                    <a:pt x="2401855" y="828990"/>
                  </a:lnTo>
                  <a:lnTo>
                    <a:pt x="2401855" y="826084"/>
                  </a:lnTo>
                  <a:lnTo>
                    <a:pt x="2401855" y="824631"/>
                  </a:lnTo>
                  <a:cubicBezTo>
                    <a:pt x="2402319" y="824176"/>
                    <a:pt x="2402850" y="823677"/>
                    <a:pt x="2403314" y="823223"/>
                  </a:cubicBezTo>
                  <a:lnTo>
                    <a:pt x="2404773" y="823223"/>
                  </a:lnTo>
                  <a:lnTo>
                    <a:pt x="2404773" y="824631"/>
                  </a:lnTo>
                  <a:lnTo>
                    <a:pt x="2404773" y="828990"/>
                  </a:lnTo>
                  <a:lnTo>
                    <a:pt x="2409084" y="828990"/>
                  </a:lnTo>
                  <a:cubicBezTo>
                    <a:pt x="2408619" y="829944"/>
                    <a:pt x="2408089" y="830898"/>
                    <a:pt x="2407625" y="831851"/>
                  </a:cubicBezTo>
                  <a:cubicBezTo>
                    <a:pt x="2406696" y="832351"/>
                    <a:pt x="2405701" y="832805"/>
                    <a:pt x="2404773" y="833304"/>
                  </a:cubicBezTo>
                  <a:cubicBezTo>
                    <a:pt x="2405701" y="834758"/>
                    <a:pt x="2406696" y="836165"/>
                    <a:pt x="2407625" y="837619"/>
                  </a:cubicBezTo>
                  <a:cubicBezTo>
                    <a:pt x="2409084" y="836665"/>
                    <a:pt x="2410476" y="835711"/>
                    <a:pt x="2411935" y="834758"/>
                  </a:cubicBezTo>
                  <a:lnTo>
                    <a:pt x="2413394" y="834758"/>
                  </a:lnTo>
                  <a:lnTo>
                    <a:pt x="2413394" y="839072"/>
                  </a:lnTo>
                  <a:lnTo>
                    <a:pt x="2416312" y="837619"/>
                  </a:lnTo>
                  <a:cubicBezTo>
                    <a:pt x="2417241" y="836665"/>
                    <a:pt x="2418236" y="835711"/>
                    <a:pt x="2419164" y="834758"/>
                  </a:cubicBezTo>
                  <a:lnTo>
                    <a:pt x="2419164" y="840480"/>
                  </a:lnTo>
                  <a:cubicBezTo>
                    <a:pt x="2418700" y="840979"/>
                    <a:pt x="2418169" y="841433"/>
                    <a:pt x="2417705" y="841933"/>
                  </a:cubicBezTo>
                  <a:cubicBezTo>
                    <a:pt x="2417241" y="842887"/>
                    <a:pt x="2416777" y="843886"/>
                    <a:pt x="2416312" y="844839"/>
                  </a:cubicBezTo>
                  <a:lnTo>
                    <a:pt x="2413394" y="844839"/>
                  </a:lnTo>
                  <a:lnTo>
                    <a:pt x="2411935" y="844839"/>
                  </a:lnTo>
                  <a:cubicBezTo>
                    <a:pt x="2411471" y="845293"/>
                    <a:pt x="2411007" y="845793"/>
                    <a:pt x="2410543" y="846247"/>
                  </a:cubicBezTo>
                  <a:lnTo>
                    <a:pt x="2416312" y="846247"/>
                  </a:lnTo>
                  <a:lnTo>
                    <a:pt x="2416312" y="847700"/>
                  </a:lnTo>
                  <a:lnTo>
                    <a:pt x="2413394" y="847700"/>
                  </a:lnTo>
                  <a:cubicBezTo>
                    <a:pt x="2415318" y="848200"/>
                    <a:pt x="2417241" y="848654"/>
                    <a:pt x="2419164" y="849154"/>
                  </a:cubicBezTo>
                  <a:lnTo>
                    <a:pt x="2419164" y="850607"/>
                  </a:lnTo>
                  <a:lnTo>
                    <a:pt x="2419164" y="853468"/>
                  </a:lnTo>
                  <a:lnTo>
                    <a:pt x="2424934" y="853468"/>
                  </a:lnTo>
                  <a:cubicBezTo>
                    <a:pt x="2426857" y="853967"/>
                    <a:pt x="2428780" y="854422"/>
                    <a:pt x="2430703" y="854921"/>
                  </a:cubicBezTo>
                  <a:lnTo>
                    <a:pt x="2426393" y="856374"/>
                  </a:lnTo>
                  <a:cubicBezTo>
                    <a:pt x="2425929" y="857827"/>
                    <a:pt x="2425398" y="859235"/>
                    <a:pt x="2424934" y="860689"/>
                  </a:cubicBezTo>
                  <a:cubicBezTo>
                    <a:pt x="2426857" y="859735"/>
                    <a:pt x="2428780" y="858736"/>
                    <a:pt x="2430703" y="857782"/>
                  </a:cubicBezTo>
                  <a:lnTo>
                    <a:pt x="2432162" y="857782"/>
                  </a:lnTo>
                  <a:lnTo>
                    <a:pt x="2433621" y="857782"/>
                  </a:lnTo>
                  <a:lnTo>
                    <a:pt x="2433621" y="860689"/>
                  </a:lnTo>
                  <a:cubicBezTo>
                    <a:pt x="2433157" y="861188"/>
                    <a:pt x="2432627" y="861642"/>
                    <a:pt x="2432162" y="862142"/>
                  </a:cubicBezTo>
                  <a:cubicBezTo>
                    <a:pt x="2433621" y="863095"/>
                    <a:pt x="2435014" y="864049"/>
                    <a:pt x="2436473" y="865003"/>
                  </a:cubicBezTo>
                  <a:lnTo>
                    <a:pt x="2430703" y="862142"/>
                  </a:lnTo>
                  <a:lnTo>
                    <a:pt x="2426393" y="860689"/>
                  </a:lnTo>
                  <a:cubicBezTo>
                    <a:pt x="2425929" y="861188"/>
                    <a:pt x="2425398" y="861642"/>
                    <a:pt x="2424934" y="862142"/>
                  </a:cubicBezTo>
                  <a:lnTo>
                    <a:pt x="2432162" y="865003"/>
                  </a:lnTo>
                  <a:lnTo>
                    <a:pt x="2432162" y="867909"/>
                  </a:lnTo>
                  <a:cubicBezTo>
                    <a:pt x="2432627" y="868863"/>
                    <a:pt x="2433157" y="869817"/>
                    <a:pt x="2433621" y="870770"/>
                  </a:cubicBezTo>
                  <a:lnTo>
                    <a:pt x="2433621" y="873677"/>
                  </a:lnTo>
                  <a:lnTo>
                    <a:pt x="2433621" y="876538"/>
                  </a:lnTo>
                  <a:lnTo>
                    <a:pt x="2432162" y="876538"/>
                  </a:lnTo>
                  <a:cubicBezTo>
                    <a:pt x="2432627" y="877037"/>
                    <a:pt x="2433157" y="877491"/>
                    <a:pt x="2433621" y="877991"/>
                  </a:cubicBezTo>
                  <a:lnTo>
                    <a:pt x="2433621" y="879444"/>
                  </a:lnTo>
                  <a:lnTo>
                    <a:pt x="2432162" y="879444"/>
                  </a:lnTo>
                  <a:cubicBezTo>
                    <a:pt x="2431698" y="878945"/>
                    <a:pt x="2431168" y="878490"/>
                    <a:pt x="2430703" y="877991"/>
                  </a:cubicBezTo>
                  <a:lnTo>
                    <a:pt x="2426393" y="873677"/>
                  </a:lnTo>
                  <a:lnTo>
                    <a:pt x="2426393" y="870770"/>
                  </a:lnTo>
                  <a:cubicBezTo>
                    <a:pt x="2424470" y="868863"/>
                    <a:pt x="2422546" y="866910"/>
                    <a:pt x="2420623" y="865003"/>
                  </a:cubicBezTo>
                  <a:cubicBezTo>
                    <a:pt x="2419164" y="864049"/>
                    <a:pt x="2417771" y="863095"/>
                    <a:pt x="2416312" y="862142"/>
                  </a:cubicBezTo>
                  <a:lnTo>
                    <a:pt x="2423475" y="869317"/>
                  </a:lnTo>
                  <a:cubicBezTo>
                    <a:pt x="2422546" y="869817"/>
                    <a:pt x="2421552" y="870271"/>
                    <a:pt x="2420623" y="870770"/>
                  </a:cubicBezTo>
                  <a:lnTo>
                    <a:pt x="2420623" y="872223"/>
                  </a:lnTo>
                  <a:lnTo>
                    <a:pt x="2420623" y="873677"/>
                  </a:lnTo>
                  <a:cubicBezTo>
                    <a:pt x="2420159" y="874630"/>
                    <a:pt x="2419628" y="875584"/>
                    <a:pt x="2419164" y="876538"/>
                  </a:cubicBezTo>
                  <a:cubicBezTo>
                    <a:pt x="2421087" y="877037"/>
                    <a:pt x="2423011" y="877491"/>
                    <a:pt x="2424934" y="877991"/>
                  </a:cubicBezTo>
                  <a:cubicBezTo>
                    <a:pt x="2424470" y="878490"/>
                    <a:pt x="2423939" y="878945"/>
                    <a:pt x="2423475" y="879444"/>
                  </a:cubicBezTo>
                  <a:lnTo>
                    <a:pt x="2419164" y="879444"/>
                  </a:lnTo>
                  <a:lnTo>
                    <a:pt x="2423475" y="883758"/>
                  </a:lnTo>
                  <a:lnTo>
                    <a:pt x="2424934" y="883758"/>
                  </a:lnTo>
                  <a:cubicBezTo>
                    <a:pt x="2425929" y="885666"/>
                    <a:pt x="2426857" y="887618"/>
                    <a:pt x="2427852" y="889526"/>
                  </a:cubicBezTo>
                  <a:cubicBezTo>
                    <a:pt x="2428780" y="890480"/>
                    <a:pt x="2429775" y="891433"/>
                    <a:pt x="2430703" y="892387"/>
                  </a:cubicBezTo>
                  <a:cubicBezTo>
                    <a:pt x="2429775" y="892886"/>
                    <a:pt x="2428780" y="893341"/>
                    <a:pt x="2427852" y="893840"/>
                  </a:cubicBezTo>
                  <a:lnTo>
                    <a:pt x="2424934" y="893840"/>
                  </a:lnTo>
                  <a:cubicBezTo>
                    <a:pt x="2424470" y="893341"/>
                    <a:pt x="2423939" y="892886"/>
                    <a:pt x="2423475" y="892387"/>
                  </a:cubicBezTo>
                  <a:cubicBezTo>
                    <a:pt x="2422016" y="891433"/>
                    <a:pt x="2420623" y="890480"/>
                    <a:pt x="2419164" y="889526"/>
                  </a:cubicBezTo>
                  <a:lnTo>
                    <a:pt x="2416312" y="889526"/>
                  </a:lnTo>
                  <a:cubicBezTo>
                    <a:pt x="2417771" y="891933"/>
                    <a:pt x="2419164" y="894340"/>
                    <a:pt x="2420623" y="896747"/>
                  </a:cubicBezTo>
                  <a:cubicBezTo>
                    <a:pt x="2421552" y="898654"/>
                    <a:pt x="2422546" y="900607"/>
                    <a:pt x="2423475" y="902514"/>
                  </a:cubicBezTo>
                  <a:lnTo>
                    <a:pt x="2423475" y="903922"/>
                  </a:lnTo>
                  <a:lnTo>
                    <a:pt x="2419164" y="903922"/>
                  </a:lnTo>
                  <a:lnTo>
                    <a:pt x="2417705" y="903922"/>
                  </a:lnTo>
                  <a:lnTo>
                    <a:pt x="2416312" y="901061"/>
                  </a:lnTo>
                  <a:lnTo>
                    <a:pt x="2416312" y="895293"/>
                  </a:lnTo>
                  <a:lnTo>
                    <a:pt x="2416312" y="892387"/>
                  </a:lnTo>
                  <a:lnTo>
                    <a:pt x="2413394" y="893840"/>
                  </a:lnTo>
                  <a:cubicBezTo>
                    <a:pt x="2412466" y="894340"/>
                    <a:pt x="2411471" y="894794"/>
                    <a:pt x="2410543" y="895293"/>
                  </a:cubicBezTo>
                  <a:cubicBezTo>
                    <a:pt x="2409548" y="894340"/>
                    <a:pt x="2408619" y="893341"/>
                    <a:pt x="2407625" y="892387"/>
                  </a:cubicBezTo>
                  <a:cubicBezTo>
                    <a:pt x="2406696" y="890934"/>
                    <a:pt x="2405701" y="889526"/>
                    <a:pt x="2404773" y="888073"/>
                  </a:cubicBezTo>
                  <a:lnTo>
                    <a:pt x="2404773" y="889526"/>
                  </a:lnTo>
                  <a:cubicBezTo>
                    <a:pt x="2403778" y="890480"/>
                    <a:pt x="2402850" y="891433"/>
                    <a:pt x="2401855" y="892387"/>
                  </a:cubicBezTo>
                  <a:cubicBezTo>
                    <a:pt x="2402319" y="890934"/>
                    <a:pt x="2402850" y="889526"/>
                    <a:pt x="2403314" y="888073"/>
                  </a:cubicBezTo>
                  <a:cubicBezTo>
                    <a:pt x="2402850" y="888572"/>
                    <a:pt x="2402319" y="889026"/>
                    <a:pt x="2401855" y="889526"/>
                  </a:cubicBezTo>
                  <a:lnTo>
                    <a:pt x="2397544" y="888073"/>
                  </a:lnTo>
                  <a:cubicBezTo>
                    <a:pt x="2396085" y="887119"/>
                    <a:pt x="2394693" y="886165"/>
                    <a:pt x="2393234" y="885212"/>
                  </a:cubicBezTo>
                  <a:cubicBezTo>
                    <a:pt x="2394162" y="887618"/>
                    <a:pt x="2395157" y="889980"/>
                    <a:pt x="2396085" y="892387"/>
                  </a:cubicBezTo>
                  <a:lnTo>
                    <a:pt x="2391775" y="888073"/>
                  </a:lnTo>
                  <a:cubicBezTo>
                    <a:pt x="2390846" y="887573"/>
                    <a:pt x="2389851" y="887119"/>
                    <a:pt x="2388923" y="886619"/>
                  </a:cubicBezTo>
                  <a:cubicBezTo>
                    <a:pt x="2387464" y="884213"/>
                    <a:pt x="2386005" y="881851"/>
                    <a:pt x="2384546" y="879444"/>
                  </a:cubicBezTo>
                  <a:cubicBezTo>
                    <a:pt x="2385010" y="880897"/>
                    <a:pt x="2385541" y="882305"/>
                    <a:pt x="2386005" y="883758"/>
                  </a:cubicBezTo>
                  <a:lnTo>
                    <a:pt x="2386005" y="885212"/>
                  </a:lnTo>
                  <a:cubicBezTo>
                    <a:pt x="2385541" y="885666"/>
                    <a:pt x="2385010" y="886165"/>
                    <a:pt x="2384546" y="886619"/>
                  </a:cubicBezTo>
                  <a:cubicBezTo>
                    <a:pt x="2385541" y="887573"/>
                    <a:pt x="2386469" y="888572"/>
                    <a:pt x="2387464" y="889526"/>
                  </a:cubicBezTo>
                  <a:lnTo>
                    <a:pt x="2384546" y="888073"/>
                  </a:lnTo>
                  <a:cubicBezTo>
                    <a:pt x="2383617" y="887119"/>
                    <a:pt x="2382623" y="886165"/>
                    <a:pt x="2381694" y="885212"/>
                  </a:cubicBezTo>
                  <a:cubicBezTo>
                    <a:pt x="2381230" y="883304"/>
                    <a:pt x="2380699" y="881351"/>
                    <a:pt x="2380235" y="879444"/>
                  </a:cubicBezTo>
                  <a:cubicBezTo>
                    <a:pt x="2379771" y="880897"/>
                    <a:pt x="2379240" y="882305"/>
                    <a:pt x="2378776" y="883758"/>
                  </a:cubicBezTo>
                  <a:cubicBezTo>
                    <a:pt x="2377317" y="881351"/>
                    <a:pt x="2375925" y="878945"/>
                    <a:pt x="2374466" y="876538"/>
                  </a:cubicBezTo>
                  <a:lnTo>
                    <a:pt x="2374466" y="879444"/>
                  </a:lnTo>
                  <a:lnTo>
                    <a:pt x="2373073" y="879444"/>
                  </a:lnTo>
                  <a:cubicBezTo>
                    <a:pt x="2371614" y="877537"/>
                    <a:pt x="2370155" y="875584"/>
                    <a:pt x="2368696" y="873677"/>
                  </a:cubicBezTo>
                  <a:lnTo>
                    <a:pt x="2355764" y="862142"/>
                  </a:lnTo>
                  <a:cubicBezTo>
                    <a:pt x="2356692" y="864549"/>
                    <a:pt x="2357687" y="866910"/>
                    <a:pt x="2358615" y="869317"/>
                  </a:cubicBezTo>
                  <a:cubicBezTo>
                    <a:pt x="2359610" y="871724"/>
                    <a:pt x="2360539" y="874131"/>
                    <a:pt x="2361533" y="876538"/>
                  </a:cubicBezTo>
                  <a:cubicBezTo>
                    <a:pt x="2359146" y="875084"/>
                    <a:pt x="2356692" y="873677"/>
                    <a:pt x="2354305" y="872223"/>
                  </a:cubicBezTo>
                  <a:cubicBezTo>
                    <a:pt x="2352846" y="871270"/>
                    <a:pt x="2351453" y="870271"/>
                    <a:pt x="2349994" y="869317"/>
                  </a:cubicBezTo>
                  <a:cubicBezTo>
                    <a:pt x="2348999" y="867864"/>
                    <a:pt x="2348071" y="866456"/>
                    <a:pt x="2347076" y="865003"/>
                  </a:cubicBezTo>
                  <a:lnTo>
                    <a:pt x="2342765" y="865003"/>
                  </a:lnTo>
                  <a:lnTo>
                    <a:pt x="2338455" y="863550"/>
                  </a:lnTo>
                  <a:lnTo>
                    <a:pt x="2334144" y="863550"/>
                  </a:lnTo>
                  <a:cubicBezTo>
                    <a:pt x="2333680" y="864049"/>
                    <a:pt x="2333149" y="864503"/>
                    <a:pt x="2332685" y="865003"/>
                  </a:cubicBezTo>
                  <a:cubicBezTo>
                    <a:pt x="2333149" y="865956"/>
                    <a:pt x="2333680" y="866956"/>
                    <a:pt x="2334144" y="867909"/>
                  </a:cubicBezTo>
                  <a:lnTo>
                    <a:pt x="2341306" y="873677"/>
                  </a:lnTo>
                  <a:cubicBezTo>
                    <a:pt x="2343694" y="876084"/>
                    <a:pt x="2346148" y="878445"/>
                    <a:pt x="2348535" y="880852"/>
                  </a:cubicBezTo>
                  <a:lnTo>
                    <a:pt x="2355764" y="885212"/>
                  </a:lnTo>
                  <a:lnTo>
                    <a:pt x="2362926" y="886619"/>
                  </a:lnTo>
                  <a:lnTo>
                    <a:pt x="2358615" y="888073"/>
                  </a:lnTo>
                  <a:lnTo>
                    <a:pt x="2358615" y="892387"/>
                  </a:lnTo>
                  <a:cubicBezTo>
                    <a:pt x="2359610" y="891433"/>
                    <a:pt x="2360539" y="890480"/>
                    <a:pt x="2361533" y="889526"/>
                  </a:cubicBezTo>
                  <a:cubicBezTo>
                    <a:pt x="2361998" y="889026"/>
                    <a:pt x="2362462" y="888572"/>
                    <a:pt x="2362926" y="888073"/>
                  </a:cubicBezTo>
                  <a:cubicBezTo>
                    <a:pt x="2363390" y="888572"/>
                    <a:pt x="2363921" y="889026"/>
                    <a:pt x="2364385" y="889526"/>
                  </a:cubicBezTo>
                  <a:cubicBezTo>
                    <a:pt x="2363921" y="890480"/>
                    <a:pt x="2363390" y="891433"/>
                    <a:pt x="2362926" y="892387"/>
                  </a:cubicBezTo>
                  <a:cubicBezTo>
                    <a:pt x="2363921" y="891433"/>
                    <a:pt x="2364849" y="890480"/>
                    <a:pt x="2365844" y="889526"/>
                  </a:cubicBezTo>
                  <a:cubicBezTo>
                    <a:pt x="2366773" y="890480"/>
                    <a:pt x="2367767" y="891433"/>
                    <a:pt x="2368696" y="892387"/>
                  </a:cubicBezTo>
                  <a:cubicBezTo>
                    <a:pt x="2369691" y="893341"/>
                    <a:pt x="2370619" y="894340"/>
                    <a:pt x="2371614" y="895293"/>
                  </a:cubicBezTo>
                  <a:cubicBezTo>
                    <a:pt x="2372542" y="895793"/>
                    <a:pt x="2373537" y="896247"/>
                    <a:pt x="2374466" y="896747"/>
                  </a:cubicBezTo>
                  <a:lnTo>
                    <a:pt x="2374466" y="901061"/>
                  </a:lnTo>
                  <a:lnTo>
                    <a:pt x="2380235" y="901061"/>
                  </a:lnTo>
                  <a:lnTo>
                    <a:pt x="2386005" y="903922"/>
                  </a:lnTo>
                  <a:cubicBezTo>
                    <a:pt x="2386469" y="904875"/>
                    <a:pt x="2387000" y="905875"/>
                    <a:pt x="2387464" y="906828"/>
                  </a:cubicBezTo>
                  <a:cubicBezTo>
                    <a:pt x="2387928" y="907782"/>
                    <a:pt x="2388459" y="908736"/>
                    <a:pt x="2388923" y="909689"/>
                  </a:cubicBezTo>
                  <a:cubicBezTo>
                    <a:pt x="2389851" y="910189"/>
                    <a:pt x="2390846" y="910643"/>
                    <a:pt x="2391775" y="911142"/>
                  </a:cubicBezTo>
                  <a:cubicBezTo>
                    <a:pt x="2390846" y="911642"/>
                    <a:pt x="2389851" y="912096"/>
                    <a:pt x="2388923" y="912596"/>
                  </a:cubicBezTo>
                  <a:lnTo>
                    <a:pt x="2394693" y="912596"/>
                  </a:lnTo>
                  <a:cubicBezTo>
                    <a:pt x="2395157" y="914049"/>
                    <a:pt x="2395621" y="915457"/>
                    <a:pt x="2396085" y="916910"/>
                  </a:cubicBezTo>
                  <a:cubicBezTo>
                    <a:pt x="2397544" y="917409"/>
                    <a:pt x="2399003" y="917864"/>
                    <a:pt x="2400462" y="918363"/>
                  </a:cubicBezTo>
                  <a:cubicBezTo>
                    <a:pt x="2399468" y="919816"/>
                    <a:pt x="2398539" y="921224"/>
                    <a:pt x="2397544" y="922677"/>
                  </a:cubicBezTo>
                  <a:lnTo>
                    <a:pt x="2396085" y="922677"/>
                  </a:lnTo>
                  <a:cubicBezTo>
                    <a:pt x="2397544" y="924585"/>
                    <a:pt x="2399003" y="926538"/>
                    <a:pt x="2400462" y="928445"/>
                  </a:cubicBezTo>
                  <a:lnTo>
                    <a:pt x="2394693" y="928445"/>
                  </a:lnTo>
                  <a:cubicBezTo>
                    <a:pt x="2392769" y="927945"/>
                    <a:pt x="2390846" y="927491"/>
                    <a:pt x="2388923" y="926992"/>
                  </a:cubicBezTo>
                  <a:lnTo>
                    <a:pt x="2374466" y="922677"/>
                  </a:lnTo>
                  <a:lnTo>
                    <a:pt x="2361533" y="918363"/>
                  </a:lnTo>
                  <a:lnTo>
                    <a:pt x="2348535" y="916910"/>
                  </a:lnTo>
                  <a:lnTo>
                    <a:pt x="2338455" y="912596"/>
                  </a:lnTo>
                  <a:lnTo>
                    <a:pt x="2326915" y="908281"/>
                  </a:lnTo>
                  <a:lnTo>
                    <a:pt x="2322605" y="906828"/>
                  </a:lnTo>
                  <a:cubicBezTo>
                    <a:pt x="2321146" y="905375"/>
                    <a:pt x="2319687" y="903967"/>
                    <a:pt x="2318228" y="902514"/>
                  </a:cubicBezTo>
                  <a:lnTo>
                    <a:pt x="2318228" y="899608"/>
                  </a:lnTo>
                  <a:lnTo>
                    <a:pt x="2322605" y="896747"/>
                  </a:lnTo>
                  <a:lnTo>
                    <a:pt x="2311065" y="899608"/>
                  </a:lnTo>
                  <a:lnTo>
                    <a:pt x="2306755" y="899608"/>
                  </a:lnTo>
                  <a:lnTo>
                    <a:pt x="2300985" y="896747"/>
                  </a:lnTo>
                  <a:lnTo>
                    <a:pt x="2290838" y="892387"/>
                  </a:lnTo>
                  <a:cubicBezTo>
                    <a:pt x="2289379" y="891433"/>
                    <a:pt x="2287986" y="890480"/>
                    <a:pt x="2286527" y="889526"/>
                  </a:cubicBezTo>
                  <a:cubicBezTo>
                    <a:pt x="2284604" y="889026"/>
                    <a:pt x="2282681" y="888572"/>
                    <a:pt x="2280758" y="888073"/>
                  </a:cubicBezTo>
                  <a:lnTo>
                    <a:pt x="2285068" y="886619"/>
                  </a:lnTo>
                  <a:lnTo>
                    <a:pt x="2276447" y="886619"/>
                  </a:lnTo>
                  <a:lnTo>
                    <a:pt x="2270677" y="883758"/>
                  </a:lnTo>
                  <a:cubicBezTo>
                    <a:pt x="2268754" y="881851"/>
                    <a:pt x="2266831" y="879898"/>
                    <a:pt x="2264908" y="877991"/>
                  </a:cubicBezTo>
                  <a:cubicBezTo>
                    <a:pt x="2263979" y="876538"/>
                    <a:pt x="2262984" y="875130"/>
                    <a:pt x="2262056" y="873677"/>
                  </a:cubicBezTo>
                  <a:lnTo>
                    <a:pt x="2264908" y="873677"/>
                  </a:lnTo>
                  <a:lnTo>
                    <a:pt x="2270677" y="873677"/>
                  </a:lnTo>
                  <a:cubicBezTo>
                    <a:pt x="2272601" y="873177"/>
                    <a:pt x="2274524" y="872723"/>
                    <a:pt x="2276447" y="872223"/>
                  </a:cubicBezTo>
                  <a:cubicBezTo>
                    <a:pt x="2276911" y="870770"/>
                    <a:pt x="2277442" y="869362"/>
                    <a:pt x="2277906" y="867909"/>
                  </a:cubicBezTo>
                  <a:lnTo>
                    <a:pt x="2270677" y="865003"/>
                  </a:lnTo>
                  <a:cubicBezTo>
                    <a:pt x="2269749" y="864503"/>
                    <a:pt x="2268754" y="864049"/>
                    <a:pt x="2267826" y="863550"/>
                  </a:cubicBezTo>
                  <a:lnTo>
                    <a:pt x="2262056" y="860689"/>
                  </a:lnTo>
                  <a:cubicBezTo>
                    <a:pt x="2261592" y="861188"/>
                    <a:pt x="2261061" y="861642"/>
                    <a:pt x="2260597" y="862142"/>
                  </a:cubicBezTo>
                  <a:lnTo>
                    <a:pt x="2263449" y="863550"/>
                  </a:lnTo>
                  <a:lnTo>
                    <a:pt x="2257679" y="863550"/>
                  </a:lnTo>
                  <a:cubicBezTo>
                    <a:pt x="2257215" y="864049"/>
                    <a:pt x="2256751" y="864503"/>
                    <a:pt x="2256286" y="865003"/>
                  </a:cubicBezTo>
                  <a:lnTo>
                    <a:pt x="2253368" y="865003"/>
                  </a:lnTo>
                  <a:cubicBezTo>
                    <a:pt x="2253833" y="864049"/>
                    <a:pt x="2254363" y="863095"/>
                    <a:pt x="2254827" y="862142"/>
                  </a:cubicBezTo>
                  <a:cubicBezTo>
                    <a:pt x="2255756" y="860689"/>
                    <a:pt x="2256751" y="859235"/>
                    <a:pt x="2257679" y="857782"/>
                  </a:cubicBezTo>
                  <a:cubicBezTo>
                    <a:pt x="2256220" y="858736"/>
                    <a:pt x="2254827" y="859735"/>
                    <a:pt x="2253368" y="860689"/>
                  </a:cubicBezTo>
                  <a:lnTo>
                    <a:pt x="2249058" y="860689"/>
                  </a:lnTo>
                  <a:cubicBezTo>
                    <a:pt x="2248063" y="859735"/>
                    <a:pt x="2247134" y="858736"/>
                    <a:pt x="2246140" y="857782"/>
                  </a:cubicBezTo>
                  <a:lnTo>
                    <a:pt x="2246140" y="854921"/>
                  </a:lnTo>
                  <a:cubicBezTo>
                    <a:pt x="2245675" y="853468"/>
                    <a:pt x="2245211" y="852060"/>
                    <a:pt x="2244747" y="850607"/>
                  </a:cubicBezTo>
                  <a:lnTo>
                    <a:pt x="2244747" y="854921"/>
                  </a:lnTo>
                  <a:cubicBezTo>
                    <a:pt x="2243288" y="853014"/>
                    <a:pt x="2241895" y="851061"/>
                    <a:pt x="2240436" y="849154"/>
                  </a:cubicBezTo>
                  <a:cubicBezTo>
                    <a:pt x="2239441" y="848200"/>
                    <a:pt x="2238513" y="847201"/>
                    <a:pt x="2237518" y="846247"/>
                  </a:cubicBezTo>
                  <a:lnTo>
                    <a:pt x="2237518" y="847700"/>
                  </a:lnTo>
                  <a:cubicBezTo>
                    <a:pt x="2235595" y="845793"/>
                    <a:pt x="2233672" y="843840"/>
                    <a:pt x="2231749" y="841933"/>
                  </a:cubicBezTo>
                  <a:cubicBezTo>
                    <a:pt x="2231284" y="841433"/>
                    <a:pt x="2230754" y="840979"/>
                    <a:pt x="2230290" y="840480"/>
                  </a:cubicBezTo>
                  <a:lnTo>
                    <a:pt x="2228897" y="837619"/>
                  </a:lnTo>
                  <a:cubicBezTo>
                    <a:pt x="2229825" y="836665"/>
                    <a:pt x="2230820" y="835711"/>
                    <a:pt x="2231749" y="834758"/>
                  </a:cubicBezTo>
                  <a:cubicBezTo>
                    <a:pt x="2232213" y="833804"/>
                    <a:pt x="2232743" y="832805"/>
                    <a:pt x="2233208" y="831851"/>
                  </a:cubicBezTo>
                  <a:lnTo>
                    <a:pt x="2231749" y="831851"/>
                  </a:lnTo>
                  <a:cubicBezTo>
                    <a:pt x="2231284" y="832351"/>
                    <a:pt x="2230754" y="832805"/>
                    <a:pt x="2230290" y="833304"/>
                  </a:cubicBezTo>
                  <a:cubicBezTo>
                    <a:pt x="2229825" y="833804"/>
                    <a:pt x="2229361" y="834258"/>
                    <a:pt x="2228897" y="834758"/>
                  </a:cubicBezTo>
                  <a:lnTo>
                    <a:pt x="2225979" y="834758"/>
                  </a:lnTo>
                  <a:lnTo>
                    <a:pt x="2225979" y="831851"/>
                  </a:lnTo>
                  <a:cubicBezTo>
                    <a:pt x="2225050" y="831352"/>
                    <a:pt x="2224056" y="830898"/>
                    <a:pt x="2223127" y="830398"/>
                  </a:cubicBezTo>
                  <a:lnTo>
                    <a:pt x="2223127" y="833304"/>
                  </a:lnTo>
                  <a:lnTo>
                    <a:pt x="2221668" y="833304"/>
                  </a:lnTo>
                  <a:lnTo>
                    <a:pt x="2218750" y="833304"/>
                  </a:lnTo>
                  <a:lnTo>
                    <a:pt x="2215898" y="833304"/>
                  </a:lnTo>
                  <a:cubicBezTo>
                    <a:pt x="2216363" y="833804"/>
                    <a:pt x="2216893" y="834258"/>
                    <a:pt x="2217357" y="834758"/>
                  </a:cubicBezTo>
                  <a:lnTo>
                    <a:pt x="2217357" y="839072"/>
                  </a:lnTo>
                  <a:cubicBezTo>
                    <a:pt x="2216363" y="839526"/>
                    <a:pt x="2215434" y="840026"/>
                    <a:pt x="2214439" y="840480"/>
                  </a:cubicBezTo>
                  <a:lnTo>
                    <a:pt x="2212980" y="840480"/>
                  </a:lnTo>
                  <a:lnTo>
                    <a:pt x="2212980" y="839072"/>
                  </a:lnTo>
                  <a:lnTo>
                    <a:pt x="2212980" y="837619"/>
                  </a:lnTo>
                  <a:cubicBezTo>
                    <a:pt x="2213445" y="836665"/>
                    <a:pt x="2213975" y="835711"/>
                    <a:pt x="2214439" y="834758"/>
                  </a:cubicBezTo>
                  <a:lnTo>
                    <a:pt x="2215898" y="834758"/>
                  </a:lnTo>
                  <a:lnTo>
                    <a:pt x="2212980" y="833304"/>
                  </a:lnTo>
                  <a:lnTo>
                    <a:pt x="2212980" y="831851"/>
                  </a:lnTo>
                  <a:lnTo>
                    <a:pt x="2212980" y="830398"/>
                  </a:lnTo>
                  <a:lnTo>
                    <a:pt x="2212980" y="828990"/>
                  </a:lnTo>
                  <a:cubicBezTo>
                    <a:pt x="2211521" y="829944"/>
                    <a:pt x="2210129" y="830898"/>
                    <a:pt x="2208670" y="831851"/>
                  </a:cubicBezTo>
                  <a:lnTo>
                    <a:pt x="2207277" y="831851"/>
                  </a:lnTo>
                  <a:lnTo>
                    <a:pt x="2202900" y="831851"/>
                  </a:lnTo>
                  <a:cubicBezTo>
                    <a:pt x="2201972" y="830898"/>
                    <a:pt x="2200977" y="829944"/>
                    <a:pt x="2200048" y="828990"/>
                  </a:cubicBezTo>
                  <a:lnTo>
                    <a:pt x="2200048" y="826084"/>
                  </a:lnTo>
                  <a:cubicBezTo>
                    <a:pt x="2200513" y="824631"/>
                    <a:pt x="2201043" y="823223"/>
                    <a:pt x="2201507" y="821769"/>
                  </a:cubicBezTo>
                  <a:cubicBezTo>
                    <a:pt x="2200513" y="822723"/>
                    <a:pt x="2199584" y="823677"/>
                    <a:pt x="2198589" y="824631"/>
                  </a:cubicBezTo>
                  <a:lnTo>
                    <a:pt x="2194279" y="824631"/>
                  </a:lnTo>
                  <a:cubicBezTo>
                    <a:pt x="2193814" y="825130"/>
                    <a:pt x="2193284" y="825584"/>
                    <a:pt x="2192820" y="826084"/>
                  </a:cubicBezTo>
                  <a:lnTo>
                    <a:pt x="2200048" y="831851"/>
                  </a:lnTo>
                  <a:cubicBezTo>
                    <a:pt x="2200513" y="832351"/>
                    <a:pt x="2201043" y="832805"/>
                    <a:pt x="2201507" y="833304"/>
                  </a:cubicBezTo>
                  <a:lnTo>
                    <a:pt x="2201507" y="837619"/>
                  </a:lnTo>
                  <a:cubicBezTo>
                    <a:pt x="2201043" y="838572"/>
                    <a:pt x="2200513" y="839526"/>
                    <a:pt x="2200048" y="840480"/>
                  </a:cubicBezTo>
                  <a:lnTo>
                    <a:pt x="2195738" y="840480"/>
                  </a:lnTo>
                  <a:lnTo>
                    <a:pt x="2189968" y="837619"/>
                  </a:lnTo>
                  <a:lnTo>
                    <a:pt x="2176970" y="833304"/>
                  </a:lnTo>
                  <a:lnTo>
                    <a:pt x="2174118" y="833304"/>
                  </a:lnTo>
                  <a:lnTo>
                    <a:pt x="2174118" y="834758"/>
                  </a:lnTo>
                  <a:cubicBezTo>
                    <a:pt x="2174582" y="836211"/>
                    <a:pt x="2175046" y="837619"/>
                    <a:pt x="2175511" y="839072"/>
                  </a:cubicBezTo>
                  <a:lnTo>
                    <a:pt x="2171200" y="837619"/>
                  </a:lnTo>
                  <a:cubicBezTo>
                    <a:pt x="2172659" y="838572"/>
                    <a:pt x="2174052" y="839526"/>
                    <a:pt x="2175511" y="840480"/>
                  </a:cubicBezTo>
                  <a:lnTo>
                    <a:pt x="2168348" y="840480"/>
                  </a:lnTo>
                  <a:lnTo>
                    <a:pt x="2162579" y="844839"/>
                  </a:lnTo>
                  <a:cubicBezTo>
                    <a:pt x="2160655" y="843886"/>
                    <a:pt x="2158732" y="842887"/>
                    <a:pt x="2156809" y="841933"/>
                  </a:cubicBezTo>
                  <a:lnTo>
                    <a:pt x="2153891" y="841933"/>
                  </a:lnTo>
                  <a:lnTo>
                    <a:pt x="2152432" y="841933"/>
                  </a:lnTo>
                  <a:cubicBezTo>
                    <a:pt x="2152896" y="843386"/>
                    <a:pt x="2153427" y="844794"/>
                    <a:pt x="2153891" y="846247"/>
                  </a:cubicBezTo>
                  <a:lnTo>
                    <a:pt x="2152432" y="846247"/>
                  </a:lnTo>
                  <a:lnTo>
                    <a:pt x="2145269" y="846247"/>
                  </a:lnTo>
                  <a:cubicBezTo>
                    <a:pt x="2143810" y="845793"/>
                    <a:pt x="2142418" y="845293"/>
                    <a:pt x="2140959" y="844839"/>
                  </a:cubicBezTo>
                  <a:lnTo>
                    <a:pt x="2136582" y="844839"/>
                  </a:lnTo>
                  <a:cubicBezTo>
                    <a:pt x="2134659" y="843886"/>
                    <a:pt x="2132735" y="842887"/>
                    <a:pt x="2130812" y="841933"/>
                  </a:cubicBezTo>
                  <a:lnTo>
                    <a:pt x="2125042" y="839072"/>
                  </a:lnTo>
                  <a:lnTo>
                    <a:pt x="2120732" y="834758"/>
                  </a:lnTo>
                  <a:lnTo>
                    <a:pt x="2120732" y="831851"/>
                  </a:lnTo>
                  <a:cubicBezTo>
                    <a:pt x="2119803" y="831352"/>
                    <a:pt x="2118808" y="830898"/>
                    <a:pt x="2117880" y="830398"/>
                  </a:cubicBezTo>
                  <a:lnTo>
                    <a:pt x="2117880" y="828990"/>
                  </a:lnTo>
                  <a:lnTo>
                    <a:pt x="2117880" y="824631"/>
                  </a:lnTo>
                  <a:cubicBezTo>
                    <a:pt x="2118808" y="822723"/>
                    <a:pt x="2119803" y="820770"/>
                    <a:pt x="2120732" y="818863"/>
                  </a:cubicBezTo>
                  <a:cubicBezTo>
                    <a:pt x="2121726" y="817909"/>
                    <a:pt x="2122655" y="816956"/>
                    <a:pt x="2123650" y="816002"/>
                  </a:cubicBezTo>
                  <a:lnTo>
                    <a:pt x="2127960" y="814549"/>
                  </a:lnTo>
                  <a:lnTo>
                    <a:pt x="2132271" y="814549"/>
                  </a:lnTo>
                  <a:cubicBezTo>
                    <a:pt x="2133266" y="813595"/>
                    <a:pt x="2134194" y="812641"/>
                    <a:pt x="2135189" y="811688"/>
                  </a:cubicBezTo>
                  <a:lnTo>
                    <a:pt x="2135189" y="810235"/>
                  </a:lnTo>
                  <a:lnTo>
                    <a:pt x="2135189" y="807328"/>
                  </a:lnTo>
                  <a:cubicBezTo>
                    <a:pt x="2135653" y="806874"/>
                    <a:pt x="2136118" y="806374"/>
                    <a:pt x="2136582" y="805920"/>
                  </a:cubicBezTo>
                  <a:lnTo>
                    <a:pt x="2138041" y="805920"/>
                  </a:lnTo>
                  <a:cubicBezTo>
                    <a:pt x="2137577" y="804967"/>
                    <a:pt x="2137046" y="803968"/>
                    <a:pt x="2136582" y="803014"/>
                  </a:cubicBezTo>
                  <a:cubicBezTo>
                    <a:pt x="2137046" y="802514"/>
                    <a:pt x="2137577" y="802060"/>
                    <a:pt x="2138041" y="801561"/>
                  </a:cubicBezTo>
                  <a:lnTo>
                    <a:pt x="2146662" y="803014"/>
                  </a:lnTo>
                  <a:lnTo>
                    <a:pt x="2163971" y="807328"/>
                  </a:lnTo>
                  <a:lnTo>
                    <a:pt x="2172814" y="809861"/>
                  </a:lnTo>
                  <a:lnTo>
                    <a:pt x="2179821" y="814549"/>
                  </a:lnTo>
                  <a:lnTo>
                    <a:pt x="2180813" y="814878"/>
                  </a:lnTo>
                  <a:lnTo>
                    <a:pt x="2182739" y="817455"/>
                  </a:lnTo>
                  <a:lnTo>
                    <a:pt x="2182739" y="818863"/>
                  </a:lnTo>
                  <a:lnTo>
                    <a:pt x="2179821" y="818863"/>
                  </a:lnTo>
                  <a:lnTo>
                    <a:pt x="2178429" y="818863"/>
                  </a:lnTo>
                  <a:lnTo>
                    <a:pt x="2178429" y="821769"/>
                  </a:lnTo>
                  <a:lnTo>
                    <a:pt x="2179821" y="824631"/>
                  </a:lnTo>
                  <a:lnTo>
                    <a:pt x="2182739" y="826084"/>
                  </a:lnTo>
                  <a:lnTo>
                    <a:pt x="2185591" y="826084"/>
                  </a:lnTo>
                  <a:cubicBezTo>
                    <a:pt x="2185127" y="825584"/>
                    <a:pt x="2184663" y="825130"/>
                    <a:pt x="2184198" y="824631"/>
                  </a:cubicBezTo>
                  <a:cubicBezTo>
                    <a:pt x="2182739" y="824176"/>
                    <a:pt x="2181280" y="823677"/>
                    <a:pt x="2179821" y="823223"/>
                  </a:cubicBezTo>
                  <a:lnTo>
                    <a:pt x="2182739" y="821769"/>
                  </a:lnTo>
                  <a:cubicBezTo>
                    <a:pt x="2183204" y="820816"/>
                    <a:pt x="2183734" y="819817"/>
                    <a:pt x="2184198" y="818863"/>
                  </a:cubicBezTo>
                  <a:cubicBezTo>
                    <a:pt x="2184663" y="818409"/>
                    <a:pt x="2185127" y="817909"/>
                    <a:pt x="2185591" y="817455"/>
                  </a:cubicBezTo>
                  <a:lnTo>
                    <a:pt x="2185591" y="816002"/>
                  </a:lnTo>
                  <a:lnTo>
                    <a:pt x="2184198" y="816002"/>
                  </a:lnTo>
                  <a:cubicBezTo>
                    <a:pt x="2183070" y="815615"/>
                    <a:pt x="2181941" y="815256"/>
                    <a:pt x="2180813" y="814878"/>
                  </a:cubicBezTo>
                  <a:cubicBezTo>
                    <a:pt x="2180022" y="813812"/>
                    <a:pt x="2179236" y="812743"/>
                    <a:pt x="2178429" y="811688"/>
                  </a:cubicBezTo>
                  <a:lnTo>
                    <a:pt x="2174118" y="810235"/>
                  </a:lnTo>
                  <a:lnTo>
                    <a:pt x="2172814" y="809861"/>
                  </a:lnTo>
                  <a:lnTo>
                    <a:pt x="2171200" y="808781"/>
                  </a:lnTo>
                  <a:lnTo>
                    <a:pt x="2174118" y="807328"/>
                  </a:lnTo>
                  <a:lnTo>
                    <a:pt x="2176970" y="807328"/>
                  </a:lnTo>
                  <a:cubicBezTo>
                    <a:pt x="2179357" y="807828"/>
                    <a:pt x="2181811" y="808282"/>
                    <a:pt x="2184198" y="808781"/>
                  </a:cubicBezTo>
                  <a:lnTo>
                    <a:pt x="2187050" y="808781"/>
                  </a:lnTo>
                  <a:lnTo>
                    <a:pt x="2187050" y="807328"/>
                  </a:lnTo>
                  <a:cubicBezTo>
                    <a:pt x="2188045" y="806874"/>
                    <a:pt x="2188973" y="806374"/>
                    <a:pt x="2189968" y="805920"/>
                  </a:cubicBezTo>
                  <a:lnTo>
                    <a:pt x="2189968" y="803014"/>
                  </a:lnTo>
                  <a:cubicBezTo>
                    <a:pt x="2191891" y="803968"/>
                    <a:pt x="2193814" y="804967"/>
                    <a:pt x="2195738" y="805920"/>
                  </a:cubicBezTo>
                  <a:lnTo>
                    <a:pt x="2201507" y="805920"/>
                  </a:lnTo>
                  <a:lnTo>
                    <a:pt x="2212980" y="800153"/>
                  </a:lnTo>
                  <a:lnTo>
                    <a:pt x="2217357" y="800153"/>
                  </a:lnTo>
                  <a:lnTo>
                    <a:pt x="2223127" y="800153"/>
                  </a:lnTo>
                  <a:lnTo>
                    <a:pt x="2224520" y="800153"/>
                  </a:lnTo>
                  <a:lnTo>
                    <a:pt x="2224520" y="798700"/>
                  </a:lnTo>
                  <a:lnTo>
                    <a:pt x="2224520" y="795793"/>
                  </a:lnTo>
                  <a:cubicBezTo>
                    <a:pt x="2223591" y="794340"/>
                    <a:pt x="2222597" y="792932"/>
                    <a:pt x="2221668" y="791479"/>
                  </a:cubicBezTo>
                  <a:lnTo>
                    <a:pt x="2217357" y="787165"/>
                  </a:lnTo>
                  <a:lnTo>
                    <a:pt x="2214439" y="785712"/>
                  </a:lnTo>
                  <a:lnTo>
                    <a:pt x="2208670" y="782851"/>
                  </a:lnTo>
                  <a:cubicBezTo>
                    <a:pt x="2207741" y="781397"/>
                    <a:pt x="2206747" y="779944"/>
                    <a:pt x="2205818" y="778491"/>
                  </a:cubicBezTo>
                  <a:lnTo>
                    <a:pt x="2205818" y="775630"/>
                  </a:lnTo>
                  <a:cubicBezTo>
                    <a:pt x="2206282" y="774177"/>
                    <a:pt x="2206813" y="772769"/>
                    <a:pt x="2207277" y="771316"/>
                  </a:cubicBezTo>
                  <a:cubicBezTo>
                    <a:pt x="2209200" y="770362"/>
                    <a:pt x="2211057" y="769363"/>
                    <a:pt x="2212980" y="768409"/>
                  </a:cubicBezTo>
                  <a:cubicBezTo>
                    <a:pt x="2214904" y="766502"/>
                    <a:pt x="2216827" y="764549"/>
                    <a:pt x="2218750" y="762642"/>
                  </a:cubicBezTo>
                  <a:lnTo>
                    <a:pt x="2233208" y="756874"/>
                  </a:lnTo>
                  <a:lnTo>
                    <a:pt x="2244747" y="755421"/>
                  </a:lnTo>
                  <a:lnTo>
                    <a:pt x="2256286" y="756874"/>
                  </a:lnTo>
                  <a:lnTo>
                    <a:pt x="2272136" y="761188"/>
                  </a:lnTo>
                  <a:cubicBezTo>
                    <a:pt x="2272601" y="761688"/>
                    <a:pt x="2273131" y="762142"/>
                    <a:pt x="2273595" y="762642"/>
                  </a:cubicBezTo>
                  <a:lnTo>
                    <a:pt x="2277906" y="764095"/>
                  </a:lnTo>
                  <a:cubicBezTo>
                    <a:pt x="2278370" y="766002"/>
                    <a:pt x="2278835" y="767955"/>
                    <a:pt x="2279299" y="769862"/>
                  </a:cubicBezTo>
                  <a:lnTo>
                    <a:pt x="2279299" y="772723"/>
                  </a:lnTo>
                  <a:lnTo>
                    <a:pt x="2279299" y="775630"/>
                  </a:lnTo>
                  <a:lnTo>
                    <a:pt x="2279299" y="777083"/>
                  </a:lnTo>
                  <a:cubicBezTo>
                    <a:pt x="2279763" y="777537"/>
                    <a:pt x="2280294" y="778037"/>
                    <a:pt x="2280758" y="778491"/>
                  </a:cubicBezTo>
                  <a:cubicBezTo>
                    <a:pt x="2280294" y="778990"/>
                    <a:pt x="2279763" y="779445"/>
                    <a:pt x="2279299" y="779944"/>
                  </a:cubicBezTo>
                  <a:cubicBezTo>
                    <a:pt x="2278835" y="780898"/>
                    <a:pt x="2278370" y="781897"/>
                    <a:pt x="2277906" y="782851"/>
                  </a:cubicBezTo>
                  <a:lnTo>
                    <a:pt x="2280758" y="782851"/>
                  </a:lnTo>
                  <a:cubicBezTo>
                    <a:pt x="2282217" y="781397"/>
                    <a:pt x="2283609" y="779944"/>
                    <a:pt x="2285068" y="778491"/>
                  </a:cubicBezTo>
                  <a:cubicBezTo>
                    <a:pt x="2286992" y="776584"/>
                    <a:pt x="2288915" y="774631"/>
                    <a:pt x="2290838" y="772723"/>
                  </a:cubicBezTo>
                  <a:cubicBezTo>
                    <a:pt x="2291833" y="772269"/>
                    <a:pt x="2292761" y="771770"/>
                    <a:pt x="2293756" y="771316"/>
                  </a:cubicBezTo>
                  <a:lnTo>
                    <a:pt x="2296608" y="772723"/>
                  </a:lnTo>
                  <a:lnTo>
                    <a:pt x="2300985" y="772723"/>
                  </a:lnTo>
                  <a:lnTo>
                    <a:pt x="2303837" y="772723"/>
                  </a:lnTo>
                  <a:lnTo>
                    <a:pt x="2308147" y="772723"/>
                  </a:lnTo>
                  <a:lnTo>
                    <a:pt x="2311065" y="772723"/>
                  </a:lnTo>
                  <a:lnTo>
                    <a:pt x="2315376" y="772723"/>
                  </a:lnTo>
                  <a:lnTo>
                    <a:pt x="2318228" y="772723"/>
                  </a:lnTo>
                  <a:lnTo>
                    <a:pt x="2322605" y="769862"/>
                  </a:lnTo>
                  <a:cubicBezTo>
                    <a:pt x="2323533" y="768909"/>
                    <a:pt x="2324528" y="767910"/>
                    <a:pt x="2325456" y="766956"/>
                  </a:cubicBezTo>
                  <a:lnTo>
                    <a:pt x="2323997" y="766956"/>
                  </a:lnTo>
                  <a:lnTo>
                    <a:pt x="2322605" y="764095"/>
                  </a:lnTo>
                  <a:lnTo>
                    <a:pt x="2319687" y="764095"/>
                  </a:lnTo>
                  <a:cubicBezTo>
                    <a:pt x="2318758" y="765049"/>
                    <a:pt x="2317763" y="766002"/>
                    <a:pt x="2316835" y="766956"/>
                  </a:cubicBezTo>
                  <a:cubicBezTo>
                    <a:pt x="2316371" y="766002"/>
                    <a:pt x="2315840" y="765049"/>
                    <a:pt x="2315376" y="764095"/>
                  </a:cubicBezTo>
                  <a:cubicBezTo>
                    <a:pt x="2316304" y="763595"/>
                    <a:pt x="2317299" y="763141"/>
                    <a:pt x="2318228" y="762642"/>
                  </a:cubicBezTo>
                  <a:cubicBezTo>
                    <a:pt x="2319687" y="762142"/>
                    <a:pt x="2321146" y="761688"/>
                    <a:pt x="2322605" y="761188"/>
                  </a:cubicBezTo>
                  <a:cubicBezTo>
                    <a:pt x="2320681" y="761688"/>
                    <a:pt x="2318758" y="762142"/>
                    <a:pt x="2316835" y="762642"/>
                  </a:cubicBezTo>
                  <a:cubicBezTo>
                    <a:pt x="2317299" y="762142"/>
                    <a:pt x="2317763" y="761688"/>
                    <a:pt x="2318228" y="761188"/>
                  </a:cubicBezTo>
                  <a:lnTo>
                    <a:pt x="2316835" y="761188"/>
                  </a:lnTo>
                  <a:cubicBezTo>
                    <a:pt x="2314912" y="759735"/>
                    <a:pt x="2312988" y="758327"/>
                    <a:pt x="2311065" y="756874"/>
                  </a:cubicBezTo>
                  <a:lnTo>
                    <a:pt x="2296608" y="754013"/>
                  </a:lnTo>
                  <a:cubicBezTo>
                    <a:pt x="2295679" y="753514"/>
                    <a:pt x="2294685" y="753060"/>
                    <a:pt x="2293756" y="752560"/>
                  </a:cubicBezTo>
                  <a:cubicBezTo>
                    <a:pt x="2293292" y="751107"/>
                    <a:pt x="2292761" y="749699"/>
                    <a:pt x="2292297" y="748246"/>
                  </a:cubicBezTo>
                  <a:cubicBezTo>
                    <a:pt x="2291833" y="747746"/>
                    <a:pt x="2291302" y="747292"/>
                    <a:pt x="2290838" y="746793"/>
                  </a:cubicBezTo>
                  <a:lnTo>
                    <a:pt x="2287986" y="746793"/>
                  </a:lnTo>
                  <a:cubicBezTo>
                    <a:pt x="2288915" y="746293"/>
                    <a:pt x="2289910" y="745839"/>
                    <a:pt x="2290838" y="745339"/>
                  </a:cubicBezTo>
                  <a:lnTo>
                    <a:pt x="2283676" y="743932"/>
                  </a:lnTo>
                  <a:cubicBezTo>
                    <a:pt x="2282217" y="744386"/>
                    <a:pt x="2280758" y="744885"/>
                    <a:pt x="2279299" y="745339"/>
                  </a:cubicBezTo>
                  <a:cubicBezTo>
                    <a:pt x="2278370" y="748700"/>
                    <a:pt x="2277376" y="752060"/>
                    <a:pt x="2276447" y="755421"/>
                  </a:cubicBezTo>
                  <a:cubicBezTo>
                    <a:pt x="2275519" y="755921"/>
                    <a:pt x="2274524" y="756375"/>
                    <a:pt x="2273595" y="756874"/>
                  </a:cubicBezTo>
                  <a:cubicBezTo>
                    <a:pt x="2273131" y="757828"/>
                    <a:pt x="2272601" y="758827"/>
                    <a:pt x="2272136" y="759781"/>
                  </a:cubicBezTo>
                  <a:lnTo>
                    <a:pt x="2264908" y="756874"/>
                  </a:lnTo>
                  <a:lnTo>
                    <a:pt x="2251909" y="755421"/>
                  </a:lnTo>
                  <a:lnTo>
                    <a:pt x="2241829" y="754013"/>
                  </a:lnTo>
                  <a:cubicBezTo>
                    <a:pt x="2240900" y="753514"/>
                    <a:pt x="2239906" y="753060"/>
                    <a:pt x="2238977" y="752560"/>
                  </a:cubicBezTo>
                  <a:lnTo>
                    <a:pt x="2238977" y="751107"/>
                  </a:lnTo>
                  <a:lnTo>
                    <a:pt x="2238977" y="748246"/>
                  </a:lnTo>
                  <a:cubicBezTo>
                    <a:pt x="2239906" y="746793"/>
                    <a:pt x="2240900" y="745385"/>
                    <a:pt x="2241829" y="743932"/>
                  </a:cubicBezTo>
                  <a:cubicBezTo>
                    <a:pt x="2243752" y="742978"/>
                    <a:pt x="2245675" y="741979"/>
                    <a:pt x="2247599" y="741025"/>
                  </a:cubicBezTo>
                  <a:lnTo>
                    <a:pt x="2251909" y="739572"/>
                  </a:lnTo>
                  <a:cubicBezTo>
                    <a:pt x="2252374" y="739118"/>
                    <a:pt x="2252904" y="738618"/>
                    <a:pt x="2253368" y="738164"/>
                  </a:cubicBezTo>
                  <a:cubicBezTo>
                    <a:pt x="2254363" y="736711"/>
                    <a:pt x="2255292" y="735258"/>
                    <a:pt x="2256286" y="733804"/>
                  </a:cubicBezTo>
                  <a:cubicBezTo>
                    <a:pt x="2254827" y="732351"/>
                    <a:pt x="2253368" y="730943"/>
                    <a:pt x="2251909" y="729490"/>
                  </a:cubicBezTo>
                  <a:cubicBezTo>
                    <a:pt x="2250450" y="726629"/>
                    <a:pt x="2249058" y="723723"/>
                    <a:pt x="2247599" y="720862"/>
                  </a:cubicBezTo>
                  <a:cubicBezTo>
                    <a:pt x="2247134" y="718954"/>
                    <a:pt x="2246604" y="717002"/>
                    <a:pt x="2246140" y="715094"/>
                  </a:cubicBezTo>
                  <a:cubicBezTo>
                    <a:pt x="2244681" y="713641"/>
                    <a:pt x="2243288" y="712188"/>
                    <a:pt x="2241829" y="710735"/>
                  </a:cubicBezTo>
                  <a:cubicBezTo>
                    <a:pt x="2241365" y="710280"/>
                    <a:pt x="2240900" y="709781"/>
                    <a:pt x="2240436" y="709327"/>
                  </a:cubicBezTo>
                  <a:lnTo>
                    <a:pt x="2240436" y="707874"/>
                  </a:lnTo>
                  <a:lnTo>
                    <a:pt x="2240436" y="704967"/>
                  </a:lnTo>
                  <a:cubicBezTo>
                    <a:pt x="2239972" y="703060"/>
                    <a:pt x="2239441" y="701107"/>
                    <a:pt x="2238977" y="699200"/>
                  </a:cubicBezTo>
                  <a:lnTo>
                    <a:pt x="2237518" y="699200"/>
                  </a:lnTo>
                  <a:cubicBezTo>
                    <a:pt x="2236059" y="698745"/>
                    <a:pt x="2234667" y="698246"/>
                    <a:pt x="2233208" y="697792"/>
                  </a:cubicBezTo>
                  <a:cubicBezTo>
                    <a:pt x="2232743" y="696838"/>
                    <a:pt x="2232213" y="695839"/>
                    <a:pt x="2231749" y="694885"/>
                  </a:cubicBezTo>
                  <a:cubicBezTo>
                    <a:pt x="2230820" y="695839"/>
                    <a:pt x="2229825" y="696838"/>
                    <a:pt x="2228897" y="697792"/>
                  </a:cubicBezTo>
                  <a:cubicBezTo>
                    <a:pt x="2229825" y="695884"/>
                    <a:pt x="2230820" y="693932"/>
                    <a:pt x="2231749" y="692024"/>
                  </a:cubicBezTo>
                  <a:cubicBezTo>
                    <a:pt x="2230820" y="692978"/>
                    <a:pt x="2229825" y="693932"/>
                    <a:pt x="2228897" y="694885"/>
                  </a:cubicBezTo>
                  <a:cubicBezTo>
                    <a:pt x="2227438" y="695839"/>
                    <a:pt x="2225979" y="696838"/>
                    <a:pt x="2224520" y="697792"/>
                  </a:cubicBezTo>
                  <a:cubicBezTo>
                    <a:pt x="2224056" y="696838"/>
                    <a:pt x="2223591" y="695839"/>
                    <a:pt x="2223127" y="694885"/>
                  </a:cubicBezTo>
                  <a:cubicBezTo>
                    <a:pt x="2222663" y="694386"/>
                    <a:pt x="2222132" y="693932"/>
                    <a:pt x="2221668" y="693432"/>
                  </a:cubicBezTo>
                  <a:cubicBezTo>
                    <a:pt x="2220673" y="692978"/>
                    <a:pt x="2219745" y="692478"/>
                    <a:pt x="2218750" y="692024"/>
                  </a:cubicBezTo>
                  <a:lnTo>
                    <a:pt x="2218750" y="689118"/>
                  </a:lnTo>
                  <a:lnTo>
                    <a:pt x="2218750" y="684804"/>
                  </a:lnTo>
                  <a:lnTo>
                    <a:pt x="2221668" y="683350"/>
                  </a:lnTo>
                  <a:cubicBezTo>
                    <a:pt x="2222132" y="682851"/>
                    <a:pt x="2222663" y="682397"/>
                    <a:pt x="2223127" y="681897"/>
                  </a:cubicBezTo>
                  <a:lnTo>
                    <a:pt x="2215898" y="679036"/>
                  </a:lnTo>
                  <a:lnTo>
                    <a:pt x="2212980" y="679036"/>
                  </a:lnTo>
                  <a:cubicBezTo>
                    <a:pt x="2213975" y="680489"/>
                    <a:pt x="2214904" y="681897"/>
                    <a:pt x="2215898" y="683350"/>
                  </a:cubicBezTo>
                  <a:lnTo>
                    <a:pt x="2215898" y="686257"/>
                  </a:lnTo>
                  <a:lnTo>
                    <a:pt x="2214439" y="686257"/>
                  </a:lnTo>
                  <a:lnTo>
                    <a:pt x="2210129" y="686257"/>
                  </a:lnTo>
                  <a:lnTo>
                    <a:pt x="2201507" y="681897"/>
                  </a:lnTo>
                  <a:cubicBezTo>
                    <a:pt x="2201043" y="680444"/>
                    <a:pt x="2200513" y="679036"/>
                    <a:pt x="2200048" y="677583"/>
                  </a:cubicBezTo>
                  <a:cubicBezTo>
                    <a:pt x="2199584" y="677083"/>
                    <a:pt x="2199054" y="676629"/>
                    <a:pt x="2198589" y="676130"/>
                  </a:cubicBezTo>
                  <a:cubicBezTo>
                    <a:pt x="2196666" y="673269"/>
                    <a:pt x="2197661" y="671816"/>
                    <a:pt x="2198589" y="670362"/>
                  </a:cubicBezTo>
                  <a:cubicBezTo>
                    <a:pt x="2196666" y="670862"/>
                    <a:pt x="2194743" y="671316"/>
                    <a:pt x="2192820" y="671816"/>
                  </a:cubicBezTo>
                  <a:cubicBezTo>
                    <a:pt x="2193284" y="671316"/>
                    <a:pt x="2193814" y="670862"/>
                    <a:pt x="2194279" y="670362"/>
                  </a:cubicBezTo>
                  <a:lnTo>
                    <a:pt x="2192820" y="670362"/>
                  </a:lnTo>
                  <a:lnTo>
                    <a:pt x="2192820" y="668954"/>
                  </a:lnTo>
                  <a:lnTo>
                    <a:pt x="2198589" y="667501"/>
                  </a:lnTo>
                  <a:lnTo>
                    <a:pt x="2194279" y="667501"/>
                  </a:lnTo>
                  <a:lnTo>
                    <a:pt x="2192820" y="668954"/>
                  </a:lnTo>
                  <a:cubicBezTo>
                    <a:pt x="2192355" y="669409"/>
                    <a:pt x="2191825" y="669908"/>
                    <a:pt x="2191361" y="670362"/>
                  </a:cubicBezTo>
                  <a:lnTo>
                    <a:pt x="2192820" y="670362"/>
                  </a:lnTo>
                  <a:lnTo>
                    <a:pt x="2189968" y="671816"/>
                  </a:lnTo>
                  <a:lnTo>
                    <a:pt x="2187050" y="670362"/>
                  </a:lnTo>
                  <a:lnTo>
                    <a:pt x="2184198" y="668954"/>
                  </a:lnTo>
                  <a:lnTo>
                    <a:pt x="2179821" y="668954"/>
                  </a:lnTo>
                  <a:cubicBezTo>
                    <a:pt x="2178893" y="670862"/>
                    <a:pt x="2177898" y="672815"/>
                    <a:pt x="2176970" y="674722"/>
                  </a:cubicBezTo>
                  <a:cubicBezTo>
                    <a:pt x="2174582" y="676175"/>
                    <a:pt x="2172128" y="677583"/>
                    <a:pt x="2169741" y="679036"/>
                  </a:cubicBezTo>
                  <a:lnTo>
                    <a:pt x="2162579" y="681897"/>
                  </a:lnTo>
                  <a:lnTo>
                    <a:pt x="2155350" y="681897"/>
                  </a:lnTo>
                  <a:lnTo>
                    <a:pt x="2155350" y="677583"/>
                  </a:lnTo>
                  <a:lnTo>
                    <a:pt x="2155350" y="676130"/>
                  </a:lnTo>
                  <a:lnTo>
                    <a:pt x="2155350" y="674722"/>
                  </a:lnTo>
                  <a:cubicBezTo>
                    <a:pt x="2154886" y="673269"/>
                    <a:pt x="2154355" y="671816"/>
                    <a:pt x="2153891" y="670362"/>
                  </a:cubicBezTo>
                  <a:cubicBezTo>
                    <a:pt x="2154355" y="669409"/>
                    <a:pt x="2154886" y="668455"/>
                    <a:pt x="2155350" y="667501"/>
                  </a:cubicBezTo>
                  <a:lnTo>
                    <a:pt x="2161120" y="667501"/>
                  </a:lnTo>
                  <a:lnTo>
                    <a:pt x="2174118" y="667501"/>
                  </a:lnTo>
                  <a:cubicBezTo>
                    <a:pt x="2175046" y="667002"/>
                    <a:pt x="2176041" y="666548"/>
                    <a:pt x="2176970" y="666048"/>
                  </a:cubicBezTo>
                  <a:cubicBezTo>
                    <a:pt x="2177434" y="665094"/>
                    <a:pt x="2177964" y="664141"/>
                    <a:pt x="2178429" y="663187"/>
                  </a:cubicBezTo>
                  <a:lnTo>
                    <a:pt x="2178429" y="661734"/>
                  </a:lnTo>
                  <a:cubicBezTo>
                    <a:pt x="2176970" y="659826"/>
                    <a:pt x="2175577" y="657874"/>
                    <a:pt x="2174118" y="655966"/>
                  </a:cubicBezTo>
                  <a:lnTo>
                    <a:pt x="2163971" y="653105"/>
                  </a:lnTo>
                  <a:lnTo>
                    <a:pt x="2156809" y="650199"/>
                  </a:lnTo>
                  <a:cubicBezTo>
                    <a:pt x="2156345" y="649245"/>
                    <a:pt x="2155814" y="648292"/>
                    <a:pt x="2155350" y="647338"/>
                  </a:cubicBezTo>
                  <a:lnTo>
                    <a:pt x="2155350" y="645885"/>
                  </a:lnTo>
                  <a:lnTo>
                    <a:pt x="2159661" y="644431"/>
                  </a:lnTo>
                  <a:lnTo>
                    <a:pt x="2153891" y="645885"/>
                  </a:lnTo>
                  <a:lnTo>
                    <a:pt x="2148121" y="645885"/>
                  </a:lnTo>
                  <a:lnTo>
                    <a:pt x="2140959" y="642978"/>
                  </a:lnTo>
                  <a:lnTo>
                    <a:pt x="2148121" y="642978"/>
                  </a:lnTo>
                  <a:cubicBezTo>
                    <a:pt x="2149116" y="642025"/>
                    <a:pt x="2150044" y="641071"/>
                    <a:pt x="2151039" y="640117"/>
                  </a:cubicBezTo>
                  <a:cubicBezTo>
                    <a:pt x="2150044" y="639163"/>
                    <a:pt x="2149116" y="638164"/>
                    <a:pt x="2148121" y="637211"/>
                  </a:cubicBezTo>
                  <a:cubicBezTo>
                    <a:pt x="2147657" y="636757"/>
                    <a:pt x="2147126" y="636257"/>
                    <a:pt x="2146662" y="635803"/>
                  </a:cubicBezTo>
                  <a:lnTo>
                    <a:pt x="2143810" y="635803"/>
                  </a:lnTo>
                  <a:lnTo>
                    <a:pt x="2140959" y="637211"/>
                  </a:lnTo>
                  <a:cubicBezTo>
                    <a:pt x="2140297" y="636908"/>
                    <a:pt x="2139664" y="636586"/>
                    <a:pt x="2139019" y="636275"/>
                  </a:cubicBezTo>
                  <a:cubicBezTo>
                    <a:pt x="2139176" y="636115"/>
                    <a:pt x="2139337" y="635959"/>
                    <a:pt x="2139500" y="635803"/>
                  </a:cubicBezTo>
                  <a:cubicBezTo>
                    <a:pt x="2139964" y="634849"/>
                    <a:pt x="2140495" y="633850"/>
                    <a:pt x="2140959" y="632896"/>
                  </a:cubicBezTo>
                  <a:cubicBezTo>
                    <a:pt x="2139964" y="633850"/>
                    <a:pt x="2139036" y="634849"/>
                    <a:pt x="2138041" y="635803"/>
                  </a:cubicBezTo>
                  <a:lnTo>
                    <a:pt x="2139019" y="636275"/>
                  </a:lnTo>
                  <a:lnTo>
                    <a:pt x="2136582" y="638664"/>
                  </a:lnTo>
                  <a:cubicBezTo>
                    <a:pt x="2134659" y="638164"/>
                    <a:pt x="2132735" y="637710"/>
                    <a:pt x="2130812" y="637211"/>
                  </a:cubicBezTo>
                  <a:lnTo>
                    <a:pt x="2129419" y="627129"/>
                  </a:lnTo>
                  <a:cubicBezTo>
                    <a:pt x="2128955" y="625222"/>
                    <a:pt x="2128425" y="623269"/>
                    <a:pt x="2127960" y="621362"/>
                  </a:cubicBezTo>
                  <a:lnTo>
                    <a:pt x="2125042" y="619908"/>
                  </a:lnTo>
                  <a:lnTo>
                    <a:pt x="2122191" y="619908"/>
                  </a:lnTo>
                  <a:cubicBezTo>
                    <a:pt x="2120267" y="620408"/>
                    <a:pt x="2118344" y="620862"/>
                    <a:pt x="2116421" y="621362"/>
                  </a:cubicBezTo>
                  <a:lnTo>
                    <a:pt x="2113503" y="619908"/>
                  </a:lnTo>
                  <a:lnTo>
                    <a:pt x="2109192" y="615594"/>
                  </a:lnTo>
                  <a:lnTo>
                    <a:pt x="2107799" y="615594"/>
                  </a:lnTo>
                  <a:lnTo>
                    <a:pt x="2107799" y="614141"/>
                  </a:lnTo>
                  <a:cubicBezTo>
                    <a:pt x="2107335" y="613687"/>
                    <a:pt x="2106805" y="613187"/>
                    <a:pt x="2106340" y="612733"/>
                  </a:cubicBezTo>
                  <a:lnTo>
                    <a:pt x="2104881" y="612733"/>
                  </a:lnTo>
                  <a:lnTo>
                    <a:pt x="2100571" y="612733"/>
                  </a:lnTo>
                  <a:cubicBezTo>
                    <a:pt x="2099576" y="611280"/>
                    <a:pt x="2098647" y="609827"/>
                    <a:pt x="2097653" y="608373"/>
                  </a:cubicBezTo>
                  <a:cubicBezTo>
                    <a:pt x="2098647" y="607919"/>
                    <a:pt x="2099576" y="607420"/>
                    <a:pt x="2100571" y="606966"/>
                  </a:cubicBezTo>
                  <a:cubicBezTo>
                    <a:pt x="2101035" y="606466"/>
                    <a:pt x="2101565" y="606012"/>
                    <a:pt x="2102030" y="605512"/>
                  </a:cubicBezTo>
                  <a:lnTo>
                    <a:pt x="2099112" y="604059"/>
                  </a:lnTo>
                  <a:cubicBezTo>
                    <a:pt x="2098647" y="605013"/>
                    <a:pt x="2098117" y="606012"/>
                    <a:pt x="2097653" y="606966"/>
                  </a:cubicBezTo>
                  <a:cubicBezTo>
                    <a:pt x="2097188" y="608873"/>
                    <a:pt x="2096724" y="610826"/>
                    <a:pt x="2096260" y="612733"/>
                  </a:cubicBezTo>
                  <a:lnTo>
                    <a:pt x="2093342" y="612733"/>
                  </a:lnTo>
                  <a:lnTo>
                    <a:pt x="2091883" y="612733"/>
                  </a:lnTo>
                  <a:cubicBezTo>
                    <a:pt x="2091419" y="612234"/>
                    <a:pt x="2090955" y="611779"/>
                    <a:pt x="2090490" y="611280"/>
                  </a:cubicBezTo>
                  <a:lnTo>
                    <a:pt x="2086113" y="614141"/>
                  </a:lnTo>
                  <a:cubicBezTo>
                    <a:pt x="2088501" y="614640"/>
                    <a:pt x="2090955" y="615095"/>
                    <a:pt x="2093342" y="615594"/>
                  </a:cubicBezTo>
                  <a:cubicBezTo>
                    <a:pt x="2095265" y="616094"/>
                    <a:pt x="2097188" y="616548"/>
                    <a:pt x="2099112" y="617047"/>
                  </a:cubicBezTo>
                  <a:cubicBezTo>
                    <a:pt x="2100106" y="618001"/>
                    <a:pt x="2101035" y="618955"/>
                    <a:pt x="2102030" y="619908"/>
                  </a:cubicBezTo>
                  <a:cubicBezTo>
                    <a:pt x="2103489" y="621362"/>
                    <a:pt x="2104881" y="622815"/>
                    <a:pt x="2106340" y="624268"/>
                  </a:cubicBezTo>
                  <a:lnTo>
                    <a:pt x="2106340" y="628582"/>
                  </a:lnTo>
                  <a:lnTo>
                    <a:pt x="2106340" y="631443"/>
                  </a:lnTo>
                  <a:cubicBezTo>
                    <a:pt x="2105876" y="631943"/>
                    <a:pt x="2105346" y="632397"/>
                    <a:pt x="2104881" y="632896"/>
                  </a:cubicBezTo>
                  <a:cubicBezTo>
                    <a:pt x="2103422" y="633850"/>
                    <a:pt x="2102030" y="634849"/>
                    <a:pt x="2100571" y="635803"/>
                  </a:cubicBezTo>
                  <a:lnTo>
                    <a:pt x="2091883" y="635803"/>
                  </a:lnTo>
                  <a:lnTo>
                    <a:pt x="2084721" y="635803"/>
                  </a:lnTo>
                  <a:cubicBezTo>
                    <a:pt x="2083726" y="634849"/>
                    <a:pt x="2082797" y="633850"/>
                    <a:pt x="2081803" y="632896"/>
                  </a:cubicBezTo>
                  <a:cubicBezTo>
                    <a:pt x="2080874" y="631943"/>
                    <a:pt x="2079879" y="630989"/>
                    <a:pt x="2078951" y="630035"/>
                  </a:cubicBezTo>
                  <a:cubicBezTo>
                    <a:pt x="2077956" y="630490"/>
                    <a:pt x="2077028" y="630989"/>
                    <a:pt x="2076033" y="631443"/>
                  </a:cubicBezTo>
                  <a:lnTo>
                    <a:pt x="2070263" y="631443"/>
                  </a:lnTo>
                  <a:lnTo>
                    <a:pt x="2058724" y="628582"/>
                  </a:lnTo>
                  <a:lnTo>
                    <a:pt x="2045792" y="624268"/>
                  </a:lnTo>
                  <a:lnTo>
                    <a:pt x="2040022" y="624268"/>
                  </a:lnTo>
                  <a:cubicBezTo>
                    <a:pt x="2039558" y="625222"/>
                    <a:pt x="2039027" y="626175"/>
                    <a:pt x="2038563" y="627129"/>
                  </a:cubicBezTo>
                  <a:lnTo>
                    <a:pt x="2042874" y="628582"/>
                  </a:lnTo>
                  <a:lnTo>
                    <a:pt x="2045792" y="628582"/>
                  </a:lnTo>
                  <a:cubicBezTo>
                    <a:pt x="2047251" y="629536"/>
                    <a:pt x="2048643" y="630490"/>
                    <a:pt x="2050102" y="631443"/>
                  </a:cubicBezTo>
                  <a:cubicBezTo>
                    <a:pt x="2051561" y="632896"/>
                    <a:pt x="2052954" y="634350"/>
                    <a:pt x="2054413" y="635803"/>
                  </a:cubicBezTo>
                  <a:cubicBezTo>
                    <a:pt x="2054877" y="636257"/>
                    <a:pt x="2055408" y="636757"/>
                    <a:pt x="2055872" y="637211"/>
                  </a:cubicBezTo>
                  <a:lnTo>
                    <a:pt x="2055872" y="638664"/>
                  </a:lnTo>
                  <a:lnTo>
                    <a:pt x="2054413" y="638664"/>
                  </a:lnTo>
                  <a:lnTo>
                    <a:pt x="2051561" y="638664"/>
                  </a:lnTo>
                  <a:lnTo>
                    <a:pt x="2029942" y="627129"/>
                  </a:lnTo>
                  <a:lnTo>
                    <a:pt x="2019795" y="622815"/>
                  </a:lnTo>
                  <a:lnTo>
                    <a:pt x="2008322" y="619908"/>
                  </a:lnTo>
                  <a:lnTo>
                    <a:pt x="2016943" y="622815"/>
                  </a:lnTo>
                  <a:lnTo>
                    <a:pt x="2027024" y="627129"/>
                  </a:lnTo>
                  <a:cubicBezTo>
                    <a:pt x="2028483" y="628083"/>
                    <a:pt x="2029875" y="629082"/>
                    <a:pt x="2031334" y="630035"/>
                  </a:cubicBezTo>
                  <a:cubicBezTo>
                    <a:pt x="2033258" y="630490"/>
                    <a:pt x="2035181" y="630989"/>
                    <a:pt x="2037104" y="631443"/>
                  </a:cubicBezTo>
                  <a:cubicBezTo>
                    <a:pt x="2036176" y="632896"/>
                    <a:pt x="2035181" y="634350"/>
                    <a:pt x="2034252" y="635803"/>
                  </a:cubicBezTo>
                  <a:lnTo>
                    <a:pt x="2028483" y="638664"/>
                  </a:lnTo>
                  <a:cubicBezTo>
                    <a:pt x="2025565" y="636757"/>
                    <a:pt x="2022713" y="634804"/>
                    <a:pt x="2019795" y="632896"/>
                  </a:cubicBezTo>
                  <a:lnTo>
                    <a:pt x="2011174" y="631443"/>
                  </a:lnTo>
                  <a:cubicBezTo>
                    <a:pt x="2009250" y="630989"/>
                    <a:pt x="2007327" y="630490"/>
                    <a:pt x="2005404" y="630035"/>
                  </a:cubicBezTo>
                  <a:lnTo>
                    <a:pt x="1999634" y="630035"/>
                  </a:lnTo>
                  <a:lnTo>
                    <a:pt x="1989554" y="631443"/>
                  </a:lnTo>
                  <a:lnTo>
                    <a:pt x="1980866" y="631443"/>
                  </a:lnTo>
                  <a:lnTo>
                    <a:pt x="1973704" y="631443"/>
                  </a:lnTo>
                  <a:lnTo>
                    <a:pt x="1967934" y="628582"/>
                  </a:lnTo>
                  <a:lnTo>
                    <a:pt x="1965016" y="627129"/>
                  </a:lnTo>
                  <a:lnTo>
                    <a:pt x="1962164" y="627129"/>
                  </a:lnTo>
                  <a:lnTo>
                    <a:pt x="1956395" y="627129"/>
                  </a:lnTo>
                  <a:lnTo>
                    <a:pt x="1949166" y="627129"/>
                  </a:lnTo>
                  <a:lnTo>
                    <a:pt x="1956395" y="630035"/>
                  </a:lnTo>
                  <a:lnTo>
                    <a:pt x="1950625" y="630035"/>
                  </a:lnTo>
                  <a:lnTo>
                    <a:pt x="1943396" y="630035"/>
                  </a:lnTo>
                  <a:lnTo>
                    <a:pt x="1936234" y="628582"/>
                  </a:lnTo>
                  <a:lnTo>
                    <a:pt x="1929005" y="622815"/>
                  </a:lnTo>
                  <a:cubicBezTo>
                    <a:pt x="1928010" y="620907"/>
                    <a:pt x="1927082" y="618955"/>
                    <a:pt x="1926087" y="617047"/>
                  </a:cubicBezTo>
                  <a:cubicBezTo>
                    <a:pt x="1926551" y="616548"/>
                    <a:pt x="1927082" y="616094"/>
                    <a:pt x="1927546" y="615594"/>
                  </a:cubicBezTo>
                  <a:cubicBezTo>
                    <a:pt x="1928541" y="614141"/>
                    <a:pt x="1929469" y="612733"/>
                    <a:pt x="1930464" y="611280"/>
                  </a:cubicBezTo>
                  <a:cubicBezTo>
                    <a:pt x="1929005" y="612733"/>
                    <a:pt x="1927546" y="614141"/>
                    <a:pt x="1926087" y="615594"/>
                  </a:cubicBezTo>
                  <a:lnTo>
                    <a:pt x="1921777" y="615594"/>
                  </a:lnTo>
                  <a:lnTo>
                    <a:pt x="1918925" y="615594"/>
                  </a:lnTo>
                  <a:lnTo>
                    <a:pt x="1918925" y="614141"/>
                  </a:lnTo>
                  <a:lnTo>
                    <a:pt x="1917466" y="614141"/>
                  </a:lnTo>
                  <a:cubicBezTo>
                    <a:pt x="1916007" y="613687"/>
                    <a:pt x="1914614" y="613187"/>
                    <a:pt x="1913155" y="612733"/>
                  </a:cubicBezTo>
                  <a:cubicBezTo>
                    <a:pt x="1912160" y="613187"/>
                    <a:pt x="1911232" y="613687"/>
                    <a:pt x="1910237" y="614141"/>
                  </a:cubicBezTo>
                  <a:cubicBezTo>
                    <a:pt x="1911696" y="615095"/>
                    <a:pt x="1913089" y="616094"/>
                    <a:pt x="1914548" y="617047"/>
                  </a:cubicBezTo>
                  <a:lnTo>
                    <a:pt x="1911696" y="617047"/>
                  </a:lnTo>
                  <a:lnTo>
                    <a:pt x="1905926" y="617047"/>
                  </a:lnTo>
                  <a:lnTo>
                    <a:pt x="1900157" y="617047"/>
                  </a:lnTo>
                  <a:lnTo>
                    <a:pt x="1897305" y="617047"/>
                  </a:lnTo>
                  <a:lnTo>
                    <a:pt x="1887158" y="615594"/>
                  </a:lnTo>
                  <a:lnTo>
                    <a:pt x="1891535" y="615594"/>
                  </a:lnTo>
                  <a:lnTo>
                    <a:pt x="1881389" y="614141"/>
                  </a:lnTo>
                  <a:lnTo>
                    <a:pt x="1874226" y="611280"/>
                  </a:lnTo>
                  <a:cubicBezTo>
                    <a:pt x="1872303" y="609827"/>
                    <a:pt x="1870380" y="608419"/>
                    <a:pt x="1868457" y="606966"/>
                  </a:cubicBezTo>
                  <a:cubicBezTo>
                    <a:pt x="1866998" y="605058"/>
                    <a:pt x="1865605" y="603105"/>
                    <a:pt x="1864146" y="601198"/>
                  </a:cubicBezTo>
                  <a:lnTo>
                    <a:pt x="1858376" y="596838"/>
                  </a:lnTo>
                  <a:lnTo>
                    <a:pt x="1858376" y="593977"/>
                  </a:lnTo>
                  <a:cubicBezTo>
                    <a:pt x="1858840" y="593478"/>
                    <a:pt x="1859305" y="593024"/>
                    <a:pt x="1859769" y="592524"/>
                  </a:cubicBezTo>
                  <a:cubicBezTo>
                    <a:pt x="1860233" y="592025"/>
                    <a:pt x="1860764" y="591571"/>
                    <a:pt x="1861228" y="591071"/>
                  </a:cubicBezTo>
                  <a:cubicBezTo>
                    <a:pt x="1859769" y="590117"/>
                    <a:pt x="1858376" y="589164"/>
                    <a:pt x="1856917" y="588210"/>
                  </a:cubicBezTo>
                  <a:cubicBezTo>
                    <a:pt x="1858376" y="587256"/>
                    <a:pt x="1859769" y="586257"/>
                    <a:pt x="1861228" y="585304"/>
                  </a:cubicBezTo>
                  <a:lnTo>
                    <a:pt x="1871308" y="588210"/>
                  </a:lnTo>
                  <a:lnTo>
                    <a:pt x="1887158" y="592524"/>
                  </a:lnTo>
                  <a:lnTo>
                    <a:pt x="1894387" y="592524"/>
                  </a:lnTo>
                  <a:lnTo>
                    <a:pt x="1900157" y="592524"/>
                  </a:lnTo>
                  <a:cubicBezTo>
                    <a:pt x="1902080" y="592025"/>
                    <a:pt x="1904003" y="591571"/>
                    <a:pt x="1905926" y="591071"/>
                  </a:cubicBezTo>
                  <a:lnTo>
                    <a:pt x="1913155" y="589663"/>
                  </a:lnTo>
                  <a:lnTo>
                    <a:pt x="1903075" y="588210"/>
                  </a:lnTo>
                  <a:cubicBezTo>
                    <a:pt x="1901152" y="586757"/>
                    <a:pt x="1899228" y="585349"/>
                    <a:pt x="1897305" y="583896"/>
                  </a:cubicBezTo>
                  <a:cubicBezTo>
                    <a:pt x="1896841" y="583396"/>
                    <a:pt x="1896310" y="582942"/>
                    <a:pt x="1895846" y="582443"/>
                  </a:cubicBezTo>
                  <a:lnTo>
                    <a:pt x="1895846" y="580989"/>
                  </a:lnTo>
                  <a:lnTo>
                    <a:pt x="1871308" y="578128"/>
                  </a:lnTo>
                  <a:lnTo>
                    <a:pt x="1855458" y="576675"/>
                  </a:lnTo>
                  <a:cubicBezTo>
                    <a:pt x="1853071" y="576176"/>
                    <a:pt x="1850617" y="575721"/>
                    <a:pt x="1848230" y="575222"/>
                  </a:cubicBezTo>
                  <a:cubicBezTo>
                    <a:pt x="1847301" y="574268"/>
                    <a:pt x="1846306" y="573314"/>
                    <a:pt x="1845378" y="572361"/>
                  </a:cubicBezTo>
                  <a:lnTo>
                    <a:pt x="1845378" y="565140"/>
                  </a:lnTo>
                  <a:lnTo>
                    <a:pt x="1845378" y="555058"/>
                  </a:lnTo>
                  <a:lnTo>
                    <a:pt x="1845378" y="550744"/>
                  </a:lnTo>
                  <a:cubicBezTo>
                    <a:pt x="1846306" y="550245"/>
                    <a:pt x="1847301" y="549791"/>
                    <a:pt x="1848230" y="549291"/>
                  </a:cubicBezTo>
                  <a:cubicBezTo>
                    <a:pt x="1848694" y="547838"/>
                    <a:pt x="1849224" y="546430"/>
                    <a:pt x="1849689" y="544977"/>
                  </a:cubicBezTo>
                  <a:cubicBezTo>
                    <a:pt x="1850153" y="544477"/>
                    <a:pt x="1850683" y="544023"/>
                    <a:pt x="1851148" y="543523"/>
                  </a:cubicBezTo>
                  <a:cubicBezTo>
                    <a:pt x="1850683" y="543024"/>
                    <a:pt x="1850153" y="542570"/>
                    <a:pt x="1849689" y="542070"/>
                  </a:cubicBezTo>
                  <a:lnTo>
                    <a:pt x="1848230" y="542070"/>
                  </a:lnTo>
                  <a:lnTo>
                    <a:pt x="1848230" y="537756"/>
                  </a:lnTo>
                  <a:cubicBezTo>
                    <a:pt x="1848694" y="535349"/>
                    <a:pt x="1849224" y="532942"/>
                    <a:pt x="1849689" y="530535"/>
                  </a:cubicBezTo>
                  <a:cubicBezTo>
                    <a:pt x="1850683" y="529082"/>
                    <a:pt x="1851612" y="527674"/>
                    <a:pt x="1852607" y="526221"/>
                  </a:cubicBezTo>
                  <a:cubicBezTo>
                    <a:pt x="1853535" y="524314"/>
                    <a:pt x="1854530" y="522361"/>
                    <a:pt x="1855458" y="520454"/>
                  </a:cubicBezTo>
                  <a:cubicBezTo>
                    <a:pt x="1855922" y="519954"/>
                    <a:pt x="1856453" y="519500"/>
                    <a:pt x="1856917" y="519000"/>
                  </a:cubicBezTo>
                  <a:lnTo>
                    <a:pt x="1859769" y="519000"/>
                  </a:lnTo>
                  <a:cubicBezTo>
                    <a:pt x="1860233" y="518047"/>
                    <a:pt x="1860764" y="517093"/>
                    <a:pt x="1861228" y="516139"/>
                  </a:cubicBezTo>
                  <a:lnTo>
                    <a:pt x="1861228" y="514686"/>
                  </a:lnTo>
                  <a:lnTo>
                    <a:pt x="1861228" y="510372"/>
                  </a:lnTo>
                  <a:lnTo>
                    <a:pt x="1861228" y="506012"/>
                  </a:lnTo>
                  <a:cubicBezTo>
                    <a:pt x="1863151" y="504105"/>
                    <a:pt x="1865074" y="502152"/>
                    <a:pt x="1866998" y="500245"/>
                  </a:cubicBezTo>
                  <a:lnTo>
                    <a:pt x="1882848" y="487302"/>
                  </a:lnTo>
                  <a:cubicBezTo>
                    <a:pt x="1885766" y="485395"/>
                    <a:pt x="1888617" y="483442"/>
                    <a:pt x="1891535" y="481535"/>
                  </a:cubicBezTo>
                  <a:lnTo>
                    <a:pt x="1903075" y="477175"/>
                  </a:lnTo>
                  <a:lnTo>
                    <a:pt x="1914548" y="475767"/>
                  </a:lnTo>
                  <a:close/>
                  <a:moveTo>
                    <a:pt x="1479186" y="474314"/>
                  </a:moveTo>
                  <a:lnTo>
                    <a:pt x="1487834" y="475754"/>
                  </a:lnTo>
                  <a:lnTo>
                    <a:pt x="1497927" y="477198"/>
                  </a:lnTo>
                  <a:lnTo>
                    <a:pt x="1506580" y="481523"/>
                  </a:lnTo>
                  <a:lnTo>
                    <a:pt x="1509465" y="484407"/>
                  </a:lnTo>
                  <a:cubicBezTo>
                    <a:pt x="1509942" y="485848"/>
                    <a:pt x="1510426" y="487292"/>
                    <a:pt x="1510904" y="488732"/>
                  </a:cubicBezTo>
                  <a:lnTo>
                    <a:pt x="1510904" y="491613"/>
                  </a:lnTo>
                  <a:cubicBezTo>
                    <a:pt x="1510426" y="493057"/>
                    <a:pt x="1509942" y="494497"/>
                    <a:pt x="1509465" y="495941"/>
                  </a:cubicBezTo>
                  <a:lnTo>
                    <a:pt x="1503696" y="500266"/>
                  </a:lnTo>
                  <a:lnTo>
                    <a:pt x="1500811" y="504591"/>
                  </a:lnTo>
                  <a:lnTo>
                    <a:pt x="1497927" y="510356"/>
                  </a:lnTo>
                  <a:lnTo>
                    <a:pt x="1495042" y="513240"/>
                  </a:lnTo>
                  <a:lnTo>
                    <a:pt x="1492163" y="513240"/>
                  </a:lnTo>
                  <a:lnTo>
                    <a:pt x="1487834" y="511800"/>
                  </a:lnTo>
                  <a:lnTo>
                    <a:pt x="1483510" y="506031"/>
                  </a:lnTo>
                  <a:lnTo>
                    <a:pt x="1479186" y="503146"/>
                  </a:lnTo>
                  <a:lnTo>
                    <a:pt x="1474862" y="500266"/>
                  </a:lnTo>
                  <a:lnTo>
                    <a:pt x="1474862" y="495941"/>
                  </a:lnTo>
                  <a:lnTo>
                    <a:pt x="1463325" y="490172"/>
                  </a:lnTo>
                  <a:lnTo>
                    <a:pt x="1459001" y="488732"/>
                  </a:lnTo>
                  <a:lnTo>
                    <a:pt x="1454677" y="488732"/>
                  </a:lnTo>
                  <a:lnTo>
                    <a:pt x="1454677" y="482963"/>
                  </a:lnTo>
                  <a:lnTo>
                    <a:pt x="1459001" y="480079"/>
                  </a:lnTo>
                  <a:lnTo>
                    <a:pt x="1463325" y="477198"/>
                  </a:lnTo>
                  <a:lnTo>
                    <a:pt x="1470539" y="475754"/>
                  </a:lnTo>
                  <a:close/>
                  <a:moveTo>
                    <a:pt x="1611827" y="468548"/>
                  </a:moveTo>
                  <a:lnTo>
                    <a:pt x="1617591" y="468548"/>
                  </a:lnTo>
                  <a:lnTo>
                    <a:pt x="1626238" y="472873"/>
                  </a:lnTo>
                  <a:lnTo>
                    <a:pt x="1634885" y="480085"/>
                  </a:lnTo>
                  <a:lnTo>
                    <a:pt x="1637767" y="475760"/>
                  </a:lnTo>
                  <a:lnTo>
                    <a:pt x="1642105" y="475760"/>
                  </a:lnTo>
                  <a:lnTo>
                    <a:pt x="1653634" y="475760"/>
                  </a:lnTo>
                  <a:lnTo>
                    <a:pt x="1656517" y="474311"/>
                  </a:lnTo>
                  <a:lnTo>
                    <a:pt x="1662281" y="472873"/>
                  </a:lnTo>
                  <a:lnTo>
                    <a:pt x="1666605" y="471435"/>
                  </a:lnTo>
                  <a:lnTo>
                    <a:pt x="1669487" y="471435"/>
                  </a:lnTo>
                  <a:lnTo>
                    <a:pt x="1666605" y="472873"/>
                  </a:lnTo>
                  <a:lnTo>
                    <a:pt x="1670928" y="472873"/>
                  </a:lnTo>
                  <a:lnTo>
                    <a:pt x="1678134" y="474311"/>
                  </a:lnTo>
                  <a:lnTo>
                    <a:pt x="1682472" y="475760"/>
                  </a:lnTo>
                  <a:lnTo>
                    <a:pt x="1686795" y="477198"/>
                  </a:lnTo>
                  <a:lnTo>
                    <a:pt x="1686795" y="480085"/>
                  </a:lnTo>
                  <a:lnTo>
                    <a:pt x="1686795" y="482961"/>
                  </a:lnTo>
                  <a:lnTo>
                    <a:pt x="1685354" y="482961"/>
                  </a:lnTo>
                  <a:lnTo>
                    <a:pt x="1678134" y="484410"/>
                  </a:lnTo>
                  <a:lnTo>
                    <a:pt x="1672369" y="484410"/>
                  </a:lnTo>
                  <a:cubicBezTo>
                    <a:pt x="1671884" y="485372"/>
                    <a:pt x="1671413" y="486324"/>
                    <a:pt x="1670928" y="487286"/>
                  </a:cubicBezTo>
                  <a:lnTo>
                    <a:pt x="1670928" y="490173"/>
                  </a:lnTo>
                  <a:lnTo>
                    <a:pt x="1673810" y="488735"/>
                  </a:lnTo>
                  <a:lnTo>
                    <a:pt x="1678134" y="488735"/>
                  </a:lnTo>
                  <a:lnTo>
                    <a:pt x="1681031" y="491611"/>
                  </a:lnTo>
                  <a:lnTo>
                    <a:pt x="1670928" y="497385"/>
                  </a:lnTo>
                  <a:lnTo>
                    <a:pt x="1660840" y="503148"/>
                  </a:lnTo>
                  <a:lnTo>
                    <a:pt x="1653634" y="504586"/>
                  </a:lnTo>
                  <a:lnTo>
                    <a:pt x="1650752" y="507473"/>
                  </a:lnTo>
                  <a:lnTo>
                    <a:pt x="1650752" y="513236"/>
                  </a:lnTo>
                  <a:lnTo>
                    <a:pt x="1656517" y="510360"/>
                  </a:lnTo>
                  <a:lnTo>
                    <a:pt x="1662281" y="507473"/>
                  </a:lnTo>
                  <a:lnTo>
                    <a:pt x="1666605" y="507473"/>
                  </a:lnTo>
                  <a:lnTo>
                    <a:pt x="1676692" y="510360"/>
                  </a:lnTo>
                  <a:cubicBezTo>
                    <a:pt x="1677178" y="511323"/>
                    <a:pt x="1677648" y="512274"/>
                    <a:pt x="1678134" y="513236"/>
                  </a:cubicBezTo>
                  <a:lnTo>
                    <a:pt x="1678134" y="514685"/>
                  </a:lnTo>
                  <a:lnTo>
                    <a:pt x="1676692" y="514685"/>
                  </a:lnTo>
                  <a:lnTo>
                    <a:pt x="1679589" y="516123"/>
                  </a:lnTo>
                  <a:cubicBezTo>
                    <a:pt x="1680075" y="517086"/>
                    <a:pt x="1680545" y="518048"/>
                    <a:pt x="1681031" y="519010"/>
                  </a:cubicBezTo>
                  <a:lnTo>
                    <a:pt x="1681031" y="521886"/>
                  </a:lnTo>
                  <a:lnTo>
                    <a:pt x="1681031" y="526212"/>
                  </a:lnTo>
                  <a:lnTo>
                    <a:pt x="1685354" y="523335"/>
                  </a:lnTo>
                  <a:lnTo>
                    <a:pt x="1688236" y="521886"/>
                  </a:lnTo>
                  <a:lnTo>
                    <a:pt x="1692560" y="520448"/>
                  </a:lnTo>
                  <a:cubicBezTo>
                    <a:pt x="1693045" y="519973"/>
                    <a:pt x="1693515" y="519486"/>
                    <a:pt x="1694001" y="519010"/>
                  </a:cubicBezTo>
                  <a:cubicBezTo>
                    <a:pt x="1694957" y="521897"/>
                    <a:pt x="1695927" y="524773"/>
                    <a:pt x="1696883" y="527660"/>
                  </a:cubicBezTo>
                  <a:lnTo>
                    <a:pt x="1696883" y="533424"/>
                  </a:lnTo>
                  <a:lnTo>
                    <a:pt x="1694001" y="536310"/>
                  </a:lnTo>
                  <a:lnTo>
                    <a:pt x="1686795" y="536310"/>
                  </a:lnTo>
                  <a:lnTo>
                    <a:pt x="1689677" y="537749"/>
                  </a:lnTo>
                  <a:lnTo>
                    <a:pt x="1692560" y="539187"/>
                  </a:lnTo>
                  <a:cubicBezTo>
                    <a:pt x="1693515" y="541111"/>
                    <a:pt x="1694486" y="543036"/>
                    <a:pt x="1695442" y="544961"/>
                  </a:cubicBezTo>
                  <a:cubicBezTo>
                    <a:pt x="1694957" y="545436"/>
                    <a:pt x="1694486" y="545923"/>
                    <a:pt x="1694001" y="546399"/>
                  </a:cubicBezTo>
                  <a:lnTo>
                    <a:pt x="1692560" y="546399"/>
                  </a:lnTo>
                  <a:lnTo>
                    <a:pt x="1689677" y="549286"/>
                  </a:lnTo>
                  <a:lnTo>
                    <a:pt x="1695442" y="552162"/>
                  </a:lnTo>
                  <a:lnTo>
                    <a:pt x="1692560" y="552162"/>
                  </a:lnTo>
                  <a:lnTo>
                    <a:pt x="1689677" y="553611"/>
                  </a:lnTo>
                  <a:lnTo>
                    <a:pt x="1694001" y="555049"/>
                  </a:lnTo>
                  <a:lnTo>
                    <a:pt x="1686795" y="557936"/>
                  </a:lnTo>
                  <a:lnTo>
                    <a:pt x="1682472" y="559374"/>
                  </a:lnTo>
                  <a:cubicBezTo>
                    <a:pt x="1681986" y="559850"/>
                    <a:pt x="1681516" y="560336"/>
                    <a:pt x="1681031" y="560812"/>
                  </a:cubicBezTo>
                  <a:lnTo>
                    <a:pt x="1676692" y="565137"/>
                  </a:lnTo>
                  <a:lnTo>
                    <a:pt x="1672369" y="565137"/>
                  </a:lnTo>
                  <a:lnTo>
                    <a:pt x="1666605" y="566586"/>
                  </a:lnTo>
                  <a:lnTo>
                    <a:pt x="1660840" y="565137"/>
                  </a:lnTo>
                  <a:lnTo>
                    <a:pt x="1653634" y="560812"/>
                  </a:lnTo>
                  <a:cubicBezTo>
                    <a:pt x="1654120" y="558411"/>
                    <a:pt x="1654590" y="556011"/>
                    <a:pt x="1655075" y="553611"/>
                  </a:cubicBezTo>
                  <a:cubicBezTo>
                    <a:pt x="1654590" y="555049"/>
                    <a:pt x="1654120" y="556498"/>
                    <a:pt x="1653634" y="557936"/>
                  </a:cubicBezTo>
                  <a:lnTo>
                    <a:pt x="1650752" y="559374"/>
                  </a:lnTo>
                  <a:cubicBezTo>
                    <a:pt x="1651708" y="561298"/>
                    <a:pt x="1652679" y="563212"/>
                    <a:pt x="1653634" y="565137"/>
                  </a:cubicBezTo>
                  <a:lnTo>
                    <a:pt x="1657958" y="569462"/>
                  </a:lnTo>
                  <a:cubicBezTo>
                    <a:pt x="1657002" y="571387"/>
                    <a:pt x="1656031" y="573311"/>
                    <a:pt x="1655075" y="575236"/>
                  </a:cubicBezTo>
                  <a:lnTo>
                    <a:pt x="1649311" y="576674"/>
                  </a:lnTo>
                  <a:lnTo>
                    <a:pt x="1640649" y="576674"/>
                  </a:lnTo>
                  <a:lnTo>
                    <a:pt x="1632003" y="575236"/>
                  </a:lnTo>
                  <a:lnTo>
                    <a:pt x="1627679" y="568024"/>
                  </a:lnTo>
                  <a:lnTo>
                    <a:pt x="1623356" y="562261"/>
                  </a:lnTo>
                  <a:lnTo>
                    <a:pt x="1610386" y="553611"/>
                  </a:lnTo>
                  <a:lnTo>
                    <a:pt x="1600283" y="543512"/>
                  </a:lnTo>
                  <a:lnTo>
                    <a:pt x="1595960" y="542074"/>
                  </a:lnTo>
                  <a:lnTo>
                    <a:pt x="1594519" y="542074"/>
                  </a:lnTo>
                  <a:cubicBezTo>
                    <a:pt x="1594033" y="542549"/>
                    <a:pt x="1593563" y="543036"/>
                    <a:pt x="1593078" y="543512"/>
                  </a:cubicBezTo>
                  <a:cubicBezTo>
                    <a:pt x="1592592" y="542074"/>
                    <a:pt x="1592122" y="540625"/>
                    <a:pt x="1591636" y="539187"/>
                  </a:cubicBezTo>
                  <a:lnTo>
                    <a:pt x="1588754" y="537749"/>
                  </a:lnTo>
                  <a:lnTo>
                    <a:pt x="1581548" y="536310"/>
                  </a:lnTo>
                  <a:lnTo>
                    <a:pt x="1575784" y="536310"/>
                  </a:lnTo>
                  <a:lnTo>
                    <a:pt x="1571461" y="534862"/>
                  </a:lnTo>
                  <a:lnTo>
                    <a:pt x="1572902" y="534862"/>
                  </a:lnTo>
                  <a:lnTo>
                    <a:pt x="1568578" y="529098"/>
                  </a:lnTo>
                  <a:lnTo>
                    <a:pt x="1562799" y="527660"/>
                  </a:lnTo>
                  <a:lnTo>
                    <a:pt x="1559917" y="526212"/>
                  </a:lnTo>
                  <a:lnTo>
                    <a:pt x="1554152" y="521886"/>
                  </a:lnTo>
                  <a:lnTo>
                    <a:pt x="1549829" y="516123"/>
                  </a:lnTo>
                  <a:lnTo>
                    <a:pt x="1552711" y="514685"/>
                  </a:lnTo>
                  <a:lnTo>
                    <a:pt x="1555593" y="510360"/>
                  </a:lnTo>
                  <a:lnTo>
                    <a:pt x="1559917" y="507473"/>
                  </a:lnTo>
                  <a:lnTo>
                    <a:pt x="1562799" y="504586"/>
                  </a:lnTo>
                  <a:lnTo>
                    <a:pt x="1568578" y="506035"/>
                  </a:lnTo>
                  <a:lnTo>
                    <a:pt x="1571461" y="506035"/>
                  </a:lnTo>
                  <a:lnTo>
                    <a:pt x="1575784" y="510360"/>
                  </a:lnTo>
                  <a:lnTo>
                    <a:pt x="1581548" y="516123"/>
                  </a:lnTo>
                  <a:lnTo>
                    <a:pt x="1584431" y="519010"/>
                  </a:lnTo>
                  <a:lnTo>
                    <a:pt x="1584431" y="520448"/>
                  </a:lnTo>
                  <a:lnTo>
                    <a:pt x="1591636" y="521886"/>
                  </a:lnTo>
                  <a:lnTo>
                    <a:pt x="1595960" y="520448"/>
                  </a:lnTo>
                  <a:lnTo>
                    <a:pt x="1603165" y="520448"/>
                  </a:lnTo>
                  <a:lnTo>
                    <a:pt x="1607504" y="519010"/>
                  </a:lnTo>
                  <a:lnTo>
                    <a:pt x="1607504" y="514685"/>
                  </a:lnTo>
                  <a:lnTo>
                    <a:pt x="1604607" y="511798"/>
                  </a:lnTo>
                  <a:lnTo>
                    <a:pt x="1604607" y="507473"/>
                  </a:lnTo>
                  <a:lnTo>
                    <a:pt x="1607504" y="506035"/>
                  </a:lnTo>
                  <a:cubicBezTo>
                    <a:pt x="1607989" y="507960"/>
                    <a:pt x="1608459" y="509874"/>
                    <a:pt x="1608945" y="511798"/>
                  </a:cubicBezTo>
                  <a:cubicBezTo>
                    <a:pt x="1608459" y="512274"/>
                    <a:pt x="1607989" y="512761"/>
                    <a:pt x="1607504" y="513236"/>
                  </a:cubicBezTo>
                  <a:lnTo>
                    <a:pt x="1610386" y="513236"/>
                  </a:lnTo>
                  <a:lnTo>
                    <a:pt x="1610386" y="511798"/>
                  </a:lnTo>
                  <a:cubicBezTo>
                    <a:pt x="1610871" y="510360"/>
                    <a:pt x="1611342" y="508911"/>
                    <a:pt x="1611827" y="507473"/>
                  </a:cubicBezTo>
                  <a:lnTo>
                    <a:pt x="1608945" y="504586"/>
                  </a:lnTo>
                  <a:cubicBezTo>
                    <a:pt x="1608459" y="504111"/>
                    <a:pt x="1607989" y="503624"/>
                    <a:pt x="1607504" y="503148"/>
                  </a:cubicBezTo>
                  <a:lnTo>
                    <a:pt x="1603165" y="500261"/>
                  </a:lnTo>
                  <a:lnTo>
                    <a:pt x="1607504" y="497385"/>
                  </a:lnTo>
                  <a:lnTo>
                    <a:pt x="1608945" y="497385"/>
                  </a:lnTo>
                  <a:lnTo>
                    <a:pt x="1611827" y="498823"/>
                  </a:lnTo>
                  <a:lnTo>
                    <a:pt x="1617591" y="500261"/>
                  </a:lnTo>
                  <a:cubicBezTo>
                    <a:pt x="1618077" y="499786"/>
                    <a:pt x="1618547" y="499299"/>
                    <a:pt x="1619033" y="498823"/>
                  </a:cubicBezTo>
                  <a:lnTo>
                    <a:pt x="1616150" y="498823"/>
                  </a:lnTo>
                  <a:lnTo>
                    <a:pt x="1611827" y="497385"/>
                  </a:lnTo>
                  <a:cubicBezTo>
                    <a:pt x="1611342" y="495947"/>
                    <a:pt x="1610871" y="494498"/>
                    <a:pt x="1610386" y="493060"/>
                  </a:cubicBezTo>
                  <a:lnTo>
                    <a:pt x="1607504" y="493060"/>
                  </a:lnTo>
                  <a:lnTo>
                    <a:pt x="1601724" y="495936"/>
                  </a:lnTo>
                  <a:lnTo>
                    <a:pt x="1598842" y="497385"/>
                  </a:lnTo>
                  <a:lnTo>
                    <a:pt x="1593078" y="495936"/>
                  </a:lnTo>
                  <a:lnTo>
                    <a:pt x="1578666" y="488735"/>
                  </a:lnTo>
                  <a:lnTo>
                    <a:pt x="1584431" y="484410"/>
                  </a:lnTo>
                  <a:lnTo>
                    <a:pt x="1587313" y="482961"/>
                  </a:lnTo>
                  <a:lnTo>
                    <a:pt x="1593078" y="482961"/>
                  </a:lnTo>
                  <a:lnTo>
                    <a:pt x="1600283" y="487286"/>
                  </a:lnTo>
                  <a:lnTo>
                    <a:pt x="1601724" y="487286"/>
                  </a:lnTo>
                  <a:cubicBezTo>
                    <a:pt x="1602210" y="485848"/>
                    <a:pt x="1602680" y="484399"/>
                    <a:pt x="1603165" y="482961"/>
                  </a:cubicBezTo>
                  <a:lnTo>
                    <a:pt x="1591636" y="477198"/>
                  </a:lnTo>
                  <a:cubicBezTo>
                    <a:pt x="1592122" y="476722"/>
                    <a:pt x="1592592" y="476236"/>
                    <a:pt x="1593078" y="475760"/>
                  </a:cubicBezTo>
                  <a:lnTo>
                    <a:pt x="1595960" y="472873"/>
                  </a:lnTo>
                  <a:lnTo>
                    <a:pt x="1601724" y="472873"/>
                  </a:lnTo>
                  <a:lnTo>
                    <a:pt x="1607504" y="472873"/>
                  </a:lnTo>
                  <a:lnTo>
                    <a:pt x="1614709" y="474311"/>
                  </a:lnTo>
                  <a:lnTo>
                    <a:pt x="1617591" y="474311"/>
                  </a:lnTo>
                  <a:lnTo>
                    <a:pt x="1617591" y="471435"/>
                  </a:lnTo>
                  <a:cubicBezTo>
                    <a:pt x="1617106" y="471911"/>
                    <a:pt x="1616636" y="472397"/>
                    <a:pt x="1616150" y="472873"/>
                  </a:cubicBezTo>
                  <a:lnTo>
                    <a:pt x="1608945" y="472873"/>
                  </a:lnTo>
                  <a:close/>
                  <a:moveTo>
                    <a:pt x="1760315" y="458455"/>
                  </a:moveTo>
                  <a:lnTo>
                    <a:pt x="1770412" y="458455"/>
                  </a:lnTo>
                  <a:lnTo>
                    <a:pt x="1779054" y="459894"/>
                  </a:lnTo>
                  <a:lnTo>
                    <a:pt x="1786266" y="461343"/>
                  </a:lnTo>
                  <a:cubicBezTo>
                    <a:pt x="1786743" y="462303"/>
                    <a:pt x="1787232" y="463262"/>
                    <a:pt x="1787708" y="464222"/>
                  </a:cubicBezTo>
                  <a:lnTo>
                    <a:pt x="1793478" y="467110"/>
                  </a:lnTo>
                  <a:lnTo>
                    <a:pt x="1796363" y="468549"/>
                  </a:lnTo>
                  <a:lnTo>
                    <a:pt x="1799248" y="468549"/>
                  </a:lnTo>
                  <a:lnTo>
                    <a:pt x="1803562" y="465661"/>
                  </a:lnTo>
                  <a:lnTo>
                    <a:pt x="1810775" y="464222"/>
                  </a:lnTo>
                  <a:lnTo>
                    <a:pt x="1819429" y="465661"/>
                  </a:lnTo>
                  <a:lnTo>
                    <a:pt x="1829513" y="467110"/>
                  </a:lnTo>
                  <a:lnTo>
                    <a:pt x="1841053" y="472876"/>
                  </a:lnTo>
                  <a:lnTo>
                    <a:pt x="1836726" y="472876"/>
                  </a:lnTo>
                  <a:lnTo>
                    <a:pt x="1835283" y="472876"/>
                  </a:lnTo>
                  <a:cubicBezTo>
                    <a:pt x="1834807" y="474316"/>
                    <a:pt x="1834317" y="475755"/>
                    <a:pt x="1833841" y="477195"/>
                  </a:cubicBezTo>
                  <a:lnTo>
                    <a:pt x="1829513" y="482961"/>
                  </a:lnTo>
                  <a:lnTo>
                    <a:pt x="1828084" y="484410"/>
                  </a:lnTo>
                  <a:lnTo>
                    <a:pt x="1825199" y="484410"/>
                  </a:lnTo>
                  <a:lnTo>
                    <a:pt x="1822314" y="487289"/>
                  </a:lnTo>
                  <a:lnTo>
                    <a:pt x="1820872" y="487289"/>
                  </a:lnTo>
                  <a:cubicBezTo>
                    <a:pt x="1819906" y="488728"/>
                    <a:pt x="1818952" y="490177"/>
                    <a:pt x="1817987" y="491616"/>
                  </a:cubicBezTo>
                  <a:lnTo>
                    <a:pt x="1813659" y="497383"/>
                  </a:lnTo>
                  <a:cubicBezTo>
                    <a:pt x="1813183" y="497863"/>
                    <a:pt x="1812694" y="498342"/>
                    <a:pt x="1812217" y="498822"/>
                  </a:cubicBezTo>
                  <a:lnTo>
                    <a:pt x="1810775" y="498822"/>
                  </a:lnTo>
                  <a:lnTo>
                    <a:pt x="1813659" y="500262"/>
                  </a:lnTo>
                  <a:lnTo>
                    <a:pt x="1813659" y="503150"/>
                  </a:lnTo>
                  <a:lnTo>
                    <a:pt x="1810775" y="506028"/>
                  </a:lnTo>
                  <a:lnTo>
                    <a:pt x="1805005" y="513244"/>
                  </a:lnTo>
                  <a:lnTo>
                    <a:pt x="1802133" y="519010"/>
                  </a:lnTo>
                  <a:lnTo>
                    <a:pt x="1797805" y="520450"/>
                  </a:lnTo>
                  <a:lnTo>
                    <a:pt x="1794920" y="520450"/>
                  </a:lnTo>
                  <a:lnTo>
                    <a:pt x="1781939" y="520450"/>
                  </a:lnTo>
                  <a:lnTo>
                    <a:pt x="1767527" y="516122"/>
                  </a:lnTo>
                  <a:lnTo>
                    <a:pt x="1755988" y="516122"/>
                  </a:lnTo>
                  <a:lnTo>
                    <a:pt x="1751673" y="516122"/>
                  </a:lnTo>
                  <a:lnTo>
                    <a:pt x="1747346" y="520450"/>
                  </a:lnTo>
                  <a:lnTo>
                    <a:pt x="1754545" y="520450"/>
                  </a:lnTo>
                  <a:lnTo>
                    <a:pt x="1758872" y="523329"/>
                  </a:lnTo>
                  <a:lnTo>
                    <a:pt x="1764642" y="529095"/>
                  </a:lnTo>
                  <a:lnTo>
                    <a:pt x="1764642" y="530544"/>
                  </a:lnTo>
                  <a:cubicBezTo>
                    <a:pt x="1764166" y="531983"/>
                    <a:pt x="1763676" y="533423"/>
                    <a:pt x="1763200" y="534862"/>
                  </a:cubicBezTo>
                  <a:lnTo>
                    <a:pt x="1755988" y="542077"/>
                  </a:lnTo>
                  <a:lnTo>
                    <a:pt x="1750230" y="549284"/>
                  </a:lnTo>
                  <a:lnTo>
                    <a:pt x="1751673" y="549284"/>
                  </a:lnTo>
                  <a:cubicBezTo>
                    <a:pt x="1751196" y="549763"/>
                    <a:pt x="1750707" y="550243"/>
                    <a:pt x="1750230" y="550723"/>
                  </a:cubicBezTo>
                  <a:lnTo>
                    <a:pt x="1743018" y="550723"/>
                  </a:lnTo>
                  <a:lnTo>
                    <a:pt x="1734364" y="550723"/>
                  </a:lnTo>
                  <a:lnTo>
                    <a:pt x="1731479" y="550723"/>
                  </a:lnTo>
                  <a:lnTo>
                    <a:pt x="1725722" y="546396"/>
                  </a:lnTo>
                  <a:lnTo>
                    <a:pt x="1725722" y="544956"/>
                  </a:lnTo>
                  <a:lnTo>
                    <a:pt x="1727164" y="544956"/>
                  </a:lnTo>
                  <a:lnTo>
                    <a:pt x="1732921" y="543517"/>
                  </a:lnTo>
                  <a:lnTo>
                    <a:pt x="1725722" y="543517"/>
                  </a:lnTo>
                  <a:lnTo>
                    <a:pt x="1725722" y="533423"/>
                  </a:lnTo>
                  <a:cubicBezTo>
                    <a:pt x="1725245" y="531504"/>
                    <a:pt x="1724756" y="529575"/>
                    <a:pt x="1724279" y="527656"/>
                  </a:cubicBezTo>
                  <a:lnTo>
                    <a:pt x="1718510" y="521889"/>
                  </a:lnTo>
                  <a:lnTo>
                    <a:pt x="1715625" y="519010"/>
                  </a:lnTo>
                  <a:lnTo>
                    <a:pt x="1715625" y="516122"/>
                  </a:lnTo>
                  <a:lnTo>
                    <a:pt x="1715625" y="511795"/>
                  </a:lnTo>
                  <a:cubicBezTo>
                    <a:pt x="1716102" y="509396"/>
                    <a:pt x="1716591" y="506988"/>
                    <a:pt x="1717067" y="504589"/>
                  </a:cubicBezTo>
                  <a:cubicBezTo>
                    <a:pt x="1717544" y="502190"/>
                    <a:pt x="1718033" y="499782"/>
                    <a:pt x="1718510" y="497383"/>
                  </a:cubicBezTo>
                  <a:cubicBezTo>
                    <a:pt x="1718033" y="494984"/>
                    <a:pt x="1717544" y="492576"/>
                    <a:pt x="1717067" y="490177"/>
                  </a:cubicBezTo>
                  <a:cubicBezTo>
                    <a:pt x="1716591" y="487768"/>
                    <a:pt x="1716102" y="485370"/>
                    <a:pt x="1715625" y="482961"/>
                  </a:cubicBezTo>
                  <a:lnTo>
                    <a:pt x="1715625" y="481522"/>
                  </a:lnTo>
                  <a:cubicBezTo>
                    <a:pt x="1716102" y="481042"/>
                    <a:pt x="1716591" y="480562"/>
                    <a:pt x="1717067" y="480083"/>
                  </a:cubicBezTo>
                  <a:cubicBezTo>
                    <a:pt x="1718033" y="478643"/>
                    <a:pt x="1718986" y="477195"/>
                    <a:pt x="1719952" y="475755"/>
                  </a:cubicBezTo>
                  <a:lnTo>
                    <a:pt x="1721395" y="475755"/>
                  </a:lnTo>
                  <a:lnTo>
                    <a:pt x="1725722" y="477195"/>
                  </a:lnTo>
                  <a:lnTo>
                    <a:pt x="1732921" y="481522"/>
                  </a:lnTo>
                  <a:lnTo>
                    <a:pt x="1735806" y="481522"/>
                  </a:lnTo>
                  <a:lnTo>
                    <a:pt x="1738691" y="480083"/>
                  </a:lnTo>
                  <a:lnTo>
                    <a:pt x="1732921" y="475755"/>
                  </a:lnTo>
                  <a:lnTo>
                    <a:pt x="1728594" y="472876"/>
                  </a:lnTo>
                  <a:lnTo>
                    <a:pt x="1724279" y="468549"/>
                  </a:lnTo>
                  <a:lnTo>
                    <a:pt x="1724279" y="467110"/>
                  </a:lnTo>
                  <a:lnTo>
                    <a:pt x="1725722" y="465661"/>
                  </a:lnTo>
                  <a:lnTo>
                    <a:pt x="1731479" y="461343"/>
                  </a:lnTo>
                  <a:lnTo>
                    <a:pt x="1744461" y="461343"/>
                  </a:lnTo>
                  <a:lnTo>
                    <a:pt x="1754545" y="459894"/>
                  </a:lnTo>
                  <a:close/>
                  <a:moveTo>
                    <a:pt x="3434135" y="448365"/>
                  </a:moveTo>
                  <a:lnTo>
                    <a:pt x="3438459" y="448365"/>
                  </a:lnTo>
                  <a:lnTo>
                    <a:pt x="3442784" y="448365"/>
                  </a:lnTo>
                  <a:lnTo>
                    <a:pt x="3447109" y="449807"/>
                  </a:lnTo>
                  <a:lnTo>
                    <a:pt x="3452877" y="454131"/>
                  </a:lnTo>
                  <a:lnTo>
                    <a:pt x="3457202" y="458458"/>
                  </a:lnTo>
                  <a:lnTo>
                    <a:pt x="3449993" y="461341"/>
                  </a:lnTo>
                  <a:lnTo>
                    <a:pt x="3438459" y="461341"/>
                  </a:lnTo>
                  <a:lnTo>
                    <a:pt x="3428370" y="461341"/>
                  </a:lnTo>
                  <a:lnTo>
                    <a:pt x="3422601" y="459899"/>
                  </a:lnTo>
                  <a:lnTo>
                    <a:pt x="3419716" y="457016"/>
                  </a:lnTo>
                  <a:cubicBezTo>
                    <a:pt x="3419238" y="456055"/>
                    <a:pt x="3418755" y="455093"/>
                    <a:pt x="3418276" y="454131"/>
                  </a:cubicBezTo>
                  <a:lnTo>
                    <a:pt x="3418276" y="452690"/>
                  </a:lnTo>
                  <a:lnTo>
                    <a:pt x="3424041" y="449807"/>
                  </a:lnTo>
                  <a:close/>
                  <a:moveTo>
                    <a:pt x="1105773" y="442597"/>
                  </a:moveTo>
                  <a:lnTo>
                    <a:pt x="1114423" y="442597"/>
                  </a:lnTo>
                  <a:lnTo>
                    <a:pt x="1127409" y="445480"/>
                  </a:lnTo>
                  <a:lnTo>
                    <a:pt x="1149045" y="452688"/>
                  </a:lnTo>
                  <a:lnTo>
                    <a:pt x="1157694" y="457012"/>
                  </a:lnTo>
                  <a:lnTo>
                    <a:pt x="1164906" y="457012"/>
                  </a:lnTo>
                  <a:lnTo>
                    <a:pt x="1160569" y="459896"/>
                  </a:lnTo>
                  <a:lnTo>
                    <a:pt x="1159132" y="461337"/>
                  </a:lnTo>
                  <a:cubicBezTo>
                    <a:pt x="1159619" y="462779"/>
                    <a:pt x="1160082" y="464220"/>
                    <a:pt x="1160569" y="465662"/>
                  </a:cubicBezTo>
                  <a:lnTo>
                    <a:pt x="1160569" y="459896"/>
                  </a:lnTo>
                  <a:lnTo>
                    <a:pt x="1164906" y="458454"/>
                  </a:lnTo>
                  <a:lnTo>
                    <a:pt x="1173556" y="457012"/>
                  </a:lnTo>
                  <a:cubicBezTo>
                    <a:pt x="1174043" y="457973"/>
                    <a:pt x="1174506" y="458934"/>
                    <a:pt x="1174993" y="459896"/>
                  </a:cubicBezTo>
                  <a:lnTo>
                    <a:pt x="1174993" y="461337"/>
                  </a:lnTo>
                  <a:cubicBezTo>
                    <a:pt x="1174506" y="462779"/>
                    <a:pt x="1174043" y="464220"/>
                    <a:pt x="1173556" y="465662"/>
                  </a:cubicBezTo>
                  <a:lnTo>
                    <a:pt x="1179306" y="464220"/>
                  </a:lnTo>
                  <a:lnTo>
                    <a:pt x="1183643" y="459896"/>
                  </a:lnTo>
                  <a:lnTo>
                    <a:pt x="1187955" y="457012"/>
                  </a:lnTo>
                  <a:lnTo>
                    <a:pt x="1192292" y="454129"/>
                  </a:lnTo>
                  <a:lnTo>
                    <a:pt x="1198042" y="454129"/>
                  </a:lnTo>
                  <a:lnTo>
                    <a:pt x="1206692" y="454129"/>
                  </a:lnTo>
                  <a:lnTo>
                    <a:pt x="1215366" y="458454"/>
                  </a:lnTo>
                  <a:lnTo>
                    <a:pt x="1228328" y="464220"/>
                  </a:lnTo>
                  <a:lnTo>
                    <a:pt x="1247064" y="475753"/>
                  </a:lnTo>
                  <a:lnTo>
                    <a:pt x="1252838" y="480077"/>
                  </a:lnTo>
                  <a:lnTo>
                    <a:pt x="1260050" y="482960"/>
                  </a:lnTo>
                  <a:cubicBezTo>
                    <a:pt x="1260538" y="483441"/>
                    <a:pt x="1261001" y="483921"/>
                    <a:pt x="1261488" y="484402"/>
                  </a:cubicBezTo>
                  <a:cubicBezTo>
                    <a:pt x="1261001" y="485843"/>
                    <a:pt x="1260538" y="487285"/>
                    <a:pt x="1260050" y="488727"/>
                  </a:cubicBezTo>
                  <a:cubicBezTo>
                    <a:pt x="1259076" y="489688"/>
                    <a:pt x="1258126" y="490649"/>
                    <a:pt x="1257151" y="491610"/>
                  </a:cubicBezTo>
                  <a:lnTo>
                    <a:pt x="1252838" y="493051"/>
                  </a:lnTo>
                  <a:lnTo>
                    <a:pt x="1247064" y="495934"/>
                  </a:lnTo>
                  <a:lnTo>
                    <a:pt x="1235540" y="498817"/>
                  </a:lnTo>
                  <a:lnTo>
                    <a:pt x="1211029" y="507467"/>
                  </a:lnTo>
                  <a:lnTo>
                    <a:pt x="1198042" y="511791"/>
                  </a:lnTo>
                  <a:lnTo>
                    <a:pt x="1192292" y="513233"/>
                  </a:lnTo>
                  <a:cubicBezTo>
                    <a:pt x="1191318" y="514194"/>
                    <a:pt x="1190367" y="515169"/>
                    <a:pt x="1189393" y="516130"/>
                  </a:cubicBezTo>
                  <a:cubicBezTo>
                    <a:pt x="1188443" y="517572"/>
                    <a:pt x="1187468" y="519014"/>
                    <a:pt x="1186518" y="520455"/>
                  </a:cubicBezTo>
                  <a:lnTo>
                    <a:pt x="1180743" y="521897"/>
                  </a:lnTo>
                  <a:lnTo>
                    <a:pt x="1174993" y="523338"/>
                  </a:lnTo>
                  <a:cubicBezTo>
                    <a:pt x="1174019" y="524780"/>
                    <a:pt x="1173068" y="526221"/>
                    <a:pt x="1172094" y="527663"/>
                  </a:cubicBezTo>
                  <a:lnTo>
                    <a:pt x="1167781" y="533429"/>
                  </a:lnTo>
                  <a:cubicBezTo>
                    <a:pt x="1166831" y="534390"/>
                    <a:pt x="1165856" y="535351"/>
                    <a:pt x="1164906" y="536312"/>
                  </a:cubicBezTo>
                  <a:lnTo>
                    <a:pt x="1156232" y="542078"/>
                  </a:lnTo>
                  <a:lnTo>
                    <a:pt x="1150482" y="544961"/>
                  </a:lnTo>
                  <a:lnTo>
                    <a:pt x="1146145" y="549286"/>
                  </a:lnTo>
                  <a:cubicBezTo>
                    <a:pt x="1145658" y="550247"/>
                    <a:pt x="1145195" y="551208"/>
                    <a:pt x="1144708" y="552169"/>
                  </a:cubicBezTo>
                  <a:cubicBezTo>
                    <a:pt x="1144221" y="554572"/>
                    <a:pt x="1143758" y="556974"/>
                    <a:pt x="1143270" y="559377"/>
                  </a:cubicBezTo>
                  <a:lnTo>
                    <a:pt x="1143270" y="565143"/>
                  </a:lnTo>
                  <a:cubicBezTo>
                    <a:pt x="1142783" y="566104"/>
                    <a:pt x="1142320" y="567065"/>
                    <a:pt x="1141833" y="568026"/>
                  </a:cubicBezTo>
                  <a:lnTo>
                    <a:pt x="1137496" y="569468"/>
                  </a:lnTo>
                  <a:lnTo>
                    <a:pt x="1133183" y="572351"/>
                  </a:lnTo>
                  <a:lnTo>
                    <a:pt x="1127409" y="573792"/>
                  </a:lnTo>
                  <a:lnTo>
                    <a:pt x="1120197" y="573792"/>
                  </a:lnTo>
                  <a:lnTo>
                    <a:pt x="1112985" y="573792"/>
                  </a:lnTo>
                  <a:lnTo>
                    <a:pt x="1110110" y="573792"/>
                  </a:lnTo>
                  <a:lnTo>
                    <a:pt x="1104336" y="578117"/>
                  </a:lnTo>
                  <a:lnTo>
                    <a:pt x="1098586" y="583883"/>
                  </a:lnTo>
                  <a:lnTo>
                    <a:pt x="1091374" y="585325"/>
                  </a:lnTo>
                  <a:cubicBezTo>
                    <a:pt x="1090399" y="586286"/>
                    <a:pt x="1089449" y="587247"/>
                    <a:pt x="1088474" y="588208"/>
                  </a:cubicBezTo>
                  <a:lnTo>
                    <a:pt x="1082724" y="585325"/>
                  </a:lnTo>
                  <a:lnTo>
                    <a:pt x="1075512" y="583883"/>
                  </a:lnTo>
                  <a:cubicBezTo>
                    <a:pt x="1074562" y="581961"/>
                    <a:pt x="1073587" y="580039"/>
                    <a:pt x="1072637" y="578117"/>
                  </a:cubicBezTo>
                  <a:lnTo>
                    <a:pt x="1065425" y="568026"/>
                  </a:lnTo>
                  <a:cubicBezTo>
                    <a:pt x="1064451" y="567065"/>
                    <a:pt x="1063500" y="566104"/>
                    <a:pt x="1062526" y="565143"/>
                  </a:cubicBezTo>
                  <a:lnTo>
                    <a:pt x="1058213" y="560819"/>
                  </a:lnTo>
                  <a:lnTo>
                    <a:pt x="1049564" y="559377"/>
                  </a:lnTo>
                  <a:lnTo>
                    <a:pt x="1040914" y="555052"/>
                  </a:lnTo>
                  <a:lnTo>
                    <a:pt x="1036577" y="553611"/>
                  </a:lnTo>
                  <a:lnTo>
                    <a:pt x="1036577" y="552169"/>
                  </a:lnTo>
                  <a:lnTo>
                    <a:pt x="1032265" y="550728"/>
                  </a:lnTo>
                  <a:lnTo>
                    <a:pt x="1027928" y="552169"/>
                  </a:lnTo>
                  <a:lnTo>
                    <a:pt x="1023615" y="552169"/>
                  </a:lnTo>
                  <a:lnTo>
                    <a:pt x="1017841" y="552169"/>
                  </a:lnTo>
                  <a:cubicBezTo>
                    <a:pt x="1018328" y="551689"/>
                    <a:pt x="1018791" y="551208"/>
                    <a:pt x="1019278" y="550728"/>
                  </a:cubicBezTo>
                  <a:lnTo>
                    <a:pt x="1020716" y="550728"/>
                  </a:lnTo>
                  <a:lnTo>
                    <a:pt x="1020716" y="544961"/>
                  </a:lnTo>
                  <a:lnTo>
                    <a:pt x="1020716" y="542078"/>
                  </a:lnTo>
                  <a:cubicBezTo>
                    <a:pt x="1021691" y="541117"/>
                    <a:pt x="1022641" y="540156"/>
                    <a:pt x="1023615" y="539195"/>
                  </a:cubicBezTo>
                  <a:lnTo>
                    <a:pt x="1025053" y="539195"/>
                  </a:lnTo>
                  <a:lnTo>
                    <a:pt x="1027928" y="537754"/>
                  </a:lnTo>
                  <a:cubicBezTo>
                    <a:pt x="1028415" y="537273"/>
                    <a:pt x="1028878" y="536793"/>
                    <a:pt x="1029365" y="536312"/>
                  </a:cubicBezTo>
                  <a:cubicBezTo>
                    <a:pt x="1030340" y="533910"/>
                    <a:pt x="1031290" y="531507"/>
                    <a:pt x="1032265" y="529104"/>
                  </a:cubicBezTo>
                  <a:lnTo>
                    <a:pt x="1036577" y="527663"/>
                  </a:lnTo>
                  <a:cubicBezTo>
                    <a:pt x="1037552" y="526221"/>
                    <a:pt x="1038502" y="524780"/>
                    <a:pt x="1039477" y="523338"/>
                  </a:cubicBezTo>
                  <a:lnTo>
                    <a:pt x="1039477" y="521897"/>
                  </a:lnTo>
                  <a:cubicBezTo>
                    <a:pt x="1038502" y="520936"/>
                    <a:pt x="1037552" y="519975"/>
                    <a:pt x="1036577" y="519014"/>
                  </a:cubicBezTo>
                  <a:cubicBezTo>
                    <a:pt x="1036090" y="517572"/>
                    <a:pt x="1035627" y="516116"/>
                    <a:pt x="1035140" y="514674"/>
                  </a:cubicBezTo>
                  <a:cubicBezTo>
                    <a:pt x="1035627" y="514194"/>
                    <a:pt x="1036090" y="513713"/>
                    <a:pt x="1036577" y="513233"/>
                  </a:cubicBezTo>
                  <a:lnTo>
                    <a:pt x="1040914" y="513233"/>
                  </a:lnTo>
                  <a:lnTo>
                    <a:pt x="1046664" y="513233"/>
                  </a:lnTo>
                  <a:lnTo>
                    <a:pt x="1048126" y="511791"/>
                  </a:lnTo>
                  <a:lnTo>
                    <a:pt x="1048126" y="510350"/>
                  </a:lnTo>
                  <a:lnTo>
                    <a:pt x="1046664" y="507467"/>
                  </a:lnTo>
                  <a:lnTo>
                    <a:pt x="1042352" y="506025"/>
                  </a:lnTo>
                  <a:cubicBezTo>
                    <a:pt x="1042839" y="504103"/>
                    <a:pt x="1043302" y="502181"/>
                    <a:pt x="1043789" y="500259"/>
                  </a:cubicBezTo>
                  <a:cubicBezTo>
                    <a:pt x="1044740" y="499298"/>
                    <a:pt x="1045714" y="498337"/>
                    <a:pt x="1046664" y="497376"/>
                  </a:cubicBezTo>
                  <a:cubicBezTo>
                    <a:pt x="1047639" y="495934"/>
                    <a:pt x="1048589" y="494493"/>
                    <a:pt x="1049564" y="493051"/>
                  </a:cubicBezTo>
                  <a:lnTo>
                    <a:pt x="1055314" y="490168"/>
                  </a:lnTo>
                  <a:lnTo>
                    <a:pt x="1062526" y="484402"/>
                  </a:lnTo>
                  <a:cubicBezTo>
                    <a:pt x="1063500" y="483441"/>
                    <a:pt x="1064451" y="482480"/>
                    <a:pt x="1065425" y="481519"/>
                  </a:cubicBezTo>
                  <a:cubicBezTo>
                    <a:pt x="1066375" y="479597"/>
                    <a:pt x="1067350" y="477675"/>
                    <a:pt x="1068300" y="475753"/>
                  </a:cubicBezTo>
                  <a:lnTo>
                    <a:pt x="1063963" y="474311"/>
                  </a:lnTo>
                  <a:lnTo>
                    <a:pt x="1058213" y="471428"/>
                  </a:lnTo>
                  <a:lnTo>
                    <a:pt x="1052439" y="461337"/>
                  </a:lnTo>
                  <a:cubicBezTo>
                    <a:pt x="1051489" y="458934"/>
                    <a:pt x="1050514" y="456532"/>
                    <a:pt x="1049564" y="454129"/>
                  </a:cubicBezTo>
                  <a:lnTo>
                    <a:pt x="1049564" y="451246"/>
                  </a:lnTo>
                  <a:lnTo>
                    <a:pt x="1051001" y="451246"/>
                  </a:lnTo>
                  <a:lnTo>
                    <a:pt x="1058213" y="448363"/>
                  </a:lnTo>
                  <a:lnTo>
                    <a:pt x="1068300" y="448363"/>
                  </a:lnTo>
                  <a:lnTo>
                    <a:pt x="1088474" y="445480"/>
                  </a:lnTo>
                  <a:lnTo>
                    <a:pt x="1097124" y="445480"/>
                  </a:lnTo>
                  <a:close/>
                  <a:moveTo>
                    <a:pt x="3506223" y="405113"/>
                  </a:moveTo>
                  <a:lnTo>
                    <a:pt x="3507662" y="405113"/>
                  </a:lnTo>
                  <a:lnTo>
                    <a:pt x="3511988" y="410879"/>
                  </a:lnTo>
                  <a:lnTo>
                    <a:pt x="3506223" y="413763"/>
                  </a:lnTo>
                  <a:lnTo>
                    <a:pt x="3511988" y="418088"/>
                  </a:lnTo>
                  <a:lnTo>
                    <a:pt x="3516314" y="419529"/>
                  </a:lnTo>
                  <a:lnTo>
                    <a:pt x="3519196" y="418088"/>
                  </a:lnTo>
                  <a:lnTo>
                    <a:pt x="3520640" y="418088"/>
                  </a:lnTo>
                  <a:lnTo>
                    <a:pt x="3523522" y="418088"/>
                  </a:lnTo>
                  <a:cubicBezTo>
                    <a:pt x="3523042" y="419050"/>
                    <a:pt x="3522559" y="420010"/>
                    <a:pt x="3522079" y="420972"/>
                  </a:cubicBezTo>
                  <a:lnTo>
                    <a:pt x="3519196" y="422413"/>
                  </a:lnTo>
                  <a:lnTo>
                    <a:pt x="3509105" y="420972"/>
                  </a:lnTo>
                  <a:lnTo>
                    <a:pt x="3499014" y="420972"/>
                  </a:lnTo>
                  <a:lnTo>
                    <a:pt x="3486037" y="422413"/>
                  </a:lnTo>
                  <a:lnTo>
                    <a:pt x="3486037" y="418088"/>
                  </a:lnTo>
                  <a:lnTo>
                    <a:pt x="3488920" y="412322"/>
                  </a:lnTo>
                  <a:cubicBezTo>
                    <a:pt x="3489400" y="411360"/>
                    <a:pt x="3489883" y="410400"/>
                    <a:pt x="3490363" y="409438"/>
                  </a:cubicBezTo>
                  <a:lnTo>
                    <a:pt x="3493245" y="406554"/>
                  </a:lnTo>
                  <a:lnTo>
                    <a:pt x="3499014" y="409438"/>
                  </a:lnTo>
                  <a:lnTo>
                    <a:pt x="3501897" y="409438"/>
                  </a:lnTo>
                  <a:lnTo>
                    <a:pt x="3504780" y="409438"/>
                  </a:lnTo>
                  <a:cubicBezTo>
                    <a:pt x="3505259" y="408476"/>
                    <a:pt x="3505743" y="407516"/>
                    <a:pt x="3506223" y="406554"/>
                  </a:cubicBezTo>
                  <a:close/>
                  <a:moveTo>
                    <a:pt x="2574868" y="405067"/>
                  </a:moveTo>
                  <a:cubicBezTo>
                    <a:pt x="2574446" y="405565"/>
                    <a:pt x="2573882" y="406062"/>
                    <a:pt x="2573460" y="406560"/>
                  </a:cubicBezTo>
                  <a:lnTo>
                    <a:pt x="2572051" y="406560"/>
                  </a:lnTo>
                  <a:lnTo>
                    <a:pt x="2567685" y="406560"/>
                  </a:lnTo>
                  <a:close/>
                  <a:moveTo>
                    <a:pt x="1515230" y="403672"/>
                  </a:moveTo>
                  <a:lnTo>
                    <a:pt x="1518111" y="405113"/>
                  </a:lnTo>
                  <a:lnTo>
                    <a:pt x="1522436" y="405113"/>
                  </a:lnTo>
                  <a:lnTo>
                    <a:pt x="1525321" y="409439"/>
                  </a:lnTo>
                  <a:lnTo>
                    <a:pt x="1529646" y="412321"/>
                  </a:lnTo>
                  <a:lnTo>
                    <a:pt x="1529646" y="418088"/>
                  </a:lnTo>
                  <a:lnTo>
                    <a:pt x="1526762" y="419531"/>
                  </a:lnTo>
                  <a:lnTo>
                    <a:pt x="1522436" y="420973"/>
                  </a:lnTo>
                  <a:lnTo>
                    <a:pt x="1518111" y="422414"/>
                  </a:lnTo>
                  <a:lnTo>
                    <a:pt x="1510904" y="420973"/>
                  </a:lnTo>
                  <a:lnTo>
                    <a:pt x="1502254" y="415206"/>
                  </a:lnTo>
                  <a:lnTo>
                    <a:pt x="1506579" y="412321"/>
                  </a:lnTo>
                  <a:lnTo>
                    <a:pt x="1508020" y="409439"/>
                  </a:lnTo>
                  <a:lnTo>
                    <a:pt x="1510904" y="405113"/>
                  </a:lnTo>
                  <a:close/>
                  <a:moveTo>
                    <a:pt x="1732926" y="395022"/>
                  </a:moveTo>
                  <a:lnTo>
                    <a:pt x="1743018" y="397907"/>
                  </a:lnTo>
                  <a:lnTo>
                    <a:pt x="1751668" y="403672"/>
                  </a:lnTo>
                  <a:lnTo>
                    <a:pt x="1758876" y="410882"/>
                  </a:lnTo>
                  <a:lnTo>
                    <a:pt x="1764643" y="418087"/>
                  </a:lnTo>
                  <a:cubicBezTo>
                    <a:pt x="1765126" y="420492"/>
                    <a:pt x="1765602" y="422892"/>
                    <a:pt x="1766085" y="425297"/>
                  </a:cubicBezTo>
                  <a:cubicBezTo>
                    <a:pt x="1765602" y="427702"/>
                    <a:pt x="1765126" y="430102"/>
                    <a:pt x="1764643" y="432507"/>
                  </a:cubicBezTo>
                  <a:cubicBezTo>
                    <a:pt x="1764160" y="433947"/>
                    <a:pt x="1763684" y="435391"/>
                    <a:pt x="1763201" y="436832"/>
                  </a:cubicBezTo>
                  <a:lnTo>
                    <a:pt x="1757435" y="438272"/>
                  </a:lnTo>
                  <a:lnTo>
                    <a:pt x="1741576" y="436832"/>
                  </a:lnTo>
                  <a:lnTo>
                    <a:pt x="1724276" y="433947"/>
                  </a:lnTo>
                  <a:lnTo>
                    <a:pt x="1712742" y="429622"/>
                  </a:lnTo>
                  <a:lnTo>
                    <a:pt x="1705533" y="426737"/>
                  </a:lnTo>
                  <a:lnTo>
                    <a:pt x="1704092" y="425297"/>
                  </a:lnTo>
                  <a:lnTo>
                    <a:pt x="1704092" y="422412"/>
                  </a:lnTo>
                  <a:cubicBezTo>
                    <a:pt x="1703609" y="423372"/>
                    <a:pt x="1703133" y="424337"/>
                    <a:pt x="1702650" y="425297"/>
                  </a:cubicBezTo>
                  <a:lnTo>
                    <a:pt x="1701208" y="425297"/>
                  </a:lnTo>
                  <a:lnTo>
                    <a:pt x="1694000" y="422412"/>
                  </a:lnTo>
                  <a:lnTo>
                    <a:pt x="1694000" y="419532"/>
                  </a:lnTo>
                  <a:cubicBezTo>
                    <a:pt x="1694483" y="418091"/>
                    <a:pt x="1694959" y="416647"/>
                    <a:pt x="1695442" y="415207"/>
                  </a:cubicBezTo>
                  <a:lnTo>
                    <a:pt x="1701208" y="412322"/>
                  </a:lnTo>
                  <a:lnTo>
                    <a:pt x="1705533" y="412322"/>
                  </a:lnTo>
                  <a:lnTo>
                    <a:pt x="1708417" y="410882"/>
                  </a:lnTo>
                  <a:lnTo>
                    <a:pt x="1704092" y="409437"/>
                  </a:lnTo>
                  <a:lnTo>
                    <a:pt x="1711300" y="406557"/>
                  </a:lnTo>
                  <a:lnTo>
                    <a:pt x="1704092" y="405112"/>
                  </a:lnTo>
                  <a:lnTo>
                    <a:pt x="1717067" y="399347"/>
                  </a:lnTo>
                  <a:lnTo>
                    <a:pt x="1724276" y="396462"/>
                  </a:lnTo>
                  <a:close/>
                  <a:moveTo>
                    <a:pt x="1206706" y="373396"/>
                  </a:moveTo>
                  <a:cubicBezTo>
                    <a:pt x="1207184" y="375799"/>
                    <a:pt x="1207667" y="378202"/>
                    <a:pt x="1208146" y="380605"/>
                  </a:cubicBezTo>
                  <a:cubicBezTo>
                    <a:pt x="1207667" y="382528"/>
                    <a:pt x="1207184" y="384448"/>
                    <a:pt x="1206706" y="386371"/>
                  </a:cubicBezTo>
                  <a:lnTo>
                    <a:pt x="1203821" y="389254"/>
                  </a:lnTo>
                  <a:lnTo>
                    <a:pt x="1199497" y="390697"/>
                  </a:lnTo>
                  <a:lnTo>
                    <a:pt x="1189403" y="397903"/>
                  </a:lnTo>
                  <a:lnTo>
                    <a:pt x="1186519" y="399346"/>
                  </a:lnTo>
                  <a:lnTo>
                    <a:pt x="1180754" y="399346"/>
                  </a:lnTo>
                  <a:lnTo>
                    <a:pt x="1169220" y="397903"/>
                  </a:lnTo>
                  <a:lnTo>
                    <a:pt x="1169220" y="395020"/>
                  </a:lnTo>
                  <a:lnTo>
                    <a:pt x="1169220" y="390697"/>
                  </a:lnTo>
                  <a:lnTo>
                    <a:pt x="1173545" y="387814"/>
                  </a:lnTo>
                  <a:lnTo>
                    <a:pt x="1179313" y="383488"/>
                  </a:lnTo>
                  <a:lnTo>
                    <a:pt x="1183638" y="382045"/>
                  </a:lnTo>
                  <a:lnTo>
                    <a:pt x="1189403" y="380605"/>
                  </a:lnTo>
                  <a:lnTo>
                    <a:pt x="1195172" y="376279"/>
                  </a:lnTo>
                  <a:lnTo>
                    <a:pt x="1199497" y="374839"/>
                  </a:lnTo>
                  <a:close/>
                  <a:moveTo>
                    <a:pt x="1539740" y="364746"/>
                  </a:moveTo>
                  <a:lnTo>
                    <a:pt x="1545504" y="364746"/>
                  </a:lnTo>
                  <a:lnTo>
                    <a:pt x="1552714" y="366188"/>
                  </a:lnTo>
                  <a:lnTo>
                    <a:pt x="1554155" y="371954"/>
                  </a:lnTo>
                  <a:lnTo>
                    <a:pt x="1554155" y="374838"/>
                  </a:lnTo>
                  <a:lnTo>
                    <a:pt x="1559921" y="374838"/>
                  </a:lnTo>
                  <a:lnTo>
                    <a:pt x="1559921" y="378441"/>
                  </a:lnTo>
                  <a:lnTo>
                    <a:pt x="1561362" y="379162"/>
                  </a:lnTo>
                  <a:lnTo>
                    <a:pt x="1568572" y="382045"/>
                  </a:lnTo>
                  <a:lnTo>
                    <a:pt x="1554156" y="387813"/>
                  </a:lnTo>
                  <a:lnTo>
                    <a:pt x="1546947" y="389255"/>
                  </a:lnTo>
                  <a:lnTo>
                    <a:pt x="1536854" y="389255"/>
                  </a:lnTo>
                  <a:lnTo>
                    <a:pt x="1541180" y="383488"/>
                  </a:lnTo>
                  <a:lnTo>
                    <a:pt x="1523879" y="383488"/>
                  </a:lnTo>
                  <a:lnTo>
                    <a:pt x="1526762" y="380605"/>
                  </a:lnTo>
                  <a:lnTo>
                    <a:pt x="1531087" y="379163"/>
                  </a:lnTo>
                  <a:lnTo>
                    <a:pt x="1534650" y="377976"/>
                  </a:lnTo>
                  <a:lnTo>
                    <a:pt x="1525320" y="376280"/>
                  </a:lnTo>
                  <a:lnTo>
                    <a:pt x="1513787" y="374838"/>
                  </a:lnTo>
                  <a:lnTo>
                    <a:pt x="1513787" y="371954"/>
                  </a:lnTo>
                  <a:lnTo>
                    <a:pt x="1513787" y="370513"/>
                  </a:lnTo>
                  <a:lnTo>
                    <a:pt x="1518110" y="367629"/>
                  </a:lnTo>
                  <a:lnTo>
                    <a:pt x="1529648" y="366188"/>
                  </a:lnTo>
                  <a:close/>
                  <a:moveTo>
                    <a:pt x="1816547" y="356097"/>
                  </a:moveTo>
                  <a:cubicBezTo>
                    <a:pt x="1815571" y="356575"/>
                    <a:pt x="1814636" y="357053"/>
                    <a:pt x="1813660" y="357532"/>
                  </a:cubicBezTo>
                  <a:lnTo>
                    <a:pt x="1820856" y="357532"/>
                  </a:lnTo>
                  <a:lnTo>
                    <a:pt x="1828093" y="357532"/>
                  </a:lnTo>
                  <a:lnTo>
                    <a:pt x="1820856" y="356097"/>
                  </a:lnTo>
                  <a:close/>
                  <a:moveTo>
                    <a:pt x="1518113" y="350329"/>
                  </a:moveTo>
                  <a:lnTo>
                    <a:pt x="1522438" y="350329"/>
                  </a:lnTo>
                  <a:lnTo>
                    <a:pt x="1522438" y="351771"/>
                  </a:lnTo>
                  <a:lnTo>
                    <a:pt x="1525320" y="351771"/>
                  </a:lnTo>
                  <a:lnTo>
                    <a:pt x="1531088" y="354654"/>
                  </a:lnTo>
                  <a:lnTo>
                    <a:pt x="1542621" y="358979"/>
                  </a:lnTo>
                  <a:lnTo>
                    <a:pt x="1541178" y="360421"/>
                  </a:lnTo>
                  <a:lnTo>
                    <a:pt x="1539739" y="363304"/>
                  </a:lnTo>
                  <a:lnTo>
                    <a:pt x="1531088" y="364746"/>
                  </a:lnTo>
                  <a:lnTo>
                    <a:pt x="1513788" y="364746"/>
                  </a:lnTo>
                  <a:lnTo>
                    <a:pt x="1513788" y="360421"/>
                  </a:lnTo>
                  <a:lnTo>
                    <a:pt x="1509463" y="357537"/>
                  </a:lnTo>
                  <a:lnTo>
                    <a:pt x="1508020" y="354654"/>
                  </a:lnTo>
                  <a:lnTo>
                    <a:pt x="1509463" y="351771"/>
                  </a:lnTo>
                  <a:close/>
                  <a:moveTo>
                    <a:pt x="1646836" y="349918"/>
                  </a:moveTo>
                  <a:lnTo>
                    <a:pt x="1649307" y="350329"/>
                  </a:lnTo>
                  <a:lnTo>
                    <a:pt x="1653633" y="351770"/>
                  </a:lnTo>
                  <a:lnTo>
                    <a:pt x="1650753" y="354652"/>
                  </a:lnTo>
                  <a:lnTo>
                    <a:pt x="1657959" y="356093"/>
                  </a:lnTo>
                  <a:lnTo>
                    <a:pt x="1666612" y="360424"/>
                  </a:lnTo>
                  <a:lnTo>
                    <a:pt x="1666612" y="363306"/>
                  </a:lnTo>
                  <a:lnTo>
                    <a:pt x="1666612" y="364747"/>
                  </a:lnTo>
                  <a:lnTo>
                    <a:pt x="1672372" y="371953"/>
                  </a:lnTo>
                  <a:lnTo>
                    <a:pt x="1670925" y="374835"/>
                  </a:lnTo>
                  <a:cubicBezTo>
                    <a:pt x="1670443" y="375313"/>
                    <a:pt x="1669974" y="375798"/>
                    <a:pt x="1669492" y="376276"/>
                  </a:cubicBezTo>
                  <a:lnTo>
                    <a:pt x="1669492" y="380607"/>
                  </a:lnTo>
                  <a:lnTo>
                    <a:pt x="1669492" y="383489"/>
                  </a:lnTo>
                  <a:lnTo>
                    <a:pt x="1669492" y="386371"/>
                  </a:lnTo>
                  <a:lnTo>
                    <a:pt x="1666612" y="387813"/>
                  </a:lnTo>
                  <a:lnTo>
                    <a:pt x="1665166" y="390695"/>
                  </a:lnTo>
                  <a:lnTo>
                    <a:pt x="1676698" y="395026"/>
                  </a:lnTo>
                  <a:cubicBezTo>
                    <a:pt x="1675734" y="396467"/>
                    <a:pt x="1674782" y="397908"/>
                    <a:pt x="1673818" y="399349"/>
                  </a:cubicBezTo>
                  <a:lnTo>
                    <a:pt x="1673818" y="402231"/>
                  </a:lnTo>
                  <a:lnTo>
                    <a:pt x="1672372" y="402231"/>
                  </a:lnTo>
                  <a:lnTo>
                    <a:pt x="1666612" y="397908"/>
                  </a:lnTo>
                  <a:lnTo>
                    <a:pt x="1665166" y="399349"/>
                  </a:lnTo>
                  <a:lnTo>
                    <a:pt x="1663719" y="402231"/>
                  </a:lnTo>
                  <a:cubicBezTo>
                    <a:pt x="1663237" y="402709"/>
                    <a:pt x="1662768" y="403194"/>
                    <a:pt x="1662286" y="403672"/>
                  </a:cubicBezTo>
                  <a:lnTo>
                    <a:pt x="1666612" y="405113"/>
                  </a:lnTo>
                  <a:lnTo>
                    <a:pt x="1663719" y="405113"/>
                  </a:lnTo>
                  <a:lnTo>
                    <a:pt x="1662286" y="405113"/>
                  </a:lnTo>
                  <a:lnTo>
                    <a:pt x="1660839" y="410878"/>
                  </a:lnTo>
                  <a:lnTo>
                    <a:pt x="1665166" y="412319"/>
                  </a:lnTo>
                  <a:lnTo>
                    <a:pt x="1670925" y="418091"/>
                  </a:lnTo>
                  <a:lnTo>
                    <a:pt x="1666612" y="418091"/>
                  </a:lnTo>
                  <a:lnTo>
                    <a:pt x="1663719" y="418091"/>
                  </a:lnTo>
                  <a:cubicBezTo>
                    <a:pt x="1662755" y="416649"/>
                    <a:pt x="1661804" y="415208"/>
                    <a:pt x="1660839" y="413767"/>
                  </a:cubicBezTo>
                  <a:lnTo>
                    <a:pt x="1660839" y="418091"/>
                  </a:lnTo>
                  <a:lnTo>
                    <a:pt x="1662286" y="420973"/>
                  </a:lnTo>
                  <a:lnTo>
                    <a:pt x="1660839" y="420973"/>
                  </a:lnTo>
                  <a:lnTo>
                    <a:pt x="1655067" y="420973"/>
                  </a:lnTo>
                  <a:lnTo>
                    <a:pt x="1649307" y="422414"/>
                  </a:lnTo>
                  <a:lnTo>
                    <a:pt x="1643534" y="420973"/>
                  </a:lnTo>
                  <a:lnTo>
                    <a:pt x="1640654" y="420973"/>
                  </a:lnTo>
                  <a:lnTo>
                    <a:pt x="1639208" y="420973"/>
                  </a:lnTo>
                  <a:lnTo>
                    <a:pt x="1637775" y="420973"/>
                  </a:lnTo>
                  <a:lnTo>
                    <a:pt x="1633448" y="420973"/>
                  </a:lnTo>
                  <a:lnTo>
                    <a:pt x="1630568" y="420973"/>
                  </a:lnTo>
                  <a:lnTo>
                    <a:pt x="1630568" y="419532"/>
                  </a:lnTo>
                  <a:lnTo>
                    <a:pt x="1630568" y="418091"/>
                  </a:lnTo>
                  <a:lnTo>
                    <a:pt x="1627676" y="419532"/>
                  </a:lnTo>
                  <a:lnTo>
                    <a:pt x="1624796" y="422414"/>
                  </a:lnTo>
                  <a:lnTo>
                    <a:pt x="1614710" y="422414"/>
                  </a:lnTo>
                  <a:lnTo>
                    <a:pt x="1608937" y="420973"/>
                  </a:lnTo>
                  <a:lnTo>
                    <a:pt x="1604611" y="418091"/>
                  </a:lnTo>
                  <a:cubicBezTo>
                    <a:pt x="1604129" y="417127"/>
                    <a:pt x="1603659" y="416172"/>
                    <a:pt x="1603177" y="415208"/>
                  </a:cubicBezTo>
                  <a:lnTo>
                    <a:pt x="1603177" y="413767"/>
                  </a:lnTo>
                  <a:lnTo>
                    <a:pt x="1604611" y="412319"/>
                  </a:lnTo>
                  <a:lnTo>
                    <a:pt x="1607491" y="412319"/>
                  </a:lnTo>
                  <a:lnTo>
                    <a:pt x="1608937" y="412319"/>
                  </a:lnTo>
                  <a:lnTo>
                    <a:pt x="1604611" y="410878"/>
                  </a:lnTo>
                  <a:lnTo>
                    <a:pt x="1608937" y="409437"/>
                  </a:lnTo>
                  <a:lnTo>
                    <a:pt x="1604611" y="409437"/>
                  </a:lnTo>
                  <a:lnTo>
                    <a:pt x="1598851" y="406554"/>
                  </a:lnTo>
                  <a:lnTo>
                    <a:pt x="1603177" y="406554"/>
                  </a:lnTo>
                  <a:lnTo>
                    <a:pt x="1604611" y="406554"/>
                  </a:lnTo>
                  <a:cubicBezTo>
                    <a:pt x="1604129" y="406076"/>
                    <a:pt x="1603659" y="405591"/>
                    <a:pt x="1603177" y="405113"/>
                  </a:cubicBezTo>
                  <a:lnTo>
                    <a:pt x="1598851" y="403672"/>
                  </a:lnTo>
                  <a:lnTo>
                    <a:pt x="1607491" y="403672"/>
                  </a:lnTo>
                  <a:lnTo>
                    <a:pt x="1610384" y="402231"/>
                  </a:lnTo>
                  <a:lnTo>
                    <a:pt x="1614710" y="402231"/>
                  </a:lnTo>
                  <a:lnTo>
                    <a:pt x="1608937" y="399349"/>
                  </a:lnTo>
                  <a:lnTo>
                    <a:pt x="1617590" y="397908"/>
                  </a:lnTo>
                  <a:lnTo>
                    <a:pt x="1616143" y="397908"/>
                  </a:lnTo>
                  <a:lnTo>
                    <a:pt x="1617590" y="396467"/>
                  </a:lnTo>
                  <a:lnTo>
                    <a:pt x="1624136" y="393842"/>
                  </a:lnTo>
                  <a:lnTo>
                    <a:pt x="1626242" y="393577"/>
                  </a:lnTo>
                  <a:lnTo>
                    <a:pt x="1632002" y="393577"/>
                  </a:lnTo>
                  <a:lnTo>
                    <a:pt x="1634895" y="393577"/>
                  </a:lnTo>
                  <a:lnTo>
                    <a:pt x="1637775" y="390695"/>
                  </a:lnTo>
                  <a:lnTo>
                    <a:pt x="1626242" y="393577"/>
                  </a:lnTo>
                  <a:lnTo>
                    <a:pt x="1624796" y="393577"/>
                  </a:lnTo>
                  <a:lnTo>
                    <a:pt x="1624136" y="393842"/>
                  </a:lnTo>
                  <a:lnTo>
                    <a:pt x="1614710" y="395026"/>
                  </a:lnTo>
                  <a:lnTo>
                    <a:pt x="1593079" y="396467"/>
                  </a:lnTo>
                  <a:lnTo>
                    <a:pt x="1572894" y="399349"/>
                  </a:lnTo>
                  <a:lnTo>
                    <a:pt x="1564241" y="399349"/>
                  </a:lnTo>
                  <a:lnTo>
                    <a:pt x="1554155" y="399349"/>
                  </a:lnTo>
                  <a:lnTo>
                    <a:pt x="1549829" y="396467"/>
                  </a:lnTo>
                  <a:lnTo>
                    <a:pt x="1549829" y="393577"/>
                  </a:lnTo>
                  <a:lnTo>
                    <a:pt x="1555601" y="390695"/>
                  </a:lnTo>
                  <a:lnTo>
                    <a:pt x="1562808" y="390695"/>
                  </a:lnTo>
                  <a:lnTo>
                    <a:pt x="1562808" y="389254"/>
                  </a:lnTo>
                  <a:lnTo>
                    <a:pt x="1559915" y="387813"/>
                  </a:lnTo>
                  <a:lnTo>
                    <a:pt x="1561361" y="386371"/>
                  </a:lnTo>
                  <a:lnTo>
                    <a:pt x="1564241" y="386371"/>
                  </a:lnTo>
                  <a:lnTo>
                    <a:pt x="1575774" y="387813"/>
                  </a:lnTo>
                  <a:lnTo>
                    <a:pt x="1584426" y="389254"/>
                  </a:lnTo>
                  <a:lnTo>
                    <a:pt x="1587319" y="389254"/>
                  </a:lnTo>
                  <a:lnTo>
                    <a:pt x="1591632" y="387813"/>
                  </a:lnTo>
                  <a:lnTo>
                    <a:pt x="1588752" y="387813"/>
                  </a:lnTo>
                  <a:lnTo>
                    <a:pt x="1585872" y="387813"/>
                  </a:lnTo>
                  <a:lnTo>
                    <a:pt x="1581546" y="386371"/>
                  </a:lnTo>
                  <a:lnTo>
                    <a:pt x="1577220" y="382048"/>
                  </a:lnTo>
                  <a:lnTo>
                    <a:pt x="1581546" y="379166"/>
                  </a:lnTo>
                  <a:lnTo>
                    <a:pt x="1578666" y="379166"/>
                  </a:lnTo>
                  <a:lnTo>
                    <a:pt x="1572894" y="376276"/>
                  </a:lnTo>
                  <a:cubicBezTo>
                    <a:pt x="1572412" y="375798"/>
                    <a:pt x="1571942" y="375313"/>
                    <a:pt x="1571460" y="374835"/>
                  </a:cubicBezTo>
                  <a:lnTo>
                    <a:pt x="1571460" y="373394"/>
                  </a:lnTo>
                  <a:cubicBezTo>
                    <a:pt x="1571942" y="372916"/>
                    <a:pt x="1572412" y="372431"/>
                    <a:pt x="1572894" y="371953"/>
                  </a:cubicBezTo>
                  <a:lnTo>
                    <a:pt x="1581546" y="367630"/>
                  </a:lnTo>
                  <a:lnTo>
                    <a:pt x="1572894" y="367630"/>
                  </a:lnTo>
                  <a:lnTo>
                    <a:pt x="1564241" y="367630"/>
                  </a:lnTo>
                  <a:lnTo>
                    <a:pt x="1564241" y="364747"/>
                  </a:lnTo>
                  <a:lnTo>
                    <a:pt x="1568567" y="360424"/>
                  </a:lnTo>
                  <a:lnTo>
                    <a:pt x="1571460" y="358983"/>
                  </a:lnTo>
                  <a:lnTo>
                    <a:pt x="1577220" y="358983"/>
                  </a:lnTo>
                  <a:lnTo>
                    <a:pt x="1584426" y="360424"/>
                  </a:lnTo>
                  <a:lnTo>
                    <a:pt x="1587319" y="364747"/>
                  </a:lnTo>
                  <a:cubicBezTo>
                    <a:pt x="1587801" y="365711"/>
                    <a:pt x="1588270" y="366667"/>
                    <a:pt x="1588752" y="367630"/>
                  </a:cubicBezTo>
                  <a:lnTo>
                    <a:pt x="1594525" y="370512"/>
                  </a:lnTo>
                  <a:lnTo>
                    <a:pt x="1598851" y="374835"/>
                  </a:lnTo>
                  <a:lnTo>
                    <a:pt x="1603177" y="373394"/>
                  </a:lnTo>
                  <a:lnTo>
                    <a:pt x="1601731" y="374835"/>
                  </a:lnTo>
                  <a:lnTo>
                    <a:pt x="1603177" y="376276"/>
                  </a:lnTo>
                  <a:lnTo>
                    <a:pt x="1607491" y="379166"/>
                  </a:lnTo>
                  <a:lnTo>
                    <a:pt x="1610384" y="382048"/>
                  </a:lnTo>
                  <a:lnTo>
                    <a:pt x="1617590" y="382048"/>
                  </a:lnTo>
                  <a:lnTo>
                    <a:pt x="1623350" y="380607"/>
                  </a:lnTo>
                  <a:lnTo>
                    <a:pt x="1619036" y="380607"/>
                  </a:lnTo>
                  <a:lnTo>
                    <a:pt x="1614710" y="379166"/>
                  </a:lnTo>
                  <a:lnTo>
                    <a:pt x="1611817" y="374835"/>
                  </a:lnTo>
                  <a:lnTo>
                    <a:pt x="1611817" y="373394"/>
                  </a:lnTo>
                  <a:lnTo>
                    <a:pt x="1616143" y="373394"/>
                  </a:lnTo>
                  <a:lnTo>
                    <a:pt x="1619036" y="373394"/>
                  </a:lnTo>
                  <a:lnTo>
                    <a:pt x="1623350" y="373394"/>
                  </a:lnTo>
                  <a:lnTo>
                    <a:pt x="1623350" y="371953"/>
                  </a:lnTo>
                  <a:lnTo>
                    <a:pt x="1614710" y="371953"/>
                  </a:lnTo>
                  <a:lnTo>
                    <a:pt x="1608937" y="370512"/>
                  </a:lnTo>
                  <a:lnTo>
                    <a:pt x="1603177" y="366189"/>
                  </a:lnTo>
                  <a:lnTo>
                    <a:pt x="1608937" y="366189"/>
                  </a:lnTo>
                  <a:lnTo>
                    <a:pt x="1611817" y="366189"/>
                  </a:lnTo>
                  <a:lnTo>
                    <a:pt x="1614710" y="364747"/>
                  </a:lnTo>
                  <a:lnTo>
                    <a:pt x="1608937" y="363306"/>
                  </a:lnTo>
                  <a:lnTo>
                    <a:pt x="1604611" y="363306"/>
                  </a:lnTo>
                  <a:lnTo>
                    <a:pt x="1601731" y="363306"/>
                  </a:lnTo>
                  <a:lnTo>
                    <a:pt x="1595959" y="360424"/>
                  </a:lnTo>
                  <a:lnTo>
                    <a:pt x="1593079" y="357535"/>
                  </a:lnTo>
                  <a:lnTo>
                    <a:pt x="1594525" y="356093"/>
                  </a:lnTo>
                  <a:lnTo>
                    <a:pt x="1598851" y="354652"/>
                  </a:lnTo>
                  <a:lnTo>
                    <a:pt x="1604611" y="350329"/>
                  </a:lnTo>
                  <a:lnTo>
                    <a:pt x="1614710" y="350329"/>
                  </a:lnTo>
                  <a:lnTo>
                    <a:pt x="1621916" y="351770"/>
                  </a:lnTo>
                  <a:lnTo>
                    <a:pt x="1627676" y="356093"/>
                  </a:lnTo>
                  <a:lnTo>
                    <a:pt x="1630568" y="356093"/>
                  </a:lnTo>
                  <a:lnTo>
                    <a:pt x="1632002" y="356093"/>
                  </a:lnTo>
                  <a:lnTo>
                    <a:pt x="1634895" y="360424"/>
                  </a:lnTo>
                  <a:lnTo>
                    <a:pt x="1634895" y="358983"/>
                  </a:lnTo>
                  <a:lnTo>
                    <a:pt x="1637775" y="357535"/>
                  </a:lnTo>
                  <a:lnTo>
                    <a:pt x="1637775" y="356093"/>
                  </a:lnTo>
                  <a:lnTo>
                    <a:pt x="1637775" y="354652"/>
                  </a:lnTo>
                  <a:lnTo>
                    <a:pt x="1637775" y="351770"/>
                  </a:lnTo>
                  <a:lnTo>
                    <a:pt x="1637775" y="350329"/>
                  </a:lnTo>
                  <a:lnTo>
                    <a:pt x="1640654" y="350329"/>
                  </a:lnTo>
                  <a:lnTo>
                    <a:pt x="1643534" y="350329"/>
                  </a:lnTo>
                  <a:lnTo>
                    <a:pt x="1646427" y="350329"/>
                  </a:lnTo>
                  <a:cubicBezTo>
                    <a:pt x="1646565" y="350193"/>
                    <a:pt x="1646701" y="350056"/>
                    <a:pt x="1646836" y="349918"/>
                  </a:cubicBezTo>
                  <a:close/>
                  <a:moveTo>
                    <a:pt x="1647861" y="348888"/>
                  </a:moveTo>
                  <a:lnTo>
                    <a:pt x="1646836" y="349918"/>
                  </a:lnTo>
                  <a:lnTo>
                    <a:pt x="1645459" y="349688"/>
                  </a:lnTo>
                  <a:close/>
                  <a:moveTo>
                    <a:pt x="1640654" y="348888"/>
                  </a:moveTo>
                  <a:lnTo>
                    <a:pt x="1645459" y="349688"/>
                  </a:lnTo>
                  <a:lnTo>
                    <a:pt x="1643534" y="350329"/>
                  </a:lnTo>
                  <a:close/>
                  <a:moveTo>
                    <a:pt x="1401332" y="341679"/>
                  </a:moveTo>
                  <a:lnTo>
                    <a:pt x="1407095" y="341679"/>
                  </a:lnTo>
                  <a:lnTo>
                    <a:pt x="1414320" y="343125"/>
                  </a:lnTo>
                  <a:lnTo>
                    <a:pt x="1417187" y="348889"/>
                  </a:lnTo>
                  <a:lnTo>
                    <a:pt x="1417187" y="354652"/>
                  </a:lnTo>
                  <a:lnTo>
                    <a:pt x="1417187" y="360426"/>
                  </a:lnTo>
                  <a:lnTo>
                    <a:pt x="1421517" y="360426"/>
                  </a:lnTo>
                  <a:cubicBezTo>
                    <a:pt x="1422473" y="361390"/>
                    <a:pt x="1423457" y="362343"/>
                    <a:pt x="1424413" y="363308"/>
                  </a:cubicBezTo>
                  <a:cubicBezTo>
                    <a:pt x="1424890" y="364272"/>
                    <a:pt x="1425368" y="365225"/>
                    <a:pt x="1425846" y="366189"/>
                  </a:cubicBezTo>
                  <a:lnTo>
                    <a:pt x="1425846" y="367625"/>
                  </a:lnTo>
                  <a:cubicBezTo>
                    <a:pt x="1424413" y="369071"/>
                    <a:pt x="1422951" y="370506"/>
                    <a:pt x="1421517" y="371953"/>
                  </a:cubicBezTo>
                  <a:lnTo>
                    <a:pt x="1420083" y="373399"/>
                  </a:lnTo>
                  <a:lnTo>
                    <a:pt x="1420083" y="376281"/>
                  </a:lnTo>
                  <a:lnTo>
                    <a:pt x="1425846" y="374834"/>
                  </a:lnTo>
                  <a:lnTo>
                    <a:pt x="1431610" y="376281"/>
                  </a:lnTo>
                  <a:cubicBezTo>
                    <a:pt x="1433521" y="377727"/>
                    <a:pt x="1435461" y="379162"/>
                    <a:pt x="1437373" y="380608"/>
                  </a:cubicBezTo>
                  <a:lnTo>
                    <a:pt x="1431610" y="382044"/>
                  </a:lnTo>
                  <a:lnTo>
                    <a:pt x="1431610" y="386372"/>
                  </a:lnTo>
                  <a:lnTo>
                    <a:pt x="1431610" y="387818"/>
                  </a:lnTo>
                  <a:lnTo>
                    <a:pt x="1438807" y="383490"/>
                  </a:lnTo>
                  <a:lnTo>
                    <a:pt x="1444598" y="382044"/>
                  </a:lnTo>
                  <a:lnTo>
                    <a:pt x="1451795" y="383490"/>
                  </a:lnTo>
                  <a:cubicBezTo>
                    <a:pt x="1452273" y="384936"/>
                    <a:pt x="1452751" y="386372"/>
                    <a:pt x="1453229" y="387818"/>
                  </a:cubicBezTo>
                  <a:cubicBezTo>
                    <a:pt x="1453706" y="389735"/>
                    <a:pt x="1454213" y="391664"/>
                    <a:pt x="1454690" y="393581"/>
                  </a:cubicBezTo>
                  <a:cubicBezTo>
                    <a:pt x="1455168" y="392135"/>
                    <a:pt x="1455646" y="390700"/>
                    <a:pt x="1456124" y="389253"/>
                  </a:cubicBezTo>
                  <a:lnTo>
                    <a:pt x="1458992" y="387818"/>
                  </a:lnTo>
                  <a:lnTo>
                    <a:pt x="1460454" y="387818"/>
                  </a:lnTo>
                  <a:lnTo>
                    <a:pt x="1456124" y="386372"/>
                  </a:lnTo>
                  <a:cubicBezTo>
                    <a:pt x="1455646" y="385408"/>
                    <a:pt x="1455168" y="384454"/>
                    <a:pt x="1454690" y="383490"/>
                  </a:cubicBezTo>
                  <a:lnTo>
                    <a:pt x="1454690" y="382044"/>
                  </a:lnTo>
                  <a:cubicBezTo>
                    <a:pt x="1455168" y="381562"/>
                    <a:pt x="1455646" y="381091"/>
                    <a:pt x="1456124" y="380608"/>
                  </a:cubicBezTo>
                  <a:lnTo>
                    <a:pt x="1460454" y="379162"/>
                  </a:lnTo>
                  <a:lnTo>
                    <a:pt x="1463321" y="376281"/>
                  </a:lnTo>
                  <a:lnTo>
                    <a:pt x="1471980" y="376281"/>
                  </a:lnTo>
                  <a:cubicBezTo>
                    <a:pt x="1473892" y="377245"/>
                    <a:pt x="1475832" y="378198"/>
                    <a:pt x="1477743" y="379162"/>
                  </a:cubicBezTo>
                  <a:cubicBezTo>
                    <a:pt x="1479655" y="380126"/>
                    <a:pt x="1481595" y="381080"/>
                    <a:pt x="1483506" y="382044"/>
                  </a:cubicBezTo>
                  <a:cubicBezTo>
                    <a:pt x="1484462" y="382526"/>
                    <a:pt x="1485446" y="383008"/>
                    <a:pt x="1486402" y="383490"/>
                  </a:cubicBezTo>
                  <a:cubicBezTo>
                    <a:pt x="1486880" y="384936"/>
                    <a:pt x="1487358" y="386372"/>
                    <a:pt x="1487836" y="387818"/>
                  </a:cubicBezTo>
                  <a:lnTo>
                    <a:pt x="1487836" y="393581"/>
                  </a:lnTo>
                  <a:lnTo>
                    <a:pt x="1486402" y="402226"/>
                  </a:lnTo>
                  <a:cubicBezTo>
                    <a:pt x="1485924" y="404626"/>
                    <a:pt x="1485418" y="407036"/>
                    <a:pt x="1484940" y="409436"/>
                  </a:cubicBezTo>
                  <a:lnTo>
                    <a:pt x="1482073" y="413764"/>
                  </a:lnTo>
                  <a:cubicBezTo>
                    <a:pt x="1480639" y="415681"/>
                    <a:pt x="1479177" y="417610"/>
                    <a:pt x="1477743" y="419527"/>
                  </a:cubicBezTo>
                  <a:lnTo>
                    <a:pt x="1470546" y="420973"/>
                  </a:lnTo>
                  <a:lnTo>
                    <a:pt x="1458992" y="426737"/>
                  </a:lnTo>
                  <a:lnTo>
                    <a:pt x="1448899" y="428183"/>
                  </a:lnTo>
                  <a:lnTo>
                    <a:pt x="1444598" y="426737"/>
                  </a:lnTo>
                  <a:lnTo>
                    <a:pt x="1437373" y="422409"/>
                  </a:lnTo>
                  <a:cubicBezTo>
                    <a:pt x="1436895" y="421444"/>
                    <a:pt x="1436417" y="420491"/>
                    <a:pt x="1435939" y="419527"/>
                  </a:cubicBezTo>
                  <a:lnTo>
                    <a:pt x="1435939" y="422409"/>
                  </a:lnTo>
                  <a:cubicBezTo>
                    <a:pt x="1434983" y="423373"/>
                    <a:pt x="1433999" y="424337"/>
                    <a:pt x="1433043" y="425301"/>
                  </a:cubicBezTo>
                  <a:lnTo>
                    <a:pt x="1430176" y="426737"/>
                  </a:lnTo>
                  <a:lnTo>
                    <a:pt x="1424413" y="425301"/>
                  </a:lnTo>
                  <a:lnTo>
                    <a:pt x="1417187" y="425301"/>
                  </a:lnTo>
                  <a:lnTo>
                    <a:pt x="1414320" y="422409"/>
                  </a:lnTo>
                  <a:lnTo>
                    <a:pt x="1412858" y="422409"/>
                  </a:lnTo>
                  <a:cubicBezTo>
                    <a:pt x="1413336" y="421927"/>
                    <a:pt x="1413842" y="421455"/>
                    <a:pt x="1414320" y="420973"/>
                  </a:cubicBezTo>
                  <a:lnTo>
                    <a:pt x="1408529" y="419527"/>
                  </a:lnTo>
                  <a:lnTo>
                    <a:pt x="1405661" y="420973"/>
                  </a:lnTo>
                  <a:lnTo>
                    <a:pt x="1398464" y="425301"/>
                  </a:lnTo>
                  <a:lnTo>
                    <a:pt x="1391239" y="428183"/>
                  </a:lnTo>
                  <a:lnTo>
                    <a:pt x="1384042" y="429618"/>
                  </a:lnTo>
                  <a:lnTo>
                    <a:pt x="1375383" y="432500"/>
                  </a:lnTo>
                  <a:lnTo>
                    <a:pt x="1368186" y="435392"/>
                  </a:lnTo>
                  <a:lnTo>
                    <a:pt x="1362395" y="438274"/>
                  </a:lnTo>
                  <a:lnTo>
                    <a:pt x="1353764" y="441156"/>
                  </a:lnTo>
                  <a:lnTo>
                    <a:pt x="1343671" y="445484"/>
                  </a:lnTo>
                  <a:lnTo>
                    <a:pt x="1336446" y="448365"/>
                  </a:lnTo>
                  <a:lnTo>
                    <a:pt x="1327816" y="451247"/>
                  </a:lnTo>
                  <a:lnTo>
                    <a:pt x="1316261" y="451247"/>
                  </a:lnTo>
                  <a:lnTo>
                    <a:pt x="1306168" y="449801"/>
                  </a:lnTo>
                  <a:lnTo>
                    <a:pt x="1293208" y="445484"/>
                  </a:lnTo>
                  <a:lnTo>
                    <a:pt x="1281682" y="436828"/>
                  </a:lnTo>
                  <a:lnTo>
                    <a:pt x="1290313" y="432500"/>
                  </a:lnTo>
                  <a:cubicBezTo>
                    <a:pt x="1291268" y="431536"/>
                    <a:pt x="1292252" y="430582"/>
                    <a:pt x="1293208" y="429618"/>
                  </a:cubicBezTo>
                  <a:lnTo>
                    <a:pt x="1300405" y="429618"/>
                  </a:lnTo>
                  <a:lnTo>
                    <a:pt x="1306168" y="429618"/>
                  </a:lnTo>
                  <a:lnTo>
                    <a:pt x="1311960" y="426737"/>
                  </a:lnTo>
                  <a:lnTo>
                    <a:pt x="1314827" y="425301"/>
                  </a:lnTo>
                  <a:lnTo>
                    <a:pt x="1320591" y="422409"/>
                  </a:lnTo>
                  <a:lnTo>
                    <a:pt x="1345105" y="420973"/>
                  </a:lnTo>
                  <a:lnTo>
                    <a:pt x="1355198" y="418092"/>
                  </a:lnTo>
                  <a:cubicBezTo>
                    <a:pt x="1356632" y="417127"/>
                    <a:pt x="1358094" y="416174"/>
                    <a:pt x="1359527" y="415210"/>
                  </a:cubicBezTo>
                  <a:lnTo>
                    <a:pt x="1360961" y="412317"/>
                  </a:lnTo>
                  <a:lnTo>
                    <a:pt x="1358094" y="410882"/>
                  </a:lnTo>
                  <a:lnTo>
                    <a:pt x="1352302" y="412317"/>
                  </a:lnTo>
                  <a:lnTo>
                    <a:pt x="1346539" y="415210"/>
                  </a:lnTo>
                  <a:lnTo>
                    <a:pt x="1339342" y="418092"/>
                  </a:lnTo>
                  <a:lnTo>
                    <a:pt x="1335013" y="418092"/>
                  </a:lnTo>
                  <a:lnTo>
                    <a:pt x="1327816" y="415210"/>
                  </a:lnTo>
                  <a:lnTo>
                    <a:pt x="1329249" y="412317"/>
                  </a:lnTo>
                  <a:lnTo>
                    <a:pt x="1322052" y="412317"/>
                  </a:lnTo>
                  <a:cubicBezTo>
                    <a:pt x="1321097" y="412800"/>
                    <a:pt x="1320113" y="413282"/>
                    <a:pt x="1319157" y="413764"/>
                  </a:cubicBezTo>
                  <a:lnTo>
                    <a:pt x="1314827" y="415210"/>
                  </a:lnTo>
                  <a:lnTo>
                    <a:pt x="1311960" y="418092"/>
                  </a:lnTo>
                  <a:lnTo>
                    <a:pt x="1304735" y="420973"/>
                  </a:lnTo>
                  <a:lnTo>
                    <a:pt x="1300405" y="419527"/>
                  </a:lnTo>
                  <a:lnTo>
                    <a:pt x="1293208" y="418092"/>
                  </a:lnTo>
                  <a:cubicBezTo>
                    <a:pt x="1295120" y="416645"/>
                    <a:pt x="1297060" y="415210"/>
                    <a:pt x="1298971" y="413764"/>
                  </a:cubicBezTo>
                  <a:lnTo>
                    <a:pt x="1293208" y="412317"/>
                  </a:lnTo>
                  <a:lnTo>
                    <a:pt x="1293208" y="410882"/>
                  </a:lnTo>
                  <a:lnTo>
                    <a:pt x="1297538" y="409436"/>
                  </a:lnTo>
                  <a:cubicBezTo>
                    <a:pt x="1299449" y="408472"/>
                    <a:pt x="1301389" y="407518"/>
                    <a:pt x="1303301" y="406554"/>
                  </a:cubicBezTo>
                  <a:lnTo>
                    <a:pt x="1306168" y="405108"/>
                  </a:lnTo>
                  <a:lnTo>
                    <a:pt x="1300405" y="405108"/>
                  </a:lnTo>
                  <a:lnTo>
                    <a:pt x="1297538" y="405108"/>
                  </a:lnTo>
                  <a:cubicBezTo>
                    <a:pt x="1296104" y="404626"/>
                    <a:pt x="1294642" y="404155"/>
                    <a:pt x="1293208" y="403673"/>
                  </a:cubicBezTo>
                  <a:cubicBezTo>
                    <a:pt x="1292252" y="403190"/>
                    <a:pt x="1291268" y="402708"/>
                    <a:pt x="1290313" y="402226"/>
                  </a:cubicBezTo>
                  <a:lnTo>
                    <a:pt x="1290313" y="403673"/>
                  </a:lnTo>
                  <a:cubicBezTo>
                    <a:pt x="1290791" y="404155"/>
                    <a:pt x="1291297" y="404626"/>
                    <a:pt x="1291774" y="405108"/>
                  </a:cubicBezTo>
                  <a:lnTo>
                    <a:pt x="1291774" y="406554"/>
                  </a:lnTo>
                  <a:cubicBezTo>
                    <a:pt x="1291297" y="408000"/>
                    <a:pt x="1290791" y="409436"/>
                    <a:pt x="1290313" y="410882"/>
                  </a:cubicBezTo>
                  <a:cubicBezTo>
                    <a:pt x="1289835" y="411364"/>
                    <a:pt x="1289357" y="411835"/>
                    <a:pt x="1288879" y="412317"/>
                  </a:cubicBezTo>
                  <a:lnTo>
                    <a:pt x="1284549" y="412317"/>
                  </a:lnTo>
                  <a:cubicBezTo>
                    <a:pt x="1283600" y="411998"/>
                    <a:pt x="1282639" y="411684"/>
                    <a:pt x="1281682" y="411367"/>
                  </a:cubicBezTo>
                  <a:lnTo>
                    <a:pt x="1281682" y="410882"/>
                  </a:lnTo>
                  <a:lnTo>
                    <a:pt x="1280220" y="410882"/>
                  </a:lnTo>
                  <a:lnTo>
                    <a:pt x="1281682" y="411367"/>
                  </a:lnTo>
                  <a:lnTo>
                    <a:pt x="1281682" y="412317"/>
                  </a:lnTo>
                  <a:lnTo>
                    <a:pt x="1283116" y="415210"/>
                  </a:lnTo>
                  <a:cubicBezTo>
                    <a:pt x="1282638" y="416645"/>
                    <a:pt x="1282160" y="418092"/>
                    <a:pt x="1281682" y="419527"/>
                  </a:cubicBezTo>
                  <a:cubicBezTo>
                    <a:pt x="1281204" y="420009"/>
                    <a:pt x="1280698" y="420491"/>
                    <a:pt x="1280220" y="420973"/>
                  </a:cubicBezTo>
                  <a:lnTo>
                    <a:pt x="1274457" y="422409"/>
                  </a:lnTo>
                  <a:lnTo>
                    <a:pt x="1268694" y="422409"/>
                  </a:lnTo>
                  <a:cubicBezTo>
                    <a:pt x="1267260" y="421927"/>
                    <a:pt x="1265798" y="421455"/>
                    <a:pt x="1264364" y="420973"/>
                  </a:cubicBezTo>
                  <a:lnTo>
                    <a:pt x="1264364" y="415210"/>
                  </a:lnTo>
                  <a:lnTo>
                    <a:pt x="1261497" y="418092"/>
                  </a:lnTo>
                  <a:lnTo>
                    <a:pt x="1258601" y="418092"/>
                  </a:lnTo>
                  <a:lnTo>
                    <a:pt x="1254271" y="418092"/>
                  </a:lnTo>
                  <a:lnTo>
                    <a:pt x="1254271" y="419527"/>
                  </a:lnTo>
                  <a:cubicBezTo>
                    <a:pt x="1255227" y="420009"/>
                    <a:pt x="1256211" y="420491"/>
                    <a:pt x="1257167" y="420973"/>
                  </a:cubicBezTo>
                  <a:lnTo>
                    <a:pt x="1257167" y="422409"/>
                  </a:lnTo>
                  <a:lnTo>
                    <a:pt x="1251404" y="422409"/>
                  </a:lnTo>
                  <a:lnTo>
                    <a:pt x="1241311" y="419527"/>
                  </a:lnTo>
                  <a:lnTo>
                    <a:pt x="1242745" y="419527"/>
                  </a:lnTo>
                  <a:cubicBezTo>
                    <a:pt x="1243223" y="419045"/>
                    <a:pt x="1243701" y="418574"/>
                    <a:pt x="1244179" y="418092"/>
                  </a:cubicBezTo>
                  <a:lnTo>
                    <a:pt x="1242745" y="418092"/>
                  </a:lnTo>
                  <a:lnTo>
                    <a:pt x="1238416" y="418092"/>
                  </a:lnTo>
                  <a:lnTo>
                    <a:pt x="1238416" y="413764"/>
                  </a:lnTo>
                  <a:lnTo>
                    <a:pt x="1234086" y="415210"/>
                  </a:lnTo>
                  <a:lnTo>
                    <a:pt x="1226889" y="418092"/>
                  </a:lnTo>
                  <a:lnTo>
                    <a:pt x="1219692" y="418092"/>
                  </a:lnTo>
                  <a:lnTo>
                    <a:pt x="1206704" y="410882"/>
                  </a:lnTo>
                  <a:lnTo>
                    <a:pt x="1213901" y="406554"/>
                  </a:lnTo>
                  <a:lnTo>
                    <a:pt x="1219692" y="405108"/>
                  </a:lnTo>
                  <a:lnTo>
                    <a:pt x="1235548" y="402226"/>
                  </a:lnTo>
                  <a:lnTo>
                    <a:pt x="1252838" y="397909"/>
                  </a:lnTo>
                  <a:lnTo>
                    <a:pt x="1260035" y="396463"/>
                  </a:lnTo>
                  <a:lnTo>
                    <a:pt x="1265826" y="393581"/>
                  </a:lnTo>
                  <a:lnTo>
                    <a:pt x="1252838" y="396463"/>
                  </a:lnTo>
                  <a:lnTo>
                    <a:pt x="1241311" y="397909"/>
                  </a:lnTo>
                  <a:lnTo>
                    <a:pt x="1229785" y="399345"/>
                  </a:lnTo>
                  <a:cubicBezTo>
                    <a:pt x="1228351" y="398862"/>
                    <a:pt x="1226889" y="398391"/>
                    <a:pt x="1225455" y="397909"/>
                  </a:cubicBezTo>
                  <a:lnTo>
                    <a:pt x="1215363" y="396463"/>
                  </a:lnTo>
                  <a:cubicBezTo>
                    <a:pt x="1217274" y="395499"/>
                    <a:pt x="1219214" y="394545"/>
                    <a:pt x="1221126" y="393581"/>
                  </a:cubicBezTo>
                  <a:lnTo>
                    <a:pt x="1228323" y="389253"/>
                  </a:lnTo>
                  <a:lnTo>
                    <a:pt x="1244179" y="387818"/>
                  </a:lnTo>
                  <a:lnTo>
                    <a:pt x="1260035" y="387818"/>
                  </a:lnTo>
                  <a:lnTo>
                    <a:pt x="1267260" y="386372"/>
                  </a:lnTo>
                  <a:lnTo>
                    <a:pt x="1268694" y="386372"/>
                  </a:lnTo>
                  <a:cubicBezTo>
                    <a:pt x="1269171" y="384925"/>
                    <a:pt x="1269649" y="383490"/>
                    <a:pt x="1270127" y="382044"/>
                  </a:cubicBezTo>
                  <a:lnTo>
                    <a:pt x="1258601" y="383490"/>
                  </a:lnTo>
                  <a:lnTo>
                    <a:pt x="1247074" y="383490"/>
                  </a:lnTo>
                  <a:lnTo>
                    <a:pt x="1238416" y="386372"/>
                  </a:lnTo>
                  <a:lnTo>
                    <a:pt x="1235548" y="383490"/>
                  </a:lnTo>
                  <a:lnTo>
                    <a:pt x="1228323" y="382044"/>
                  </a:lnTo>
                  <a:cubicBezTo>
                    <a:pt x="1229279" y="381080"/>
                    <a:pt x="1230263" y="380126"/>
                    <a:pt x="1231219" y="379162"/>
                  </a:cubicBezTo>
                  <a:lnTo>
                    <a:pt x="1234086" y="373399"/>
                  </a:lnTo>
                  <a:lnTo>
                    <a:pt x="1238416" y="371953"/>
                  </a:lnTo>
                  <a:lnTo>
                    <a:pt x="1245641" y="370517"/>
                  </a:lnTo>
                  <a:lnTo>
                    <a:pt x="1261497" y="373399"/>
                  </a:lnTo>
                  <a:lnTo>
                    <a:pt x="1268694" y="373399"/>
                  </a:lnTo>
                  <a:lnTo>
                    <a:pt x="1274457" y="371953"/>
                  </a:lnTo>
                  <a:lnTo>
                    <a:pt x="1261497" y="371953"/>
                  </a:lnTo>
                  <a:lnTo>
                    <a:pt x="1254271" y="370517"/>
                  </a:lnTo>
                  <a:lnTo>
                    <a:pt x="1245641" y="366189"/>
                  </a:lnTo>
                  <a:cubicBezTo>
                    <a:pt x="1246119" y="365225"/>
                    <a:pt x="1246597" y="364272"/>
                    <a:pt x="1247074" y="363308"/>
                  </a:cubicBezTo>
                  <a:lnTo>
                    <a:pt x="1249942" y="358980"/>
                  </a:lnTo>
                  <a:lnTo>
                    <a:pt x="1254271" y="357533"/>
                  </a:lnTo>
                  <a:lnTo>
                    <a:pt x="1260035" y="356098"/>
                  </a:lnTo>
                  <a:lnTo>
                    <a:pt x="1265826" y="354652"/>
                  </a:lnTo>
                  <a:lnTo>
                    <a:pt x="1273023" y="354652"/>
                  </a:lnTo>
                  <a:lnTo>
                    <a:pt x="1281682" y="357533"/>
                  </a:lnTo>
                  <a:lnTo>
                    <a:pt x="1288879" y="360426"/>
                  </a:lnTo>
                  <a:lnTo>
                    <a:pt x="1288879" y="364743"/>
                  </a:lnTo>
                  <a:cubicBezTo>
                    <a:pt x="1289357" y="366671"/>
                    <a:pt x="1289835" y="368589"/>
                    <a:pt x="1290313" y="370517"/>
                  </a:cubicBezTo>
                  <a:lnTo>
                    <a:pt x="1300405" y="367625"/>
                  </a:lnTo>
                  <a:lnTo>
                    <a:pt x="1311960" y="367625"/>
                  </a:lnTo>
                  <a:lnTo>
                    <a:pt x="1324920" y="373399"/>
                  </a:lnTo>
                  <a:lnTo>
                    <a:pt x="1343671" y="382044"/>
                  </a:lnTo>
                  <a:lnTo>
                    <a:pt x="1337908" y="383490"/>
                  </a:lnTo>
                  <a:cubicBezTo>
                    <a:pt x="1336952" y="384454"/>
                    <a:pt x="1335968" y="385408"/>
                    <a:pt x="1335013" y="386372"/>
                  </a:cubicBezTo>
                  <a:lnTo>
                    <a:pt x="1332145" y="387818"/>
                  </a:lnTo>
                  <a:lnTo>
                    <a:pt x="1336446" y="386372"/>
                  </a:lnTo>
                  <a:lnTo>
                    <a:pt x="1339342" y="386372"/>
                  </a:lnTo>
                  <a:lnTo>
                    <a:pt x="1350868" y="387818"/>
                  </a:lnTo>
                  <a:lnTo>
                    <a:pt x="1348001" y="387818"/>
                  </a:lnTo>
                  <a:lnTo>
                    <a:pt x="1350868" y="390700"/>
                  </a:lnTo>
                  <a:cubicBezTo>
                    <a:pt x="1351346" y="392617"/>
                    <a:pt x="1351824" y="394545"/>
                    <a:pt x="1352302" y="396463"/>
                  </a:cubicBezTo>
                  <a:cubicBezTo>
                    <a:pt x="1353258" y="397427"/>
                    <a:pt x="1354242" y="398380"/>
                    <a:pt x="1355198" y="399345"/>
                  </a:cubicBezTo>
                  <a:lnTo>
                    <a:pt x="1373949" y="399345"/>
                  </a:lnTo>
                  <a:lnTo>
                    <a:pt x="1391239" y="399345"/>
                  </a:lnTo>
                  <a:lnTo>
                    <a:pt x="1398464" y="399345"/>
                  </a:lnTo>
                  <a:lnTo>
                    <a:pt x="1405661" y="399345"/>
                  </a:lnTo>
                  <a:lnTo>
                    <a:pt x="1407095" y="399345"/>
                  </a:lnTo>
                  <a:cubicBezTo>
                    <a:pt x="1407573" y="398862"/>
                    <a:pt x="1408051" y="398391"/>
                    <a:pt x="1408529" y="397909"/>
                  </a:cubicBezTo>
                  <a:cubicBezTo>
                    <a:pt x="1409007" y="397427"/>
                    <a:pt x="1409513" y="396945"/>
                    <a:pt x="1409990" y="396463"/>
                  </a:cubicBezTo>
                  <a:cubicBezTo>
                    <a:pt x="1409513" y="395499"/>
                    <a:pt x="1409007" y="394545"/>
                    <a:pt x="1408529" y="393581"/>
                  </a:cubicBezTo>
                  <a:lnTo>
                    <a:pt x="1401332" y="389253"/>
                  </a:lnTo>
                  <a:lnTo>
                    <a:pt x="1394135" y="387818"/>
                  </a:lnTo>
                  <a:lnTo>
                    <a:pt x="1384042" y="383490"/>
                  </a:lnTo>
                  <a:lnTo>
                    <a:pt x="1384042" y="382044"/>
                  </a:lnTo>
                  <a:lnTo>
                    <a:pt x="1386910" y="382044"/>
                  </a:lnTo>
                  <a:lnTo>
                    <a:pt x="1392673" y="380608"/>
                  </a:lnTo>
                  <a:cubicBezTo>
                    <a:pt x="1394613" y="378209"/>
                    <a:pt x="1396524" y="375798"/>
                    <a:pt x="1398464" y="373399"/>
                  </a:cubicBezTo>
                  <a:lnTo>
                    <a:pt x="1392673" y="371953"/>
                  </a:lnTo>
                  <a:lnTo>
                    <a:pt x="1386910" y="370517"/>
                  </a:lnTo>
                  <a:lnTo>
                    <a:pt x="1381146" y="367625"/>
                  </a:lnTo>
                  <a:lnTo>
                    <a:pt x="1375383" y="363308"/>
                  </a:lnTo>
                  <a:lnTo>
                    <a:pt x="1375383" y="358980"/>
                  </a:lnTo>
                  <a:lnTo>
                    <a:pt x="1376817" y="358980"/>
                  </a:lnTo>
                  <a:lnTo>
                    <a:pt x="1384042" y="357533"/>
                  </a:lnTo>
                  <a:lnTo>
                    <a:pt x="1391239" y="351770"/>
                  </a:lnTo>
                  <a:cubicBezTo>
                    <a:pt x="1393151" y="350324"/>
                    <a:pt x="1395090" y="348889"/>
                    <a:pt x="1397002" y="347442"/>
                  </a:cubicBezTo>
                  <a:cubicBezTo>
                    <a:pt x="1397480" y="346007"/>
                    <a:pt x="1397986" y="344561"/>
                    <a:pt x="1398464" y="343125"/>
                  </a:cubicBezTo>
                  <a:close/>
                  <a:moveTo>
                    <a:pt x="1836729" y="340237"/>
                  </a:moveTo>
                  <a:lnTo>
                    <a:pt x="1841054" y="340237"/>
                  </a:lnTo>
                  <a:lnTo>
                    <a:pt x="1845379" y="341678"/>
                  </a:lnTo>
                  <a:lnTo>
                    <a:pt x="1851145" y="344562"/>
                  </a:lnTo>
                  <a:lnTo>
                    <a:pt x="1851145" y="348887"/>
                  </a:lnTo>
                  <a:lnTo>
                    <a:pt x="1849704" y="351771"/>
                  </a:lnTo>
                  <a:lnTo>
                    <a:pt x="1843936" y="357537"/>
                  </a:lnTo>
                  <a:lnTo>
                    <a:pt x="1838170" y="351771"/>
                  </a:lnTo>
                  <a:lnTo>
                    <a:pt x="1833845" y="348887"/>
                  </a:lnTo>
                  <a:lnTo>
                    <a:pt x="1833845" y="344562"/>
                  </a:lnTo>
                  <a:lnTo>
                    <a:pt x="1833845" y="341678"/>
                  </a:lnTo>
                  <a:close/>
                  <a:moveTo>
                    <a:pt x="3426897" y="337324"/>
                  </a:moveTo>
                  <a:lnTo>
                    <a:pt x="3421122" y="340209"/>
                  </a:lnTo>
                  <a:lnTo>
                    <a:pt x="3429855" y="340209"/>
                  </a:lnTo>
                  <a:lnTo>
                    <a:pt x="3434080" y="340209"/>
                  </a:lnTo>
                  <a:close/>
                  <a:moveTo>
                    <a:pt x="1281673" y="335912"/>
                  </a:moveTo>
                  <a:lnTo>
                    <a:pt x="1290323" y="337354"/>
                  </a:lnTo>
                  <a:lnTo>
                    <a:pt x="1303299" y="341678"/>
                  </a:lnTo>
                  <a:lnTo>
                    <a:pt x="1300417" y="344562"/>
                  </a:lnTo>
                  <a:lnTo>
                    <a:pt x="1297531" y="347445"/>
                  </a:lnTo>
                  <a:lnTo>
                    <a:pt x="1290323" y="347445"/>
                  </a:lnTo>
                  <a:lnTo>
                    <a:pt x="1281673" y="344562"/>
                  </a:lnTo>
                  <a:lnTo>
                    <a:pt x="1273023" y="344562"/>
                  </a:lnTo>
                  <a:lnTo>
                    <a:pt x="1273023" y="341678"/>
                  </a:lnTo>
                  <a:lnTo>
                    <a:pt x="1274464" y="340237"/>
                  </a:lnTo>
                  <a:close/>
                  <a:moveTo>
                    <a:pt x="1699783" y="331587"/>
                  </a:moveTo>
                  <a:lnTo>
                    <a:pt x="1708402" y="331587"/>
                  </a:lnTo>
                  <a:lnTo>
                    <a:pt x="1717062" y="331587"/>
                  </a:lnTo>
                  <a:lnTo>
                    <a:pt x="1725721" y="333033"/>
                  </a:lnTo>
                  <a:lnTo>
                    <a:pt x="1743000" y="337350"/>
                  </a:lnTo>
                  <a:lnTo>
                    <a:pt x="1758897" y="340231"/>
                  </a:lnTo>
                  <a:lnTo>
                    <a:pt x="1766093" y="343124"/>
                  </a:lnTo>
                  <a:cubicBezTo>
                    <a:pt x="1767516" y="343603"/>
                    <a:pt x="1768979" y="344081"/>
                    <a:pt x="1770402" y="344559"/>
                  </a:cubicBezTo>
                  <a:lnTo>
                    <a:pt x="1770402" y="348887"/>
                  </a:lnTo>
                  <a:cubicBezTo>
                    <a:pt x="1769426" y="349844"/>
                    <a:pt x="1768491" y="350812"/>
                    <a:pt x="1767516" y="351769"/>
                  </a:cubicBezTo>
                  <a:cubicBezTo>
                    <a:pt x="1767028" y="352725"/>
                    <a:pt x="1766581" y="353694"/>
                    <a:pt x="1766093" y="354650"/>
                  </a:cubicBezTo>
                  <a:cubicBezTo>
                    <a:pt x="1765605" y="355607"/>
                    <a:pt x="1765117" y="356575"/>
                    <a:pt x="1764629" y="357532"/>
                  </a:cubicBezTo>
                  <a:cubicBezTo>
                    <a:pt x="1764141" y="358010"/>
                    <a:pt x="1763694" y="358500"/>
                    <a:pt x="1763206" y="358978"/>
                  </a:cubicBezTo>
                  <a:cubicBezTo>
                    <a:pt x="1764629" y="357532"/>
                    <a:pt x="1766093" y="356097"/>
                    <a:pt x="1767516" y="354650"/>
                  </a:cubicBezTo>
                  <a:cubicBezTo>
                    <a:pt x="1768979" y="353694"/>
                    <a:pt x="1770402" y="352725"/>
                    <a:pt x="1771866" y="351769"/>
                  </a:cubicBezTo>
                  <a:lnTo>
                    <a:pt x="1777639" y="350334"/>
                  </a:lnTo>
                  <a:lnTo>
                    <a:pt x="1787722" y="350334"/>
                  </a:lnTo>
                  <a:lnTo>
                    <a:pt x="1797804" y="350334"/>
                  </a:lnTo>
                  <a:lnTo>
                    <a:pt x="1803578" y="348887"/>
                  </a:lnTo>
                  <a:lnTo>
                    <a:pt x="1812237" y="347441"/>
                  </a:lnTo>
                  <a:lnTo>
                    <a:pt x="1816547" y="347441"/>
                  </a:lnTo>
                  <a:lnTo>
                    <a:pt x="1820856" y="348887"/>
                  </a:lnTo>
                  <a:lnTo>
                    <a:pt x="1826629" y="351769"/>
                  </a:lnTo>
                  <a:lnTo>
                    <a:pt x="1833826" y="357532"/>
                  </a:lnTo>
                  <a:lnTo>
                    <a:pt x="1848258" y="360425"/>
                  </a:lnTo>
                  <a:lnTo>
                    <a:pt x="1855455" y="364741"/>
                  </a:lnTo>
                  <a:cubicBezTo>
                    <a:pt x="1857365" y="366666"/>
                    <a:pt x="1859317" y="368591"/>
                    <a:pt x="1861228" y="370516"/>
                  </a:cubicBezTo>
                  <a:cubicBezTo>
                    <a:pt x="1860252" y="370994"/>
                    <a:pt x="1859317" y="371472"/>
                    <a:pt x="1858341" y="371951"/>
                  </a:cubicBezTo>
                  <a:lnTo>
                    <a:pt x="1855455" y="371951"/>
                  </a:lnTo>
                  <a:lnTo>
                    <a:pt x="1848258" y="371951"/>
                  </a:lnTo>
                  <a:lnTo>
                    <a:pt x="1838176" y="371951"/>
                  </a:lnTo>
                  <a:lnTo>
                    <a:pt x="1836712" y="371951"/>
                  </a:lnTo>
                  <a:cubicBezTo>
                    <a:pt x="1838176" y="372429"/>
                    <a:pt x="1839599" y="372919"/>
                    <a:pt x="1841062" y="373397"/>
                  </a:cubicBezTo>
                  <a:lnTo>
                    <a:pt x="1825207" y="370516"/>
                  </a:lnTo>
                  <a:lnTo>
                    <a:pt x="1816547" y="367634"/>
                  </a:lnTo>
                  <a:lnTo>
                    <a:pt x="1809351" y="367634"/>
                  </a:lnTo>
                  <a:cubicBezTo>
                    <a:pt x="1810774" y="369069"/>
                    <a:pt x="1812237" y="370516"/>
                    <a:pt x="1813660" y="371951"/>
                  </a:cubicBezTo>
                  <a:lnTo>
                    <a:pt x="1812237" y="371951"/>
                  </a:lnTo>
                  <a:lnTo>
                    <a:pt x="1822320" y="373397"/>
                  </a:lnTo>
                  <a:lnTo>
                    <a:pt x="1826629" y="373397"/>
                  </a:lnTo>
                  <a:lnTo>
                    <a:pt x="1826629" y="374832"/>
                  </a:lnTo>
                  <a:cubicBezTo>
                    <a:pt x="1826142" y="375310"/>
                    <a:pt x="1825694" y="375800"/>
                    <a:pt x="1825207" y="376279"/>
                  </a:cubicBezTo>
                  <a:lnTo>
                    <a:pt x="1832403" y="374832"/>
                  </a:lnTo>
                  <a:lnTo>
                    <a:pt x="1841062" y="376279"/>
                  </a:lnTo>
                  <a:lnTo>
                    <a:pt x="1833826" y="376279"/>
                  </a:lnTo>
                  <a:lnTo>
                    <a:pt x="1826629" y="379160"/>
                  </a:lnTo>
                  <a:lnTo>
                    <a:pt x="1820856" y="380606"/>
                  </a:lnTo>
                  <a:cubicBezTo>
                    <a:pt x="1820368" y="381085"/>
                    <a:pt x="1819921" y="381563"/>
                    <a:pt x="1819433" y="382042"/>
                  </a:cubicBezTo>
                  <a:lnTo>
                    <a:pt x="1819433" y="386369"/>
                  </a:lnTo>
                  <a:cubicBezTo>
                    <a:pt x="1819921" y="385413"/>
                    <a:pt x="1820368" y="384445"/>
                    <a:pt x="1820856" y="383488"/>
                  </a:cubicBezTo>
                  <a:lnTo>
                    <a:pt x="1820856" y="382042"/>
                  </a:lnTo>
                  <a:lnTo>
                    <a:pt x="1828093" y="380606"/>
                  </a:lnTo>
                  <a:lnTo>
                    <a:pt x="1841062" y="380606"/>
                  </a:lnTo>
                  <a:lnTo>
                    <a:pt x="1842485" y="380606"/>
                  </a:lnTo>
                  <a:lnTo>
                    <a:pt x="1848258" y="380606"/>
                  </a:lnTo>
                  <a:cubicBezTo>
                    <a:pt x="1849234" y="381085"/>
                    <a:pt x="1850169" y="381563"/>
                    <a:pt x="1851145" y="382042"/>
                  </a:cubicBezTo>
                  <a:cubicBezTo>
                    <a:pt x="1851633" y="383966"/>
                    <a:pt x="1852080" y="385891"/>
                    <a:pt x="1852568" y="387816"/>
                  </a:cubicBezTo>
                  <a:lnTo>
                    <a:pt x="1852568" y="386369"/>
                  </a:lnTo>
                  <a:lnTo>
                    <a:pt x="1856918" y="386369"/>
                  </a:lnTo>
                  <a:cubicBezTo>
                    <a:pt x="1857894" y="386848"/>
                    <a:pt x="1858829" y="387338"/>
                    <a:pt x="1859805" y="387816"/>
                  </a:cubicBezTo>
                  <a:cubicBezTo>
                    <a:pt x="1861228" y="388773"/>
                    <a:pt x="1862691" y="389741"/>
                    <a:pt x="1864114" y="390697"/>
                  </a:cubicBezTo>
                  <a:lnTo>
                    <a:pt x="1864114" y="393579"/>
                  </a:lnTo>
                  <a:lnTo>
                    <a:pt x="1859805" y="395025"/>
                  </a:lnTo>
                  <a:cubicBezTo>
                    <a:pt x="1858341" y="395504"/>
                    <a:pt x="1856918" y="395982"/>
                    <a:pt x="1855455" y="396460"/>
                  </a:cubicBezTo>
                  <a:lnTo>
                    <a:pt x="1851145" y="397907"/>
                  </a:lnTo>
                  <a:lnTo>
                    <a:pt x="1852568" y="397907"/>
                  </a:lnTo>
                  <a:lnTo>
                    <a:pt x="1858341" y="396460"/>
                  </a:lnTo>
                  <a:lnTo>
                    <a:pt x="1861228" y="396460"/>
                  </a:lnTo>
                  <a:cubicBezTo>
                    <a:pt x="1862691" y="396939"/>
                    <a:pt x="1864114" y="397428"/>
                    <a:pt x="1865578" y="397907"/>
                  </a:cubicBezTo>
                  <a:lnTo>
                    <a:pt x="1871310" y="403670"/>
                  </a:lnTo>
                  <a:lnTo>
                    <a:pt x="1872774" y="403670"/>
                  </a:lnTo>
                  <a:cubicBezTo>
                    <a:pt x="1873262" y="403191"/>
                    <a:pt x="1873709" y="402713"/>
                    <a:pt x="1874197" y="402235"/>
                  </a:cubicBezTo>
                  <a:cubicBezTo>
                    <a:pt x="1873709" y="401267"/>
                    <a:pt x="1873262" y="400310"/>
                    <a:pt x="1872774" y="399342"/>
                  </a:cubicBezTo>
                  <a:lnTo>
                    <a:pt x="1872774" y="396460"/>
                  </a:lnTo>
                  <a:lnTo>
                    <a:pt x="1872774" y="393579"/>
                  </a:lnTo>
                  <a:cubicBezTo>
                    <a:pt x="1873750" y="394057"/>
                    <a:pt x="1874685" y="394547"/>
                    <a:pt x="1875661" y="395025"/>
                  </a:cubicBezTo>
                  <a:lnTo>
                    <a:pt x="1884320" y="397907"/>
                  </a:lnTo>
                  <a:cubicBezTo>
                    <a:pt x="1885296" y="398385"/>
                    <a:pt x="1886231" y="398864"/>
                    <a:pt x="1887207" y="399342"/>
                  </a:cubicBezTo>
                  <a:lnTo>
                    <a:pt x="1887207" y="400996"/>
                  </a:lnTo>
                  <a:lnTo>
                    <a:pt x="1884320" y="402235"/>
                  </a:lnTo>
                  <a:lnTo>
                    <a:pt x="1887207" y="402235"/>
                  </a:lnTo>
                  <a:lnTo>
                    <a:pt x="1887207" y="400996"/>
                  </a:lnTo>
                  <a:lnTo>
                    <a:pt x="1894403" y="397907"/>
                  </a:lnTo>
                  <a:lnTo>
                    <a:pt x="1898713" y="397907"/>
                  </a:lnTo>
                  <a:lnTo>
                    <a:pt x="1900176" y="399342"/>
                  </a:lnTo>
                  <a:cubicBezTo>
                    <a:pt x="1901152" y="400788"/>
                    <a:pt x="1902087" y="402223"/>
                    <a:pt x="1903063" y="403670"/>
                  </a:cubicBezTo>
                  <a:lnTo>
                    <a:pt x="1903063" y="399342"/>
                  </a:lnTo>
                  <a:cubicBezTo>
                    <a:pt x="1903551" y="398864"/>
                    <a:pt x="1903998" y="398385"/>
                    <a:pt x="1904486" y="397907"/>
                  </a:cubicBezTo>
                  <a:cubicBezTo>
                    <a:pt x="1905461" y="397428"/>
                    <a:pt x="1906397" y="396939"/>
                    <a:pt x="1907372" y="396460"/>
                  </a:cubicBezTo>
                  <a:lnTo>
                    <a:pt x="1911682" y="396460"/>
                  </a:lnTo>
                  <a:lnTo>
                    <a:pt x="1923228" y="402235"/>
                  </a:lnTo>
                  <a:cubicBezTo>
                    <a:pt x="1924651" y="403191"/>
                    <a:pt x="1926115" y="404160"/>
                    <a:pt x="1927538" y="405116"/>
                  </a:cubicBezTo>
                  <a:lnTo>
                    <a:pt x="1927538" y="406551"/>
                  </a:lnTo>
                  <a:lnTo>
                    <a:pt x="1937661" y="406551"/>
                  </a:lnTo>
                  <a:lnTo>
                    <a:pt x="1949167" y="405116"/>
                  </a:lnTo>
                  <a:lnTo>
                    <a:pt x="1943434" y="403670"/>
                  </a:lnTo>
                  <a:cubicBezTo>
                    <a:pt x="1941035" y="402223"/>
                    <a:pt x="1938596" y="400788"/>
                    <a:pt x="1936197" y="399342"/>
                  </a:cubicBezTo>
                  <a:lnTo>
                    <a:pt x="1943434" y="397907"/>
                  </a:lnTo>
                  <a:lnTo>
                    <a:pt x="1950630" y="396460"/>
                  </a:lnTo>
                  <a:lnTo>
                    <a:pt x="1966486" y="395025"/>
                  </a:lnTo>
                  <a:lnTo>
                    <a:pt x="1973682" y="390697"/>
                  </a:lnTo>
                  <a:cubicBezTo>
                    <a:pt x="1975146" y="390219"/>
                    <a:pt x="1976569" y="389729"/>
                    <a:pt x="1978032" y="389251"/>
                  </a:cubicBezTo>
                  <a:lnTo>
                    <a:pt x="1985229" y="387816"/>
                  </a:lnTo>
                  <a:lnTo>
                    <a:pt x="1995311" y="389251"/>
                  </a:lnTo>
                  <a:lnTo>
                    <a:pt x="2001084" y="389251"/>
                  </a:lnTo>
                  <a:lnTo>
                    <a:pt x="2008280" y="389251"/>
                  </a:lnTo>
                  <a:lnTo>
                    <a:pt x="2019827" y="386369"/>
                  </a:lnTo>
                  <a:cubicBezTo>
                    <a:pt x="2021250" y="385413"/>
                    <a:pt x="2022713" y="384445"/>
                    <a:pt x="2024136" y="383488"/>
                  </a:cubicBezTo>
                  <a:lnTo>
                    <a:pt x="2031373" y="383488"/>
                  </a:lnTo>
                  <a:cubicBezTo>
                    <a:pt x="2034260" y="384445"/>
                    <a:pt x="2037106" y="385413"/>
                    <a:pt x="2039992" y="386369"/>
                  </a:cubicBezTo>
                  <a:lnTo>
                    <a:pt x="2050115" y="390697"/>
                  </a:lnTo>
                  <a:cubicBezTo>
                    <a:pt x="2049140" y="392144"/>
                    <a:pt x="2048205" y="393579"/>
                    <a:pt x="2047229" y="395025"/>
                  </a:cubicBezTo>
                  <a:lnTo>
                    <a:pt x="2054425" y="395025"/>
                  </a:lnTo>
                  <a:lnTo>
                    <a:pt x="2060198" y="395025"/>
                  </a:lnTo>
                  <a:lnTo>
                    <a:pt x="2067394" y="395025"/>
                  </a:lnTo>
                  <a:lnTo>
                    <a:pt x="2076054" y="397907"/>
                  </a:lnTo>
                  <a:cubicBezTo>
                    <a:pt x="2075078" y="399353"/>
                    <a:pt x="2074143" y="400788"/>
                    <a:pt x="2073167" y="402235"/>
                  </a:cubicBezTo>
                  <a:cubicBezTo>
                    <a:pt x="2072192" y="402713"/>
                    <a:pt x="2071257" y="403191"/>
                    <a:pt x="2070281" y="403670"/>
                  </a:cubicBezTo>
                  <a:lnTo>
                    <a:pt x="2077477" y="402235"/>
                  </a:lnTo>
                  <a:lnTo>
                    <a:pt x="2083250" y="403670"/>
                  </a:lnTo>
                  <a:lnTo>
                    <a:pt x="2089023" y="406551"/>
                  </a:lnTo>
                  <a:lnTo>
                    <a:pt x="2089023" y="410879"/>
                  </a:lnTo>
                  <a:lnTo>
                    <a:pt x="2084714" y="412326"/>
                  </a:lnTo>
                  <a:lnTo>
                    <a:pt x="2077477" y="413761"/>
                  </a:lnTo>
                  <a:cubicBezTo>
                    <a:pt x="2076501" y="414239"/>
                    <a:pt x="2075566" y="414729"/>
                    <a:pt x="2074590" y="415207"/>
                  </a:cubicBezTo>
                  <a:cubicBezTo>
                    <a:pt x="2073167" y="416164"/>
                    <a:pt x="2071704" y="417132"/>
                    <a:pt x="2070281" y="418089"/>
                  </a:cubicBezTo>
                  <a:cubicBezTo>
                    <a:pt x="2069793" y="419045"/>
                    <a:pt x="2069346" y="420013"/>
                    <a:pt x="2068858" y="420970"/>
                  </a:cubicBezTo>
                  <a:cubicBezTo>
                    <a:pt x="2069346" y="422417"/>
                    <a:pt x="2069793" y="423852"/>
                    <a:pt x="2070281" y="425298"/>
                  </a:cubicBezTo>
                  <a:cubicBezTo>
                    <a:pt x="2071704" y="424341"/>
                    <a:pt x="2073167" y="423373"/>
                    <a:pt x="2074590" y="422417"/>
                  </a:cubicBezTo>
                  <a:cubicBezTo>
                    <a:pt x="2076054" y="421938"/>
                    <a:pt x="2077477" y="421449"/>
                    <a:pt x="2078941" y="420970"/>
                  </a:cubicBezTo>
                  <a:lnTo>
                    <a:pt x="2084714" y="420970"/>
                  </a:lnTo>
                  <a:cubicBezTo>
                    <a:pt x="2086137" y="422417"/>
                    <a:pt x="2087600" y="423852"/>
                    <a:pt x="2089023" y="425298"/>
                  </a:cubicBezTo>
                  <a:cubicBezTo>
                    <a:pt x="2089999" y="425776"/>
                    <a:pt x="2090934" y="426255"/>
                    <a:pt x="2091910" y="426733"/>
                  </a:cubicBezTo>
                  <a:cubicBezTo>
                    <a:pt x="2089999" y="427701"/>
                    <a:pt x="2088048" y="428658"/>
                    <a:pt x="2086137" y="429626"/>
                  </a:cubicBezTo>
                  <a:cubicBezTo>
                    <a:pt x="2085161" y="430583"/>
                    <a:pt x="2084226" y="431551"/>
                    <a:pt x="2083250" y="432508"/>
                  </a:cubicBezTo>
                  <a:cubicBezTo>
                    <a:pt x="2081827" y="431551"/>
                    <a:pt x="2080364" y="430583"/>
                    <a:pt x="2078941" y="429626"/>
                  </a:cubicBezTo>
                  <a:cubicBezTo>
                    <a:pt x="2077030" y="428658"/>
                    <a:pt x="2075078" y="427701"/>
                    <a:pt x="2073167" y="426733"/>
                  </a:cubicBezTo>
                  <a:lnTo>
                    <a:pt x="2068858" y="426733"/>
                  </a:lnTo>
                  <a:cubicBezTo>
                    <a:pt x="2068370" y="427211"/>
                    <a:pt x="2067882" y="427701"/>
                    <a:pt x="2067394" y="428180"/>
                  </a:cubicBezTo>
                  <a:cubicBezTo>
                    <a:pt x="2069305" y="430104"/>
                    <a:pt x="2071257" y="432018"/>
                    <a:pt x="2073167" y="433943"/>
                  </a:cubicBezTo>
                  <a:cubicBezTo>
                    <a:pt x="2072192" y="434911"/>
                    <a:pt x="2071257" y="435867"/>
                    <a:pt x="2070281" y="436835"/>
                  </a:cubicBezTo>
                  <a:cubicBezTo>
                    <a:pt x="2069305" y="438271"/>
                    <a:pt x="2068370" y="439717"/>
                    <a:pt x="2067394" y="441152"/>
                  </a:cubicBezTo>
                  <a:lnTo>
                    <a:pt x="2063085" y="442598"/>
                  </a:lnTo>
                  <a:lnTo>
                    <a:pt x="2055848" y="442598"/>
                  </a:lnTo>
                  <a:lnTo>
                    <a:pt x="2051538" y="442598"/>
                  </a:lnTo>
                  <a:lnTo>
                    <a:pt x="2045765" y="442598"/>
                  </a:lnTo>
                  <a:lnTo>
                    <a:pt x="2037106" y="445480"/>
                  </a:lnTo>
                  <a:lnTo>
                    <a:pt x="2029909" y="445480"/>
                  </a:lnTo>
                  <a:lnTo>
                    <a:pt x="2019827" y="444033"/>
                  </a:lnTo>
                  <a:lnTo>
                    <a:pt x="2014054" y="442598"/>
                  </a:lnTo>
                  <a:lnTo>
                    <a:pt x="2008280" y="441152"/>
                  </a:lnTo>
                  <a:cubicBezTo>
                    <a:pt x="2007305" y="439227"/>
                    <a:pt x="2006370" y="437314"/>
                    <a:pt x="2005394" y="435389"/>
                  </a:cubicBezTo>
                  <a:cubicBezTo>
                    <a:pt x="2004906" y="433464"/>
                    <a:pt x="2004459" y="431551"/>
                    <a:pt x="2003971" y="429626"/>
                  </a:cubicBezTo>
                  <a:lnTo>
                    <a:pt x="1999621" y="429626"/>
                  </a:lnTo>
                  <a:lnTo>
                    <a:pt x="1998198" y="429626"/>
                  </a:lnTo>
                  <a:cubicBezTo>
                    <a:pt x="1997710" y="431061"/>
                    <a:pt x="1997263" y="432508"/>
                    <a:pt x="1996775" y="433943"/>
                  </a:cubicBezTo>
                  <a:cubicBezTo>
                    <a:pt x="1996287" y="435389"/>
                    <a:pt x="1995799" y="436824"/>
                    <a:pt x="1995311" y="438271"/>
                  </a:cubicBezTo>
                  <a:cubicBezTo>
                    <a:pt x="1994335" y="439717"/>
                    <a:pt x="1993400" y="441152"/>
                    <a:pt x="1992425" y="442598"/>
                  </a:cubicBezTo>
                  <a:cubicBezTo>
                    <a:pt x="1991002" y="443077"/>
                    <a:pt x="1989538" y="443555"/>
                    <a:pt x="1988115" y="444033"/>
                  </a:cubicBezTo>
                  <a:lnTo>
                    <a:pt x="1980919" y="445480"/>
                  </a:lnTo>
                  <a:lnTo>
                    <a:pt x="1972259" y="444033"/>
                  </a:lnTo>
                  <a:lnTo>
                    <a:pt x="1960713" y="442598"/>
                  </a:lnTo>
                  <a:lnTo>
                    <a:pt x="1960713" y="436835"/>
                  </a:lnTo>
                  <a:cubicBezTo>
                    <a:pt x="1960225" y="438271"/>
                    <a:pt x="1959778" y="439717"/>
                    <a:pt x="1959290" y="441152"/>
                  </a:cubicBezTo>
                  <a:cubicBezTo>
                    <a:pt x="1958802" y="442109"/>
                    <a:pt x="1958314" y="443077"/>
                    <a:pt x="1957826" y="444033"/>
                  </a:cubicBezTo>
                  <a:lnTo>
                    <a:pt x="1956403" y="444033"/>
                  </a:lnTo>
                  <a:lnTo>
                    <a:pt x="1953517" y="444033"/>
                  </a:lnTo>
                  <a:lnTo>
                    <a:pt x="1952053" y="444033"/>
                  </a:lnTo>
                  <a:cubicBezTo>
                    <a:pt x="1951077" y="443077"/>
                    <a:pt x="1950142" y="442109"/>
                    <a:pt x="1949167" y="441152"/>
                  </a:cubicBezTo>
                  <a:lnTo>
                    <a:pt x="1949167" y="442598"/>
                  </a:lnTo>
                  <a:lnTo>
                    <a:pt x="1949167" y="444033"/>
                  </a:lnTo>
                  <a:lnTo>
                    <a:pt x="1943434" y="445480"/>
                  </a:lnTo>
                  <a:lnTo>
                    <a:pt x="1937661" y="445480"/>
                  </a:lnTo>
                  <a:cubicBezTo>
                    <a:pt x="1936685" y="445002"/>
                    <a:pt x="1935750" y="444512"/>
                    <a:pt x="1934774" y="444033"/>
                  </a:cubicBezTo>
                  <a:cubicBezTo>
                    <a:pt x="1934287" y="443077"/>
                    <a:pt x="1933799" y="442109"/>
                    <a:pt x="1933311" y="441152"/>
                  </a:cubicBezTo>
                  <a:lnTo>
                    <a:pt x="1933311" y="444033"/>
                  </a:lnTo>
                  <a:lnTo>
                    <a:pt x="1929001" y="444033"/>
                  </a:lnTo>
                  <a:lnTo>
                    <a:pt x="1926115" y="444033"/>
                  </a:lnTo>
                  <a:lnTo>
                    <a:pt x="1920342" y="442598"/>
                  </a:lnTo>
                  <a:lnTo>
                    <a:pt x="1921805" y="444033"/>
                  </a:lnTo>
                  <a:lnTo>
                    <a:pt x="1921805" y="445480"/>
                  </a:lnTo>
                  <a:lnTo>
                    <a:pt x="1917455" y="445480"/>
                  </a:lnTo>
                  <a:lnTo>
                    <a:pt x="1910259" y="444033"/>
                  </a:lnTo>
                  <a:lnTo>
                    <a:pt x="1905949" y="444033"/>
                  </a:lnTo>
                  <a:cubicBezTo>
                    <a:pt x="1904974" y="444512"/>
                    <a:pt x="1904038" y="445002"/>
                    <a:pt x="1903063" y="445480"/>
                  </a:cubicBezTo>
                  <a:lnTo>
                    <a:pt x="1895826" y="445480"/>
                  </a:lnTo>
                  <a:lnTo>
                    <a:pt x="1887207" y="445480"/>
                  </a:lnTo>
                  <a:lnTo>
                    <a:pt x="1879970" y="444033"/>
                  </a:lnTo>
                  <a:lnTo>
                    <a:pt x="1879970" y="436835"/>
                  </a:lnTo>
                  <a:cubicBezTo>
                    <a:pt x="1880458" y="435867"/>
                    <a:pt x="1880946" y="434911"/>
                    <a:pt x="1881434" y="433943"/>
                  </a:cubicBezTo>
                  <a:lnTo>
                    <a:pt x="1884320" y="433943"/>
                  </a:lnTo>
                  <a:cubicBezTo>
                    <a:pt x="1882409" y="432508"/>
                    <a:pt x="1880458" y="431061"/>
                    <a:pt x="1878547" y="429626"/>
                  </a:cubicBezTo>
                  <a:lnTo>
                    <a:pt x="1875661" y="429626"/>
                  </a:lnTo>
                  <a:lnTo>
                    <a:pt x="1875661" y="432508"/>
                  </a:lnTo>
                  <a:cubicBezTo>
                    <a:pt x="1875173" y="433464"/>
                    <a:pt x="1874685" y="434432"/>
                    <a:pt x="1874197" y="435389"/>
                  </a:cubicBezTo>
                  <a:cubicBezTo>
                    <a:pt x="1873221" y="435867"/>
                    <a:pt x="1872286" y="436357"/>
                    <a:pt x="1871310" y="436835"/>
                  </a:cubicBezTo>
                  <a:lnTo>
                    <a:pt x="1871310" y="432508"/>
                  </a:lnTo>
                  <a:lnTo>
                    <a:pt x="1865578" y="435389"/>
                  </a:lnTo>
                  <a:cubicBezTo>
                    <a:pt x="1863667" y="437314"/>
                    <a:pt x="1861716" y="439227"/>
                    <a:pt x="1859805" y="441152"/>
                  </a:cubicBezTo>
                  <a:cubicBezTo>
                    <a:pt x="1858341" y="441630"/>
                    <a:pt x="1856918" y="442120"/>
                    <a:pt x="1855455" y="442598"/>
                  </a:cubicBezTo>
                  <a:lnTo>
                    <a:pt x="1845372" y="441152"/>
                  </a:lnTo>
                  <a:lnTo>
                    <a:pt x="1838176" y="441152"/>
                  </a:lnTo>
                  <a:lnTo>
                    <a:pt x="1835289" y="441152"/>
                  </a:lnTo>
                  <a:cubicBezTo>
                    <a:pt x="1834313" y="440195"/>
                    <a:pt x="1833378" y="439227"/>
                    <a:pt x="1832403" y="438271"/>
                  </a:cubicBezTo>
                  <a:cubicBezTo>
                    <a:pt x="1830980" y="437792"/>
                    <a:pt x="1829516" y="437314"/>
                    <a:pt x="1828093" y="436835"/>
                  </a:cubicBezTo>
                  <a:lnTo>
                    <a:pt x="1828093" y="435389"/>
                  </a:lnTo>
                  <a:cubicBezTo>
                    <a:pt x="1827605" y="434911"/>
                    <a:pt x="1827117" y="434421"/>
                    <a:pt x="1826629" y="433943"/>
                  </a:cubicBezTo>
                  <a:lnTo>
                    <a:pt x="1822320" y="433943"/>
                  </a:lnTo>
                  <a:cubicBezTo>
                    <a:pt x="1823743" y="433464"/>
                    <a:pt x="1825207" y="432986"/>
                    <a:pt x="1826629" y="432508"/>
                  </a:cubicBezTo>
                  <a:lnTo>
                    <a:pt x="1826629" y="428180"/>
                  </a:lnTo>
                  <a:cubicBezTo>
                    <a:pt x="1825207" y="429626"/>
                    <a:pt x="1823743" y="431061"/>
                    <a:pt x="1822320" y="432508"/>
                  </a:cubicBezTo>
                  <a:cubicBezTo>
                    <a:pt x="1821344" y="433464"/>
                    <a:pt x="1820409" y="434432"/>
                    <a:pt x="1819433" y="435389"/>
                  </a:cubicBezTo>
                  <a:lnTo>
                    <a:pt x="1813660" y="436835"/>
                  </a:lnTo>
                  <a:lnTo>
                    <a:pt x="1806464" y="435389"/>
                  </a:lnTo>
                  <a:lnTo>
                    <a:pt x="1799227" y="432508"/>
                  </a:lnTo>
                  <a:cubicBezTo>
                    <a:pt x="1798252" y="430583"/>
                    <a:pt x="1797316" y="428658"/>
                    <a:pt x="1796341" y="426733"/>
                  </a:cubicBezTo>
                  <a:lnTo>
                    <a:pt x="1796341" y="420970"/>
                  </a:lnTo>
                  <a:cubicBezTo>
                    <a:pt x="1796829" y="419045"/>
                    <a:pt x="1797316" y="417132"/>
                    <a:pt x="1797804" y="415207"/>
                  </a:cubicBezTo>
                  <a:lnTo>
                    <a:pt x="1790608" y="415207"/>
                  </a:lnTo>
                  <a:lnTo>
                    <a:pt x="1789145" y="409433"/>
                  </a:lnTo>
                  <a:lnTo>
                    <a:pt x="1789145" y="403670"/>
                  </a:lnTo>
                  <a:lnTo>
                    <a:pt x="1790608" y="402235"/>
                  </a:lnTo>
                  <a:cubicBezTo>
                    <a:pt x="1792031" y="400788"/>
                    <a:pt x="1793495" y="399353"/>
                    <a:pt x="1794918" y="397907"/>
                  </a:cubicBezTo>
                  <a:lnTo>
                    <a:pt x="1796341" y="397907"/>
                  </a:lnTo>
                  <a:cubicBezTo>
                    <a:pt x="1796829" y="397428"/>
                    <a:pt x="1797316" y="396939"/>
                    <a:pt x="1797804" y="396460"/>
                  </a:cubicBezTo>
                  <a:cubicBezTo>
                    <a:pt x="1797316" y="395504"/>
                    <a:pt x="1796829" y="394536"/>
                    <a:pt x="1796341" y="393579"/>
                  </a:cubicBezTo>
                  <a:cubicBezTo>
                    <a:pt x="1795853" y="391654"/>
                    <a:pt x="1795406" y="389741"/>
                    <a:pt x="1794918" y="387816"/>
                  </a:cubicBezTo>
                  <a:lnTo>
                    <a:pt x="1794918" y="383488"/>
                  </a:lnTo>
                  <a:lnTo>
                    <a:pt x="1790608" y="382042"/>
                  </a:lnTo>
                  <a:lnTo>
                    <a:pt x="1789145" y="380606"/>
                  </a:lnTo>
                  <a:lnTo>
                    <a:pt x="1781949" y="374832"/>
                  </a:lnTo>
                  <a:cubicBezTo>
                    <a:pt x="1780973" y="372429"/>
                    <a:pt x="1780038" y="370037"/>
                    <a:pt x="1779062" y="367634"/>
                  </a:cubicBezTo>
                  <a:lnTo>
                    <a:pt x="1771866" y="363306"/>
                  </a:lnTo>
                  <a:cubicBezTo>
                    <a:pt x="1771378" y="362349"/>
                    <a:pt x="1770890" y="361381"/>
                    <a:pt x="1770402" y="360425"/>
                  </a:cubicBezTo>
                  <a:lnTo>
                    <a:pt x="1766093" y="360425"/>
                  </a:lnTo>
                  <a:cubicBezTo>
                    <a:pt x="1765117" y="361860"/>
                    <a:pt x="1764182" y="363306"/>
                    <a:pt x="1763206" y="364741"/>
                  </a:cubicBezTo>
                  <a:lnTo>
                    <a:pt x="1758897" y="366188"/>
                  </a:lnTo>
                  <a:cubicBezTo>
                    <a:pt x="1758409" y="366666"/>
                    <a:pt x="1757921" y="367156"/>
                    <a:pt x="1757433" y="367634"/>
                  </a:cubicBezTo>
                  <a:lnTo>
                    <a:pt x="1754546" y="367634"/>
                  </a:lnTo>
                  <a:lnTo>
                    <a:pt x="1744464" y="366188"/>
                  </a:lnTo>
                  <a:lnTo>
                    <a:pt x="1734381" y="364741"/>
                  </a:lnTo>
                  <a:cubicBezTo>
                    <a:pt x="1732470" y="365709"/>
                    <a:pt x="1730519" y="366666"/>
                    <a:pt x="1728608" y="367634"/>
                  </a:cubicBezTo>
                  <a:lnTo>
                    <a:pt x="1725721" y="367634"/>
                  </a:lnTo>
                  <a:lnTo>
                    <a:pt x="1719948" y="366188"/>
                  </a:lnTo>
                  <a:lnTo>
                    <a:pt x="1725721" y="364741"/>
                  </a:lnTo>
                  <a:lnTo>
                    <a:pt x="1728608" y="364741"/>
                  </a:lnTo>
                  <a:lnTo>
                    <a:pt x="1732917" y="364741"/>
                  </a:lnTo>
                  <a:lnTo>
                    <a:pt x="1719948" y="363306"/>
                  </a:lnTo>
                  <a:lnTo>
                    <a:pt x="1711288" y="360425"/>
                  </a:lnTo>
                  <a:cubicBezTo>
                    <a:pt x="1710313" y="359946"/>
                    <a:pt x="1709378" y="359457"/>
                    <a:pt x="1708402" y="358978"/>
                  </a:cubicBezTo>
                  <a:cubicBezTo>
                    <a:pt x="1706979" y="358022"/>
                    <a:pt x="1705515" y="357053"/>
                    <a:pt x="1704092" y="356097"/>
                  </a:cubicBezTo>
                  <a:lnTo>
                    <a:pt x="1711288" y="354650"/>
                  </a:lnTo>
                  <a:lnTo>
                    <a:pt x="1712752" y="354650"/>
                  </a:lnTo>
                  <a:cubicBezTo>
                    <a:pt x="1713728" y="353694"/>
                    <a:pt x="1714663" y="352725"/>
                    <a:pt x="1715639" y="351769"/>
                  </a:cubicBezTo>
                  <a:lnTo>
                    <a:pt x="1709865" y="351769"/>
                  </a:lnTo>
                  <a:lnTo>
                    <a:pt x="1702669" y="351769"/>
                  </a:lnTo>
                  <a:lnTo>
                    <a:pt x="1685350" y="344559"/>
                  </a:lnTo>
                  <a:cubicBezTo>
                    <a:pt x="1685838" y="344081"/>
                    <a:pt x="1686285" y="343603"/>
                    <a:pt x="1686773" y="343124"/>
                  </a:cubicBezTo>
                  <a:lnTo>
                    <a:pt x="1689659" y="343124"/>
                  </a:lnTo>
                  <a:lnTo>
                    <a:pt x="1696896" y="341678"/>
                  </a:lnTo>
                  <a:lnTo>
                    <a:pt x="1694010" y="341678"/>
                  </a:lnTo>
                  <a:cubicBezTo>
                    <a:pt x="1692099" y="339753"/>
                    <a:pt x="1690147" y="337840"/>
                    <a:pt x="1688237" y="335915"/>
                  </a:cubicBezTo>
                  <a:cubicBezTo>
                    <a:pt x="1689659" y="334958"/>
                    <a:pt x="1691123" y="333990"/>
                    <a:pt x="1692546" y="333033"/>
                  </a:cubicBezTo>
                  <a:close/>
                  <a:moveTo>
                    <a:pt x="3449997" y="312853"/>
                  </a:moveTo>
                  <a:cubicBezTo>
                    <a:pt x="3448588" y="313848"/>
                    <a:pt x="3447039" y="314743"/>
                    <a:pt x="3445630" y="315738"/>
                  </a:cubicBezTo>
                  <a:lnTo>
                    <a:pt x="3458589" y="312853"/>
                  </a:lnTo>
                  <a:lnTo>
                    <a:pt x="3457180" y="312853"/>
                  </a:lnTo>
                  <a:lnTo>
                    <a:pt x="3452814" y="312853"/>
                  </a:lnTo>
                  <a:close/>
                  <a:moveTo>
                    <a:pt x="1234104" y="308520"/>
                  </a:moveTo>
                  <a:lnTo>
                    <a:pt x="1238413" y="308520"/>
                  </a:lnTo>
                  <a:lnTo>
                    <a:pt x="1244182" y="309960"/>
                  </a:lnTo>
                  <a:lnTo>
                    <a:pt x="1249951" y="312848"/>
                  </a:lnTo>
                  <a:lnTo>
                    <a:pt x="1258605" y="320050"/>
                  </a:lnTo>
                  <a:lnTo>
                    <a:pt x="1252836" y="321498"/>
                  </a:lnTo>
                  <a:lnTo>
                    <a:pt x="1247067" y="324378"/>
                  </a:lnTo>
                  <a:lnTo>
                    <a:pt x="1242740" y="325818"/>
                  </a:lnTo>
                  <a:lnTo>
                    <a:pt x="1236971" y="327259"/>
                  </a:lnTo>
                  <a:lnTo>
                    <a:pt x="1244182" y="333027"/>
                  </a:lnTo>
                  <a:lnTo>
                    <a:pt x="1251394" y="335916"/>
                  </a:lnTo>
                  <a:lnTo>
                    <a:pt x="1247067" y="337356"/>
                  </a:lnTo>
                  <a:lnTo>
                    <a:pt x="1244182" y="335916"/>
                  </a:lnTo>
                  <a:lnTo>
                    <a:pt x="1238413" y="335916"/>
                  </a:lnTo>
                  <a:cubicBezTo>
                    <a:pt x="1237938" y="336398"/>
                    <a:pt x="1237446" y="336873"/>
                    <a:pt x="1236971" y="337356"/>
                  </a:cubicBezTo>
                  <a:lnTo>
                    <a:pt x="1244182" y="341677"/>
                  </a:lnTo>
                  <a:cubicBezTo>
                    <a:pt x="1244657" y="343600"/>
                    <a:pt x="1245150" y="345523"/>
                    <a:pt x="1245624" y="347445"/>
                  </a:cubicBezTo>
                  <a:lnTo>
                    <a:pt x="1245624" y="350326"/>
                  </a:lnTo>
                  <a:cubicBezTo>
                    <a:pt x="1245150" y="350809"/>
                    <a:pt x="1244657" y="351291"/>
                    <a:pt x="1244182" y="351774"/>
                  </a:cubicBezTo>
                  <a:lnTo>
                    <a:pt x="1236971" y="351774"/>
                  </a:lnTo>
                  <a:lnTo>
                    <a:pt x="1228335" y="354654"/>
                  </a:lnTo>
                  <a:lnTo>
                    <a:pt x="1225450" y="354654"/>
                  </a:lnTo>
                  <a:cubicBezTo>
                    <a:pt x="1224483" y="355612"/>
                    <a:pt x="1223533" y="356577"/>
                    <a:pt x="1222566" y="357535"/>
                  </a:cubicBezTo>
                  <a:cubicBezTo>
                    <a:pt x="1221598" y="359458"/>
                    <a:pt x="1220649" y="361381"/>
                    <a:pt x="1219681" y="363304"/>
                  </a:cubicBezTo>
                  <a:lnTo>
                    <a:pt x="1215354" y="364744"/>
                  </a:lnTo>
                  <a:lnTo>
                    <a:pt x="1212470" y="366184"/>
                  </a:lnTo>
                  <a:lnTo>
                    <a:pt x="1206701" y="364744"/>
                  </a:lnTo>
                  <a:lnTo>
                    <a:pt x="1196605" y="360423"/>
                  </a:lnTo>
                  <a:lnTo>
                    <a:pt x="1199489" y="357535"/>
                  </a:lnTo>
                  <a:cubicBezTo>
                    <a:pt x="1200457" y="356577"/>
                    <a:pt x="1201406" y="355612"/>
                    <a:pt x="1202374" y="354654"/>
                  </a:cubicBezTo>
                  <a:lnTo>
                    <a:pt x="1202374" y="348886"/>
                  </a:lnTo>
                  <a:cubicBezTo>
                    <a:pt x="1201406" y="346480"/>
                    <a:pt x="1200457" y="344082"/>
                    <a:pt x="1199489" y="341677"/>
                  </a:cubicBezTo>
                  <a:cubicBezTo>
                    <a:pt x="1199014" y="342642"/>
                    <a:pt x="1198522" y="343600"/>
                    <a:pt x="1198047" y="344565"/>
                  </a:cubicBezTo>
                  <a:lnTo>
                    <a:pt x="1195162" y="344565"/>
                  </a:lnTo>
                  <a:cubicBezTo>
                    <a:pt x="1193720" y="345523"/>
                    <a:pt x="1192296" y="346488"/>
                    <a:pt x="1190853" y="347445"/>
                  </a:cubicBezTo>
                  <a:lnTo>
                    <a:pt x="1190853" y="348886"/>
                  </a:lnTo>
                  <a:cubicBezTo>
                    <a:pt x="1190378" y="349851"/>
                    <a:pt x="1189886" y="350809"/>
                    <a:pt x="1189411" y="351774"/>
                  </a:cubicBezTo>
                  <a:lnTo>
                    <a:pt x="1183642" y="354654"/>
                  </a:lnTo>
                  <a:lnTo>
                    <a:pt x="1180757" y="356095"/>
                  </a:lnTo>
                  <a:lnTo>
                    <a:pt x="1179315" y="356095"/>
                  </a:lnTo>
                  <a:lnTo>
                    <a:pt x="1176431" y="357535"/>
                  </a:lnTo>
                  <a:lnTo>
                    <a:pt x="1183642" y="360423"/>
                  </a:lnTo>
                  <a:lnTo>
                    <a:pt x="1183642" y="363304"/>
                  </a:lnTo>
                  <a:lnTo>
                    <a:pt x="1180757" y="364744"/>
                  </a:lnTo>
                  <a:cubicBezTo>
                    <a:pt x="1180282" y="365227"/>
                    <a:pt x="1179790" y="365701"/>
                    <a:pt x="1179315" y="366184"/>
                  </a:cubicBezTo>
                  <a:lnTo>
                    <a:pt x="1176431" y="367632"/>
                  </a:lnTo>
                  <a:lnTo>
                    <a:pt x="1176431" y="371953"/>
                  </a:lnTo>
                  <a:cubicBezTo>
                    <a:pt x="1175956" y="372436"/>
                    <a:pt x="1175463" y="372910"/>
                    <a:pt x="1174988" y="373393"/>
                  </a:cubicBezTo>
                  <a:lnTo>
                    <a:pt x="1173546" y="373393"/>
                  </a:lnTo>
                  <a:lnTo>
                    <a:pt x="1169219" y="373393"/>
                  </a:lnTo>
                  <a:lnTo>
                    <a:pt x="1163450" y="364744"/>
                  </a:lnTo>
                  <a:lnTo>
                    <a:pt x="1160566" y="364744"/>
                  </a:lnTo>
                  <a:cubicBezTo>
                    <a:pt x="1160091" y="366667"/>
                    <a:pt x="1159598" y="368590"/>
                    <a:pt x="1159123" y="370513"/>
                  </a:cubicBezTo>
                  <a:cubicBezTo>
                    <a:pt x="1159598" y="371470"/>
                    <a:pt x="1160091" y="372436"/>
                    <a:pt x="1160566" y="373393"/>
                  </a:cubicBezTo>
                  <a:cubicBezTo>
                    <a:pt x="1161533" y="375316"/>
                    <a:pt x="1162483" y="377239"/>
                    <a:pt x="1163450" y="379162"/>
                  </a:cubicBezTo>
                  <a:cubicBezTo>
                    <a:pt x="1163925" y="379645"/>
                    <a:pt x="1164417" y="380119"/>
                    <a:pt x="1164892" y="380602"/>
                  </a:cubicBezTo>
                  <a:cubicBezTo>
                    <a:pt x="1164417" y="381085"/>
                    <a:pt x="1163925" y="381560"/>
                    <a:pt x="1163450" y="382042"/>
                  </a:cubicBezTo>
                  <a:lnTo>
                    <a:pt x="1160566" y="383490"/>
                  </a:lnTo>
                  <a:lnTo>
                    <a:pt x="1151912" y="386371"/>
                  </a:lnTo>
                  <a:lnTo>
                    <a:pt x="1149027" y="383490"/>
                  </a:lnTo>
                  <a:lnTo>
                    <a:pt x="1146160" y="383490"/>
                  </a:lnTo>
                  <a:cubicBezTo>
                    <a:pt x="1145685" y="384448"/>
                    <a:pt x="1145193" y="385413"/>
                    <a:pt x="1144718" y="386371"/>
                  </a:cubicBezTo>
                  <a:cubicBezTo>
                    <a:pt x="1143751" y="385413"/>
                    <a:pt x="1142801" y="384448"/>
                    <a:pt x="1141834" y="383490"/>
                  </a:cubicBezTo>
                  <a:lnTo>
                    <a:pt x="1141834" y="379162"/>
                  </a:lnTo>
                  <a:lnTo>
                    <a:pt x="1136064" y="374841"/>
                  </a:lnTo>
                  <a:cubicBezTo>
                    <a:pt x="1135590" y="373876"/>
                    <a:pt x="1135097" y="372918"/>
                    <a:pt x="1134622" y="371953"/>
                  </a:cubicBezTo>
                  <a:lnTo>
                    <a:pt x="1130295" y="371953"/>
                  </a:lnTo>
                  <a:cubicBezTo>
                    <a:pt x="1129820" y="372436"/>
                    <a:pt x="1129328" y="372910"/>
                    <a:pt x="1128853" y="373393"/>
                  </a:cubicBezTo>
                  <a:lnTo>
                    <a:pt x="1128853" y="376281"/>
                  </a:lnTo>
                  <a:lnTo>
                    <a:pt x="1128853" y="379162"/>
                  </a:lnTo>
                  <a:cubicBezTo>
                    <a:pt x="1128378" y="379645"/>
                    <a:pt x="1127886" y="380119"/>
                    <a:pt x="1127411" y="380602"/>
                  </a:cubicBezTo>
                  <a:lnTo>
                    <a:pt x="1124526" y="380602"/>
                  </a:lnTo>
                  <a:lnTo>
                    <a:pt x="1114430" y="379162"/>
                  </a:lnTo>
                  <a:lnTo>
                    <a:pt x="1111546" y="379162"/>
                  </a:lnTo>
                  <a:lnTo>
                    <a:pt x="1107219" y="379162"/>
                  </a:lnTo>
                  <a:cubicBezTo>
                    <a:pt x="1106269" y="379645"/>
                    <a:pt x="1105302" y="380119"/>
                    <a:pt x="1104352" y="380602"/>
                  </a:cubicBezTo>
                  <a:lnTo>
                    <a:pt x="1098583" y="382042"/>
                  </a:lnTo>
                  <a:lnTo>
                    <a:pt x="1095698" y="382042"/>
                  </a:lnTo>
                  <a:lnTo>
                    <a:pt x="1089929" y="380602"/>
                  </a:lnTo>
                  <a:lnTo>
                    <a:pt x="1094256" y="376281"/>
                  </a:lnTo>
                  <a:lnTo>
                    <a:pt x="1094256" y="373393"/>
                  </a:lnTo>
                  <a:lnTo>
                    <a:pt x="1091372" y="373393"/>
                  </a:lnTo>
                  <a:lnTo>
                    <a:pt x="1091372" y="371953"/>
                  </a:lnTo>
                  <a:lnTo>
                    <a:pt x="1087045" y="373393"/>
                  </a:lnTo>
                  <a:lnTo>
                    <a:pt x="1082718" y="374841"/>
                  </a:lnTo>
                  <a:lnTo>
                    <a:pt x="1085602" y="371953"/>
                  </a:lnTo>
                  <a:cubicBezTo>
                    <a:pt x="1086570" y="370513"/>
                    <a:pt x="1087520" y="369072"/>
                    <a:pt x="1088487" y="367632"/>
                  </a:cubicBezTo>
                  <a:cubicBezTo>
                    <a:pt x="1089454" y="366192"/>
                    <a:pt x="1090404" y="364744"/>
                    <a:pt x="1091372" y="363304"/>
                  </a:cubicBezTo>
                  <a:lnTo>
                    <a:pt x="1097141" y="360423"/>
                  </a:lnTo>
                  <a:lnTo>
                    <a:pt x="1107219" y="358975"/>
                  </a:lnTo>
                  <a:lnTo>
                    <a:pt x="1114430" y="358975"/>
                  </a:lnTo>
                  <a:lnTo>
                    <a:pt x="1118757" y="357535"/>
                  </a:lnTo>
                  <a:lnTo>
                    <a:pt x="1133180" y="347445"/>
                  </a:lnTo>
                  <a:lnTo>
                    <a:pt x="1140391" y="341677"/>
                  </a:lnTo>
                  <a:lnTo>
                    <a:pt x="1149027" y="337356"/>
                  </a:lnTo>
                  <a:lnTo>
                    <a:pt x="1159123" y="333027"/>
                  </a:lnTo>
                  <a:lnTo>
                    <a:pt x="1166335" y="325818"/>
                  </a:lnTo>
                  <a:lnTo>
                    <a:pt x="1174988" y="320050"/>
                  </a:lnTo>
                  <a:lnTo>
                    <a:pt x="1180757" y="318609"/>
                  </a:lnTo>
                  <a:lnTo>
                    <a:pt x="1186526" y="317169"/>
                  </a:lnTo>
                  <a:lnTo>
                    <a:pt x="1198047" y="317169"/>
                  </a:lnTo>
                  <a:lnTo>
                    <a:pt x="1212470" y="318609"/>
                  </a:lnTo>
                  <a:lnTo>
                    <a:pt x="1221123" y="318609"/>
                  </a:lnTo>
                  <a:lnTo>
                    <a:pt x="1226892" y="317169"/>
                  </a:lnTo>
                  <a:lnTo>
                    <a:pt x="1226892" y="315729"/>
                  </a:lnTo>
                  <a:lnTo>
                    <a:pt x="1219681" y="311400"/>
                  </a:lnTo>
                  <a:lnTo>
                    <a:pt x="1222566" y="311400"/>
                  </a:lnTo>
                  <a:lnTo>
                    <a:pt x="1226892" y="311400"/>
                  </a:lnTo>
                  <a:close/>
                  <a:moveTo>
                    <a:pt x="1825193" y="302753"/>
                  </a:moveTo>
                  <a:lnTo>
                    <a:pt x="1828079" y="302753"/>
                  </a:lnTo>
                  <a:lnTo>
                    <a:pt x="1835286" y="302753"/>
                  </a:lnTo>
                  <a:lnTo>
                    <a:pt x="1842494" y="305636"/>
                  </a:lnTo>
                  <a:lnTo>
                    <a:pt x="1849705" y="311403"/>
                  </a:lnTo>
                  <a:lnTo>
                    <a:pt x="1852587" y="317171"/>
                  </a:lnTo>
                  <a:lnTo>
                    <a:pt x="1852587" y="318611"/>
                  </a:lnTo>
                  <a:lnTo>
                    <a:pt x="1851144" y="320054"/>
                  </a:lnTo>
                  <a:lnTo>
                    <a:pt x="1843937" y="324379"/>
                  </a:lnTo>
                  <a:lnTo>
                    <a:pt x="1829518" y="321496"/>
                  </a:lnTo>
                  <a:lnTo>
                    <a:pt x="1820868" y="318611"/>
                  </a:lnTo>
                  <a:cubicBezTo>
                    <a:pt x="1820387" y="317651"/>
                    <a:pt x="1819910" y="316689"/>
                    <a:pt x="1819429" y="315729"/>
                  </a:cubicBezTo>
                  <a:lnTo>
                    <a:pt x="1817986" y="311403"/>
                  </a:lnTo>
                  <a:lnTo>
                    <a:pt x="1819429" y="305636"/>
                  </a:lnTo>
                  <a:lnTo>
                    <a:pt x="1820868" y="304195"/>
                  </a:lnTo>
                  <a:close/>
                  <a:moveTo>
                    <a:pt x="1705532" y="296987"/>
                  </a:moveTo>
                  <a:lnTo>
                    <a:pt x="1711304" y="296987"/>
                  </a:lnTo>
                  <a:lnTo>
                    <a:pt x="1731487" y="296987"/>
                  </a:lnTo>
                  <a:lnTo>
                    <a:pt x="1741575" y="296987"/>
                  </a:lnTo>
                  <a:lnTo>
                    <a:pt x="1754552" y="298428"/>
                  </a:lnTo>
                  <a:lnTo>
                    <a:pt x="1763206" y="296987"/>
                  </a:lnTo>
                  <a:lnTo>
                    <a:pt x="1766088" y="298428"/>
                  </a:lnTo>
                  <a:lnTo>
                    <a:pt x="1771853" y="301313"/>
                  </a:lnTo>
                  <a:lnTo>
                    <a:pt x="1771853" y="305636"/>
                  </a:lnTo>
                  <a:lnTo>
                    <a:pt x="1767529" y="309962"/>
                  </a:lnTo>
                  <a:lnTo>
                    <a:pt x="1764647" y="311403"/>
                  </a:lnTo>
                  <a:lnTo>
                    <a:pt x="1760317" y="311403"/>
                  </a:lnTo>
                  <a:lnTo>
                    <a:pt x="1748788" y="311403"/>
                  </a:lnTo>
                  <a:lnTo>
                    <a:pt x="1738693" y="311403"/>
                  </a:lnTo>
                  <a:lnTo>
                    <a:pt x="1731487" y="312846"/>
                  </a:lnTo>
                  <a:lnTo>
                    <a:pt x="1721392" y="315729"/>
                  </a:lnTo>
                  <a:lnTo>
                    <a:pt x="1717068" y="312846"/>
                  </a:lnTo>
                  <a:lnTo>
                    <a:pt x="1711304" y="312846"/>
                  </a:lnTo>
                  <a:lnTo>
                    <a:pt x="1705532" y="309962"/>
                  </a:lnTo>
                  <a:lnTo>
                    <a:pt x="1701209" y="305636"/>
                  </a:lnTo>
                  <a:lnTo>
                    <a:pt x="1701209" y="302754"/>
                  </a:lnTo>
                  <a:lnTo>
                    <a:pt x="1704091" y="298428"/>
                  </a:lnTo>
                  <a:close/>
                  <a:moveTo>
                    <a:pt x="1477746" y="296987"/>
                  </a:moveTo>
                  <a:lnTo>
                    <a:pt x="1483511" y="298430"/>
                  </a:lnTo>
                  <a:lnTo>
                    <a:pt x="1492162" y="302753"/>
                  </a:lnTo>
                  <a:lnTo>
                    <a:pt x="1499371" y="309962"/>
                  </a:lnTo>
                  <a:lnTo>
                    <a:pt x="1500810" y="311402"/>
                  </a:lnTo>
                  <a:lnTo>
                    <a:pt x="1500810" y="315729"/>
                  </a:lnTo>
                  <a:lnTo>
                    <a:pt x="1502253" y="315729"/>
                  </a:lnTo>
                  <a:lnTo>
                    <a:pt x="1506579" y="315729"/>
                  </a:lnTo>
                  <a:lnTo>
                    <a:pt x="1509461" y="318612"/>
                  </a:lnTo>
                  <a:lnTo>
                    <a:pt x="1510904" y="321495"/>
                  </a:lnTo>
                  <a:lnTo>
                    <a:pt x="1513787" y="325821"/>
                  </a:lnTo>
                  <a:lnTo>
                    <a:pt x="1509461" y="327261"/>
                  </a:lnTo>
                  <a:lnTo>
                    <a:pt x="1502253" y="328704"/>
                  </a:lnTo>
                  <a:lnTo>
                    <a:pt x="1497927" y="325821"/>
                  </a:lnTo>
                  <a:lnTo>
                    <a:pt x="1487837" y="321495"/>
                  </a:lnTo>
                  <a:lnTo>
                    <a:pt x="1484954" y="317172"/>
                  </a:lnTo>
                  <a:lnTo>
                    <a:pt x="1482068" y="311402"/>
                  </a:lnTo>
                  <a:lnTo>
                    <a:pt x="1477746" y="302753"/>
                  </a:lnTo>
                  <a:lnTo>
                    <a:pt x="1476303" y="298430"/>
                  </a:lnTo>
                  <a:close/>
                  <a:moveTo>
                    <a:pt x="1559920" y="289779"/>
                  </a:moveTo>
                  <a:lnTo>
                    <a:pt x="1562806" y="289779"/>
                  </a:lnTo>
                  <a:lnTo>
                    <a:pt x="1570013" y="289779"/>
                  </a:lnTo>
                  <a:lnTo>
                    <a:pt x="1577221" y="292662"/>
                  </a:lnTo>
                  <a:lnTo>
                    <a:pt x="1584432" y="294104"/>
                  </a:lnTo>
                  <a:lnTo>
                    <a:pt x="1587314" y="295545"/>
                  </a:lnTo>
                  <a:lnTo>
                    <a:pt x="1591639" y="298430"/>
                  </a:lnTo>
                  <a:lnTo>
                    <a:pt x="1585871" y="301313"/>
                  </a:lnTo>
                  <a:lnTo>
                    <a:pt x="1578664" y="302755"/>
                  </a:lnTo>
                  <a:lnTo>
                    <a:pt x="1570013" y="302755"/>
                  </a:lnTo>
                  <a:lnTo>
                    <a:pt x="1559920" y="298430"/>
                  </a:lnTo>
                  <a:lnTo>
                    <a:pt x="1557038" y="295545"/>
                  </a:lnTo>
                  <a:lnTo>
                    <a:pt x="1557038" y="292662"/>
                  </a:lnTo>
                  <a:close/>
                  <a:moveTo>
                    <a:pt x="1381154" y="279687"/>
                  </a:moveTo>
                  <a:lnTo>
                    <a:pt x="1385472" y="281127"/>
                  </a:lnTo>
                  <a:lnTo>
                    <a:pt x="1394126" y="285452"/>
                  </a:lnTo>
                  <a:lnTo>
                    <a:pt x="1391241" y="288336"/>
                  </a:lnTo>
                  <a:lnTo>
                    <a:pt x="1384030" y="289780"/>
                  </a:lnTo>
                  <a:lnTo>
                    <a:pt x="1378270" y="289780"/>
                  </a:lnTo>
                  <a:lnTo>
                    <a:pt x="1371058" y="289780"/>
                  </a:lnTo>
                  <a:lnTo>
                    <a:pt x="1369616" y="289780"/>
                  </a:lnTo>
                  <a:cubicBezTo>
                    <a:pt x="1369132" y="290742"/>
                    <a:pt x="1368657" y="291700"/>
                    <a:pt x="1368174" y="292661"/>
                  </a:cubicBezTo>
                  <a:lnTo>
                    <a:pt x="1366731" y="294105"/>
                  </a:lnTo>
                  <a:cubicBezTo>
                    <a:pt x="1367215" y="295067"/>
                    <a:pt x="1367690" y="296024"/>
                    <a:pt x="1368174" y="296986"/>
                  </a:cubicBezTo>
                  <a:lnTo>
                    <a:pt x="1373943" y="296986"/>
                  </a:lnTo>
                  <a:lnTo>
                    <a:pt x="1376827" y="298430"/>
                  </a:lnTo>
                  <a:lnTo>
                    <a:pt x="1382596" y="301314"/>
                  </a:lnTo>
                  <a:lnTo>
                    <a:pt x="1382596" y="305639"/>
                  </a:lnTo>
                  <a:cubicBezTo>
                    <a:pt x="1382113" y="307079"/>
                    <a:pt x="1381638" y="308523"/>
                    <a:pt x="1381154" y="309964"/>
                  </a:cubicBezTo>
                  <a:lnTo>
                    <a:pt x="1375385" y="312848"/>
                  </a:lnTo>
                  <a:lnTo>
                    <a:pt x="1371058" y="312848"/>
                  </a:lnTo>
                  <a:lnTo>
                    <a:pt x="1359529" y="315729"/>
                  </a:lnTo>
                  <a:lnTo>
                    <a:pt x="1347991" y="315729"/>
                  </a:lnTo>
                  <a:lnTo>
                    <a:pt x="1342221" y="318613"/>
                  </a:lnTo>
                  <a:lnTo>
                    <a:pt x="1337903" y="318613"/>
                  </a:lnTo>
                  <a:lnTo>
                    <a:pt x="1335019" y="318613"/>
                  </a:lnTo>
                  <a:lnTo>
                    <a:pt x="1313393" y="309964"/>
                  </a:lnTo>
                  <a:lnTo>
                    <a:pt x="1307624" y="302754"/>
                  </a:lnTo>
                  <a:cubicBezTo>
                    <a:pt x="1307141" y="301314"/>
                    <a:pt x="1306666" y="299870"/>
                    <a:pt x="1306182" y="298430"/>
                  </a:cubicBezTo>
                  <a:lnTo>
                    <a:pt x="1306182" y="295545"/>
                  </a:lnTo>
                  <a:lnTo>
                    <a:pt x="1309067" y="292661"/>
                  </a:lnTo>
                  <a:lnTo>
                    <a:pt x="1314836" y="288336"/>
                  </a:lnTo>
                  <a:lnTo>
                    <a:pt x="1330692" y="286896"/>
                  </a:lnTo>
                  <a:lnTo>
                    <a:pt x="1343664" y="285452"/>
                  </a:lnTo>
                  <a:lnTo>
                    <a:pt x="1369616" y="281127"/>
                  </a:lnTo>
                  <a:close/>
                  <a:moveTo>
                    <a:pt x="1368178" y="250853"/>
                  </a:moveTo>
                  <a:lnTo>
                    <a:pt x="1375384" y="250853"/>
                  </a:lnTo>
                  <a:lnTo>
                    <a:pt x="1386917" y="255178"/>
                  </a:lnTo>
                  <a:lnTo>
                    <a:pt x="1398451" y="259503"/>
                  </a:lnTo>
                  <a:cubicBezTo>
                    <a:pt x="1399411" y="260945"/>
                    <a:pt x="1400380" y="262386"/>
                    <a:pt x="1401339" y="263828"/>
                  </a:cubicBezTo>
                  <a:lnTo>
                    <a:pt x="1404218" y="266711"/>
                  </a:lnTo>
                  <a:lnTo>
                    <a:pt x="1401339" y="271037"/>
                  </a:lnTo>
                  <a:lnTo>
                    <a:pt x="1397012" y="272478"/>
                  </a:lnTo>
                  <a:lnTo>
                    <a:pt x="1391245" y="272478"/>
                  </a:lnTo>
                  <a:lnTo>
                    <a:pt x="1385478" y="271037"/>
                  </a:lnTo>
                  <a:lnTo>
                    <a:pt x="1378272" y="273920"/>
                  </a:lnTo>
                  <a:lnTo>
                    <a:pt x="1373944" y="273920"/>
                  </a:lnTo>
                  <a:lnTo>
                    <a:pt x="1366738" y="271037"/>
                  </a:lnTo>
                  <a:lnTo>
                    <a:pt x="1360971" y="269595"/>
                  </a:lnTo>
                  <a:lnTo>
                    <a:pt x="1358083" y="271037"/>
                  </a:lnTo>
                  <a:lnTo>
                    <a:pt x="1355205" y="272478"/>
                  </a:lnTo>
                  <a:lnTo>
                    <a:pt x="1352317" y="273920"/>
                  </a:lnTo>
                  <a:lnTo>
                    <a:pt x="1345110" y="272478"/>
                  </a:lnTo>
                  <a:lnTo>
                    <a:pt x="1339344" y="271037"/>
                  </a:lnTo>
                  <a:lnTo>
                    <a:pt x="1332137" y="271037"/>
                  </a:lnTo>
                  <a:lnTo>
                    <a:pt x="1327810" y="271037"/>
                  </a:lnTo>
                  <a:lnTo>
                    <a:pt x="1322043" y="272478"/>
                  </a:lnTo>
                  <a:lnTo>
                    <a:pt x="1316276" y="272478"/>
                  </a:lnTo>
                  <a:lnTo>
                    <a:pt x="1311949" y="269595"/>
                  </a:lnTo>
                  <a:lnTo>
                    <a:pt x="1316276" y="265270"/>
                  </a:lnTo>
                  <a:lnTo>
                    <a:pt x="1324922" y="263828"/>
                  </a:lnTo>
                  <a:lnTo>
                    <a:pt x="1343671" y="259503"/>
                  </a:lnTo>
                  <a:lnTo>
                    <a:pt x="1350877" y="258061"/>
                  </a:lnTo>
                  <a:lnTo>
                    <a:pt x="1355205" y="255178"/>
                  </a:lnTo>
                  <a:lnTo>
                    <a:pt x="1360971" y="253736"/>
                  </a:lnTo>
                  <a:close/>
                  <a:moveTo>
                    <a:pt x="1662284" y="247970"/>
                  </a:moveTo>
                  <a:lnTo>
                    <a:pt x="1665166" y="247970"/>
                  </a:lnTo>
                  <a:lnTo>
                    <a:pt x="1672376" y="247970"/>
                  </a:lnTo>
                  <a:lnTo>
                    <a:pt x="1681022" y="249411"/>
                  </a:lnTo>
                  <a:lnTo>
                    <a:pt x="1696887" y="255180"/>
                  </a:lnTo>
                  <a:lnTo>
                    <a:pt x="1702652" y="258063"/>
                  </a:lnTo>
                  <a:lnTo>
                    <a:pt x="1704089" y="259504"/>
                  </a:lnTo>
                  <a:lnTo>
                    <a:pt x="1704089" y="262386"/>
                  </a:lnTo>
                  <a:lnTo>
                    <a:pt x="1711298" y="263827"/>
                  </a:lnTo>
                  <a:lnTo>
                    <a:pt x="1718508" y="263827"/>
                  </a:lnTo>
                  <a:lnTo>
                    <a:pt x="1725718" y="263827"/>
                  </a:lnTo>
                  <a:lnTo>
                    <a:pt x="1735810" y="269596"/>
                  </a:lnTo>
                  <a:lnTo>
                    <a:pt x="1728600" y="272478"/>
                  </a:lnTo>
                  <a:lnTo>
                    <a:pt x="1721390" y="276802"/>
                  </a:lnTo>
                  <a:lnTo>
                    <a:pt x="1724273" y="276802"/>
                  </a:lnTo>
                  <a:lnTo>
                    <a:pt x="1727163" y="278243"/>
                  </a:lnTo>
                  <a:lnTo>
                    <a:pt x="1734365" y="281130"/>
                  </a:lnTo>
                  <a:lnTo>
                    <a:pt x="1731482" y="286894"/>
                  </a:lnTo>
                  <a:lnTo>
                    <a:pt x="1725718" y="289777"/>
                  </a:lnTo>
                  <a:lnTo>
                    <a:pt x="1719953" y="289777"/>
                  </a:lnTo>
                  <a:lnTo>
                    <a:pt x="1712744" y="292664"/>
                  </a:lnTo>
                  <a:lnTo>
                    <a:pt x="1696887" y="292664"/>
                  </a:lnTo>
                  <a:lnTo>
                    <a:pt x="1692560" y="294105"/>
                  </a:lnTo>
                  <a:lnTo>
                    <a:pt x="1695442" y="294105"/>
                  </a:lnTo>
                  <a:lnTo>
                    <a:pt x="1689677" y="295546"/>
                  </a:lnTo>
                  <a:lnTo>
                    <a:pt x="1686795" y="296987"/>
                  </a:lnTo>
                  <a:lnTo>
                    <a:pt x="1681022" y="292664"/>
                  </a:lnTo>
                  <a:cubicBezTo>
                    <a:pt x="1681507" y="291703"/>
                    <a:pt x="1681983" y="290737"/>
                    <a:pt x="1682468" y="289777"/>
                  </a:cubicBezTo>
                  <a:lnTo>
                    <a:pt x="1676703" y="288335"/>
                  </a:lnTo>
                  <a:lnTo>
                    <a:pt x="1666611" y="285453"/>
                  </a:lnTo>
                  <a:lnTo>
                    <a:pt x="1669493" y="282571"/>
                  </a:lnTo>
                  <a:lnTo>
                    <a:pt x="1672376" y="282571"/>
                  </a:lnTo>
                  <a:lnTo>
                    <a:pt x="1678140" y="282571"/>
                  </a:lnTo>
                  <a:lnTo>
                    <a:pt x="1682468" y="282571"/>
                  </a:lnTo>
                  <a:lnTo>
                    <a:pt x="1685350" y="282571"/>
                  </a:lnTo>
                  <a:lnTo>
                    <a:pt x="1685350" y="279689"/>
                  </a:lnTo>
                  <a:lnTo>
                    <a:pt x="1673813" y="276802"/>
                  </a:lnTo>
                  <a:lnTo>
                    <a:pt x="1663721" y="276802"/>
                  </a:lnTo>
                  <a:cubicBezTo>
                    <a:pt x="1664205" y="275841"/>
                    <a:pt x="1664682" y="274880"/>
                    <a:pt x="1665166" y="273920"/>
                  </a:cubicBezTo>
                  <a:lnTo>
                    <a:pt x="1663721" y="272478"/>
                  </a:lnTo>
                  <a:lnTo>
                    <a:pt x="1660838" y="271037"/>
                  </a:lnTo>
                  <a:lnTo>
                    <a:pt x="1660838" y="269596"/>
                  </a:lnTo>
                  <a:lnTo>
                    <a:pt x="1660838" y="266714"/>
                  </a:lnTo>
                  <a:lnTo>
                    <a:pt x="1655074" y="263827"/>
                  </a:lnTo>
                  <a:lnTo>
                    <a:pt x="1655074" y="262386"/>
                  </a:lnTo>
                  <a:cubicBezTo>
                    <a:pt x="1655558" y="261425"/>
                    <a:pt x="1656035" y="260464"/>
                    <a:pt x="1656519" y="259504"/>
                  </a:cubicBezTo>
                  <a:lnTo>
                    <a:pt x="1662284" y="259504"/>
                  </a:lnTo>
                  <a:lnTo>
                    <a:pt x="1657956" y="256621"/>
                  </a:lnTo>
                  <a:lnTo>
                    <a:pt x="1655074" y="255180"/>
                  </a:lnTo>
                  <a:lnTo>
                    <a:pt x="1655074" y="250852"/>
                  </a:lnTo>
                  <a:lnTo>
                    <a:pt x="1656519" y="249411"/>
                  </a:lnTo>
                  <a:close/>
                  <a:moveTo>
                    <a:pt x="1510907" y="219136"/>
                  </a:moveTo>
                  <a:lnTo>
                    <a:pt x="1523882" y="220580"/>
                  </a:lnTo>
                  <a:lnTo>
                    <a:pt x="1533968" y="220580"/>
                  </a:lnTo>
                  <a:lnTo>
                    <a:pt x="1541181" y="224905"/>
                  </a:lnTo>
                  <a:lnTo>
                    <a:pt x="1548394" y="230666"/>
                  </a:lnTo>
                  <a:lnTo>
                    <a:pt x="1554155" y="234991"/>
                  </a:lnTo>
                  <a:cubicBezTo>
                    <a:pt x="1554629" y="236435"/>
                    <a:pt x="1555118" y="237879"/>
                    <a:pt x="1555592" y="239323"/>
                  </a:cubicBezTo>
                  <a:lnTo>
                    <a:pt x="1555592" y="240760"/>
                  </a:lnTo>
                  <a:cubicBezTo>
                    <a:pt x="1556081" y="241722"/>
                    <a:pt x="1556555" y="242685"/>
                    <a:pt x="1557044" y="243648"/>
                  </a:cubicBezTo>
                  <a:lnTo>
                    <a:pt x="1562805" y="236435"/>
                  </a:lnTo>
                  <a:lnTo>
                    <a:pt x="1565693" y="234991"/>
                  </a:lnTo>
                  <a:lnTo>
                    <a:pt x="1571455" y="234991"/>
                  </a:lnTo>
                  <a:lnTo>
                    <a:pt x="1577216" y="234991"/>
                  </a:lnTo>
                  <a:lnTo>
                    <a:pt x="1581541" y="236435"/>
                  </a:lnTo>
                  <a:lnTo>
                    <a:pt x="1593079" y="242204"/>
                  </a:lnTo>
                  <a:cubicBezTo>
                    <a:pt x="1592605" y="242685"/>
                    <a:pt x="1592116" y="243167"/>
                    <a:pt x="1591642" y="243648"/>
                  </a:cubicBezTo>
                  <a:lnTo>
                    <a:pt x="1591642" y="247973"/>
                  </a:lnTo>
                  <a:lnTo>
                    <a:pt x="1595967" y="249409"/>
                  </a:lnTo>
                  <a:lnTo>
                    <a:pt x="1601728" y="249409"/>
                  </a:lnTo>
                  <a:lnTo>
                    <a:pt x="1604616" y="247973"/>
                  </a:lnTo>
                  <a:lnTo>
                    <a:pt x="1610378" y="247973"/>
                  </a:lnTo>
                  <a:lnTo>
                    <a:pt x="1614703" y="250853"/>
                  </a:lnTo>
                  <a:lnTo>
                    <a:pt x="1617591" y="253734"/>
                  </a:lnTo>
                  <a:lnTo>
                    <a:pt x="1617591" y="255178"/>
                  </a:lnTo>
                  <a:cubicBezTo>
                    <a:pt x="1617117" y="255659"/>
                    <a:pt x="1616628" y="256141"/>
                    <a:pt x="1616154" y="256622"/>
                  </a:cubicBezTo>
                  <a:lnTo>
                    <a:pt x="1621916" y="256622"/>
                  </a:lnTo>
                  <a:lnTo>
                    <a:pt x="1626241" y="259503"/>
                  </a:lnTo>
                  <a:lnTo>
                    <a:pt x="1623352" y="263828"/>
                  </a:lnTo>
                  <a:lnTo>
                    <a:pt x="1623352" y="266708"/>
                  </a:lnTo>
                  <a:lnTo>
                    <a:pt x="1623352" y="272477"/>
                  </a:lnTo>
                  <a:lnTo>
                    <a:pt x="1624804" y="272477"/>
                  </a:lnTo>
                  <a:lnTo>
                    <a:pt x="1627677" y="273921"/>
                  </a:lnTo>
                  <a:lnTo>
                    <a:pt x="1633454" y="278246"/>
                  </a:lnTo>
                  <a:lnTo>
                    <a:pt x="1637778" y="285451"/>
                  </a:lnTo>
                  <a:cubicBezTo>
                    <a:pt x="1638252" y="286414"/>
                    <a:pt x="1638741" y="287377"/>
                    <a:pt x="1639215" y="288340"/>
                  </a:cubicBezTo>
                  <a:cubicBezTo>
                    <a:pt x="1638741" y="289784"/>
                    <a:pt x="1638252" y="291220"/>
                    <a:pt x="1637778" y="292664"/>
                  </a:cubicBezTo>
                  <a:lnTo>
                    <a:pt x="1633454" y="294101"/>
                  </a:lnTo>
                  <a:lnTo>
                    <a:pt x="1626241" y="295545"/>
                  </a:lnTo>
                  <a:lnTo>
                    <a:pt x="1617591" y="295545"/>
                  </a:lnTo>
                  <a:lnTo>
                    <a:pt x="1611830" y="295545"/>
                  </a:lnTo>
                  <a:lnTo>
                    <a:pt x="1604616" y="292664"/>
                  </a:lnTo>
                  <a:lnTo>
                    <a:pt x="1598840" y="286895"/>
                  </a:lnTo>
                  <a:lnTo>
                    <a:pt x="1595967" y="285451"/>
                  </a:lnTo>
                  <a:lnTo>
                    <a:pt x="1598840" y="282571"/>
                  </a:lnTo>
                  <a:lnTo>
                    <a:pt x="1591642" y="278246"/>
                  </a:lnTo>
                  <a:lnTo>
                    <a:pt x="1584429" y="276802"/>
                  </a:lnTo>
                  <a:lnTo>
                    <a:pt x="1572891" y="273921"/>
                  </a:lnTo>
                  <a:lnTo>
                    <a:pt x="1559917" y="272477"/>
                  </a:lnTo>
                  <a:lnTo>
                    <a:pt x="1554155" y="271033"/>
                  </a:lnTo>
                  <a:lnTo>
                    <a:pt x="1554155" y="269596"/>
                  </a:lnTo>
                  <a:lnTo>
                    <a:pt x="1545506" y="271033"/>
                  </a:lnTo>
                  <a:lnTo>
                    <a:pt x="1531095" y="273921"/>
                  </a:lnTo>
                  <a:lnTo>
                    <a:pt x="1522430" y="273921"/>
                  </a:lnTo>
                  <a:lnTo>
                    <a:pt x="1515232" y="272477"/>
                  </a:lnTo>
                  <a:lnTo>
                    <a:pt x="1508019" y="269596"/>
                  </a:lnTo>
                  <a:lnTo>
                    <a:pt x="1500806" y="263828"/>
                  </a:lnTo>
                  <a:lnTo>
                    <a:pt x="1503694" y="259503"/>
                  </a:lnTo>
                  <a:lnTo>
                    <a:pt x="1509455" y="259503"/>
                  </a:lnTo>
                  <a:lnTo>
                    <a:pt x="1523882" y="262383"/>
                  </a:lnTo>
                  <a:lnTo>
                    <a:pt x="1533968" y="262383"/>
                  </a:lnTo>
                  <a:lnTo>
                    <a:pt x="1536856" y="262383"/>
                  </a:lnTo>
                  <a:lnTo>
                    <a:pt x="1536856" y="256622"/>
                  </a:lnTo>
                  <a:lnTo>
                    <a:pt x="1531095" y="256622"/>
                  </a:lnTo>
                  <a:lnTo>
                    <a:pt x="1525318" y="255178"/>
                  </a:lnTo>
                  <a:lnTo>
                    <a:pt x="1529643" y="255178"/>
                  </a:lnTo>
                  <a:lnTo>
                    <a:pt x="1532531" y="253734"/>
                  </a:lnTo>
                  <a:lnTo>
                    <a:pt x="1536856" y="250853"/>
                  </a:lnTo>
                  <a:lnTo>
                    <a:pt x="1536856" y="247973"/>
                  </a:lnTo>
                  <a:lnTo>
                    <a:pt x="1533968" y="249409"/>
                  </a:lnTo>
                  <a:lnTo>
                    <a:pt x="1529643" y="250853"/>
                  </a:lnTo>
                  <a:lnTo>
                    <a:pt x="1523882" y="249409"/>
                  </a:lnTo>
                  <a:lnTo>
                    <a:pt x="1518105" y="247973"/>
                  </a:lnTo>
                  <a:lnTo>
                    <a:pt x="1523882" y="246529"/>
                  </a:lnTo>
                  <a:lnTo>
                    <a:pt x="1523882" y="242204"/>
                  </a:lnTo>
                  <a:cubicBezTo>
                    <a:pt x="1523393" y="241241"/>
                    <a:pt x="1522919" y="240286"/>
                    <a:pt x="1522430" y="239323"/>
                  </a:cubicBezTo>
                  <a:lnTo>
                    <a:pt x="1518105" y="239323"/>
                  </a:lnTo>
                  <a:lnTo>
                    <a:pt x="1515232" y="239323"/>
                  </a:lnTo>
                  <a:lnTo>
                    <a:pt x="1510907" y="242204"/>
                  </a:lnTo>
                  <a:lnTo>
                    <a:pt x="1508019" y="247973"/>
                  </a:lnTo>
                  <a:lnTo>
                    <a:pt x="1503694" y="247973"/>
                  </a:lnTo>
                  <a:lnTo>
                    <a:pt x="1500806" y="247973"/>
                  </a:lnTo>
                  <a:lnTo>
                    <a:pt x="1503694" y="242204"/>
                  </a:lnTo>
                  <a:lnTo>
                    <a:pt x="1503694" y="240760"/>
                  </a:lnTo>
                  <a:lnTo>
                    <a:pt x="1503694" y="236435"/>
                  </a:lnTo>
                  <a:lnTo>
                    <a:pt x="1500806" y="234991"/>
                  </a:lnTo>
                  <a:lnTo>
                    <a:pt x="1497933" y="236435"/>
                  </a:lnTo>
                  <a:lnTo>
                    <a:pt x="1493608" y="234991"/>
                  </a:lnTo>
                  <a:lnTo>
                    <a:pt x="1486395" y="232110"/>
                  </a:lnTo>
                  <a:cubicBezTo>
                    <a:pt x="1486869" y="230666"/>
                    <a:pt x="1487358" y="229230"/>
                    <a:pt x="1487831" y="227785"/>
                  </a:cubicBezTo>
                  <a:lnTo>
                    <a:pt x="1490720" y="224905"/>
                  </a:lnTo>
                  <a:lnTo>
                    <a:pt x="1493608" y="223461"/>
                  </a:lnTo>
                  <a:lnTo>
                    <a:pt x="1499369" y="220580"/>
                  </a:lnTo>
                  <a:close/>
                  <a:moveTo>
                    <a:pt x="1619030" y="180210"/>
                  </a:moveTo>
                  <a:lnTo>
                    <a:pt x="1626241" y="180210"/>
                  </a:lnTo>
                  <a:lnTo>
                    <a:pt x="1633449" y="181652"/>
                  </a:lnTo>
                  <a:lnTo>
                    <a:pt x="1640656" y="184535"/>
                  </a:lnTo>
                  <a:lnTo>
                    <a:pt x="1643542" y="187418"/>
                  </a:lnTo>
                  <a:lnTo>
                    <a:pt x="1646424" y="193186"/>
                  </a:lnTo>
                  <a:lnTo>
                    <a:pt x="1646424" y="197511"/>
                  </a:lnTo>
                  <a:lnTo>
                    <a:pt x="1642099" y="200393"/>
                  </a:lnTo>
                  <a:lnTo>
                    <a:pt x="1639217" y="201836"/>
                  </a:lnTo>
                  <a:lnTo>
                    <a:pt x="1634891" y="200393"/>
                  </a:lnTo>
                  <a:lnTo>
                    <a:pt x="1633449" y="197511"/>
                  </a:lnTo>
                  <a:lnTo>
                    <a:pt x="1626241" y="194628"/>
                  </a:lnTo>
                  <a:lnTo>
                    <a:pt x="1623355" y="193186"/>
                  </a:lnTo>
                  <a:lnTo>
                    <a:pt x="1619030" y="193186"/>
                  </a:lnTo>
                  <a:lnTo>
                    <a:pt x="1611823" y="193186"/>
                  </a:lnTo>
                  <a:lnTo>
                    <a:pt x="1611823" y="185978"/>
                  </a:lnTo>
                  <a:lnTo>
                    <a:pt x="1614705" y="181652"/>
                  </a:lnTo>
                  <a:close/>
                  <a:moveTo>
                    <a:pt x="3454363" y="155680"/>
                  </a:moveTo>
                  <a:lnTo>
                    <a:pt x="3431263" y="158565"/>
                  </a:lnTo>
                  <a:lnTo>
                    <a:pt x="3438447" y="158565"/>
                  </a:lnTo>
                  <a:lnTo>
                    <a:pt x="3445630" y="158565"/>
                  </a:lnTo>
                  <a:cubicBezTo>
                    <a:pt x="3450419" y="157570"/>
                    <a:pt x="3455349" y="156675"/>
                    <a:pt x="3460138" y="155680"/>
                  </a:cubicBezTo>
                  <a:close/>
                  <a:moveTo>
                    <a:pt x="1748795" y="118218"/>
                  </a:moveTo>
                  <a:lnTo>
                    <a:pt x="1755982" y="118218"/>
                  </a:lnTo>
                  <a:lnTo>
                    <a:pt x="1773302" y="119652"/>
                  </a:lnTo>
                  <a:lnTo>
                    <a:pt x="1790595" y="125419"/>
                  </a:lnTo>
                  <a:lnTo>
                    <a:pt x="1799242" y="131186"/>
                  </a:lnTo>
                  <a:lnTo>
                    <a:pt x="1802133" y="132636"/>
                  </a:lnTo>
                  <a:lnTo>
                    <a:pt x="1799242" y="134069"/>
                  </a:lnTo>
                  <a:lnTo>
                    <a:pt x="1804997" y="136953"/>
                  </a:lnTo>
                  <a:lnTo>
                    <a:pt x="1810779" y="139836"/>
                  </a:lnTo>
                  <a:lnTo>
                    <a:pt x="1819426" y="148487"/>
                  </a:lnTo>
                  <a:lnTo>
                    <a:pt x="1828072" y="155704"/>
                  </a:lnTo>
                  <a:cubicBezTo>
                    <a:pt x="1828568" y="156176"/>
                    <a:pt x="1829036" y="156665"/>
                    <a:pt x="1829532" y="157137"/>
                  </a:cubicBezTo>
                  <a:cubicBezTo>
                    <a:pt x="1829036" y="157626"/>
                    <a:pt x="1828568" y="158099"/>
                    <a:pt x="1828072" y="158587"/>
                  </a:cubicBezTo>
                  <a:lnTo>
                    <a:pt x="1835287" y="157137"/>
                  </a:lnTo>
                  <a:lnTo>
                    <a:pt x="1841042" y="158587"/>
                  </a:lnTo>
                  <a:lnTo>
                    <a:pt x="1845365" y="161471"/>
                  </a:lnTo>
                  <a:lnTo>
                    <a:pt x="1858362" y="162904"/>
                  </a:lnTo>
                  <a:lnTo>
                    <a:pt x="1864118" y="165788"/>
                  </a:lnTo>
                  <a:lnTo>
                    <a:pt x="1865549" y="165788"/>
                  </a:lnTo>
                  <a:cubicBezTo>
                    <a:pt x="1865081" y="166749"/>
                    <a:pt x="1864586" y="167710"/>
                    <a:pt x="1864118" y="168671"/>
                  </a:cubicBezTo>
                  <a:lnTo>
                    <a:pt x="1867009" y="170121"/>
                  </a:lnTo>
                  <a:lnTo>
                    <a:pt x="1861226" y="173005"/>
                  </a:lnTo>
                  <a:lnTo>
                    <a:pt x="1871332" y="178772"/>
                  </a:lnTo>
                  <a:lnTo>
                    <a:pt x="1878547" y="180206"/>
                  </a:lnTo>
                  <a:lnTo>
                    <a:pt x="1881411" y="180206"/>
                  </a:lnTo>
                  <a:cubicBezTo>
                    <a:pt x="1881906" y="179244"/>
                    <a:pt x="1882374" y="178283"/>
                    <a:pt x="1882870" y="177322"/>
                  </a:cubicBezTo>
                  <a:lnTo>
                    <a:pt x="1875655" y="171555"/>
                  </a:lnTo>
                  <a:lnTo>
                    <a:pt x="1878547" y="168671"/>
                  </a:lnTo>
                  <a:cubicBezTo>
                    <a:pt x="1879511" y="167238"/>
                    <a:pt x="1880447" y="165788"/>
                    <a:pt x="1881411" y="164354"/>
                  </a:cubicBezTo>
                  <a:lnTo>
                    <a:pt x="1888625" y="164354"/>
                  </a:lnTo>
                  <a:lnTo>
                    <a:pt x="1895840" y="168671"/>
                  </a:lnTo>
                  <a:lnTo>
                    <a:pt x="1898731" y="171555"/>
                  </a:lnTo>
                  <a:cubicBezTo>
                    <a:pt x="1899199" y="172044"/>
                    <a:pt x="1899695" y="172516"/>
                    <a:pt x="1900163" y="173005"/>
                  </a:cubicBezTo>
                  <a:lnTo>
                    <a:pt x="1900163" y="177322"/>
                  </a:lnTo>
                  <a:cubicBezTo>
                    <a:pt x="1899695" y="177811"/>
                    <a:pt x="1899199" y="178283"/>
                    <a:pt x="1898731" y="178772"/>
                  </a:cubicBezTo>
                  <a:cubicBezTo>
                    <a:pt x="1898235" y="179733"/>
                    <a:pt x="1897767" y="180694"/>
                    <a:pt x="1897272" y="181655"/>
                  </a:cubicBezTo>
                  <a:cubicBezTo>
                    <a:pt x="1896803" y="182617"/>
                    <a:pt x="1896308" y="183578"/>
                    <a:pt x="1895840" y="184539"/>
                  </a:cubicBezTo>
                  <a:lnTo>
                    <a:pt x="1897272" y="184539"/>
                  </a:lnTo>
                  <a:lnTo>
                    <a:pt x="1903054" y="184539"/>
                  </a:lnTo>
                  <a:lnTo>
                    <a:pt x="1907377" y="185973"/>
                  </a:lnTo>
                  <a:lnTo>
                    <a:pt x="1914592" y="191740"/>
                  </a:lnTo>
                  <a:lnTo>
                    <a:pt x="1911701" y="191740"/>
                  </a:lnTo>
                  <a:cubicBezTo>
                    <a:pt x="1911205" y="192228"/>
                    <a:pt x="1910737" y="192701"/>
                    <a:pt x="1910241" y="193190"/>
                  </a:cubicBezTo>
                  <a:lnTo>
                    <a:pt x="1904486" y="196073"/>
                  </a:lnTo>
                  <a:lnTo>
                    <a:pt x="1911701" y="194623"/>
                  </a:lnTo>
                  <a:lnTo>
                    <a:pt x="1917456" y="191740"/>
                  </a:lnTo>
                  <a:cubicBezTo>
                    <a:pt x="1916492" y="193662"/>
                    <a:pt x="1915556" y="195584"/>
                    <a:pt x="1914592" y="197507"/>
                  </a:cubicBezTo>
                  <a:lnTo>
                    <a:pt x="1911701" y="201840"/>
                  </a:lnTo>
                  <a:cubicBezTo>
                    <a:pt x="1910269" y="203762"/>
                    <a:pt x="1908809" y="205685"/>
                    <a:pt x="1907377" y="207607"/>
                  </a:cubicBezTo>
                  <a:lnTo>
                    <a:pt x="1904486" y="211924"/>
                  </a:lnTo>
                  <a:lnTo>
                    <a:pt x="1910241" y="211924"/>
                  </a:lnTo>
                  <a:lnTo>
                    <a:pt x="1913133" y="211924"/>
                  </a:lnTo>
                  <a:lnTo>
                    <a:pt x="1918915" y="207607"/>
                  </a:lnTo>
                  <a:cubicBezTo>
                    <a:pt x="1919879" y="206646"/>
                    <a:pt x="1920815" y="205685"/>
                    <a:pt x="1921779" y="204724"/>
                  </a:cubicBezTo>
                  <a:lnTo>
                    <a:pt x="1926102" y="204724"/>
                  </a:lnTo>
                  <a:lnTo>
                    <a:pt x="1930425" y="204724"/>
                  </a:lnTo>
                  <a:lnTo>
                    <a:pt x="1937640" y="210491"/>
                  </a:lnTo>
                  <a:lnTo>
                    <a:pt x="1937640" y="216258"/>
                  </a:lnTo>
                  <a:cubicBezTo>
                    <a:pt x="1939072" y="214808"/>
                    <a:pt x="1940531" y="213374"/>
                    <a:pt x="1941963" y="211924"/>
                  </a:cubicBezTo>
                  <a:cubicBezTo>
                    <a:pt x="1942459" y="211452"/>
                    <a:pt x="1942927" y="210963"/>
                    <a:pt x="1943423" y="210491"/>
                  </a:cubicBezTo>
                  <a:lnTo>
                    <a:pt x="1944855" y="210491"/>
                  </a:lnTo>
                  <a:lnTo>
                    <a:pt x="1952069" y="214808"/>
                  </a:lnTo>
                  <a:lnTo>
                    <a:pt x="1965039" y="224908"/>
                  </a:lnTo>
                  <a:lnTo>
                    <a:pt x="1952069" y="230675"/>
                  </a:lnTo>
                  <a:lnTo>
                    <a:pt x="1937640" y="232109"/>
                  </a:lnTo>
                  <a:lnTo>
                    <a:pt x="1934776" y="233559"/>
                  </a:lnTo>
                  <a:lnTo>
                    <a:pt x="1930425" y="236442"/>
                  </a:lnTo>
                  <a:lnTo>
                    <a:pt x="1926102" y="239326"/>
                  </a:lnTo>
                  <a:lnTo>
                    <a:pt x="1921779" y="239326"/>
                  </a:lnTo>
                  <a:lnTo>
                    <a:pt x="1917456" y="239326"/>
                  </a:lnTo>
                  <a:cubicBezTo>
                    <a:pt x="1916492" y="239798"/>
                    <a:pt x="1915556" y="240287"/>
                    <a:pt x="1914592" y="240760"/>
                  </a:cubicBezTo>
                  <a:lnTo>
                    <a:pt x="1911701" y="249410"/>
                  </a:lnTo>
                  <a:cubicBezTo>
                    <a:pt x="1911205" y="250860"/>
                    <a:pt x="1910737" y="252294"/>
                    <a:pt x="1910241" y="253744"/>
                  </a:cubicBezTo>
                  <a:lnTo>
                    <a:pt x="1905918" y="255177"/>
                  </a:lnTo>
                  <a:lnTo>
                    <a:pt x="1900163" y="255177"/>
                  </a:lnTo>
                  <a:lnTo>
                    <a:pt x="1895840" y="253744"/>
                  </a:lnTo>
                  <a:cubicBezTo>
                    <a:pt x="1895372" y="251333"/>
                    <a:pt x="1894876" y="248938"/>
                    <a:pt x="1894408" y="246527"/>
                  </a:cubicBezTo>
                  <a:lnTo>
                    <a:pt x="1894408" y="240760"/>
                  </a:lnTo>
                  <a:cubicBezTo>
                    <a:pt x="1895372" y="238365"/>
                    <a:pt x="1896308" y="235954"/>
                    <a:pt x="1897272" y="233559"/>
                  </a:cubicBezTo>
                  <a:cubicBezTo>
                    <a:pt x="1896308" y="234520"/>
                    <a:pt x="1895372" y="235481"/>
                    <a:pt x="1894408" y="236442"/>
                  </a:cubicBezTo>
                  <a:cubicBezTo>
                    <a:pt x="1892948" y="237876"/>
                    <a:pt x="1891516" y="239326"/>
                    <a:pt x="1890057" y="240760"/>
                  </a:cubicBezTo>
                  <a:cubicBezTo>
                    <a:pt x="1889589" y="243171"/>
                    <a:pt x="1889093" y="245565"/>
                    <a:pt x="1888625" y="247977"/>
                  </a:cubicBezTo>
                  <a:lnTo>
                    <a:pt x="1888625" y="255177"/>
                  </a:lnTo>
                  <a:lnTo>
                    <a:pt x="1895840" y="258061"/>
                  </a:lnTo>
                  <a:cubicBezTo>
                    <a:pt x="1895372" y="259511"/>
                    <a:pt x="1894876" y="260944"/>
                    <a:pt x="1894408" y="262394"/>
                  </a:cubicBezTo>
                  <a:lnTo>
                    <a:pt x="1890057" y="262394"/>
                  </a:lnTo>
                  <a:lnTo>
                    <a:pt x="1879979" y="258061"/>
                  </a:lnTo>
                  <a:lnTo>
                    <a:pt x="1878547" y="258061"/>
                  </a:lnTo>
                  <a:lnTo>
                    <a:pt x="1875655" y="258061"/>
                  </a:lnTo>
                  <a:lnTo>
                    <a:pt x="1878547" y="262394"/>
                  </a:lnTo>
                  <a:cubicBezTo>
                    <a:pt x="1879015" y="265278"/>
                    <a:pt x="1879511" y="268161"/>
                    <a:pt x="1879979" y="271045"/>
                  </a:cubicBezTo>
                  <a:cubicBezTo>
                    <a:pt x="1879511" y="271517"/>
                    <a:pt x="1879015" y="272006"/>
                    <a:pt x="1878547" y="272478"/>
                  </a:cubicBezTo>
                  <a:lnTo>
                    <a:pt x="1875655" y="276812"/>
                  </a:lnTo>
                  <a:lnTo>
                    <a:pt x="1872764" y="276812"/>
                  </a:lnTo>
                  <a:lnTo>
                    <a:pt x="1868441" y="276812"/>
                  </a:lnTo>
                  <a:lnTo>
                    <a:pt x="1864118" y="273928"/>
                  </a:lnTo>
                  <a:lnTo>
                    <a:pt x="1858362" y="271045"/>
                  </a:lnTo>
                  <a:lnTo>
                    <a:pt x="1852580" y="265278"/>
                  </a:lnTo>
                  <a:cubicBezTo>
                    <a:pt x="1851148" y="262394"/>
                    <a:pt x="1849688" y="259511"/>
                    <a:pt x="1848257" y="256627"/>
                  </a:cubicBezTo>
                  <a:lnTo>
                    <a:pt x="1845365" y="258061"/>
                  </a:lnTo>
                  <a:lnTo>
                    <a:pt x="1845365" y="259511"/>
                  </a:lnTo>
                  <a:cubicBezTo>
                    <a:pt x="1846825" y="261433"/>
                    <a:pt x="1848257" y="263355"/>
                    <a:pt x="1849716" y="265278"/>
                  </a:cubicBezTo>
                  <a:cubicBezTo>
                    <a:pt x="1851644" y="267672"/>
                    <a:pt x="1853544" y="270084"/>
                    <a:pt x="1855471" y="272478"/>
                  </a:cubicBezTo>
                  <a:lnTo>
                    <a:pt x="1858362" y="279695"/>
                  </a:lnTo>
                  <a:lnTo>
                    <a:pt x="1843933" y="272478"/>
                  </a:lnTo>
                  <a:lnTo>
                    <a:pt x="1836719" y="271045"/>
                  </a:lnTo>
                  <a:cubicBezTo>
                    <a:pt x="1835755" y="271517"/>
                    <a:pt x="1834819" y="272006"/>
                    <a:pt x="1833855" y="272478"/>
                  </a:cubicBezTo>
                  <a:lnTo>
                    <a:pt x="1836719" y="273928"/>
                  </a:lnTo>
                  <a:lnTo>
                    <a:pt x="1838178" y="273928"/>
                  </a:lnTo>
                  <a:cubicBezTo>
                    <a:pt x="1837683" y="275362"/>
                    <a:pt x="1837214" y="276812"/>
                    <a:pt x="1836719" y="278245"/>
                  </a:cubicBezTo>
                  <a:lnTo>
                    <a:pt x="1833855" y="279695"/>
                  </a:lnTo>
                  <a:lnTo>
                    <a:pt x="1829532" y="281129"/>
                  </a:lnTo>
                  <a:lnTo>
                    <a:pt x="1812211" y="278245"/>
                  </a:lnTo>
                  <a:lnTo>
                    <a:pt x="1796350" y="273928"/>
                  </a:lnTo>
                  <a:lnTo>
                    <a:pt x="1787704" y="269595"/>
                  </a:lnTo>
                  <a:lnTo>
                    <a:pt x="1779057" y="263828"/>
                  </a:lnTo>
                  <a:lnTo>
                    <a:pt x="1781949" y="262394"/>
                  </a:lnTo>
                  <a:lnTo>
                    <a:pt x="1786272" y="262394"/>
                  </a:lnTo>
                  <a:lnTo>
                    <a:pt x="1793486" y="262394"/>
                  </a:lnTo>
                  <a:lnTo>
                    <a:pt x="1802133" y="262394"/>
                  </a:lnTo>
                  <a:lnTo>
                    <a:pt x="1809348" y="259511"/>
                  </a:lnTo>
                  <a:lnTo>
                    <a:pt x="1802133" y="258061"/>
                  </a:lnTo>
                  <a:lnTo>
                    <a:pt x="1794918" y="258061"/>
                  </a:lnTo>
                  <a:lnTo>
                    <a:pt x="1787704" y="256627"/>
                  </a:lnTo>
                  <a:lnTo>
                    <a:pt x="1780489" y="256627"/>
                  </a:lnTo>
                  <a:lnTo>
                    <a:pt x="1777625" y="256627"/>
                  </a:lnTo>
                  <a:lnTo>
                    <a:pt x="1771843" y="256627"/>
                  </a:lnTo>
                  <a:lnTo>
                    <a:pt x="1758873" y="249410"/>
                  </a:lnTo>
                  <a:lnTo>
                    <a:pt x="1763196" y="249410"/>
                  </a:lnTo>
                  <a:lnTo>
                    <a:pt x="1767520" y="249410"/>
                  </a:lnTo>
                  <a:cubicBezTo>
                    <a:pt x="1768951" y="249899"/>
                    <a:pt x="1770411" y="250371"/>
                    <a:pt x="1771843" y="250860"/>
                  </a:cubicBezTo>
                  <a:cubicBezTo>
                    <a:pt x="1772338" y="250371"/>
                    <a:pt x="1772807" y="249899"/>
                    <a:pt x="1773302" y="249410"/>
                  </a:cubicBezTo>
                  <a:lnTo>
                    <a:pt x="1767520" y="247977"/>
                  </a:lnTo>
                  <a:cubicBezTo>
                    <a:pt x="1766088" y="247488"/>
                    <a:pt x="1764628" y="247015"/>
                    <a:pt x="1763196" y="246527"/>
                  </a:cubicBezTo>
                  <a:lnTo>
                    <a:pt x="1755982" y="243643"/>
                  </a:lnTo>
                  <a:lnTo>
                    <a:pt x="1747335" y="239326"/>
                  </a:lnTo>
                  <a:lnTo>
                    <a:pt x="1755982" y="234993"/>
                  </a:lnTo>
                  <a:lnTo>
                    <a:pt x="1766088" y="232109"/>
                  </a:lnTo>
                  <a:lnTo>
                    <a:pt x="1777625" y="230675"/>
                  </a:lnTo>
                  <a:lnTo>
                    <a:pt x="1790595" y="230675"/>
                  </a:lnTo>
                  <a:lnTo>
                    <a:pt x="1796350" y="232109"/>
                  </a:lnTo>
                  <a:lnTo>
                    <a:pt x="1803565" y="230675"/>
                  </a:lnTo>
                  <a:lnTo>
                    <a:pt x="1813671" y="227792"/>
                  </a:lnTo>
                  <a:lnTo>
                    <a:pt x="1826640" y="227792"/>
                  </a:lnTo>
                  <a:lnTo>
                    <a:pt x="1832396" y="227792"/>
                  </a:lnTo>
                  <a:lnTo>
                    <a:pt x="1835287" y="224908"/>
                  </a:lnTo>
                  <a:lnTo>
                    <a:pt x="1825181" y="226342"/>
                  </a:lnTo>
                  <a:lnTo>
                    <a:pt x="1810779" y="226342"/>
                  </a:lnTo>
                  <a:lnTo>
                    <a:pt x="1804997" y="226342"/>
                  </a:lnTo>
                  <a:lnTo>
                    <a:pt x="1797810" y="227792"/>
                  </a:lnTo>
                  <a:cubicBezTo>
                    <a:pt x="1796378" y="227303"/>
                    <a:pt x="1794918" y="226831"/>
                    <a:pt x="1793486" y="226342"/>
                  </a:cubicBezTo>
                  <a:lnTo>
                    <a:pt x="1783381" y="224908"/>
                  </a:lnTo>
                  <a:cubicBezTo>
                    <a:pt x="1784812" y="224420"/>
                    <a:pt x="1786272" y="223947"/>
                    <a:pt x="1787704" y="223458"/>
                  </a:cubicBezTo>
                  <a:lnTo>
                    <a:pt x="1790595" y="220575"/>
                  </a:lnTo>
                  <a:lnTo>
                    <a:pt x="1799242" y="220575"/>
                  </a:lnTo>
                  <a:lnTo>
                    <a:pt x="1803565" y="220575"/>
                  </a:lnTo>
                  <a:lnTo>
                    <a:pt x="1810779" y="220575"/>
                  </a:lnTo>
                  <a:lnTo>
                    <a:pt x="1813671" y="220575"/>
                  </a:lnTo>
                  <a:lnTo>
                    <a:pt x="1817994" y="219141"/>
                  </a:lnTo>
                  <a:lnTo>
                    <a:pt x="1803565" y="220575"/>
                  </a:lnTo>
                  <a:lnTo>
                    <a:pt x="1787704" y="219141"/>
                  </a:lnTo>
                  <a:lnTo>
                    <a:pt x="1790595" y="217691"/>
                  </a:lnTo>
                  <a:lnTo>
                    <a:pt x="1794918" y="216258"/>
                  </a:lnTo>
                  <a:lnTo>
                    <a:pt x="1789163" y="216258"/>
                  </a:lnTo>
                  <a:lnTo>
                    <a:pt x="1783381" y="217691"/>
                  </a:lnTo>
                  <a:lnTo>
                    <a:pt x="1781949" y="217691"/>
                  </a:lnTo>
                  <a:lnTo>
                    <a:pt x="1779057" y="216258"/>
                  </a:lnTo>
                  <a:lnTo>
                    <a:pt x="1773302" y="214808"/>
                  </a:lnTo>
                  <a:lnTo>
                    <a:pt x="1773302" y="216258"/>
                  </a:lnTo>
                  <a:lnTo>
                    <a:pt x="1773302" y="217691"/>
                  </a:lnTo>
                  <a:lnTo>
                    <a:pt x="1773302" y="219141"/>
                  </a:lnTo>
                  <a:lnTo>
                    <a:pt x="1771843" y="219141"/>
                  </a:lnTo>
                  <a:lnTo>
                    <a:pt x="1767520" y="220575"/>
                  </a:lnTo>
                  <a:lnTo>
                    <a:pt x="1767520" y="216258"/>
                  </a:lnTo>
                  <a:cubicBezTo>
                    <a:pt x="1767051" y="217691"/>
                    <a:pt x="1766556" y="219141"/>
                    <a:pt x="1766088" y="220575"/>
                  </a:cubicBezTo>
                  <a:lnTo>
                    <a:pt x="1763196" y="224908"/>
                  </a:lnTo>
                  <a:lnTo>
                    <a:pt x="1757441" y="224908"/>
                  </a:lnTo>
                  <a:lnTo>
                    <a:pt x="1748795" y="224908"/>
                  </a:lnTo>
                  <a:cubicBezTo>
                    <a:pt x="1749263" y="224420"/>
                    <a:pt x="1749759" y="223947"/>
                    <a:pt x="1750227" y="223458"/>
                  </a:cubicBezTo>
                  <a:cubicBezTo>
                    <a:pt x="1750695" y="222497"/>
                    <a:pt x="1751190" y="221536"/>
                    <a:pt x="1751659" y="220575"/>
                  </a:cubicBezTo>
                  <a:lnTo>
                    <a:pt x="1755982" y="217691"/>
                  </a:lnTo>
                  <a:lnTo>
                    <a:pt x="1743012" y="223458"/>
                  </a:lnTo>
                  <a:lnTo>
                    <a:pt x="1734366" y="224908"/>
                  </a:lnTo>
                  <a:lnTo>
                    <a:pt x="1725719" y="223458"/>
                  </a:lnTo>
                  <a:cubicBezTo>
                    <a:pt x="1725251" y="221536"/>
                    <a:pt x="1724755" y="219614"/>
                    <a:pt x="1724287" y="217691"/>
                  </a:cubicBezTo>
                  <a:lnTo>
                    <a:pt x="1721396" y="219141"/>
                  </a:lnTo>
                  <a:lnTo>
                    <a:pt x="1719936" y="219141"/>
                  </a:lnTo>
                  <a:lnTo>
                    <a:pt x="1712749" y="214808"/>
                  </a:lnTo>
                  <a:cubicBezTo>
                    <a:pt x="1713713" y="213374"/>
                    <a:pt x="1714649" y="211924"/>
                    <a:pt x="1715613" y="210491"/>
                  </a:cubicBezTo>
                  <a:cubicBezTo>
                    <a:pt x="1717045" y="210002"/>
                    <a:pt x="1718505" y="209530"/>
                    <a:pt x="1719936" y="209041"/>
                  </a:cubicBezTo>
                  <a:lnTo>
                    <a:pt x="1732934" y="209041"/>
                  </a:lnTo>
                  <a:lnTo>
                    <a:pt x="1738689" y="209041"/>
                  </a:lnTo>
                  <a:lnTo>
                    <a:pt x="1743012" y="209041"/>
                  </a:lnTo>
                  <a:lnTo>
                    <a:pt x="1747335" y="204724"/>
                  </a:lnTo>
                  <a:lnTo>
                    <a:pt x="1747335" y="197507"/>
                  </a:lnTo>
                  <a:lnTo>
                    <a:pt x="1741580" y="201840"/>
                  </a:lnTo>
                  <a:lnTo>
                    <a:pt x="1734366" y="203274"/>
                  </a:lnTo>
                  <a:lnTo>
                    <a:pt x="1727151" y="204724"/>
                  </a:lnTo>
                  <a:lnTo>
                    <a:pt x="1718505" y="204724"/>
                  </a:lnTo>
                  <a:lnTo>
                    <a:pt x="1712749" y="204724"/>
                  </a:lnTo>
                  <a:lnTo>
                    <a:pt x="1705535" y="203274"/>
                  </a:lnTo>
                  <a:lnTo>
                    <a:pt x="1701212" y="200390"/>
                  </a:lnTo>
                  <a:cubicBezTo>
                    <a:pt x="1700716" y="198957"/>
                    <a:pt x="1700248" y="197507"/>
                    <a:pt x="1699752" y="196073"/>
                  </a:cubicBezTo>
                  <a:cubicBezTo>
                    <a:pt x="1698789" y="195112"/>
                    <a:pt x="1697852" y="194151"/>
                    <a:pt x="1696889" y="193190"/>
                  </a:cubicBezTo>
                  <a:lnTo>
                    <a:pt x="1693997" y="193190"/>
                  </a:lnTo>
                  <a:lnTo>
                    <a:pt x="1704103" y="191740"/>
                  </a:lnTo>
                  <a:lnTo>
                    <a:pt x="1693997" y="187423"/>
                  </a:lnTo>
                  <a:lnTo>
                    <a:pt x="1696889" y="185973"/>
                  </a:lnTo>
                  <a:cubicBezTo>
                    <a:pt x="1696393" y="185500"/>
                    <a:pt x="1695925" y="185011"/>
                    <a:pt x="1695429" y="184539"/>
                  </a:cubicBezTo>
                  <a:lnTo>
                    <a:pt x="1689674" y="181655"/>
                  </a:lnTo>
                  <a:cubicBezTo>
                    <a:pt x="1691106" y="181167"/>
                    <a:pt x="1692565" y="180694"/>
                    <a:pt x="1693997" y="180206"/>
                  </a:cubicBezTo>
                  <a:lnTo>
                    <a:pt x="1701212" y="180206"/>
                  </a:lnTo>
                  <a:lnTo>
                    <a:pt x="1717073" y="181655"/>
                  </a:lnTo>
                  <a:lnTo>
                    <a:pt x="1732934" y="187423"/>
                  </a:lnTo>
                  <a:lnTo>
                    <a:pt x="1740121" y="187423"/>
                  </a:lnTo>
                  <a:lnTo>
                    <a:pt x="1744472" y="187423"/>
                  </a:lnTo>
                  <a:lnTo>
                    <a:pt x="1735798" y="181655"/>
                  </a:lnTo>
                  <a:lnTo>
                    <a:pt x="1743012" y="180206"/>
                  </a:lnTo>
                  <a:lnTo>
                    <a:pt x="1748795" y="178772"/>
                  </a:lnTo>
                  <a:lnTo>
                    <a:pt x="1743012" y="178772"/>
                  </a:lnTo>
                  <a:lnTo>
                    <a:pt x="1735798" y="181655"/>
                  </a:lnTo>
                  <a:lnTo>
                    <a:pt x="1727151" y="181655"/>
                  </a:lnTo>
                  <a:lnTo>
                    <a:pt x="1721396" y="180206"/>
                  </a:lnTo>
                  <a:lnTo>
                    <a:pt x="1717073" y="177322"/>
                  </a:lnTo>
                  <a:lnTo>
                    <a:pt x="1709858" y="177322"/>
                  </a:lnTo>
                  <a:lnTo>
                    <a:pt x="1693997" y="173005"/>
                  </a:lnTo>
                  <a:cubicBezTo>
                    <a:pt x="1694465" y="172516"/>
                    <a:pt x="1694961" y="172044"/>
                    <a:pt x="1695429" y="171555"/>
                  </a:cubicBezTo>
                  <a:cubicBezTo>
                    <a:pt x="1694465" y="171083"/>
                    <a:pt x="1693529" y="170594"/>
                    <a:pt x="1692565" y="170121"/>
                  </a:cubicBezTo>
                  <a:lnTo>
                    <a:pt x="1704103" y="170121"/>
                  </a:lnTo>
                  <a:lnTo>
                    <a:pt x="1717073" y="168671"/>
                  </a:lnTo>
                  <a:lnTo>
                    <a:pt x="1709858" y="164354"/>
                  </a:lnTo>
                  <a:lnTo>
                    <a:pt x="1704103" y="162904"/>
                  </a:lnTo>
                  <a:lnTo>
                    <a:pt x="1711290" y="162904"/>
                  </a:lnTo>
                  <a:lnTo>
                    <a:pt x="1717073" y="161471"/>
                  </a:lnTo>
                  <a:lnTo>
                    <a:pt x="1725719" y="157137"/>
                  </a:lnTo>
                  <a:lnTo>
                    <a:pt x="1732934" y="157137"/>
                  </a:lnTo>
                  <a:lnTo>
                    <a:pt x="1741580" y="158587"/>
                  </a:lnTo>
                  <a:lnTo>
                    <a:pt x="1748795" y="158587"/>
                  </a:lnTo>
                  <a:lnTo>
                    <a:pt x="1755982" y="158587"/>
                  </a:lnTo>
                  <a:lnTo>
                    <a:pt x="1748795" y="157137"/>
                  </a:lnTo>
                  <a:lnTo>
                    <a:pt x="1743012" y="155704"/>
                  </a:lnTo>
                  <a:cubicBezTo>
                    <a:pt x="1741580" y="155215"/>
                    <a:pt x="1740121" y="154743"/>
                    <a:pt x="1738689" y="154254"/>
                  </a:cubicBezTo>
                  <a:lnTo>
                    <a:pt x="1744472" y="154254"/>
                  </a:lnTo>
                  <a:lnTo>
                    <a:pt x="1748795" y="152820"/>
                  </a:lnTo>
                  <a:lnTo>
                    <a:pt x="1735798" y="149937"/>
                  </a:lnTo>
                  <a:lnTo>
                    <a:pt x="1728610" y="148487"/>
                  </a:lnTo>
                  <a:lnTo>
                    <a:pt x="1732934" y="147053"/>
                  </a:lnTo>
                  <a:lnTo>
                    <a:pt x="1727151" y="148487"/>
                  </a:lnTo>
                  <a:lnTo>
                    <a:pt x="1718505" y="145603"/>
                  </a:lnTo>
                  <a:lnTo>
                    <a:pt x="1725719" y="142720"/>
                  </a:lnTo>
                  <a:lnTo>
                    <a:pt x="1721396" y="141286"/>
                  </a:lnTo>
                  <a:lnTo>
                    <a:pt x="1719936" y="141286"/>
                  </a:lnTo>
                  <a:cubicBezTo>
                    <a:pt x="1720432" y="140325"/>
                    <a:pt x="1720900" y="139364"/>
                    <a:pt x="1721396" y="138403"/>
                  </a:cubicBezTo>
                  <a:lnTo>
                    <a:pt x="1727151" y="136953"/>
                  </a:lnTo>
                  <a:lnTo>
                    <a:pt x="1731474" y="134069"/>
                  </a:lnTo>
                  <a:lnTo>
                    <a:pt x="1738689" y="138403"/>
                  </a:lnTo>
                  <a:lnTo>
                    <a:pt x="1741580" y="138403"/>
                  </a:lnTo>
                  <a:lnTo>
                    <a:pt x="1744472" y="138403"/>
                  </a:lnTo>
                  <a:cubicBezTo>
                    <a:pt x="1745903" y="137914"/>
                    <a:pt x="1747363" y="137441"/>
                    <a:pt x="1748795" y="136953"/>
                  </a:cubicBezTo>
                  <a:lnTo>
                    <a:pt x="1754550" y="136953"/>
                  </a:lnTo>
                  <a:lnTo>
                    <a:pt x="1750227" y="134069"/>
                  </a:lnTo>
                  <a:lnTo>
                    <a:pt x="1743012" y="132636"/>
                  </a:lnTo>
                  <a:lnTo>
                    <a:pt x="1754550" y="134069"/>
                  </a:lnTo>
                  <a:lnTo>
                    <a:pt x="1763196" y="134069"/>
                  </a:lnTo>
                  <a:lnTo>
                    <a:pt x="1767520" y="134069"/>
                  </a:lnTo>
                  <a:lnTo>
                    <a:pt x="1771843" y="132636"/>
                  </a:lnTo>
                  <a:lnTo>
                    <a:pt x="1771843" y="129752"/>
                  </a:lnTo>
                  <a:lnTo>
                    <a:pt x="1764656" y="126869"/>
                  </a:lnTo>
                  <a:lnTo>
                    <a:pt x="1758873" y="126869"/>
                  </a:lnTo>
                  <a:lnTo>
                    <a:pt x="1754550" y="126869"/>
                  </a:lnTo>
                  <a:lnTo>
                    <a:pt x="1743012" y="122535"/>
                  </a:lnTo>
                  <a:cubicBezTo>
                    <a:pt x="1743508" y="121574"/>
                    <a:pt x="1743976" y="120613"/>
                    <a:pt x="1744472" y="119652"/>
                  </a:cubicBezTo>
                  <a:close/>
                  <a:moveTo>
                    <a:pt x="2021285" y="83618"/>
                  </a:moveTo>
                  <a:lnTo>
                    <a:pt x="2028464" y="85066"/>
                  </a:lnTo>
                  <a:lnTo>
                    <a:pt x="2022706" y="83618"/>
                  </a:lnTo>
                  <a:close/>
                  <a:moveTo>
                    <a:pt x="2835829" y="49017"/>
                  </a:moveTo>
                  <a:lnTo>
                    <a:pt x="2844479" y="49017"/>
                  </a:lnTo>
                  <a:lnTo>
                    <a:pt x="2854571" y="49017"/>
                  </a:lnTo>
                  <a:lnTo>
                    <a:pt x="2863221" y="51899"/>
                  </a:lnTo>
                  <a:lnTo>
                    <a:pt x="2874755" y="54785"/>
                  </a:lnTo>
                  <a:lnTo>
                    <a:pt x="2884847" y="60549"/>
                  </a:lnTo>
                  <a:lnTo>
                    <a:pt x="2893497" y="69199"/>
                  </a:lnTo>
                  <a:lnTo>
                    <a:pt x="2886289" y="70642"/>
                  </a:lnTo>
                  <a:lnTo>
                    <a:pt x="2883405" y="72085"/>
                  </a:lnTo>
                  <a:cubicBezTo>
                    <a:pt x="2882922" y="73528"/>
                    <a:pt x="2882446" y="74967"/>
                    <a:pt x="2881964" y="76410"/>
                  </a:cubicBezTo>
                  <a:lnTo>
                    <a:pt x="2887730" y="83617"/>
                  </a:lnTo>
                  <a:lnTo>
                    <a:pt x="2881964" y="83617"/>
                  </a:lnTo>
                  <a:lnTo>
                    <a:pt x="2871872" y="79292"/>
                  </a:lnTo>
                  <a:lnTo>
                    <a:pt x="2863221" y="76410"/>
                  </a:lnTo>
                  <a:lnTo>
                    <a:pt x="2856013" y="72085"/>
                  </a:lnTo>
                  <a:lnTo>
                    <a:pt x="2851688" y="72085"/>
                  </a:lnTo>
                  <a:lnTo>
                    <a:pt x="2844479" y="70642"/>
                  </a:lnTo>
                  <a:lnTo>
                    <a:pt x="2837271" y="67760"/>
                  </a:lnTo>
                  <a:lnTo>
                    <a:pt x="2831504" y="60549"/>
                  </a:lnTo>
                  <a:lnTo>
                    <a:pt x="2821412" y="53342"/>
                  </a:lnTo>
                  <a:close/>
                  <a:moveTo>
                    <a:pt x="2254841" y="28833"/>
                  </a:moveTo>
                  <a:lnTo>
                    <a:pt x="2267776" y="30280"/>
                  </a:lnTo>
                  <a:lnTo>
                    <a:pt x="2267776" y="36034"/>
                  </a:lnTo>
                  <a:cubicBezTo>
                    <a:pt x="2269198" y="36517"/>
                    <a:pt x="2270691" y="36999"/>
                    <a:pt x="2272112" y="37481"/>
                  </a:cubicBezTo>
                  <a:lnTo>
                    <a:pt x="2277869" y="38929"/>
                  </a:lnTo>
                  <a:lnTo>
                    <a:pt x="2285119" y="38929"/>
                  </a:lnTo>
                  <a:lnTo>
                    <a:pt x="2270691" y="33174"/>
                  </a:lnTo>
                  <a:lnTo>
                    <a:pt x="2283626" y="28833"/>
                  </a:lnTo>
                  <a:lnTo>
                    <a:pt x="2290876" y="28833"/>
                  </a:lnTo>
                  <a:lnTo>
                    <a:pt x="2296633" y="28833"/>
                  </a:lnTo>
                  <a:lnTo>
                    <a:pt x="2313905" y="31727"/>
                  </a:lnTo>
                  <a:lnTo>
                    <a:pt x="2318240" y="31727"/>
                  </a:lnTo>
                  <a:cubicBezTo>
                    <a:pt x="2317743" y="32210"/>
                    <a:pt x="2317316" y="32692"/>
                    <a:pt x="2316819" y="33174"/>
                  </a:cubicBezTo>
                  <a:lnTo>
                    <a:pt x="2325490" y="33174"/>
                  </a:lnTo>
                  <a:lnTo>
                    <a:pt x="2335583" y="33174"/>
                  </a:lnTo>
                  <a:lnTo>
                    <a:pt x="2347097" y="36034"/>
                  </a:lnTo>
                  <a:lnTo>
                    <a:pt x="2357190" y="36034"/>
                  </a:lnTo>
                  <a:lnTo>
                    <a:pt x="2373040" y="36034"/>
                  </a:lnTo>
                  <a:lnTo>
                    <a:pt x="2380219" y="37481"/>
                  </a:lnTo>
                  <a:lnTo>
                    <a:pt x="2388890" y="38929"/>
                  </a:lnTo>
                  <a:cubicBezTo>
                    <a:pt x="2387966" y="40858"/>
                    <a:pt x="2386971" y="42753"/>
                    <a:pt x="2386047" y="44683"/>
                  </a:cubicBezTo>
                  <a:lnTo>
                    <a:pt x="2385470" y="44969"/>
                  </a:lnTo>
                  <a:lnTo>
                    <a:pt x="2371618" y="46130"/>
                  </a:lnTo>
                  <a:lnTo>
                    <a:pt x="2354276" y="49024"/>
                  </a:lnTo>
                  <a:lnTo>
                    <a:pt x="2349940" y="49024"/>
                  </a:lnTo>
                  <a:lnTo>
                    <a:pt x="2342762" y="51884"/>
                  </a:lnTo>
                  <a:cubicBezTo>
                    <a:pt x="2341340" y="52849"/>
                    <a:pt x="2339847" y="53814"/>
                    <a:pt x="2338426" y="54779"/>
                  </a:cubicBezTo>
                  <a:lnTo>
                    <a:pt x="2354276" y="49024"/>
                  </a:lnTo>
                  <a:lnTo>
                    <a:pt x="2364369" y="49024"/>
                  </a:lnTo>
                  <a:lnTo>
                    <a:pt x="2373040" y="49024"/>
                  </a:lnTo>
                  <a:lnTo>
                    <a:pt x="2380219" y="47577"/>
                  </a:lnTo>
                  <a:lnTo>
                    <a:pt x="2385470" y="44969"/>
                  </a:lnTo>
                  <a:lnTo>
                    <a:pt x="2388890" y="44683"/>
                  </a:lnTo>
                  <a:lnTo>
                    <a:pt x="2409075" y="46130"/>
                  </a:lnTo>
                  <a:lnTo>
                    <a:pt x="2411989" y="46130"/>
                  </a:lnTo>
                  <a:cubicBezTo>
                    <a:pt x="2412487" y="45648"/>
                    <a:pt x="2412913" y="45165"/>
                    <a:pt x="2413411" y="44683"/>
                  </a:cubicBezTo>
                  <a:cubicBezTo>
                    <a:pt x="2415330" y="43236"/>
                    <a:pt x="2417249" y="41823"/>
                    <a:pt x="2419168" y="40376"/>
                  </a:cubicBezTo>
                  <a:lnTo>
                    <a:pt x="2423504" y="40376"/>
                  </a:lnTo>
                  <a:cubicBezTo>
                    <a:pt x="2424499" y="40858"/>
                    <a:pt x="2425423" y="41341"/>
                    <a:pt x="2426418" y="41823"/>
                  </a:cubicBezTo>
                  <a:cubicBezTo>
                    <a:pt x="2427839" y="42788"/>
                    <a:pt x="2429261" y="43718"/>
                    <a:pt x="2430682" y="44683"/>
                  </a:cubicBezTo>
                  <a:cubicBezTo>
                    <a:pt x="2431677" y="45165"/>
                    <a:pt x="2432601" y="45648"/>
                    <a:pt x="2433597" y="46130"/>
                  </a:cubicBezTo>
                  <a:lnTo>
                    <a:pt x="2439354" y="44683"/>
                  </a:lnTo>
                  <a:cubicBezTo>
                    <a:pt x="2440775" y="43718"/>
                    <a:pt x="2442268" y="42788"/>
                    <a:pt x="2443689" y="41823"/>
                  </a:cubicBezTo>
                  <a:cubicBezTo>
                    <a:pt x="2445111" y="41341"/>
                    <a:pt x="2446603" y="40858"/>
                    <a:pt x="2448025" y="40376"/>
                  </a:cubicBezTo>
                  <a:cubicBezTo>
                    <a:pt x="2448522" y="40858"/>
                    <a:pt x="2448949" y="41341"/>
                    <a:pt x="2449446" y="41823"/>
                  </a:cubicBezTo>
                  <a:cubicBezTo>
                    <a:pt x="2450442" y="42788"/>
                    <a:pt x="2451366" y="43718"/>
                    <a:pt x="2452361" y="44683"/>
                  </a:cubicBezTo>
                  <a:lnTo>
                    <a:pt x="2458118" y="47577"/>
                  </a:lnTo>
                  <a:lnTo>
                    <a:pt x="2450868" y="49024"/>
                  </a:lnTo>
                  <a:lnTo>
                    <a:pt x="2458118" y="53331"/>
                  </a:lnTo>
                  <a:cubicBezTo>
                    <a:pt x="2460961" y="55261"/>
                    <a:pt x="2463875" y="57190"/>
                    <a:pt x="2466718" y="59120"/>
                  </a:cubicBezTo>
                  <a:cubicBezTo>
                    <a:pt x="2465794" y="60085"/>
                    <a:pt x="2464799" y="61015"/>
                    <a:pt x="2463875" y="61980"/>
                  </a:cubicBezTo>
                  <a:lnTo>
                    <a:pt x="2458118" y="63427"/>
                  </a:lnTo>
                  <a:lnTo>
                    <a:pt x="2466718" y="61980"/>
                  </a:lnTo>
                  <a:lnTo>
                    <a:pt x="2475389" y="60567"/>
                  </a:lnTo>
                  <a:lnTo>
                    <a:pt x="2482639" y="59120"/>
                  </a:lnTo>
                  <a:cubicBezTo>
                    <a:pt x="2483563" y="59602"/>
                    <a:pt x="2484558" y="60085"/>
                    <a:pt x="2485482" y="60567"/>
                  </a:cubicBezTo>
                  <a:cubicBezTo>
                    <a:pt x="2484060" y="61050"/>
                    <a:pt x="2482568" y="61498"/>
                    <a:pt x="2481146" y="61980"/>
                  </a:cubicBezTo>
                  <a:cubicBezTo>
                    <a:pt x="2483065" y="61498"/>
                    <a:pt x="2484984" y="61050"/>
                    <a:pt x="2486903" y="60567"/>
                  </a:cubicBezTo>
                  <a:lnTo>
                    <a:pt x="2494153" y="59120"/>
                  </a:lnTo>
                  <a:lnTo>
                    <a:pt x="2501332" y="61980"/>
                  </a:lnTo>
                  <a:cubicBezTo>
                    <a:pt x="2502753" y="62462"/>
                    <a:pt x="2504246" y="62945"/>
                    <a:pt x="2505667" y="63427"/>
                  </a:cubicBezTo>
                  <a:cubicBezTo>
                    <a:pt x="2507089" y="64874"/>
                    <a:pt x="2508582" y="66321"/>
                    <a:pt x="2510003" y="67769"/>
                  </a:cubicBezTo>
                  <a:lnTo>
                    <a:pt x="2510003" y="70628"/>
                  </a:lnTo>
                  <a:lnTo>
                    <a:pt x="2510003" y="74970"/>
                  </a:lnTo>
                  <a:lnTo>
                    <a:pt x="2501332" y="79277"/>
                  </a:lnTo>
                  <a:lnTo>
                    <a:pt x="2485482" y="85066"/>
                  </a:lnTo>
                  <a:lnTo>
                    <a:pt x="2465296" y="92267"/>
                  </a:lnTo>
                  <a:lnTo>
                    <a:pt x="2443689" y="98021"/>
                  </a:lnTo>
                  <a:lnTo>
                    <a:pt x="2400404" y="102363"/>
                  </a:lnTo>
                  <a:lnTo>
                    <a:pt x="2410497" y="103810"/>
                  </a:lnTo>
                  <a:lnTo>
                    <a:pt x="2387468" y="106670"/>
                  </a:lnTo>
                  <a:lnTo>
                    <a:pt x="2362947" y="108117"/>
                  </a:lnTo>
                  <a:lnTo>
                    <a:pt x="2352854" y="109564"/>
                  </a:lnTo>
                  <a:lnTo>
                    <a:pt x="2347097" y="109564"/>
                  </a:lnTo>
                  <a:lnTo>
                    <a:pt x="2339847" y="108117"/>
                  </a:lnTo>
                  <a:cubicBezTo>
                    <a:pt x="2337004" y="106187"/>
                    <a:pt x="2334090" y="104292"/>
                    <a:pt x="2331247" y="102363"/>
                  </a:cubicBezTo>
                  <a:lnTo>
                    <a:pt x="2326911" y="102363"/>
                  </a:lnTo>
                  <a:lnTo>
                    <a:pt x="2322576" y="100916"/>
                  </a:lnTo>
                  <a:cubicBezTo>
                    <a:pt x="2323571" y="101398"/>
                    <a:pt x="2324495" y="101880"/>
                    <a:pt x="2325490" y="102363"/>
                  </a:cubicBezTo>
                  <a:lnTo>
                    <a:pt x="2326911" y="102363"/>
                  </a:lnTo>
                  <a:lnTo>
                    <a:pt x="2331247" y="103810"/>
                  </a:lnTo>
                  <a:cubicBezTo>
                    <a:pt x="2334588" y="106222"/>
                    <a:pt x="2337999" y="108599"/>
                    <a:pt x="2341340" y="111011"/>
                  </a:cubicBezTo>
                  <a:lnTo>
                    <a:pt x="2332669" y="111011"/>
                  </a:lnTo>
                  <a:lnTo>
                    <a:pt x="2341340" y="113906"/>
                  </a:lnTo>
                  <a:lnTo>
                    <a:pt x="2347097" y="113906"/>
                  </a:lnTo>
                  <a:lnTo>
                    <a:pt x="2357190" y="111011"/>
                  </a:lnTo>
                  <a:lnTo>
                    <a:pt x="2370126" y="108117"/>
                  </a:lnTo>
                  <a:lnTo>
                    <a:pt x="2377376" y="109564"/>
                  </a:lnTo>
                  <a:lnTo>
                    <a:pt x="2384554" y="111011"/>
                  </a:lnTo>
                  <a:lnTo>
                    <a:pt x="2342762" y="122554"/>
                  </a:lnTo>
                  <a:lnTo>
                    <a:pt x="2323998" y="125414"/>
                  </a:lnTo>
                  <a:lnTo>
                    <a:pt x="2302390" y="129755"/>
                  </a:lnTo>
                  <a:lnTo>
                    <a:pt x="2311062" y="131203"/>
                  </a:lnTo>
                  <a:lnTo>
                    <a:pt x="2303812" y="132650"/>
                  </a:lnTo>
                  <a:lnTo>
                    <a:pt x="2323998" y="129755"/>
                  </a:lnTo>
                  <a:lnTo>
                    <a:pt x="2341340" y="125414"/>
                  </a:lnTo>
                  <a:lnTo>
                    <a:pt x="2357190" y="119660"/>
                  </a:lnTo>
                  <a:lnTo>
                    <a:pt x="2374461" y="116765"/>
                  </a:lnTo>
                  <a:lnTo>
                    <a:pt x="2391804" y="115318"/>
                  </a:lnTo>
                  <a:lnTo>
                    <a:pt x="2407654" y="111011"/>
                  </a:lnTo>
                  <a:cubicBezTo>
                    <a:pt x="2409075" y="110529"/>
                    <a:pt x="2410568" y="110046"/>
                    <a:pt x="2411989" y="109564"/>
                  </a:cubicBezTo>
                  <a:lnTo>
                    <a:pt x="2417747" y="109564"/>
                  </a:lnTo>
                  <a:lnTo>
                    <a:pt x="2424925" y="109564"/>
                  </a:lnTo>
                  <a:lnTo>
                    <a:pt x="2432175" y="115318"/>
                  </a:lnTo>
                  <a:cubicBezTo>
                    <a:pt x="2430754" y="116283"/>
                    <a:pt x="2429261" y="117248"/>
                    <a:pt x="2427839" y="118213"/>
                  </a:cubicBezTo>
                  <a:cubicBezTo>
                    <a:pt x="2426844" y="118695"/>
                    <a:pt x="2425920" y="119177"/>
                    <a:pt x="2424925" y="119660"/>
                  </a:cubicBezTo>
                  <a:lnTo>
                    <a:pt x="2413411" y="124001"/>
                  </a:lnTo>
                  <a:lnTo>
                    <a:pt x="2403318" y="125414"/>
                  </a:lnTo>
                  <a:lnTo>
                    <a:pt x="2393225" y="129755"/>
                  </a:lnTo>
                  <a:lnTo>
                    <a:pt x="2373040" y="138404"/>
                  </a:lnTo>
                  <a:lnTo>
                    <a:pt x="2354276" y="147052"/>
                  </a:lnTo>
                  <a:lnTo>
                    <a:pt x="2335583" y="155701"/>
                  </a:lnTo>
                  <a:cubicBezTo>
                    <a:pt x="2330323" y="159078"/>
                    <a:pt x="2324993" y="162420"/>
                    <a:pt x="2319733" y="165797"/>
                  </a:cubicBezTo>
                  <a:cubicBezTo>
                    <a:pt x="2317814" y="167244"/>
                    <a:pt x="2315824" y="168657"/>
                    <a:pt x="2313905" y="170104"/>
                  </a:cubicBezTo>
                  <a:lnTo>
                    <a:pt x="2309640" y="170104"/>
                  </a:lnTo>
                  <a:cubicBezTo>
                    <a:pt x="2307721" y="169621"/>
                    <a:pt x="2305731" y="169173"/>
                    <a:pt x="2303812" y="168691"/>
                  </a:cubicBezTo>
                  <a:cubicBezTo>
                    <a:pt x="2300969" y="166761"/>
                    <a:pt x="2298055" y="164832"/>
                    <a:pt x="2295212" y="162902"/>
                  </a:cubicBezTo>
                  <a:cubicBezTo>
                    <a:pt x="2294217" y="162420"/>
                    <a:pt x="2293293" y="161938"/>
                    <a:pt x="2292298" y="161455"/>
                  </a:cubicBezTo>
                  <a:lnTo>
                    <a:pt x="2287962" y="161455"/>
                  </a:lnTo>
                  <a:cubicBezTo>
                    <a:pt x="2289384" y="162420"/>
                    <a:pt x="2290876" y="163385"/>
                    <a:pt x="2292298" y="164350"/>
                  </a:cubicBezTo>
                  <a:cubicBezTo>
                    <a:pt x="2293293" y="165797"/>
                    <a:pt x="2294217" y="167244"/>
                    <a:pt x="2295212" y="168691"/>
                  </a:cubicBezTo>
                  <a:cubicBezTo>
                    <a:pt x="2297131" y="170138"/>
                    <a:pt x="2299050" y="171551"/>
                    <a:pt x="2300969" y="172998"/>
                  </a:cubicBezTo>
                  <a:cubicBezTo>
                    <a:pt x="2301893" y="173963"/>
                    <a:pt x="2302888" y="174928"/>
                    <a:pt x="2303812" y="175892"/>
                  </a:cubicBezTo>
                  <a:cubicBezTo>
                    <a:pt x="2303314" y="176857"/>
                    <a:pt x="2302888" y="177788"/>
                    <a:pt x="2302390" y="178752"/>
                  </a:cubicBezTo>
                  <a:lnTo>
                    <a:pt x="2300969" y="178752"/>
                  </a:lnTo>
                  <a:lnTo>
                    <a:pt x="2293719" y="178752"/>
                  </a:lnTo>
                  <a:lnTo>
                    <a:pt x="2286540" y="178752"/>
                  </a:lnTo>
                  <a:lnTo>
                    <a:pt x="2279362" y="178752"/>
                  </a:lnTo>
                  <a:lnTo>
                    <a:pt x="2273534" y="180199"/>
                  </a:lnTo>
                  <a:lnTo>
                    <a:pt x="2267776" y="180199"/>
                  </a:lnTo>
                  <a:lnTo>
                    <a:pt x="2251927" y="177340"/>
                  </a:lnTo>
                  <a:cubicBezTo>
                    <a:pt x="2255267" y="178787"/>
                    <a:pt x="2258679" y="180199"/>
                    <a:pt x="2262019" y="181647"/>
                  </a:cubicBezTo>
                  <a:lnTo>
                    <a:pt x="2256262" y="181647"/>
                  </a:lnTo>
                  <a:cubicBezTo>
                    <a:pt x="2254841" y="182611"/>
                    <a:pt x="2253348" y="183576"/>
                    <a:pt x="2251927" y="184541"/>
                  </a:cubicBezTo>
                  <a:lnTo>
                    <a:pt x="2263441" y="184541"/>
                  </a:lnTo>
                  <a:lnTo>
                    <a:pt x="2276448" y="181647"/>
                  </a:lnTo>
                  <a:lnTo>
                    <a:pt x="2283626" y="180199"/>
                  </a:lnTo>
                  <a:cubicBezTo>
                    <a:pt x="2284621" y="180682"/>
                    <a:pt x="2285545" y="181164"/>
                    <a:pt x="2286540" y="181647"/>
                  </a:cubicBezTo>
                  <a:cubicBezTo>
                    <a:pt x="2288957" y="183094"/>
                    <a:pt x="2291303" y="184541"/>
                    <a:pt x="2293719" y="185988"/>
                  </a:cubicBezTo>
                  <a:cubicBezTo>
                    <a:pt x="2293222" y="186470"/>
                    <a:pt x="2292795" y="186953"/>
                    <a:pt x="2292298" y="187435"/>
                  </a:cubicBezTo>
                  <a:cubicBezTo>
                    <a:pt x="2291800" y="187918"/>
                    <a:pt x="2291374" y="188366"/>
                    <a:pt x="2290876" y="188848"/>
                  </a:cubicBezTo>
                  <a:lnTo>
                    <a:pt x="2285119" y="188848"/>
                  </a:lnTo>
                  <a:lnTo>
                    <a:pt x="2279362" y="191742"/>
                  </a:lnTo>
                  <a:lnTo>
                    <a:pt x="2277869" y="191742"/>
                  </a:lnTo>
                  <a:cubicBezTo>
                    <a:pt x="2276448" y="192225"/>
                    <a:pt x="2274955" y="192707"/>
                    <a:pt x="2273534" y="193189"/>
                  </a:cubicBezTo>
                  <a:lnTo>
                    <a:pt x="2279362" y="193189"/>
                  </a:lnTo>
                  <a:lnTo>
                    <a:pt x="2285119" y="196084"/>
                  </a:lnTo>
                  <a:lnTo>
                    <a:pt x="2276448" y="200391"/>
                  </a:lnTo>
                  <a:lnTo>
                    <a:pt x="2264933" y="204732"/>
                  </a:lnTo>
                  <a:lnTo>
                    <a:pt x="2254841" y="204732"/>
                  </a:lnTo>
                  <a:lnTo>
                    <a:pt x="2247591" y="204732"/>
                  </a:lnTo>
                  <a:lnTo>
                    <a:pt x="2240412" y="203285"/>
                  </a:lnTo>
                  <a:cubicBezTo>
                    <a:pt x="2239417" y="200873"/>
                    <a:pt x="2238493" y="198496"/>
                    <a:pt x="2237498" y="196084"/>
                  </a:cubicBezTo>
                  <a:lnTo>
                    <a:pt x="2231741" y="196084"/>
                  </a:lnTo>
                  <a:lnTo>
                    <a:pt x="2225984" y="196084"/>
                  </a:lnTo>
                  <a:lnTo>
                    <a:pt x="2215891" y="194637"/>
                  </a:lnTo>
                  <a:lnTo>
                    <a:pt x="2205798" y="193189"/>
                  </a:lnTo>
                  <a:cubicBezTo>
                    <a:pt x="2204377" y="193672"/>
                    <a:pt x="2202884" y="194154"/>
                    <a:pt x="2201463" y="194637"/>
                  </a:cubicBezTo>
                  <a:cubicBezTo>
                    <a:pt x="2200539" y="195601"/>
                    <a:pt x="2199544" y="196532"/>
                    <a:pt x="2198620" y="197497"/>
                  </a:cubicBezTo>
                  <a:lnTo>
                    <a:pt x="2210134" y="197497"/>
                  </a:lnTo>
                  <a:lnTo>
                    <a:pt x="2217313" y="197497"/>
                  </a:lnTo>
                  <a:lnTo>
                    <a:pt x="2224562" y="200391"/>
                  </a:lnTo>
                  <a:lnTo>
                    <a:pt x="2230319" y="201838"/>
                  </a:lnTo>
                  <a:cubicBezTo>
                    <a:pt x="2230817" y="202803"/>
                    <a:pt x="2231243" y="203768"/>
                    <a:pt x="2231741" y="204732"/>
                  </a:cubicBezTo>
                  <a:cubicBezTo>
                    <a:pt x="2232239" y="205697"/>
                    <a:pt x="2232665" y="206627"/>
                    <a:pt x="2233162" y="207592"/>
                  </a:cubicBezTo>
                  <a:lnTo>
                    <a:pt x="2233162" y="209039"/>
                  </a:lnTo>
                  <a:cubicBezTo>
                    <a:pt x="2232239" y="210004"/>
                    <a:pt x="2231243" y="210969"/>
                    <a:pt x="2230319" y="211934"/>
                  </a:cubicBezTo>
                  <a:lnTo>
                    <a:pt x="2225984" y="211934"/>
                  </a:lnTo>
                  <a:lnTo>
                    <a:pt x="2210134" y="214794"/>
                  </a:lnTo>
                  <a:lnTo>
                    <a:pt x="2195705" y="217688"/>
                  </a:lnTo>
                  <a:lnTo>
                    <a:pt x="2185613" y="217688"/>
                  </a:lnTo>
                  <a:lnTo>
                    <a:pt x="2171184" y="217688"/>
                  </a:lnTo>
                  <a:lnTo>
                    <a:pt x="2164235" y="216367"/>
                  </a:lnTo>
                  <a:lnTo>
                    <a:pt x="2161092" y="214794"/>
                  </a:lnTo>
                  <a:lnTo>
                    <a:pt x="2155954" y="214794"/>
                  </a:lnTo>
                  <a:lnTo>
                    <a:pt x="2140906" y="211934"/>
                  </a:lnTo>
                  <a:lnTo>
                    <a:pt x="2148156" y="214794"/>
                  </a:lnTo>
                  <a:lnTo>
                    <a:pt x="2155334" y="214794"/>
                  </a:lnTo>
                  <a:lnTo>
                    <a:pt x="2155954" y="214794"/>
                  </a:lnTo>
                  <a:lnTo>
                    <a:pt x="2164235" y="216367"/>
                  </a:lnTo>
                  <a:lnTo>
                    <a:pt x="2169763" y="219135"/>
                  </a:lnTo>
                  <a:lnTo>
                    <a:pt x="2164006" y="220582"/>
                  </a:lnTo>
                  <a:lnTo>
                    <a:pt x="2156756" y="220582"/>
                  </a:lnTo>
                  <a:lnTo>
                    <a:pt x="2148156" y="217688"/>
                  </a:lnTo>
                  <a:lnTo>
                    <a:pt x="2139484" y="214794"/>
                  </a:lnTo>
                  <a:lnTo>
                    <a:pt x="2139484" y="216241"/>
                  </a:lnTo>
                  <a:lnTo>
                    <a:pt x="2139484" y="217688"/>
                  </a:lnTo>
                  <a:cubicBezTo>
                    <a:pt x="2139982" y="218653"/>
                    <a:pt x="2140408" y="219617"/>
                    <a:pt x="2140906" y="220582"/>
                  </a:cubicBezTo>
                  <a:lnTo>
                    <a:pt x="2139484" y="220582"/>
                  </a:lnTo>
                  <a:lnTo>
                    <a:pt x="2122213" y="219135"/>
                  </a:lnTo>
                  <a:lnTo>
                    <a:pt x="2132306" y="223477"/>
                  </a:lnTo>
                  <a:cubicBezTo>
                    <a:pt x="2133727" y="223959"/>
                    <a:pt x="2135149" y="224407"/>
                    <a:pt x="2136570" y="224889"/>
                  </a:cubicBezTo>
                  <a:cubicBezTo>
                    <a:pt x="2136073" y="225372"/>
                    <a:pt x="2135646" y="225854"/>
                    <a:pt x="2135149" y="226336"/>
                  </a:cubicBezTo>
                  <a:lnTo>
                    <a:pt x="2150999" y="224889"/>
                  </a:lnTo>
                  <a:lnTo>
                    <a:pt x="2168341" y="224889"/>
                  </a:lnTo>
                  <a:lnTo>
                    <a:pt x="2202955" y="226336"/>
                  </a:lnTo>
                  <a:cubicBezTo>
                    <a:pt x="2201534" y="226819"/>
                    <a:pt x="2200041" y="227301"/>
                    <a:pt x="2198620" y="227784"/>
                  </a:cubicBezTo>
                  <a:cubicBezTo>
                    <a:pt x="2201036" y="230196"/>
                    <a:pt x="2203382" y="232573"/>
                    <a:pt x="2205798" y="234985"/>
                  </a:cubicBezTo>
                  <a:cubicBezTo>
                    <a:pt x="2204377" y="235467"/>
                    <a:pt x="2202884" y="235950"/>
                    <a:pt x="2201463" y="236432"/>
                  </a:cubicBezTo>
                  <a:cubicBezTo>
                    <a:pt x="2200539" y="237397"/>
                    <a:pt x="2199544" y="238362"/>
                    <a:pt x="2198620" y="239326"/>
                  </a:cubicBezTo>
                  <a:lnTo>
                    <a:pt x="2187034" y="236432"/>
                  </a:lnTo>
                  <a:lnTo>
                    <a:pt x="2175520" y="232125"/>
                  </a:lnTo>
                  <a:lnTo>
                    <a:pt x="2162584" y="227784"/>
                  </a:lnTo>
                  <a:lnTo>
                    <a:pt x="2152491" y="227784"/>
                  </a:lnTo>
                  <a:lnTo>
                    <a:pt x="2140906" y="227784"/>
                  </a:lnTo>
                  <a:lnTo>
                    <a:pt x="2129392" y="227784"/>
                  </a:lnTo>
                  <a:lnTo>
                    <a:pt x="2117877" y="227784"/>
                  </a:lnTo>
                  <a:lnTo>
                    <a:pt x="2130813" y="230678"/>
                  </a:lnTo>
                  <a:lnTo>
                    <a:pt x="2140906" y="230678"/>
                  </a:lnTo>
                  <a:lnTo>
                    <a:pt x="2153913" y="230678"/>
                  </a:lnTo>
                  <a:lnTo>
                    <a:pt x="2166849" y="233538"/>
                  </a:lnTo>
                  <a:lnTo>
                    <a:pt x="2162584" y="234985"/>
                  </a:lnTo>
                  <a:lnTo>
                    <a:pt x="2155334" y="236432"/>
                  </a:lnTo>
                  <a:lnTo>
                    <a:pt x="2140906" y="234985"/>
                  </a:lnTo>
                  <a:lnTo>
                    <a:pt x="2122213" y="234985"/>
                  </a:lnTo>
                  <a:lnTo>
                    <a:pt x="2129392" y="236432"/>
                  </a:lnTo>
                  <a:cubicBezTo>
                    <a:pt x="2127473" y="238362"/>
                    <a:pt x="2125554" y="240257"/>
                    <a:pt x="2123635" y="242186"/>
                  </a:cubicBezTo>
                  <a:lnTo>
                    <a:pt x="2117877" y="246528"/>
                  </a:lnTo>
                  <a:lnTo>
                    <a:pt x="2125056" y="246528"/>
                  </a:lnTo>
                  <a:lnTo>
                    <a:pt x="2130813" y="243633"/>
                  </a:lnTo>
                  <a:lnTo>
                    <a:pt x="2143820" y="239326"/>
                  </a:lnTo>
                  <a:cubicBezTo>
                    <a:pt x="2145242" y="238362"/>
                    <a:pt x="2146734" y="237397"/>
                    <a:pt x="2148156" y="236432"/>
                  </a:cubicBezTo>
                  <a:lnTo>
                    <a:pt x="2155334" y="236432"/>
                  </a:lnTo>
                  <a:lnTo>
                    <a:pt x="2164006" y="236432"/>
                  </a:lnTo>
                  <a:lnTo>
                    <a:pt x="2174098" y="239326"/>
                  </a:lnTo>
                  <a:cubicBezTo>
                    <a:pt x="2173103" y="239809"/>
                    <a:pt x="2172179" y="240291"/>
                    <a:pt x="2171184" y="240774"/>
                  </a:cubicBezTo>
                  <a:cubicBezTo>
                    <a:pt x="2170260" y="241256"/>
                    <a:pt x="2169265" y="241704"/>
                    <a:pt x="2168341" y="242186"/>
                  </a:cubicBezTo>
                  <a:lnTo>
                    <a:pt x="2161092" y="243633"/>
                  </a:lnTo>
                  <a:lnTo>
                    <a:pt x="2176941" y="242186"/>
                  </a:lnTo>
                  <a:lnTo>
                    <a:pt x="2187034" y="242186"/>
                  </a:lnTo>
                  <a:lnTo>
                    <a:pt x="2198620" y="246528"/>
                  </a:lnTo>
                  <a:cubicBezTo>
                    <a:pt x="2197625" y="247010"/>
                    <a:pt x="2196701" y="247493"/>
                    <a:pt x="2195705" y="247975"/>
                  </a:cubicBezTo>
                  <a:lnTo>
                    <a:pt x="2195705" y="250869"/>
                  </a:lnTo>
                  <a:lnTo>
                    <a:pt x="2195705" y="258071"/>
                  </a:lnTo>
                  <a:cubicBezTo>
                    <a:pt x="2195208" y="258553"/>
                    <a:pt x="2194782" y="259035"/>
                    <a:pt x="2194284" y="259518"/>
                  </a:cubicBezTo>
                  <a:lnTo>
                    <a:pt x="2192862" y="259518"/>
                  </a:lnTo>
                  <a:cubicBezTo>
                    <a:pt x="2190943" y="260483"/>
                    <a:pt x="2188953" y="261413"/>
                    <a:pt x="2187034" y="262378"/>
                  </a:cubicBezTo>
                  <a:lnTo>
                    <a:pt x="2171184" y="262378"/>
                  </a:lnTo>
                  <a:lnTo>
                    <a:pt x="2155334" y="262378"/>
                  </a:lnTo>
                  <a:lnTo>
                    <a:pt x="2164006" y="263825"/>
                  </a:lnTo>
                  <a:lnTo>
                    <a:pt x="2171184" y="263825"/>
                  </a:lnTo>
                  <a:lnTo>
                    <a:pt x="2179856" y="265272"/>
                  </a:lnTo>
                  <a:cubicBezTo>
                    <a:pt x="2183196" y="266719"/>
                    <a:pt x="2186608" y="268132"/>
                    <a:pt x="2189948" y="269579"/>
                  </a:cubicBezTo>
                  <a:lnTo>
                    <a:pt x="2189948" y="272473"/>
                  </a:lnTo>
                  <a:cubicBezTo>
                    <a:pt x="2188527" y="273921"/>
                    <a:pt x="2187034" y="275368"/>
                    <a:pt x="2185613" y="276815"/>
                  </a:cubicBezTo>
                  <a:cubicBezTo>
                    <a:pt x="2183694" y="277297"/>
                    <a:pt x="2181775" y="277745"/>
                    <a:pt x="2179856" y="278228"/>
                  </a:cubicBezTo>
                  <a:lnTo>
                    <a:pt x="2174098" y="278228"/>
                  </a:lnTo>
                  <a:lnTo>
                    <a:pt x="2161092" y="278228"/>
                  </a:lnTo>
                  <a:lnTo>
                    <a:pt x="2150999" y="276815"/>
                  </a:lnTo>
                  <a:cubicBezTo>
                    <a:pt x="2152918" y="277780"/>
                    <a:pt x="2154837" y="278710"/>
                    <a:pt x="2156756" y="279675"/>
                  </a:cubicBezTo>
                  <a:lnTo>
                    <a:pt x="2164006" y="281122"/>
                  </a:lnTo>
                  <a:lnTo>
                    <a:pt x="2175520" y="281122"/>
                  </a:lnTo>
                  <a:lnTo>
                    <a:pt x="2175520" y="285463"/>
                  </a:lnTo>
                  <a:cubicBezTo>
                    <a:pt x="2174098" y="285946"/>
                    <a:pt x="2172606" y="286428"/>
                    <a:pt x="2171184" y="286911"/>
                  </a:cubicBezTo>
                  <a:lnTo>
                    <a:pt x="2168341" y="286911"/>
                  </a:lnTo>
                  <a:lnTo>
                    <a:pt x="2162584" y="286911"/>
                  </a:lnTo>
                  <a:lnTo>
                    <a:pt x="2159670" y="286911"/>
                  </a:lnTo>
                  <a:cubicBezTo>
                    <a:pt x="2158248" y="287393"/>
                    <a:pt x="2156756" y="287841"/>
                    <a:pt x="2155334" y="288323"/>
                  </a:cubicBezTo>
                  <a:cubicBezTo>
                    <a:pt x="2154410" y="288806"/>
                    <a:pt x="2153415" y="289288"/>
                    <a:pt x="2152491" y="289770"/>
                  </a:cubicBezTo>
                  <a:lnTo>
                    <a:pt x="2148156" y="289770"/>
                  </a:lnTo>
                  <a:lnTo>
                    <a:pt x="2138063" y="289770"/>
                  </a:lnTo>
                  <a:lnTo>
                    <a:pt x="2127970" y="288323"/>
                  </a:lnTo>
                  <a:lnTo>
                    <a:pt x="2113542" y="289770"/>
                  </a:lnTo>
                  <a:cubicBezTo>
                    <a:pt x="2114466" y="290735"/>
                    <a:pt x="2115461" y="291700"/>
                    <a:pt x="2116385" y="292665"/>
                  </a:cubicBezTo>
                  <a:cubicBezTo>
                    <a:pt x="2117806" y="293630"/>
                    <a:pt x="2119299" y="294594"/>
                    <a:pt x="2120720" y="295559"/>
                  </a:cubicBezTo>
                  <a:cubicBezTo>
                    <a:pt x="2121218" y="296524"/>
                    <a:pt x="2121715" y="297454"/>
                    <a:pt x="2122213" y="298419"/>
                  </a:cubicBezTo>
                  <a:lnTo>
                    <a:pt x="2122213" y="301313"/>
                  </a:lnTo>
                  <a:lnTo>
                    <a:pt x="2120720" y="301313"/>
                  </a:lnTo>
                  <a:cubicBezTo>
                    <a:pt x="2121715" y="301796"/>
                    <a:pt x="2122639" y="302278"/>
                    <a:pt x="2123635" y="302760"/>
                  </a:cubicBezTo>
                  <a:cubicBezTo>
                    <a:pt x="2124132" y="303243"/>
                    <a:pt x="2124559" y="303725"/>
                    <a:pt x="2125056" y="304208"/>
                  </a:cubicBezTo>
                  <a:cubicBezTo>
                    <a:pt x="2124559" y="305655"/>
                    <a:pt x="2124132" y="307068"/>
                    <a:pt x="2123635" y="308515"/>
                  </a:cubicBezTo>
                  <a:cubicBezTo>
                    <a:pt x="2122639" y="309962"/>
                    <a:pt x="2121715" y="311409"/>
                    <a:pt x="2120720" y="312856"/>
                  </a:cubicBezTo>
                  <a:cubicBezTo>
                    <a:pt x="2119796" y="313821"/>
                    <a:pt x="2118801" y="314751"/>
                    <a:pt x="2117877" y="315716"/>
                  </a:cubicBezTo>
                  <a:lnTo>
                    <a:pt x="2112120" y="318610"/>
                  </a:lnTo>
                  <a:lnTo>
                    <a:pt x="2104870" y="318610"/>
                  </a:lnTo>
                  <a:lnTo>
                    <a:pt x="2104870" y="317163"/>
                  </a:lnTo>
                  <a:lnTo>
                    <a:pt x="2099113" y="317163"/>
                  </a:lnTo>
                  <a:lnTo>
                    <a:pt x="2089020" y="318610"/>
                  </a:lnTo>
                  <a:lnTo>
                    <a:pt x="2081842" y="320058"/>
                  </a:lnTo>
                  <a:lnTo>
                    <a:pt x="2073170" y="320058"/>
                  </a:lnTo>
                  <a:lnTo>
                    <a:pt x="2061656" y="318610"/>
                  </a:lnTo>
                  <a:lnTo>
                    <a:pt x="2055899" y="317163"/>
                  </a:lnTo>
                  <a:lnTo>
                    <a:pt x="2050071" y="315716"/>
                  </a:lnTo>
                  <a:cubicBezTo>
                    <a:pt x="2046730" y="313304"/>
                    <a:pt x="2043318" y="310927"/>
                    <a:pt x="2039978" y="308515"/>
                  </a:cubicBezTo>
                  <a:cubicBezTo>
                    <a:pt x="2037135" y="306585"/>
                    <a:pt x="2034221" y="304690"/>
                    <a:pt x="2031378" y="302760"/>
                  </a:cubicBezTo>
                  <a:cubicBezTo>
                    <a:pt x="2032799" y="304690"/>
                    <a:pt x="2034292" y="306585"/>
                    <a:pt x="2035713" y="308515"/>
                  </a:cubicBezTo>
                  <a:lnTo>
                    <a:pt x="2035713" y="312856"/>
                  </a:lnTo>
                  <a:cubicBezTo>
                    <a:pt x="2037135" y="314303"/>
                    <a:pt x="2038556" y="315716"/>
                    <a:pt x="2039978" y="317163"/>
                  </a:cubicBezTo>
                  <a:lnTo>
                    <a:pt x="2045806" y="317163"/>
                  </a:lnTo>
                  <a:lnTo>
                    <a:pt x="2044314" y="318610"/>
                  </a:lnTo>
                  <a:lnTo>
                    <a:pt x="2042892" y="318610"/>
                  </a:lnTo>
                  <a:lnTo>
                    <a:pt x="2037135" y="320058"/>
                  </a:lnTo>
                  <a:lnTo>
                    <a:pt x="2029885" y="318610"/>
                  </a:lnTo>
                  <a:lnTo>
                    <a:pt x="2024128" y="320058"/>
                  </a:lnTo>
                  <a:lnTo>
                    <a:pt x="2031378" y="321505"/>
                  </a:lnTo>
                  <a:lnTo>
                    <a:pt x="2037135" y="321505"/>
                  </a:lnTo>
                  <a:lnTo>
                    <a:pt x="2047228" y="320058"/>
                  </a:lnTo>
                  <a:lnTo>
                    <a:pt x="2060163" y="321505"/>
                  </a:lnTo>
                  <a:cubicBezTo>
                    <a:pt x="2063504" y="322470"/>
                    <a:pt x="2066916" y="323400"/>
                    <a:pt x="2070256" y="324365"/>
                  </a:cubicBezTo>
                  <a:cubicBezTo>
                    <a:pt x="2069332" y="325812"/>
                    <a:pt x="2068337" y="327259"/>
                    <a:pt x="2067413" y="328706"/>
                  </a:cubicBezTo>
                  <a:lnTo>
                    <a:pt x="2070256" y="328706"/>
                  </a:lnTo>
                  <a:cubicBezTo>
                    <a:pt x="2071678" y="328224"/>
                    <a:pt x="2073170" y="327741"/>
                    <a:pt x="2074592" y="327259"/>
                  </a:cubicBezTo>
                  <a:cubicBezTo>
                    <a:pt x="2076013" y="326294"/>
                    <a:pt x="2077506" y="325329"/>
                    <a:pt x="2078928" y="324365"/>
                  </a:cubicBezTo>
                  <a:cubicBezTo>
                    <a:pt x="2080349" y="323400"/>
                    <a:pt x="2081842" y="322470"/>
                    <a:pt x="2083263" y="321505"/>
                  </a:cubicBezTo>
                  <a:lnTo>
                    <a:pt x="2086177" y="321505"/>
                  </a:lnTo>
                  <a:lnTo>
                    <a:pt x="2091934" y="321505"/>
                  </a:lnTo>
                  <a:cubicBezTo>
                    <a:pt x="2093853" y="322952"/>
                    <a:pt x="2095773" y="324365"/>
                    <a:pt x="2097692" y="325812"/>
                  </a:cubicBezTo>
                  <a:lnTo>
                    <a:pt x="2097692" y="328706"/>
                  </a:lnTo>
                  <a:cubicBezTo>
                    <a:pt x="2097194" y="330153"/>
                    <a:pt x="2096696" y="331566"/>
                    <a:pt x="2096199" y="333013"/>
                  </a:cubicBezTo>
                  <a:lnTo>
                    <a:pt x="2090442" y="335907"/>
                  </a:lnTo>
                  <a:lnTo>
                    <a:pt x="2096199" y="335907"/>
                  </a:lnTo>
                  <a:lnTo>
                    <a:pt x="2100535" y="335907"/>
                  </a:lnTo>
                  <a:lnTo>
                    <a:pt x="2100535" y="340249"/>
                  </a:lnTo>
                  <a:lnTo>
                    <a:pt x="2104870" y="340249"/>
                  </a:lnTo>
                  <a:lnTo>
                    <a:pt x="2113542" y="335907"/>
                  </a:lnTo>
                  <a:cubicBezTo>
                    <a:pt x="2114466" y="335425"/>
                    <a:pt x="2115461" y="334943"/>
                    <a:pt x="2116385" y="334460"/>
                  </a:cubicBezTo>
                  <a:lnTo>
                    <a:pt x="2120720" y="334460"/>
                  </a:lnTo>
                  <a:cubicBezTo>
                    <a:pt x="2121715" y="334943"/>
                    <a:pt x="2122639" y="335425"/>
                    <a:pt x="2123635" y="335907"/>
                  </a:cubicBezTo>
                  <a:cubicBezTo>
                    <a:pt x="2124132" y="337355"/>
                    <a:pt x="2124559" y="338802"/>
                    <a:pt x="2125056" y="340249"/>
                  </a:cubicBezTo>
                  <a:lnTo>
                    <a:pt x="2125056" y="347450"/>
                  </a:lnTo>
                  <a:cubicBezTo>
                    <a:pt x="2123635" y="349862"/>
                    <a:pt x="2122142" y="352240"/>
                    <a:pt x="2120720" y="354652"/>
                  </a:cubicBezTo>
                  <a:cubicBezTo>
                    <a:pt x="2119796" y="355134"/>
                    <a:pt x="2118801" y="355616"/>
                    <a:pt x="2117877" y="356099"/>
                  </a:cubicBezTo>
                  <a:cubicBezTo>
                    <a:pt x="2116882" y="356581"/>
                    <a:pt x="2115958" y="357064"/>
                    <a:pt x="2114963" y="357546"/>
                  </a:cubicBezTo>
                  <a:lnTo>
                    <a:pt x="2112120" y="357546"/>
                  </a:lnTo>
                  <a:cubicBezTo>
                    <a:pt x="2110698" y="357064"/>
                    <a:pt x="2109206" y="356581"/>
                    <a:pt x="2107784" y="356099"/>
                  </a:cubicBezTo>
                  <a:cubicBezTo>
                    <a:pt x="2106789" y="355616"/>
                    <a:pt x="2105865" y="355134"/>
                    <a:pt x="2104870" y="354652"/>
                  </a:cubicBezTo>
                  <a:lnTo>
                    <a:pt x="2100535" y="354652"/>
                  </a:lnTo>
                  <a:cubicBezTo>
                    <a:pt x="2099113" y="355616"/>
                    <a:pt x="2097620" y="356581"/>
                    <a:pt x="2096199" y="357546"/>
                  </a:cubicBezTo>
                  <a:cubicBezTo>
                    <a:pt x="2094777" y="359476"/>
                    <a:pt x="2093356" y="361371"/>
                    <a:pt x="2091934" y="363300"/>
                  </a:cubicBezTo>
                  <a:cubicBezTo>
                    <a:pt x="2090939" y="364265"/>
                    <a:pt x="2090015" y="365230"/>
                    <a:pt x="2089020" y="366195"/>
                  </a:cubicBezTo>
                  <a:lnTo>
                    <a:pt x="2068835" y="367642"/>
                  </a:lnTo>
                  <a:lnTo>
                    <a:pt x="2051563" y="373396"/>
                  </a:lnTo>
                  <a:cubicBezTo>
                    <a:pt x="2052061" y="371466"/>
                    <a:pt x="2052487" y="369571"/>
                    <a:pt x="2052985" y="367642"/>
                  </a:cubicBezTo>
                  <a:cubicBezTo>
                    <a:pt x="2053482" y="366677"/>
                    <a:pt x="2053909" y="365712"/>
                    <a:pt x="2054406" y="364747"/>
                  </a:cubicBezTo>
                  <a:lnTo>
                    <a:pt x="2055899" y="360406"/>
                  </a:lnTo>
                  <a:lnTo>
                    <a:pt x="2052985" y="358993"/>
                  </a:lnTo>
                  <a:cubicBezTo>
                    <a:pt x="2051990" y="358028"/>
                    <a:pt x="2051066" y="357064"/>
                    <a:pt x="2050071" y="356099"/>
                  </a:cubicBezTo>
                  <a:lnTo>
                    <a:pt x="2042892" y="356099"/>
                  </a:lnTo>
                  <a:lnTo>
                    <a:pt x="2035713" y="356099"/>
                  </a:lnTo>
                  <a:lnTo>
                    <a:pt x="2029885" y="356099"/>
                  </a:lnTo>
                  <a:cubicBezTo>
                    <a:pt x="2029388" y="354652"/>
                    <a:pt x="2028961" y="353205"/>
                    <a:pt x="2028464" y="351757"/>
                  </a:cubicBezTo>
                  <a:cubicBezTo>
                    <a:pt x="2028961" y="351275"/>
                    <a:pt x="2029388" y="350827"/>
                    <a:pt x="2029885" y="350345"/>
                  </a:cubicBezTo>
                  <a:cubicBezTo>
                    <a:pt x="2031307" y="349862"/>
                    <a:pt x="2032799" y="349380"/>
                    <a:pt x="2034221" y="348897"/>
                  </a:cubicBezTo>
                  <a:lnTo>
                    <a:pt x="2027042" y="350345"/>
                  </a:lnTo>
                  <a:lnTo>
                    <a:pt x="2022706" y="350345"/>
                  </a:lnTo>
                  <a:lnTo>
                    <a:pt x="2016949" y="344556"/>
                  </a:lnTo>
                  <a:lnTo>
                    <a:pt x="2016949" y="350345"/>
                  </a:lnTo>
                  <a:lnTo>
                    <a:pt x="2021285" y="350345"/>
                  </a:lnTo>
                  <a:cubicBezTo>
                    <a:pt x="2021783" y="350827"/>
                    <a:pt x="2022209" y="351275"/>
                    <a:pt x="2022706" y="351757"/>
                  </a:cubicBezTo>
                  <a:cubicBezTo>
                    <a:pt x="2023204" y="353205"/>
                    <a:pt x="2023630" y="354652"/>
                    <a:pt x="2024128" y="356099"/>
                  </a:cubicBezTo>
                  <a:lnTo>
                    <a:pt x="2024128" y="358993"/>
                  </a:lnTo>
                  <a:cubicBezTo>
                    <a:pt x="2023630" y="359476"/>
                    <a:pt x="2023204" y="359923"/>
                    <a:pt x="2022706" y="360406"/>
                  </a:cubicBezTo>
                  <a:lnTo>
                    <a:pt x="2019792" y="360406"/>
                  </a:lnTo>
                  <a:lnTo>
                    <a:pt x="2012614" y="360406"/>
                  </a:lnTo>
                  <a:lnTo>
                    <a:pt x="2005435" y="358993"/>
                  </a:lnTo>
                  <a:lnTo>
                    <a:pt x="2005435" y="356099"/>
                  </a:lnTo>
                  <a:lnTo>
                    <a:pt x="2003942" y="354652"/>
                  </a:lnTo>
                  <a:lnTo>
                    <a:pt x="1996764" y="348897"/>
                  </a:lnTo>
                  <a:cubicBezTo>
                    <a:pt x="1998185" y="351309"/>
                    <a:pt x="1999678" y="353687"/>
                    <a:pt x="2001099" y="356099"/>
                  </a:cubicBezTo>
                  <a:lnTo>
                    <a:pt x="2001099" y="357546"/>
                  </a:lnTo>
                  <a:lnTo>
                    <a:pt x="1999607" y="357546"/>
                  </a:lnTo>
                  <a:cubicBezTo>
                    <a:pt x="1998683" y="358028"/>
                    <a:pt x="1997688" y="358511"/>
                    <a:pt x="1996764" y="358993"/>
                  </a:cubicBezTo>
                  <a:lnTo>
                    <a:pt x="1992428" y="358993"/>
                  </a:lnTo>
                  <a:lnTo>
                    <a:pt x="1989514" y="358993"/>
                  </a:lnTo>
                  <a:lnTo>
                    <a:pt x="1983757" y="356099"/>
                  </a:lnTo>
                  <a:cubicBezTo>
                    <a:pt x="1983259" y="354652"/>
                    <a:pt x="1982833" y="353205"/>
                    <a:pt x="1982335" y="351757"/>
                  </a:cubicBezTo>
                  <a:cubicBezTo>
                    <a:pt x="1980914" y="351275"/>
                    <a:pt x="1979421" y="350827"/>
                    <a:pt x="1978000" y="350345"/>
                  </a:cubicBezTo>
                  <a:cubicBezTo>
                    <a:pt x="1977502" y="351792"/>
                    <a:pt x="1977076" y="353205"/>
                    <a:pt x="1976578" y="354652"/>
                  </a:cubicBezTo>
                  <a:cubicBezTo>
                    <a:pt x="1975583" y="355616"/>
                    <a:pt x="1974659" y="356581"/>
                    <a:pt x="1973664" y="357546"/>
                  </a:cubicBezTo>
                  <a:cubicBezTo>
                    <a:pt x="1973167" y="358028"/>
                    <a:pt x="1972740" y="358511"/>
                    <a:pt x="1972243" y="358993"/>
                  </a:cubicBezTo>
                  <a:lnTo>
                    <a:pt x="1969400" y="358993"/>
                  </a:lnTo>
                  <a:cubicBezTo>
                    <a:pt x="1968405" y="358511"/>
                    <a:pt x="1967481" y="358028"/>
                    <a:pt x="1966485" y="357546"/>
                  </a:cubicBezTo>
                  <a:lnTo>
                    <a:pt x="1960728" y="351757"/>
                  </a:lnTo>
                  <a:cubicBezTo>
                    <a:pt x="1960231" y="353205"/>
                    <a:pt x="1959804" y="354652"/>
                    <a:pt x="1959307" y="356099"/>
                  </a:cubicBezTo>
                  <a:cubicBezTo>
                    <a:pt x="1959804" y="357064"/>
                    <a:pt x="1960231" y="358028"/>
                    <a:pt x="1960728" y="358993"/>
                  </a:cubicBezTo>
                  <a:lnTo>
                    <a:pt x="1967907" y="360406"/>
                  </a:lnTo>
                  <a:lnTo>
                    <a:pt x="1973664" y="364747"/>
                  </a:lnTo>
                  <a:lnTo>
                    <a:pt x="1965064" y="366195"/>
                  </a:lnTo>
                  <a:lnTo>
                    <a:pt x="1953479" y="366195"/>
                  </a:lnTo>
                  <a:lnTo>
                    <a:pt x="1929028" y="360406"/>
                  </a:lnTo>
                  <a:lnTo>
                    <a:pt x="1929028" y="357546"/>
                  </a:lnTo>
                  <a:lnTo>
                    <a:pt x="1933293" y="356099"/>
                  </a:lnTo>
                  <a:lnTo>
                    <a:pt x="1927536" y="351757"/>
                  </a:lnTo>
                  <a:cubicBezTo>
                    <a:pt x="1926114" y="353205"/>
                    <a:pt x="1924622" y="354652"/>
                    <a:pt x="1923200" y="356099"/>
                  </a:cubicBezTo>
                  <a:lnTo>
                    <a:pt x="1923200" y="357546"/>
                  </a:lnTo>
                  <a:cubicBezTo>
                    <a:pt x="1922276" y="358511"/>
                    <a:pt x="1921281" y="359441"/>
                    <a:pt x="1920357" y="360406"/>
                  </a:cubicBezTo>
                  <a:lnTo>
                    <a:pt x="1918936" y="360406"/>
                  </a:lnTo>
                  <a:lnTo>
                    <a:pt x="1913107" y="360406"/>
                  </a:lnTo>
                  <a:cubicBezTo>
                    <a:pt x="1911188" y="359923"/>
                    <a:pt x="1909269" y="359476"/>
                    <a:pt x="1907350" y="358993"/>
                  </a:cubicBezTo>
                  <a:cubicBezTo>
                    <a:pt x="1905929" y="357546"/>
                    <a:pt x="1904436" y="356099"/>
                    <a:pt x="1903015" y="354652"/>
                  </a:cubicBezTo>
                  <a:lnTo>
                    <a:pt x="1900172" y="354652"/>
                  </a:lnTo>
                  <a:lnTo>
                    <a:pt x="1900172" y="357546"/>
                  </a:lnTo>
                  <a:lnTo>
                    <a:pt x="1900172" y="360406"/>
                  </a:lnTo>
                  <a:cubicBezTo>
                    <a:pt x="1899674" y="361371"/>
                    <a:pt x="1899248" y="362335"/>
                    <a:pt x="1898750" y="363300"/>
                  </a:cubicBezTo>
                  <a:lnTo>
                    <a:pt x="1891500" y="363300"/>
                  </a:lnTo>
                  <a:lnTo>
                    <a:pt x="1881408" y="360406"/>
                  </a:lnTo>
                  <a:lnTo>
                    <a:pt x="1881408" y="357546"/>
                  </a:lnTo>
                  <a:lnTo>
                    <a:pt x="1881408" y="351757"/>
                  </a:lnTo>
                  <a:cubicBezTo>
                    <a:pt x="1880910" y="350310"/>
                    <a:pt x="1880484" y="348897"/>
                    <a:pt x="1879986" y="347450"/>
                  </a:cubicBezTo>
                  <a:lnTo>
                    <a:pt x="1879986" y="343109"/>
                  </a:lnTo>
                  <a:cubicBezTo>
                    <a:pt x="1879489" y="343591"/>
                    <a:pt x="1879062" y="344074"/>
                    <a:pt x="1878565" y="344556"/>
                  </a:cubicBezTo>
                  <a:cubicBezTo>
                    <a:pt x="1877570" y="345521"/>
                    <a:pt x="1876646" y="346486"/>
                    <a:pt x="1875650" y="347450"/>
                  </a:cubicBezTo>
                  <a:cubicBezTo>
                    <a:pt x="1875153" y="348415"/>
                    <a:pt x="1874726" y="349380"/>
                    <a:pt x="1874229" y="350345"/>
                  </a:cubicBezTo>
                  <a:cubicBezTo>
                    <a:pt x="1874726" y="351792"/>
                    <a:pt x="1875153" y="353205"/>
                    <a:pt x="1875650" y="354652"/>
                  </a:cubicBezTo>
                  <a:cubicBezTo>
                    <a:pt x="1876646" y="355616"/>
                    <a:pt x="1877570" y="356581"/>
                    <a:pt x="1878565" y="357546"/>
                  </a:cubicBezTo>
                  <a:lnTo>
                    <a:pt x="1878565" y="358993"/>
                  </a:lnTo>
                  <a:cubicBezTo>
                    <a:pt x="1877143" y="359476"/>
                    <a:pt x="1875650" y="359923"/>
                    <a:pt x="1874229" y="360406"/>
                  </a:cubicBezTo>
                  <a:cubicBezTo>
                    <a:pt x="1874726" y="359441"/>
                    <a:pt x="1875153" y="358511"/>
                    <a:pt x="1875650" y="357546"/>
                  </a:cubicBezTo>
                  <a:cubicBezTo>
                    <a:pt x="1875153" y="355616"/>
                    <a:pt x="1874726" y="353687"/>
                    <a:pt x="1874229" y="351757"/>
                  </a:cubicBezTo>
                  <a:lnTo>
                    <a:pt x="1872736" y="354652"/>
                  </a:lnTo>
                  <a:lnTo>
                    <a:pt x="1872736" y="357546"/>
                  </a:lnTo>
                  <a:cubicBezTo>
                    <a:pt x="1872239" y="358028"/>
                    <a:pt x="1871812" y="358511"/>
                    <a:pt x="1871315" y="358993"/>
                  </a:cubicBezTo>
                  <a:cubicBezTo>
                    <a:pt x="1869893" y="359476"/>
                    <a:pt x="1868401" y="359923"/>
                    <a:pt x="1866979" y="360406"/>
                  </a:cubicBezTo>
                  <a:lnTo>
                    <a:pt x="1859801" y="356099"/>
                  </a:lnTo>
                  <a:cubicBezTo>
                    <a:pt x="1858805" y="355616"/>
                    <a:pt x="1857881" y="355134"/>
                    <a:pt x="1856886" y="354652"/>
                  </a:cubicBezTo>
                  <a:lnTo>
                    <a:pt x="1855465" y="354652"/>
                  </a:lnTo>
                  <a:lnTo>
                    <a:pt x="1855465" y="351757"/>
                  </a:lnTo>
                  <a:cubicBezTo>
                    <a:pt x="1855962" y="351275"/>
                    <a:pt x="1856389" y="350827"/>
                    <a:pt x="1856886" y="350345"/>
                  </a:cubicBezTo>
                  <a:lnTo>
                    <a:pt x="1858379" y="348897"/>
                  </a:lnTo>
                  <a:lnTo>
                    <a:pt x="1858379" y="344556"/>
                  </a:lnTo>
                  <a:lnTo>
                    <a:pt x="1858379" y="341662"/>
                  </a:lnTo>
                  <a:lnTo>
                    <a:pt x="1858379" y="337355"/>
                  </a:lnTo>
                  <a:cubicBezTo>
                    <a:pt x="1859303" y="336872"/>
                    <a:pt x="1860298" y="336390"/>
                    <a:pt x="1861222" y="335907"/>
                  </a:cubicBezTo>
                  <a:cubicBezTo>
                    <a:pt x="1862644" y="335425"/>
                    <a:pt x="1864136" y="334943"/>
                    <a:pt x="1865558" y="334460"/>
                  </a:cubicBezTo>
                  <a:lnTo>
                    <a:pt x="1875650" y="333013"/>
                  </a:lnTo>
                  <a:lnTo>
                    <a:pt x="1888657" y="328706"/>
                  </a:lnTo>
                  <a:lnTo>
                    <a:pt x="1900172" y="328706"/>
                  </a:lnTo>
                  <a:cubicBezTo>
                    <a:pt x="1901593" y="328224"/>
                    <a:pt x="1903086" y="327741"/>
                    <a:pt x="1904507" y="327259"/>
                  </a:cubicBezTo>
                  <a:cubicBezTo>
                    <a:pt x="1905431" y="326777"/>
                    <a:pt x="1906426" y="326294"/>
                    <a:pt x="1907350" y="325812"/>
                  </a:cubicBezTo>
                  <a:lnTo>
                    <a:pt x="1910264" y="325812"/>
                  </a:lnTo>
                  <a:lnTo>
                    <a:pt x="1917443" y="327259"/>
                  </a:lnTo>
                  <a:lnTo>
                    <a:pt x="1918936" y="327259"/>
                  </a:lnTo>
                  <a:cubicBezTo>
                    <a:pt x="1919433" y="326777"/>
                    <a:pt x="1919860" y="326294"/>
                    <a:pt x="1920357" y="325812"/>
                  </a:cubicBezTo>
                  <a:lnTo>
                    <a:pt x="1911686" y="324365"/>
                  </a:lnTo>
                  <a:cubicBezTo>
                    <a:pt x="1912681" y="323400"/>
                    <a:pt x="1913605" y="322470"/>
                    <a:pt x="1914600" y="321505"/>
                  </a:cubicBezTo>
                  <a:cubicBezTo>
                    <a:pt x="1913605" y="321022"/>
                    <a:pt x="1912681" y="320540"/>
                    <a:pt x="1911686" y="320058"/>
                  </a:cubicBezTo>
                  <a:lnTo>
                    <a:pt x="1910264" y="320058"/>
                  </a:lnTo>
                  <a:cubicBezTo>
                    <a:pt x="1910762" y="319575"/>
                    <a:pt x="1911188" y="319093"/>
                    <a:pt x="1911686" y="318610"/>
                  </a:cubicBezTo>
                  <a:lnTo>
                    <a:pt x="1918936" y="317163"/>
                  </a:lnTo>
                  <a:lnTo>
                    <a:pt x="1913107" y="317163"/>
                  </a:lnTo>
                  <a:lnTo>
                    <a:pt x="1907350" y="317163"/>
                  </a:lnTo>
                  <a:cubicBezTo>
                    <a:pt x="1906426" y="317646"/>
                    <a:pt x="1905431" y="318128"/>
                    <a:pt x="1904507" y="318610"/>
                  </a:cubicBezTo>
                  <a:lnTo>
                    <a:pt x="1898750" y="317163"/>
                  </a:lnTo>
                  <a:lnTo>
                    <a:pt x="1898750" y="312856"/>
                  </a:lnTo>
                  <a:lnTo>
                    <a:pt x="1897258" y="309962"/>
                  </a:lnTo>
                  <a:lnTo>
                    <a:pt x="1891500" y="305620"/>
                  </a:lnTo>
                  <a:cubicBezTo>
                    <a:pt x="1890576" y="305138"/>
                    <a:pt x="1889581" y="304690"/>
                    <a:pt x="1888657" y="304208"/>
                  </a:cubicBezTo>
                  <a:lnTo>
                    <a:pt x="1888657" y="298419"/>
                  </a:lnTo>
                  <a:cubicBezTo>
                    <a:pt x="1889155" y="297454"/>
                    <a:pt x="1889581" y="296524"/>
                    <a:pt x="1890079" y="295559"/>
                  </a:cubicBezTo>
                  <a:cubicBezTo>
                    <a:pt x="1891500" y="295077"/>
                    <a:pt x="1892993" y="294594"/>
                    <a:pt x="1894414" y="294112"/>
                  </a:cubicBezTo>
                  <a:cubicBezTo>
                    <a:pt x="1895338" y="293630"/>
                    <a:pt x="1896334" y="293147"/>
                    <a:pt x="1897258" y="292665"/>
                  </a:cubicBezTo>
                  <a:lnTo>
                    <a:pt x="1905929" y="292665"/>
                  </a:lnTo>
                  <a:lnTo>
                    <a:pt x="1917443" y="294112"/>
                  </a:lnTo>
                  <a:lnTo>
                    <a:pt x="1926114" y="295559"/>
                  </a:lnTo>
                  <a:lnTo>
                    <a:pt x="1934786" y="298419"/>
                  </a:lnTo>
                  <a:cubicBezTo>
                    <a:pt x="1935710" y="299866"/>
                    <a:pt x="1936705" y="301313"/>
                    <a:pt x="1937629" y="302760"/>
                  </a:cubicBezTo>
                  <a:cubicBezTo>
                    <a:pt x="1939050" y="303725"/>
                    <a:pt x="1940543" y="304656"/>
                    <a:pt x="1941964" y="305620"/>
                  </a:cubicBezTo>
                  <a:cubicBezTo>
                    <a:pt x="1942462" y="307068"/>
                    <a:pt x="1942888" y="308515"/>
                    <a:pt x="1943386" y="309962"/>
                  </a:cubicBezTo>
                  <a:cubicBezTo>
                    <a:pt x="1942888" y="310927"/>
                    <a:pt x="1942462" y="311891"/>
                    <a:pt x="1941964" y="312856"/>
                  </a:cubicBezTo>
                  <a:lnTo>
                    <a:pt x="1949214" y="315716"/>
                  </a:lnTo>
                  <a:lnTo>
                    <a:pt x="1959307" y="318610"/>
                  </a:lnTo>
                  <a:lnTo>
                    <a:pt x="1967907" y="320058"/>
                  </a:lnTo>
                  <a:lnTo>
                    <a:pt x="1972243" y="320058"/>
                  </a:lnTo>
                  <a:cubicBezTo>
                    <a:pt x="1972740" y="319575"/>
                    <a:pt x="1973167" y="319093"/>
                    <a:pt x="1973664" y="318610"/>
                  </a:cubicBezTo>
                  <a:lnTo>
                    <a:pt x="1973664" y="317163"/>
                  </a:lnTo>
                  <a:lnTo>
                    <a:pt x="1975157" y="315716"/>
                  </a:lnTo>
                  <a:lnTo>
                    <a:pt x="1982335" y="315716"/>
                  </a:lnTo>
                  <a:lnTo>
                    <a:pt x="1995342" y="317163"/>
                  </a:lnTo>
                  <a:lnTo>
                    <a:pt x="1989514" y="315716"/>
                  </a:lnTo>
                  <a:lnTo>
                    <a:pt x="1989514" y="312856"/>
                  </a:lnTo>
                  <a:lnTo>
                    <a:pt x="1989514" y="311409"/>
                  </a:lnTo>
                  <a:cubicBezTo>
                    <a:pt x="1991433" y="310444"/>
                    <a:pt x="1993423" y="309479"/>
                    <a:pt x="1995342" y="308515"/>
                  </a:cubicBezTo>
                  <a:lnTo>
                    <a:pt x="2001099" y="305620"/>
                  </a:lnTo>
                  <a:cubicBezTo>
                    <a:pt x="2003018" y="304656"/>
                    <a:pt x="2004938" y="303725"/>
                    <a:pt x="2006857" y="302760"/>
                  </a:cubicBezTo>
                  <a:cubicBezTo>
                    <a:pt x="2008278" y="300831"/>
                    <a:pt x="2009771" y="298901"/>
                    <a:pt x="2011192" y="296972"/>
                  </a:cubicBezTo>
                  <a:cubicBezTo>
                    <a:pt x="2012116" y="295525"/>
                    <a:pt x="2013111" y="294112"/>
                    <a:pt x="2014035" y="292665"/>
                  </a:cubicBezTo>
                  <a:cubicBezTo>
                    <a:pt x="2015030" y="291218"/>
                    <a:pt x="2015954" y="289770"/>
                    <a:pt x="2016949" y="288323"/>
                  </a:cubicBezTo>
                  <a:cubicBezTo>
                    <a:pt x="2018868" y="286394"/>
                    <a:pt x="2020787" y="284499"/>
                    <a:pt x="2022706" y="282569"/>
                  </a:cubicBezTo>
                  <a:lnTo>
                    <a:pt x="2016949" y="282569"/>
                  </a:lnTo>
                  <a:cubicBezTo>
                    <a:pt x="2015954" y="283534"/>
                    <a:pt x="2015030" y="284499"/>
                    <a:pt x="2014035" y="285463"/>
                  </a:cubicBezTo>
                  <a:cubicBezTo>
                    <a:pt x="2012116" y="286911"/>
                    <a:pt x="2010197" y="288323"/>
                    <a:pt x="2008278" y="289770"/>
                  </a:cubicBezTo>
                  <a:cubicBezTo>
                    <a:pt x="2007354" y="292182"/>
                    <a:pt x="2006359" y="294560"/>
                    <a:pt x="2005435" y="296972"/>
                  </a:cubicBezTo>
                  <a:cubicBezTo>
                    <a:pt x="2003516" y="298901"/>
                    <a:pt x="2001526" y="300831"/>
                    <a:pt x="1999607" y="302760"/>
                  </a:cubicBezTo>
                  <a:lnTo>
                    <a:pt x="1992428" y="305620"/>
                  </a:lnTo>
                  <a:cubicBezTo>
                    <a:pt x="1990012" y="307068"/>
                    <a:pt x="1987666" y="308515"/>
                    <a:pt x="1985249" y="309962"/>
                  </a:cubicBezTo>
                  <a:lnTo>
                    <a:pt x="1976578" y="309962"/>
                  </a:lnTo>
                  <a:lnTo>
                    <a:pt x="1966485" y="309962"/>
                  </a:lnTo>
                  <a:cubicBezTo>
                    <a:pt x="1966983" y="308032"/>
                    <a:pt x="1967409" y="306137"/>
                    <a:pt x="1967907" y="304208"/>
                  </a:cubicBezTo>
                  <a:cubicBezTo>
                    <a:pt x="1969328" y="303243"/>
                    <a:pt x="1970821" y="302278"/>
                    <a:pt x="1972243" y="301313"/>
                  </a:cubicBezTo>
                  <a:lnTo>
                    <a:pt x="1965064" y="304208"/>
                  </a:lnTo>
                  <a:lnTo>
                    <a:pt x="1960728" y="304208"/>
                  </a:lnTo>
                  <a:cubicBezTo>
                    <a:pt x="1959307" y="303725"/>
                    <a:pt x="1957814" y="303243"/>
                    <a:pt x="1956393" y="302760"/>
                  </a:cubicBezTo>
                  <a:lnTo>
                    <a:pt x="1956393" y="296972"/>
                  </a:lnTo>
                  <a:cubicBezTo>
                    <a:pt x="1956890" y="296489"/>
                    <a:pt x="1957317" y="296042"/>
                    <a:pt x="1957814" y="295559"/>
                  </a:cubicBezTo>
                  <a:lnTo>
                    <a:pt x="1953479" y="295559"/>
                  </a:lnTo>
                  <a:lnTo>
                    <a:pt x="1953479" y="294112"/>
                  </a:lnTo>
                  <a:cubicBezTo>
                    <a:pt x="1953812" y="293951"/>
                    <a:pt x="1954137" y="293789"/>
                    <a:pt x="1954458" y="293626"/>
                  </a:cubicBezTo>
                  <a:lnTo>
                    <a:pt x="1956393" y="294112"/>
                  </a:lnTo>
                  <a:lnTo>
                    <a:pt x="1962150" y="294112"/>
                  </a:lnTo>
                  <a:lnTo>
                    <a:pt x="1969400" y="292665"/>
                  </a:lnTo>
                  <a:lnTo>
                    <a:pt x="1976578" y="292665"/>
                  </a:lnTo>
                  <a:lnTo>
                    <a:pt x="1962150" y="289770"/>
                  </a:lnTo>
                  <a:lnTo>
                    <a:pt x="1956393" y="292665"/>
                  </a:lnTo>
                  <a:lnTo>
                    <a:pt x="1954458" y="293626"/>
                  </a:lnTo>
                  <a:lnTo>
                    <a:pt x="1950636" y="292665"/>
                  </a:lnTo>
                  <a:cubicBezTo>
                    <a:pt x="1949214" y="291700"/>
                    <a:pt x="1947721" y="290735"/>
                    <a:pt x="1946300" y="289770"/>
                  </a:cubicBezTo>
                  <a:cubicBezTo>
                    <a:pt x="1947295" y="289288"/>
                    <a:pt x="1948219" y="288806"/>
                    <a:pt x="1949214" y="288323"/>
                  </a:cubicBezTo>
                  <a:cubicBezTo>
                    <a:pt x="1950138" y="287359"/>
                    <a:pt x="1951133" y="286428"/>
                    <a:pt x="1952057" y="285463"/>
                  </a:cubicBezTo>
                  <a:lnTo>
                    <a:pt x="1959307" y="282569"/>
                  </a:lnTo>
                  <a:lnTo>
                    <a:pt x="1962150" y="282569"/>
                  </a:lnTo>
                  <a:lnTo>
                    <a:pt x="1962150" y="279675"/>
                  </a:lnTo>
                  <a:lnTo>
                    <a:pt x="1962150" y="278228"/>
                  </a:lnTo>
                  <a:cubicBezTo>
                    <a:pt x="1963571" y="277745"/>
                    <a:pt x="1965064" y="277297"/>
                    <a:pt x="1966485" y="276815"/>
                  </a:cubicBezTo>
                  <a:lnTo>
                    <a:pt x="1966485" y="278228"/>
                  </a:lnTo>
                  <a:lnTo>
                    <a:pt x="1969400" y="276815"/>
                  </a:lnTo>
                  <a:cubicBezTo>
                    <a:pt x="1971319" y="277297"/>
                    <a:pt x="1973238" y="277745"/>
                    <a:pt x="1975157" y="278228"/>
                  </a:cubicBezTo>
                  <a:lnTo>
                    <a:pt x="1978000" y="278228"/>
                  </a:lnTo>
                  <a:cubicBezTo>
                    <a:pt x="1975157" y="277745"/>
                    <a:pt x="1972243" y="277297"/>
                    <a:pt x="1969400" y="276815"/>
                  </a:cubicBezTo>
                  <a:lnTo>
                    <a:pt x="1966485" y="276815"/>
                  </a:lnTo>
                  <a:lnTo>
                    <a:pt x="1966485" y="273921"/>
                  </a:lnTo>
                  <a:lnTo>
                    <a:pt x="1966485" y="272473"/>
                  </a:lnTo>
                  <a:lnTo>
                    <a:pt x="1972243" y="271026"/>
                  </a:lnTo>
                  <a:cubicBezTo>
                    <a:pt x="1971319" y="270544"/>
                    <a:pt x="1970324" y="270061"/>
                    <a:pt x="1969400" y="269579"/>
                  </a:cubicBezTo>
                  <a:lnTo>
                    <a:pt x="1967907" y="269579"/>
                  </a:lnTo>
                  <a:lnTo>
                    <a:pt x="1967907" y="265272"/>
                  </a:lnTo>
                  <a:cubicBezTo>
                    <a:pt x="1968405" y="263342"/>
                    <a:pt x="1968902" y="261447"/>
                    <a:pt x="1969400" y="259518"/>
                  </a:cubicBezTo>
                  <a:cubicBezTo>
                    <a:pt x="1968405" y="260483"/>
                    <a:pt x="1967481" y="261413"/>
                    <a:pt x="1966485" y="262378"/>
                  </a:cubicBezTo>
                  <a:cubicBezTo>
                    <a:pt x="1965064" y="263825"/>
                    <a:pt x="1963571" y="265272"/>
                    <a:pt x="1962150" y="266719"/>
                  </a:cubicBezTo>
                  <a:cubicBezTo>
                    <a:pt x="1961652" y="268649"/>
                    <a:pt x="1961226" y="270544"/>
                    <a:pt x="1960728" y="272473"/>
                  </a:cubicBezTo>
                  <a:cubicBezTo>
                    <a:pt x="1959733" y="273921"/>
                    <a:pt x="1958809" y="275368"/>
                    <a:pt x="1957814" y="276815"/>
                  </a:cubicBezTo>
                  <a:cubicBezTo>
                    <a:pt x="1955895" y="277780"/>
                    <a:pt x="1953976" y="278710"/>
                    <a:pt x="1952057" y="279675"/>
                  </a:cubicBezTo>
                  <a:lnTo>
                    <a:pt x="1946300" y="281122"/>
                  </a:lnTo>
                  <a:lnTo>
                    <a:pt x="1936207" y="282569"/>
                  </a:lnTo>
                  <a:lnTo>
                    <a:pt x="1936207" y="278228"/>
                  </a:lnTo>
                  <a:cubicBezTo>
                    <a:pt x="1936705" y="276780"/>
                    <a:pt x="1937131" y="275368"/>
                    <a:pt x="1937629" y="273921"/>
                  </a:cubicBezTo>
                  <a:lnTo>
                    <a:pt x="1943386" y="269579"/>
                  </a:lnTo>
                  <a:cubicBezTo>
                    <a:pt x="1940969" y="271026"/>
                    <a:pt x="1938624" y="272473"/>
                    <a:pt x="1936207" y="273921"/>
                  </a:cubicBezTo>
                  <a:lnTo>
                    <a:pt x="1927536" y="279675"/>
                  </a:lnTo>
                  <a:lnTo>
                    <a:pt x="1917443" y="281122"/>
                  </a:lnTo>
                  <a:lnTo>
                    <a:pt x="1904507" y="281122"/>
                  </a:lnTo>
                  <a:lnTo>
                    <a:pt x="1904507" y="278228"/>
                  </a:lnTo>
                  <a:lnTo>
                    <a:pt x="1907350" y="278228"/>
                  </a:lnTo>
                  <a:lnTo>
                    <a:pt x="1910264" y="278228"/>
                  </a:lnTo>
                  <a:lnTo>
                    <a:pt x="1907350" y="276815"/>
                  </a:lnTo>
                  <a:cubicBezTo>
                    <a:pt x="1906853" y="274885"/>
                    <a:pt x="1906426" y="272956"/>
                    <a:pt x="1905929" y="271026"/>
                  </a:cubicBezTo>
                  <a:lnTo>
                    <a:pt x="1905929" y="265272"/>
                  </a:lnTo>
                  <a:cubicBezTo>
                    <a:pt x="1906426" y="264307"/>
                    <a:pt x="1906853" y="263342"/>
                    <a:pt x="1907350" y="262378"/>
                  </a:cubicBezTo>
                  <a:cubicBezTo>
                    <a:pt x="1909269" y="261413"/>
                    <a:pt x="1911188" y="260483"/>
                    <a:pt x="1913107" y="259518"/>
                  </a:cubicBezTo>
                  <a:lnTo>
                    <a:pt x="1914600" y="259518"/>
                  </a:lnTo>
                  <a:lnTo>
                    <a:pt x="1914600" y="256624"/>
                  </a:lnTo>
                  <a:cubicBezTo>
                    <a:pt x="1916022" y="254694"/>
                    <a:pt x="1917514" y="252799"/>
                    <a:pt x="1918936" y="250869"/>
                  </a:cubicBezTo>
                  <a:lnTo>
                    <a:pt x="1923200" y="247975"/>
                  </a:lnTo>
                  <a:lnTo>
                    <a:pt x="1929028" y="246528"/>
                  </a:lnTo>
                  <a:lnTo>
                    <a:pt x="1943334" y="243644"/>
                  </a:lnTo>
                  <a:lnTo>
                    <a:pt x="1936205" y="243644"/>
                  </a:lnTo>
                  <a:lnTo>
                    <a:pt x="1927555" y="242202"/>
                  </a:lnTo>
                  <a:lnTo>
                    <a:pt x="1930438" y="242202"/>
                  </a:lnTo>
                  <a:lnTo>
                    <a:pt x="1934763" y="239319"/>
                  </a:lnTo>
                  <a:lnTo>
                    <a:pt x="1939088" y="234994"/>
                  </a:lnTo>
                  <a:lnTo>
                    <a:pt x="1949180" y="234994"/>
                  </a:lnTo>
                  <a:lnTo>
                    <a:pt x="1956389" y="234994"/>
                  </a:lnTo>
                  <a:lnTo>
                    <a:pt x="1956389" y="239319"/>
                  </a:lnTo>
                  <a:lnTo>
                    <a:pt x="1952064" y="242202"/>
                  </a:lnTo>
                  <a:lnTo>
                    <a:pt x="1948317" y="243139"/>
                  </a:lnTo>
                  <a:lnTo>
                    <a:pt x="1957814" y="242186"/>
                  </a:lnTo>
                  <a:lnTo>
                    <a:pt x="1975157" y="242186"/>
                  </a:lnTo>
                  <a:lnTo>
                    <a:pt x="1983757" y="243633"/>
                  </a:lnTo>
                  <a:lnTo>
                    <a:pt x="1995342" y="247975"/>
                  </a:lnTo>
                  <a:lnTo>
                    <a:pt x="2012614" y="255176"/>
                  </a:lnTo>
                  <a:lnTo>
                    <a:pt x="2021285" y="258071"/>
                  </a:lnTo>
                  <a:lnTo>
                    <a:pt x="2024128" y="258071"/>
                  </a:lnTo>
                  <a:lnTo>
                    <a:pt x="2027042" y="258071"/>
                  </a:lnTo>
                  <a:lnTo>
                    <a:pt x="2019792" y="255176"/>
                  </a:lnTo>
                  <a:cubicBezTo>
                    <a:pt x="2020290" y="253729"/>
                    <a:pt x="2020787" y="252316"/>
                    <a:pt x="2021285" y="250869"/>
                  </a:cubicBezTo>
                  <a:lnTo>
                    <a:pt x="2024128" y="250869"/>
                  </a:lnTo>
                  <a:cubicBezTo>
                    <a:pt x="2022706" y="250387"/>
                    <a:pt x="2021214" y="249905"/>
                    <a:pt x="2019792" y="249422"/>
                  </a:cubicBezTo>
                  <a:lnTo>
                    <a:pt x="2014035" y="249422"/>
                  </a:lnTo>
                  <a:lnTo>
                    <a:pt x="2003942" y="247975"/>
                  </a:lnTo>
                  <a:lnTo>
                    <a:pt x="2005435" y="246528"/>
                  </a:lnTo>
                  <a:cubicBezTo>
                    <a:pt x="2005933" y="245563"/>
                    <a:pt x="2006359" y="244598"/>
                    <a:pt x="2006857" y="243633"/>
                  </a:cubicBezTo>
                  <a:lnTo>
                    <a:pt x="2014035" y="243633"/>
                  </a:lnTo>
                  <a:lnTo>
                    <a:pt x="2029885" y="246528"/>
                  </a:lnTo>
                  <a:cubicBezTo>
                    <a:pt x="2031307" y="245563"/>
                    <a:pt x="2032799" y="244598"/>
                    <a:pt x="2034221" y="243633"/>
                  </a:cubicBezTo>
                  <a:lnTo>
                    <a:pt x="2035713" y="242186"/>
                  </a:lnTo>
                  <a:cubicBezTo>
                    <a:pt x="2036637" y="241222"/>
                    <a:pt x="2037632" y="240291"/>
                    <a:pt x="2038556" y="239326"/>
                  </a:cubicBezTo>
                  <a:cubicBezTo>
                    <a:pt x="2039978" y="238362"/>
                    <a:pt x="2041471" y="237397"/>
                    <a:pt x="2042892" y="236432"/>
                  </a:cubicBezTo>
                  <a:lnTo>
                    <a:pt x="2037135" y="236432"/>
                  </a:lnTo>
                  <a:cubicBezTo>
                    <a:pt x="2036140" y="237397"/>
                    <a:pt x="2035216" y="238362"/>
                    <a:pt x="2034221" y="239326"/>
                  </a:cubicBezTo>
                  <a:cubicBezTo>
                    <a:pt x="2032302" y="240291"/>
                    <a:pt x="2030383" y="241222"/>
                    <a:pt x="2028464" y="242186"/>
                  </a:cubicBezTo>
                  <a:lnTo>
                    <a:pt x="2022706" y="242186"/>
                  </a:lnTo>
                  <a:lnTo>
                    <a:pt x="2019792" y="242186"/>
                  </a:lnTo>
                  <a:lnTo>
                    <a:pt x="2008278" y="240774"/>
                  </a:lnTo>
                  <a:lnTo>
                    <a:pt x="1989514" y="239326"/>
                  </a:lnTo>
                  <a:lnTo>
                    <a:pt x="1967907" y="236432"/>
                  </a:lnTo>
                  <a:lnTo>
                    <a:pt x="1969400" y="233538"/>
                  </a:lnTo>
                  <a:cubicBezTo>
                    <a:pt x="1970324" y="233055"/>
                    <a:pt x="1971319" y="232607"/>
                    <a:pt x="1972243" y="232125"/>
                  </a:cubicBezTo>
                  <a:lnTo>
                    <a:pt x="1975157" y="232125"/>
                  </a:lnTo>
                  <a:lnTo>
                    <a:pt x="1978000" y="232125"/>
                  </a:lnTo>
                  <a:lnTo>
                    <a:pt x="1989514" y="234985"/>
                  </a:lnTo>
                  <a:lnTo>
                    <a:pt x="1995342" y="236432"/>
                  </a:lnTo>
                  <a:lnTo>
                    <a:pt x="1998185" y="236432"/>
                  </a:lnTo>
                  <a:lnTo>
                    <a:pt x="1992428" y="234985"/>
                  </a:lnTo>
                  <a:cubicBezTo>
                    <a:pt x="1991007" y="234020"/>
                    <a:pt x="1989514" y="233090"/>
                    <a:pt x="1988093" y="232125"/>
                  </a:cubicBezTo>
                  <a:lnTo>
                    <a:pt x="1982335" y="230678"/>
                  </a:lnTo>
                  <a:lnTo>
                    <a:pt x="1976578" y="227784"/>
                  </a:lnTo>
                  <a:cubicBezTo>
                    <a:pt x="1975157" y="223924"/>
                    <a:pt x="1973664" y="220100"/>
                    <a:pt x="1972243" y="216241"/>
                  </a:cubicBezTo>
                  <a:cubicBezTo>
                    <a:pt x="1970821" y="215758"/>
                    <a:pt x="1969328" y="215276"/>
                    <a:pt x="1967907" y="214794"/>
                  </a:cubicBezTo>
                  <a:cubicBezTo>
                    <a:pt x="1965988" y="213346"/>
                    <a:pt x="1964069" y="211934"/>
                    <a:pt x="1962150" y="210487"/>
                  </a:cubicBezTo>
                  <a:cubicBezTo>
                    <a:pt x="1958809" y="208075"/>
                    <a:pt x="1955398" y="205697"/>
                    <a:pt x="1952057" y="203285"/>
                  </a:cubicBezTo>
                  <a:lnTo>
                    <a:pt x="1944878" y="201838"/>
                  </a:lnTo>
                  <a:lnTo>
                    <a:pt x="1939121" y="200391"/>
                  </a:lnTo>
                  <a:lnTo>
                    <a:pt x="1930450" y="200391"/>
                  </a:lnTo>
                  <a:cubicBezTo>
                    <a:pt x="1929455" y="198461"/>
                    <a:pt x="1928531" y="196566"/>
                    <a:pt x="1927536" y="194637"/>
                  </a:cubicBezTo>
                  <a:lnTo>
                    <a:pt x="1927536" y="191742"/>
                  </a:lnTo>
                  <a:cubicBezTo>
                    <a:pt x="1928531" y="190778"/>
                    <a:pt x="1929455" y="189813"/>
                    <a:pt x="1930450" y="188848"/>
                  </a:cubicBezTo>
                  <a:cubicBezTo>
                    <a:pt x="1931871" y="188366"/>
                    <a:pt x="1933364" y="187918"/>
                    <a:pt x="1934786" y="187435"/>
                  </a:cubicBezTo>
                  <a:lnTo>
                    <a:pt x="1944878" y="188848"/>
                  </a:lnTo>
                  <a:lnTo>
                    <a:pt x="1953479" y="193189"/>
                  </a:lnTo>
                  <a:cubicBezTo>
                    <a:pt x="1951062" y="191742"/>
                    <a:pt x="1948716" y="190295"/>
                    <a:pt x="1946300" y="188848"/>
                  </a:cubicBezTo>
                  <a:lnTo>
                    <a:pt x="1937629" y="187435"/>
                  </a:lnTo>
                  <a:lnTo>
                    <a:pt x="1929028" y="185988"/>
                  </a:lnTo>
                  <a:cubicBezTo>
                    <a:pt x="1928033" y="185506"/>
                    <a:pt x="1927109" y="185023"/>
                    <a:pt x="1926114" y="184541"/>
                  </a:cubicBezTo>
                  <a:lnTo>
                    <a:pt x="1926114" y="180199"/>
                  </a:lnTo>
                  <a:lnTo>
                    <a:pt x="1926114" y="177340"/>
                  </a:lnTo>
                  <a:cubicBezTo>
                    <a:pt x="1926612" y="175892"/>
                    <a:pt x="1927038" y="174445"/>
                    <a:pt x="1927536" y="172998"/>
                  </a:cubicBezTo>
                  <a:lnTo>
                    <a:pt x="1929028" y="171551"/>
                  </a:lnTo>
                  <a:lnTo>
                    <a:pt x="1933293" y="171551"/>
                  </a:lnTo>
                  <a:lnTo>
                    <a:pt x="1943386" y="171551"/>
                  </a:lnTo>
                  <a:lnTo>
                    <a:pt x="1953479" y="172998"/>
                  </a:lnTo>
                  <a:lnTo>
                    <a:pt x="1965064" y="172998"/>
                  </a:lnTo>
                  <a:lnTo>
                    <a:pt x="1973664" y="172998"/>
                  </a:lnTo>
                  <a:lnTo>
                    <a:pt x="1983757" y="172998"/>
                  </a:lnTo>
                  <a:lnTo>
                    <a:pt x="1998185" y="178752"/>
                  </a:lnTo>
                  <a:lnTo>
                    <a:pt x="2011192" y="185988"/>
                  </a:lnTo>
                  <a:lnTo>
                    <a:pt x="2024128" y="194637"/>
                  </a:lnTo>
                  <a:cubicBezTo>
                    <a:pt x="2027469" y="197049"/>
                    <a:pt x="2030880" y="199426"/>
                    <a:pt x="2034221" y="201838"/>
                  </a:cubicBezTo>
                  <a:cubicBezTo>
                    <a:pt x="2035216" y="202320"/>
                    <a:pt x="2036140" y="202803"/>
                    <a:pt x="2037135" y="203285"/>
                  </a:cubicBezTo>
                  <a:lnTo>
                    <a:pt x="2037135" y="204732"/>
                  </a:lnTo>
                  <a:lnTo>
                    <a:pt x="2037135" y="207592"/>
                  </a:lnTo>
                  <a:lnTo>
                    <a:pt x="2042892" y="207592"/>
                  </a:lnTo>
                  <a:lnTo>
                    <a:pt x="2047228" y="207592"/>
                  </a:lnTo>
                  <a:lnTo>
                    <a:pt x="2054406" y="209039"/>
                  </a:lnTo>
                  <a:lnTo>
                    <a:pt x="2060163" y="209039"/>
                  </a:lnTo>
                  <a:lnTo>
                    <a:pt x="2073170" y="207592"/>
                  </a:lnTo>
                  <a:cubicBezTo>
                    <a:pt x="2074592" y="206627"/>
                    <a:pt x="2076084" y="205697"/>
                    <a:pt x="2077506" y="204732"/>
                  </a:cubicBezTo>
                  <a:cubicBezTo>
                    <a:pt x="2078928" y="204250"/>
                    <a:pt x="2080420" y="203768"/>
                    <a:pt x="2081842" y="203285"/>
                  </a:cubicBezTo>
                  <a:lnTo>
                    <a:pt x="2074592" y="204732"/>
                  </a:lnTo>
                  <a:lnTo>
                    <a:pt x="2063078" y="207592"/>
                  </a:lnTo>
                  <a:cubicBezTo>
                    <a:pt x="2059737" y="206627"/>
                    <a:pt x="2056325" y="205697"/>
                    <a:pt x="2052985" y="204732"/>
                  </a:cubicBezTo>
                  <a:lnTo>
                    <a:pt x="2038556" y="200391"/>
                  </a:lnTo>
                  <a:cubicBezTo>
                    <a:pt x="2039054" y="198461"/>
                    <a:pt x="2039480" y="196566"/>
                    <a:pt x="2039978" y="194637"/>
                  </a:cubicBezTo>
                  <a:lnTo>
                    <a:pt x="2039978" y="191742"/>
                  </a:lnTo>
                  <a:lnTo>
                    <a:pt x="2044314" y="191742"/>
                  </a:lnTo>
                  <a:lnTo>
                    <a:pt x="2024128" y="184541"/>
                  </a:lnTo>
                  <a:cubicBezTo>
                    <a:pt x="2021285" y="182611"/>
                    <a:pt x="2018371" y="180682"/>
                    <a:pt x="2015528" y="178752"/>
                  </a:cubicBezTo>
                  <a:cubicBezTo>
                    <a:pt x="2011690" y="176823"/>
                    <a:pt x="2007781" y="174928"/>
                    <a:pt x="2003942" y="172998"/>
                  </a:cubicBezTo>
                  <a:cubicBezTo>
                    <a:pt x="2005364" y="172033"/>
                    <a:pt x="2006857" y="171069"/>
                    <a:pt x="2008278" y="170104"/>
                  </a:cubicBezTo>
                  <a:cubicBezTo>
                    <a:pt x="2010197" y="168657"/>
                    <a:pt x="2012116" y="167244"/>
                    <a:pt x="2014035" y="165797"/>
                  </a:cubicBezTo>
                  <a:lnTo>
                    <a:pt x="2029885" y="165797"/>
                  </a:lnTo>
                  <a:lnTo>
                    <a:pt x="2045806" y="165797"/>
                  </a:lnTo>
                  <a:lnTo>
                    <a:pt x="2060163" y="164350"/>
                  </a:lnTo>
                  <a:lnTo>
                    <a:pt x="2076084" y="162902"/>
                  </a:lnTo>
                  <a:lnTo>
                    <a:pt x="2091934" y="162902"/>
                  </a:lnTo>
                  <a:lnTo>
                    <a:pt x="2106292" y="161455"/>
                  </a:lnTo>
                  <a:lnTo>
                    <a:pt x="2120720" y="158595"/>
                  </a:lnTo>
                  <a:lnTo>
                    <a:pt x="2109206" y="157148"/>
                  </a:lnTo>
                  <a:lnTo>
                    <a:pt x="2100535" y="158595"/>
                  </a:lnTo>
                  <a:lnTo>
                    <a:pt x="2090442" y="158595"/>
                  </a:lnTo>
                  <a:lnTo>
                    <a:pt x="2078928" y="157148"/>
                  </a:lnTo>
                  <a:lnTo>
                    <a:pt x="2086177" y="154254"/>
                  </a:lnTo>
                  <a:lnTo>
                    <a:pt x="2093356" y="149947"/>
                  </a:lnTo>
                  <a:lnTo>
                    <a:pt x="2112120" y="147052"/>
                  </a:lnTo>
                  <a:lnTo>
                    <a:pt x="2130813" y="145605"/>
                  </a:lnTo>
                  <a:lnTo>
                    <a:pt x="2150999" y="145605"/>
                  </a:lnTo>
                  <a:lnTo>
                    <a:pt x="2136570" y="141298"/>
                  </a:lnTo>
                  <a:lnTo>
                    <a:pt x="2123635" y="141298"/>
                  </a:lnTo>
                  <a:lnTo>
                    <a:pt x="2112120" y="142711"/>
                  </a:lnTo>
                  <a:lnTo>
                    <a:pt x="2100535" y="145605"/>
                  </a:lnTo>
                  <a:lnTo>
                    <a:pt x="2100535" y="138404"/>
                  </a:lnTo>
                  <a:lnTo>
                    <a:pt x="2102027" y="134062"/>
                  </a:lnTo>
                  <a:cubicBezTo>
                    <a:pt x="2102951" y="133580"/>
                    <a:pt x="2103946" y="133132"/>
                    <a:pt x="2104870" y="132650"/>
                  </a:cubicBezTo>
                  <a:cubicBezTo>
                    <a:pt x="2105865" y="132167"/>
                    <a:pt x="2106789" y="131685"/>
                    <a:pt x="2107784" y="131203"/>
                  </a:cubicBezTo>
                  <a:lnTo>
                    <a:pt x="2117877" y="126861"/>
                  </a:lnTo>
                  <a:cubicBezTo>
                    <a:pt x="2119299" y="126379"/>
                    <a:pt x="2120791" y="125896"/>
                    <a:pt x="2122213" y="125414"/>
                  </a:cubicBezTo>
                  <a:lnTo>
                    <a:pt x="2122213" y="124001"/>
                  </a:lnTo>
                  <a:cubicBezTo>
                    <a:pt x="2120294" y="124484"/>
                    <a:pt x="2118304" y="124932"/>
                    <a:pt x="2116385" y="125414"/>
                  </a:cubicBezTo>
                  <a:lnTo>
                    <a:pt x="2130813" y="119660"/>
                  </a:lnTo>
                  <a:lnTo>
                    <a:pt x="2143820" y="116765"/>
                  </a:lnTo>
                  <a:lnTo>
                    <a:pt x="2136570" y="115318"/>
                  </a:lnTo>
                  <a:lnTo>
                    <a:pt x="2129392" y="116765"/>
                  </a:lnTo>
                  <a:lnTo>
                    <a:pt x="2116385" y="119660"/>
                  </a:lnTo>
                  <a:lnTo>
                    <a:pt x="2122213" y="119660"/>
                  </a:lnTo>
                  <a:lnTo>
                    <a:pt x="2107784" y="129755"/>
                  </a:lnTo>
                  <a:cubicBezTo>
                    <a:pt x="2106789" y="130238"/>
                    <a:pt x="2105865" y="130720"/>
                    <a:pt x="2104870" y="131203"/>
                  </a:cubicBezTo>
                  <a:lnTo>
                    <a:pt x="2100535" y="131203"/>
                  </a:lnTo>
                  <a:lnTo>
                    <a:pt x="2096199" y="131203"/>
                  </a:lnTo>
                  <a:lnTo>
                    <a:pt x="2089020" y="129755"/>
                  </a:lnTo>
                  <a:lnTo>
                    <a:pt x="2096199" y="132650"/>
                  </a:lnTo>
                  <a:lnTo>
                    <a:pt x="2077506" y="145605"/>
                  </a:lnTo>
                  <a:lnTo>
                    <a:pt x="2067413" y="149947"/>
                  </a:lnTo>
                  <a:lnTo>
                    <a:pt x="2055899" y="154254"/>
                  </a:lnTo>
                  <a:lnTo>
                    <a:pt x="2029885" y="158595"/>
                  </a:lnTo>
                  <a:lnTo>
                    <a:pt x="2003942" y="161455"/>
                  </a:lnTo>
                  <a:lnTo>
                    <a:pt x="2003942" y="155701"/>
                  </a:lnTo>
                  <a:cubicBezTo>
                    <a:pt x="2004938" y="154736"/>
                    <a:pt x="2005862" y="153771"/>
                    <a:pt x="2006857" y="152807"/>
                  </a:cubicBezTo>
                  <a:cubicBezTo>
                    <a:pt x="2008278" y="151842"/>
                    <a:pt x="2009771" y="150912"/>
                    <a:pt x="2011192" y="149947"/>
                  </a:cubicBezTo>
                  <a:cubicBezTo>
                    <a:pt x="2012116" y="149464"/>
                    <a:pt x="2013111" y="148982"/>
                    <a:pt x="2014035" y="148500"/>
                  </a:cubicBezTo>
                  <a:lnTo>
                    <a:pt x="2024128" y="148500"/>
                  </a:lnTo>
                  <a:lnTo>
                    <a:pt x="2035713" y="147052"/>
                  </a:lnTo>
                  <a:lnTo>
                    <a:pt x="2028464" y="145605"/>
                  </a:lnTo>
                  <a:lnTo>
                    <a:pt x="2022706" y="145605"/>
                  </a:lnTo>
                  <a:lnTo>
                    <a:pt x="2016949" y="145605"/>
                  </a:lnTo>
                  <a:cubicBezTo>
                    <a:pt x="2015954" y="146088"/>
                    <a:pt x="2015030" y="146570"/>
                    <a:pt x="2014035" y="147052"/>
                  </a:cubicBezTo>
                  <a:lnTo>
                    <a:pt x="2005435" y="149947"/>
                  </a:lnTo>
                  <a:cubicBezTo>
                    <a:pt x="2004014" y="150912"/>
                    <a:pt x="2002521" y="151842"/>
                    <a:pt x="2001099" y="152807"/>
                  </a:cubicBezTo>
                  <a:cubicBezTo>
                    <a:pt x="1999678" y="153289"/>
                    <a:pt x="1998185" y="153771"/>
                    <a:pt x="1996764" y="154254"/>
                  </a:cubicBezTo>
                  <a:lnTo>
                    <a:pt x="1996764" y="149947"/>
                  </a:lnTo>
                  <a:cubicBezTo>
                    <a:pt x="1997261" y="149464"/>
                    <a:pt x="1997688" y="148982"/>
                    <a:pt x="1998185" y="148500"/>
                  </a:cubicBezTo>
                  <a:lnTo>
                    <a:pt x="2003942" y="147052"/>
                  </a:lnTo>
                  <a:lnTo>
                    <a:pt x="1996764" y="147052"/>
                  </a:lnTo>
                  <a:lnTo>
                    <a:pt x="1989514" y="148500"/>
                  </a:lnTo>
                  <a:cubicBezTo>
                    <a:pt x="1989017" y="148982"/>
                    <a:pt x="1988590" y="149464"/>
                    <a:pt x="1988093" y="149947"/>
                  </a:cubicBezTo>
                  <a:lnTo>
                    <a:pt x="1988093" y="154254"/>
                  </a:lnTo>
                  <a:lnTo>
                    <a:pt x="1988093" y="157148"/>
                  </a:lnTo>
                  <a:lnTo>
                    <a:pt x="1988093" y="158595"/>
                  </a:lnTo>
                  <a:cubicBezTo>
                    <a:pt x="1986173" y="160043"/>
                    <a:pt x="1984254" y="161455"/>
                    <a:pt x="1982335" y="162902"/>
                  </a:cubicBezTo>
                  <a:lnTo>
                    <a:pt x="1978000" y="162902"/>
                  </a:lnTo>
                  <a:lnTo>
                    <a:pt x="1967907" y="162902"/>
                  </a:lnTo>
                  <a:lnTo>
                    <a:pt x="1956393" y="161455"/>
                  </a:lnTo>
                  <a:lnTo>
                    <a:pt x="1944878" y="161455"/>
                  </a:lnTo>
                  <a:lnTo>
                    <a:pt x="1944878" y="157148"/>
                  </a:lnTo>
                  <a:lnTo>
                    <a:pt x="1943386" y="157148"/>
                  </a:lnTo>
                  <a:lnTo>
                    <a:pt x="1936207" y="157148"/>
                  </a:lnTo>
                  <a:lnTo>
                    <a:pt x="1930450" y="158595"/>
                  </a:lnTo>
                  <a:lnTo>
                    <a:pt x="1923200" y="158595"/>
                  </a:lnTo>
                  <a:lnTo>
                    <a:pt x="1923200" y="152807"/>
                  </a:lnTo>
                  <a:cubicBezTo>
                    <a:pt x="1924195" y="151360"/>
                    <a:pt x="1925119" y="149947"/>
                    <a:pt x="1926114" y="148500"/>
                  </a:cubicBezTo>
                  <a:cubicBezTo>
                    <a:pt x="1927536" y="148017"/>
                    <a:pt x="1929028" y="147535"/>
                    <a:pt x="1930450" y="147052"/>
                  </a:cubicBezTo>
                  <a:cubicBezTo>
                    <a:pt x="1931871" y="146570"/>
                    <a:pt x="1933364" y="146088"/>
                    <a:pt x="1934786" y="145605"/>
                  </a:cubicBezTo>
                  <a:lnTo>
                    <a:pt x="1946300" y="139851"/>
                  </a:lnTo>
                  <a:lnTo>
                    <a:pt x="1960728" y="136957"/>
                  </a:lnTo>
                  <a:lnTo>
                    <a:pt x="1975157" y="134062"/>
                  </a:lnTo>
                  <a:lnTo>
                    <a:pt x="1988093" y="131203"/>
                  </a:lnTo>
                  <a:lnTo>
                    <a:pt x="2001099" y="129755"/>
                  </a:lnTo>
                  <a:lnTo>
                    <a:pt x="2016949" y="131203"/>
                  </a:lnTo>
                  <a:lnTo>
                    <a:pt x="2005435" y="126861"/>
                  </a:lnTo>
                  <a:lnTo>
                    <a:pt x="1995342" y="126861"/>
                  </a:lnTo>
                  <a:lnTo>
                    <a:pt x="1975157" y="132650"/>
                  </a:lnTo>
                  <a:lnTo>
                    <a:pt x="1962150" y="134062"/>
                  </a:lnTo>
                  <a:lnTo>
                    <a:pt x="1952057" y="134062"/>
                  </a:lnTo>
                  <a:lnTo>
                    <a:pt x="1939121" y="136957"/>
                  </a:lnTo>
                  <a:lnTo>
                    <a:pt x="1930450" y="139851"/>
                  </a:lnTo>
                  <a:lnTo>
                    <a:pt x="1918936" y="148500"/>
                  </a:lnTo>
                  <a:cubicBezTo>
                    <a:pt x="1917017" y="149947"/>
                    <a:pt x="1915027" y="151360"/>
                    <a:pt x="1913107" y="152807"/>
                  </a:cubicBezTo>
                  <a:lnTo>
                    <a:pt x="1904507" y="155701"/>
                  </a:lnTo>
                  <a:lnTo>
                    <a:pt x="1895836" y="155701"/>
                  </a:lnTo>
                  <a:lnTo>
                    <a:pt x="1884322" y="155701"/>
                  </a:lnTo>
                  <a:cubicBezTo>
                    <a:pt x="1880484" y="153771"/>
                    <a:pt x="1876574" y="151876"/>
                    <a:pt x="1872736" y="149947"/>
                  </a:cubicBezTo>
                  <a:lnTo>
                    <a:pt x="1856886" y="142711"/>
                  </a:lnTo>
                  <a:cubicBezTo>
                    <a:pt x="1858308" y="141746"/>
                    <a:pt x="1859801" y="140816"/>
                    <a:pt x="1861222" y="139851"/>
                  </a:cubicBezTo>
                  <a:lnTo>
                    <a:pt x="1868472" y="138404"/>
                  </a:lnTo>
                  <a:lnTo>
                    <a:pt x="1882829" y="136957"/>
                  </a:lnTo>
                  <a:lnTo>
                    <a:pt x="1914600" y="138404"/>
                  </a:lnTo>
                  <a:lnTo>
                    <a:pt x="1929028" y="136957"/>
                  </a:lnTo>
                  <a:lnTo>
                    <a:pt x="1943386" y="132650"/>
                  </a:lnTo>
                  <a:lnTo>
                    <a:pt x="1953479" y="129755"/>
                  </a:lnTo>
                  <a:cubicBezTo>
                    <a:pt x="1957317" y="127826"/>
                    <a:pt x="1961226" y="125931"/>
                    <a:pt x="1965064" y="124001"/>
                  </a:cubicBezTo>
                  <a:lnTo>
                    <a:pt x="1956393" y="119660"/>
                  </a:lnTo>
                  <a:lnTo>
                    <a:pt x="1946300" y="122554"/>
                  </a:lnTo>
                  <a:lnTo>
                    <a:pt x="1939121" y="124001"/>
                  </a:lnTo>
                  <a:cubicBezTo>
                    <a:pt x="1937700" y="124966"/>
                    <a:pt x="1936207" y="125896"/>
                    <a:pt x="1934786" y="126861"/>
                  </a:cubicBezTo>
                  <a:lnTo>
                    <a:pt x="1926114" y="131203"/>
                  </a:lnTo>
                  <a:lnTo>
                    <a:pt x="1917443" y="132650"/>
                  </a:lnTo>
                  <a:lnTo>
                    <a:pt x="1897258" y="134062"/>
                  </a:lnTo>
                  <a:lnTo>
                    <a:pt x="1879986" y="134062"/>
                  </a:lnTo>
                  <a:lnTo>
                    <a:pt x="1861222" y="138404"/>
                  </a:lnTo>
                  <a:lnTo>
                    <a:pt x="1858379" y="138404"/>
                  </a:lnTo>
                  <a:lnTo>
                    <a:pt x="1852622" y="138404"/>
                  </a:lnTo>
                  <a:lnTo>
                    <a:pt x="1845372" y="136957"/>
                  </a:lnTo>
                  <a:lnTo>
                    <a:pt x="1836701" y="129755"/>
                  </a:lnTo>
                  <a:cubicBezTo>
                    <a:pt x="1838620" y="128308"/>
                    <a:pt x="1840610" y="126861"/>
                    <a:pt x="1842529" y="125414"/>
                  </a:cubicBezTo>
                  <a:lnTo>
                    <a:pt x="1849708" y="124001"/>
                  </a:lnTo>
                  <a:lnTo>
                    <a:pt x="1866979" y="125414"/>
                  </a:lnTo>
                  <a:lnTo>
                    <a:pt x="1845372" y="122554"/>
                  </a:lnTo>
                  <a:lnTo>
                    <a:pt x="1851129" y="118213"/>
                  </a:lnTo>
                  <a:lnTo>
                    <a:pt x="1855394" y="116069"/>
                  </a:lnTo>
                  <a:lnTo>
                    <a:pt x="1858379" y="115318"/>
                  </a:lnTo>
                  <a:lnTo>
                    <a:pt x="1860582" y="114215"/>
                  </a:lnTo>
                  <a:lnTo>
                    <a:pt x="1871315" y="111011"/>
                  </a:lnTo>
                  <a:lnTo>
                    <a:pt x="1887165" y="111011"/>
                  </a:lnTo>
                  <a:lnTo>
                    <a:pt x="1904507" y="113906"/>
                  </a:lnTo>
                  <a:lnTo>
                    <a:pt x="1890079" y="109564"/>
                  </a:lnTo>
                  <a:lnTo>
                    <a:pt x="1878565" y="109564"/>
                  </a:lnTo>
                  <a:lnTo>
                    <a:pt x="1866979" y="111011"/>
                  </a:lnTo>
                  <a:lnTo>
                    <a:pt x="1860582" y="114215"/>
                  </a:lnTo>
                  <a:lnTo>
                    <a:pt x="1856886" y="115318"/>
                  </a:lnTo>
                  <a:lnTo>
                    <a:pt x="1855394" y="116069"/>
                  </a:lnTo>
                  <a:lnTo>
                    <a:pt x="1852622" y="116765"/>
                  </a:lnTo>
                  <a:lnTo>
                    <a:pt x="1845372" y="119660"/>
                  </a:lnTo>
                  <a:lnTo>
                    <a:pt x="1836701" y="119660"/>
                  </a:lnTo>
                  <a:cubicBezTo>
                    <a:pt x="1835777" y="119177"/>
                    <a:pt x="1834782" y="118695"/>
                    <a:pt x="1833858" y="118213"/>
                  </a:cubicBezTo>
                  <a:lnTo>
                    <a:pt x="1828101" y="116765"/>
                  </a:lnTo>
                  <a:lnTo>
                    <a:pt x="1828101" y="113906"/>
                  </a:lnTo>
                  <a:cubicBezTo>
                    <a:pt x="1829522" y="112941"/>
                    <a:pt x="1831015" y="111976"/>
                    <a:pt x="1832436" y="111011"/>
                  </a:cubicBezTo>
                  <a:lnTo>
                    <a:pt x="1838193" y="108117"/>
                  </a:lnTo>
                  <a:lnTo>
                    <a:pt x="1845372" y="108117"/>
                  </a:lnTo>
                  <a:lnTo>
                    <a:pt x="1852622" y="106670"/>
                  </a:lnTo>
                  <a:lnTo>
                    <a:pt x="1838193" y="103810"/>
                  </a:lnTo>
                  <a:lnTo>
                    <a:pt x="1829522" y="103810"/>
                  </a:lnTo>
                  <a:cubicBezTo>
                    <a:pt x="1828101" y="104775"/>
                    <a:pt x="1826608" y="105705"/>
                    <a:pt x="1825187" y="106670"/>
                  </a:cubicBezTo>
                  <a:lnTo>
                    <a:pt x="1819429" y="108117"/>
                  </a:lnTo>
                  <a:lnTo>
                    <a:pt x="1812251" y="108117"/>
                  </a:lnTo>
                  <a:lnTo>
                    <a:pt x="1799244" y="106670"/>
                  </a:lnTo>
                  <a:cubicBezTo>
                    <a:pt x="1802584" y="105223"/>
                    <a:pt x="1805996" y="103810"/>
                    <a:pt x="1809337" y="102363"/>
                  </a:cubicBezTo>
                  <a:lnTo>
                    <a:pt x="1816515" y="99468"/>
                  </a:lnTo>
                  <a:cubicBezTo>
                    <a:pt x="1818434" y="98021"/>
                    <a:pt x="1820424" y="96608"/>
                    <a:pt x="1822344" y="95161"/>
                  </a:cubicBezTo>
                  <a:lnTo>
                    <a:pt x="1833858" y="92267"/>
                  </a:lnTo>
                  <a:lnTo>
                    <a:pt x="1842529" y="92267"/>
                  </a:lnTo>
                  <a:lnTo>
                    <a:pt x="1852622" y="92267"/>
                  </a:lnTo>
                  <a:lnTo>
                    <a:pt x="1858379" y="92267"/>
                  </a:lnTo>
                  <a:lnTo>
                    <a:pt x="1859801" y="90820"/>
                  </a:lnTo>
                  <a:cubicBezTo>
                    <a:pt x="1861222" y="89855"/>
                    <a:pt x="1862715" y="88890"/>
                    <a:pt x="1864136" y="87925"/>
                  </a:cubicBezTo>
                  <a:cubicBezTo>
                    <a:pt x="1865558" y="86961"/>
                    <a:pt x="1867050" y="86030"/>
                    <a:pt x="1868472" y="85066"/>
                  </a:cubicBezTo>
                  <a:lnTo>
                    <a:pt x="1878565" y="83618"/>
                  </a:lnTo>
                  <a:lnTo>
                    <a:pt x="1887165" y="83618"/>
                  </a:lnTo>
                  <a:lnTo>
                    <a:pt x="1894414" y="80724"/>
                  </a:lnTo>
                  <a:lnTo>
                    <a:pt x="1897258" y="80724"/>
                  </a:lnTo>
                  <a:lnTo>
                    <a:pt x="1903015" y="83618"/>
                  </a:lnTo>
                  <a:lnTo>
                    <a:pt x="1910264" y="87925"/>
                  </a:lnTo>
                  <a:cubicBezTo>
                    <a:pt x="1911686" y="89373"/>
                    <a:pt x="1913179" y="90820"/>
                    <a:pt x="1914600" y="92267"/>
                  </a:cubicBezTo>
                  <a:lnTo>
                    <a:pt x="1918936" y="92267"/>
                  </a:lnTo>
                  <a:cubicBezTo>
                    <a:pt x="1917514" y="91785"/>
                    <a:pt x="1916022" y="91302"/>
                    <a:pt x="1914600" y="90820"/>
                  </a:cubicBezTo>
                  <a:lnTo>
                    <a:pt x="1913107" y="87925"/>
                  </a:lnTo>
                  <a:lnTo>
                    <a:pt x="1913107" y="86513"/>
                  </a:lnTo>
                  <a:lnTo>
                    <a:pt x="1914600" y="86513"/>
                  </a:lnTo>
                  <a:lnTo>
                    <a:pt x="1923200" y="83618"/>
                  </a:lnTo>
                  <a:lnTo>
                    <a:pt x="1929028" y="85066"/>
                  </a:lnTo>
                  <a:lnTo>
                    <a:pt x="1936207" y="86513"/>
                  </a:lnTo>
                  <a:lnTo>
                    <a:pt x="1950636" y="93714"/>
                  </a:lnTo>
                  <a:cubicBezTo>
                    <a:pt x="1949214" y="92749"/>
                    <a:pt x="1947721" y="91785"/>
                    <a:pt x="1946300" y="90820"/>
                  </a:cubicBezTo>
                  <a:cubicBezTo>
                    <a:pt x="1945802" y="89855"/>
                    <a:pt x="1945376" y="88890"/>
                    <a:pt x="1944878" y="87925"/>
                  </a:cubicBezTo>
                  <a:lnTo>
                    <a:pt x="1952057" y="87925"/>
                  </a:lnTo>
                  <a:lnTo>
                    <a:pt x="1959307" y="90820"/>
                  </a:lnTo>
                  <a:lnTo>
                    <a:pt x="1962150" y="90820"/>
                  </a:lnTo>
                  <a:lnTo>
                    <a:pt x="1962150" y="87925"/>
                  </a:lnTo>
                  <a:lnTo>
                    <a:pt x="1950636" y="80724"/>
                  </a:lnTo>
                  <a:lnTo>
                    <a:pt x="1939121" y="79277"/>
                  </a:lnTo>
                  <a:lnTo>
                    <a:pt x="1930450" y="79277"/>
                  </a:lnTo>
                  <a:lnTo>
                    <a:pt x="1920357" y="79277"/>
                  </a:lnTo>
                  <a:lnTo>
                    <a:pt x="1920357" y="74970"/>
                  </a:lnTo>
                  <a:cubicBezTo>
                    <a:pt x="1920855" y="74005"/>
                    <a:pt x="1921281" y="73040"/>
                    <a:pt x="1921779" y="72076"/>
                  </a:cubicBezTo>
                  <a:cubicBezTo>
                    <a:pt x="1923200" y="71593"/>
                    <a:pt x="1924693" y="71111"/>
                    <a:pt x="1926114" y="70628"/>
                  </a:cubicBezTo>
                  <a:lnTo>
                    <a:pt x="1930450" y="70628"/>
                  </a:lnTo>
                  <a:lnTo>
                    <a:pt x="1941964" y="70628"/>
                  </a:lnTo>
                  <a:lnTo>
                    <a:pt x="1950636" y="72076"/>
                  </a:lnTo>
                  <a:lnTo>
                    <a:pt x="1943386" y="64874"/>
                  </a:lnTo>
                  <a:lnTo>
                    <a:pt x="1937629" y="63427"/>
                  </a:lnTo>
                  <a:lnTo>
                    <a:pt x="1944878" y="61980"/>
                  </a:lnTo>
                  <a:cubicBezTo>
                    <a:pt x="1947721" y="61498"/>
                    <a:pt x="1950636" y="61050"/>
                    <a:pt x="1953479" y="60567"/>
                  </a:cubicBezTo>
                  <a:lnTo>
                    <a:pt x="1962150" y="61980"/>
                  </a:lnTo>
                  <a:cubicBezTo>
                    <a:pt x="1963571" y="62462"/>
                    <a:pt x="1965064" y="62945"/>
                    <a:pt x="1966485" y="63427"/>
                  </a:cubicBezTo>
                  <a:lnTo>
                    <a:pt x="1962150" y="63427"/>
                  </a:lnTo>
                  <a:lnTo>
                    <a:pt x="1972243" y="64874"/>
                  </a:lnTo>
                  <a:lnTo>
                    <a:pt x="1980914" y="64874"/>
                  </a:lnTo>
                  <a:lnTo>
                    <a:pt x="1991007" y="69216"/>
                  </a:lnTo>
                  <a:cubicBezTo>
                    <a:pt x="1992926" y="70180"/>
                    <a:pt x="1994845" y="71111"/>
                    <a:pt x="1996764" y="72076"/>
                  </a:cubicBezTo>
                  <a:cubicBezTo>
                    <a:pt x="1999180" y="74005"/>
                    <a:pt x="2001526" y="75935"/>
                    <a:pt x="2003942" y="77864"/>
                  </a:cubicBezTo>
                  <a:lnTo>
                    <a:pt x="2003942" y="83618"/>
                  </a:lnTo>
                  <a:lnTo>
                    <a:pt x="2015528" y="83618"/>
                  </a:lnTo>
                  <a:lnTo>
                    <a:pt x="2019792" y="83618"/>
                  </a:lnTo>
                  <a:lnTo>
                    <a:pt x="2014035" y="80724"/>
                  </a:lnTo>
                  <a:lnTo>
                    <a:pt x="2006857" y="76417"/>
                  </a:lnTo>
                  <a:cubicBezTo>
                    <a:pt x="2007354" y="74970"/>
                    <a:pt x="2007781" y="73523"/>
                    <a:pt x="2008278" y="72076"/>
                  </a:cubicBezTo>
                  <a:cubicBezTo>
                    <a:pt x="2009700" y="71593"/>
                    <a:pt x="2011192" y="71111"/>
                    <a:pt x="2012614" y="70628"/>
                  </a:cubicBezTo>
                  <a:cubicBezTo>
                    <a:pt x="2014035" y="71111"/>
                    <a:pt x="2015528" y="71593"/>
                    <a:pt x="2016949" y="72076"/>
                  </a:cubicBezTo>
                  <a:lnTo>
                    <a:pt x="2022706" y="74970"/>
                  </a:lnTo>
                  <a:lnTo>
                    <a:pt x="2047228" y="83618"/>
                  </a:lnTo>
                  <a:lnTo>
                    <a:pt x="2060163" y="85066"/>
                  </a:lnTo>
                  <a:lnTo>
                    <a:pt x="2073170" y="87925"/>
                  </a:lnTo>
                  <a:lnTo>
                    <a:pt x="2083263" y="93714"/>
                  </a:lnTo>
                  <a:lnTo>
                    <a:pt x="2089020" y="95161"/>
                  </a:lnTo>
                  <a:lnTo>
                    <a:pt x="2091934" y="95161"/>
                  </a:lnTo>
                  <a:cubicBezTo>
                    <a:pt x="2088594" y="92749"/>
                    <a:pt x="2085182" y="90337"/>
                    <a:pt x="2081842" y="87925"/>
                  </a:cubicBezTo>
                  <a:lnTo>
                    <a:pt x="2070256" y="85066"/>
                  </a:lnTo>
                  <a:lnTo>
                    <a:pt x="2051563" y="77864"/>
                  </a:lnTo>
                  <a:lnTo>
                    <a:pt x="2034221" y="74970"/>
                  </a:lnTo>
                  <a:lnTo>
                    <a:pt x="2014035" y="67769"/>
                  </a:lnTo>
                  <a:lnTo>
                    <a:pt x="2014035" y="63427"/>
                  </a:lnTo>
                  <a:lnTo>
                    <a:pt x="2015528" y="61980"/>
                  </a:lnTo>
                  <a:cubicBezTo>
                    <a:pt x="2016949" y="61498"/>
                    <a:pt x="2018371" y="61050"/>
                    <a:pt x="2019792" y="60567"/>
                  </a:cubicBezTo>
                  <a:lnTo>
                    <a:pt x="2022706" y="60567"/>
                  </a:lnTo>
                  <a:lnTo>
                    <a:pt x="2038556" y="60567"/>
                  </a:lnTo>
                  <a:lnTo>
                    <a:pt x="2031378" y="59120"/>
                  </a:lnTo>
                  <a:lnTo>
                    <a:pt x="2022706" y="56226"/>
                  </a:lnTo>
                  <a:cubicBezTo>
                    <a:pt x="2023204" y="54779"/>
                    <a:pt x="2023630" y="53331"/>
                    <a:pt x="2024128" y="51884"/>
                  </a:cubicBezTo>
                  <a:cubicBezTo>
                    <a:pt x="2025123" y="50919"/>
                    <a:pt x="2026047" y="49989"/>
                    <a:pt x="2027042" y="49024"/>
                  </a:cubicBezTo>
                  <a:lnTo>
                    <a:pt x="2031378" y="49024"/>
                  </a:lnTo>
                  <a:cubicBezTo>
                    <a:pt x="2033297" y="49989"/>
                    <a:pt x="2035216" y="50919"/>
                    <a:pt x="2037135" y="51884"/>
                  </a:cubicBezTo>
                  <a:lnTo>
                    <a:pt x="2050071" y="56226"/>
                  </a:lnTo>
                  <a:lnTo>
                    <a:pt x="2060163" y="59120"/>
                  </a:lnTo>
                  <a:cubicBezTo>
                    <a:pt x="2056823" y="56708"/>
                    <a:pt x="2053411" y="54296"/>
                    <a:pt x="2050071" y="51884"/>
                  </a:cubicBezTo>
                  <a:lnTo>
                    <a:pt x="2042892" y="47577"/>
                  </a:lnTo>
                  <a:cubicBezTo>
                    <a:pt x="2043390" y="46612"/>
                    <a:pt x="2043816" y="45648"/>
                    <a:pt x="2044314" y="44683"/>
                  </a:cubicBezTo>
                  <a:cubicBezTo>
                    <a:pt x="2044811" y="43718"/>
                    <a:pt x="2045309" y="42788"/>
                    <a:pt x="2045806" y="41823"/>
                  </a:cubicBezTo>
                  <a:lnTo>
                    <a:pt x="2051563" y="41823"/>
                  </a:lnTo>
                  <a:cubicBezTo>
                    <a:pt x="2052487" y="42788"/>
                    <a:pt x="2053482" y="43718"/>
                    <a:pt x="2054406" y="44683"/>
                  </a:cubicBezTo>
                  <a:lnTo>
                    <a:pt x="2076084" y="51884"/>
                  </a:lnTo>
                  <a:lnTo>
                    <a:pt x="2078928" y="51884"/>
                  </a:lnTo>
                  <a:lnTo>
                    <a:pt x="2084685" y="51884"/>
                  </a:lnTo>
                  <a:cubicBezTo>
                    <a:pt x="2086106" y="50919"/>
                    <a:pt x="2087599" y="49989"/>
                    <a:pt x="2089020" y="49024"/>
                  </a:cubicBezTo>
                  <a:cubicBezTo>
                    <a:pt x="2092361" y="49989"/>
                    <a:pt x="2095773" y="50919"/>
                    <a:pt x="2099113" y="51884"/>
                  </a:cubicBezTo>
                  <a:lnTo>
                    <a:pt x="2100535" y="51884"/>
                  </a:lnTo>
                  <a:cubicBezTo>
                    <a:pt x="2097692" y="50919"/>
                    <a:pt x="2094777" y="49989"/>
                    <a:pt x="2091934" y="49024"/>
                  </a:cubicBezTo>
                  <a:lnTo>
                    <a:pt x="2089020" y="49024"/>
                  </a:lnTo>
                  <a:lnTo>
                    <a:pt x="2081842" y="47577"/>
                  </a:lnTo>
                  <a:cubicBezTo>
                    <a:pt x="2080420" y="47095"/>
                    <a:pt x="2078928" y="46612"/>
                    <a:pt x="2077506" y="46130"/>
                  </a:cubicBezTo>
                  <a:cubicBezTo>
                    <a:pt x="2078004" y="45648"/>
                    <a:pt x="2078430" y="45165"/>
                    <a:pt x="2078928" y="44683"/>
                  </a:cubicBezTo>
                  <a:cubicBezTo>
                    <a:pt x="2077008" y="43718"/>
                    <a:pt x="2075089" y="42788"/>
                    <a:pt x="2073170" y="41823"/>
                  </a:cubicBezTo>
                  <a:lnTo>
                    <a:pt x="2068835" y="41823"/>
                  </a:lnTo>
                  <a:cubicBezTo>
                    <a:pt x="2067911" y="40858"/>
                    <a:pt x="2066916" y="39893"/>
                    <a:pt x="2065992" y="38929"/>
                  </a:cubicBezTo>
                  <a:lnTo>
                    <a:pt x="2073170" y="37481"/>
                  </a:lnTo>
                  <a:lnTo>
                    <a:pt x="2078928" y="36034"/>
                  </a:lnTo>
                  <a:lnTo>
                    <a:pt x="2086177" y="36034"/>
                  </a:lnTo>
                  <a:lnTo>
                    <a:pt x="2091934" y="36034"/>
                  </a:lnTo>
                  <a:lnTo>
                    <a:pt x="2096199" y="37481"/>
                  </a:lnTo>
                  <a:cubicBezTo>
                    <a:pt x="2097194" y="37964"/>
                    <a:pt x="2098118" y="38446"/>
                    <a:pt x="2099113" y="38929"/>
                  </a:cubicBezTo>
                  <a:lnTo>
                    <a:pt x="2102027" y="38929"/>
                  </a:lnTo>
                  <a:lnTo>
                    <a:pt x="2107784" y="37481"/>
                  </a:lnTo>
                  <a:lnTo>
                    <a:pt x="2113542" y="36034"/>
                  </a:lnTo>
                  <a:lnTo>
                    <a:pt x="2114963" y="36034"/>
                  </a:lnTo>
                  <a:cubicBezTo>
                    <a:pt x="2115958" y="36517"/>
                    <a:pt x="2116882" y="36999"/>
                    <a:pt x="2117877" y="37481"/>
                  </a:cubicBezTo>
                  <a:cubicBezTo>
                    <a:pt x="2116456" y="38446"/>
                    <a:pt x="2114963" y="39411"/>
                    <a:pt x="2113542" y="40376"/>
                  </a:cubicBezTo>
                  <a:cubicBezTo>
                    <a:pt x="2114466" y="40858"/>
                    <a:pt x="2115461" y="41341"/>
                    <a:pt x="2116385" y="41823"/>
                  </a:cubicBezTo>
                  <a:lnTo>
                    <a:pt x="2117877" y="41823"/>
                  </a:lnTo>
                  <a:lnTo>
                    <a:pt x="2125056" y="41823"/>
                  </a:lnTo>
                  <a:lnTo>
                    <a:pt x="2130813" y="40376"/>
                  </a:lnTo>
                  <a:lnTo>
                    <a:pt x="2135149" y="40376"/>
                  </a:lnTo>
                  <a:cubicBezTo>
                    <a:pt x="2136144" y="40858"/>
                    <a:pt x="2137068" y="41341"/>
                    <a:pt x="2138063" y="41823"/>
                  </a:cubicBezTo>
                  <a:lnTo>
                    <a:pt x="2150999" y="49024"/>
                  </a:lnTo>
                  <a:cubicBezTo>
                    <a:pt x="2154837" y="50954"/>
                    <a:pt x="2158746" y="52849"/>
                    <a:pt x="2162584" y="54779"/>
                  </a:cubicBezTo>
                  <a:lnTo>
                    <a:pt x="2161092" y="59120"/>
                  </a:lnTo>
                  <a:cubicBezTo>
                    <a:pt x="2159670" y="59602"/>
                    <a:pt x="2158177" y="60085"/>
                    <a:pt x="2156756" y="60567"/>
                  </a:cubicBezTo>
                  <a:lnTo>
                    <a:pt x="2164006" y="61980"/>
                  </a:lnTo>
                  <a:cubicBezTo>
                    <a:pt x="2165427" y="61498"/>
                    <a:pt x="2166920" y="61050"/>
                    <a:pt x="2168341" y="60567"/>
                  </a:cubicBezTo>
                  <a:lnTo>
                    <a:pt x="2174098" y="56226"/>
                  </a:lnTo>
                  <a:cubicBezTo>
                    <a:pt x="2175022" y="55743"/>
                    <a:pt x="2176017" y="55261"/>
                    <a:pt x="2176941" y="54779"/>
                  </a:cubicBezTo>
                  <a:lnTo>
                    <a:pt x="2168341" y="53331"/>
                  </a:lnTo>
                  <a:cubicBezTo>
                    <a:pt x="2164503" y="51884"/>
                    <a:pt x="2160594" y="50471"/>
                    <a:pt x="2156756" y="49024"/>
                  </a:cubicBezTo>
                  <a:cubicBezTo>
                    <a:pt x="2158177" y="48060"/>
                    <a:pt x="2159670" y="47095"/>
                    <a:pt x="2161092" y="46130"/>
                  </a:cubicBezTo>
                  <a:lnTo>
                    <a:pt x="2164006" y="46130"/>
                  </a:lnTo>
                  <a:lnTo>
                    <a:pt x="2156756" y="44683"/>
                  </a:lnTo>
                  <a:cubicBezTo>
                    <a:pt x="2154837" y="43718"/>
                    <a:pt x="2152918" y="42788"/>
                    <a:pt x="2150999" y="41823"/>
                  </a:cubicBezTo>
                  <a:lnTo>
                    <a:pt x="2135149" y="37481"/>
                  </a:lnTo>
                  <a:lnTo>
                    <a:pt x="2135149" y="33174"/>
                  </a:lnTo>
                  <a:cubicBezTo>
                    <a:pt x="2135646" y="32692"/>
                    <a:pt x="2136073" y="32210"/>
                    <a:pt x="2136570" y="31727"/>
                  </a:cubicBezTo>
                  <a:lnTo>
                    <a:pt x="2143820" y="30280"/>
                  </a:lnTo>
                  <a:lnTo>
                    <a:pt x="2156756" y="31727"/>
                  </a:lnTo>
                  <a:lnTo>
                    <a:pt x="2174098" y="33174"/>
                  </a:lnTo>
                  <a:lnTo>
                    <a:pt x="2179856" y="33174"/>
                  </a:lnTo>
                  <a:lnTo>
                    <a:pt x="2187034" y="31727"/>
                  </a:lnTo>
                  <a:lnTo>
                    <a:pt x="2194284" y="31727"/>
                  </a:lnTo>
                  <a:lnTo>
                    <a:pt x="2201463" y="33174"/>
                  </a:lnTo>
                  <a:lnTo>
                    <a:pt x="2221648" y="44683"/>
                  </a:lnTo>
                  <a:lnTo>
                    <a:pt x="2228898" y="47577"/>
                  </a:lnTo>
                  <a:lnTo>
                    <a:pt x="2234655" y="49024"/>
                  </a:lnTo>
                  <a:lnTo>
                    <a:pt x="2241834" y="51884"/>
                  </a:lnTo>
                  <a:cubicBezTo>
                    <a:pt x="2242829" y="50919"/>
                    <a:pt x="2243753" y="49989"/>
                    <a:pt x="2244748" y="49024"/>
                  </a:cubicBezTo>
                  <a:cubicBezTo>
                    <a:pt x="2245245" y="48542"/>
                    <a:pt x="2245672" y="48060"/>
                    <a:pt x="2246169" y="47577"/>
                  </a:cubicBezTo>
                  <a:lnTo>
                    <a:pt x="2238991" y="46130"/>
                  </a:lnTo>
                  <a:cubicBezTo>
                    <a:pt x="2237072" y="44683"/>
                    <a:pt x="2235082" y="43270"/>
                    <a:pt x="2233162" y="41823"/>
                  </a:cubicBezTo>
                  <a:lnTo>
                    <a:pt x="2225984" y="38929"/>
                  </a:lnTo>
                  <a:lnTo>
                    <a:pt x="2218805" y="38929"/>
                  </a:lnTo>
                  <a:lnTo>
                    <a:pt x="2230319" y="33174"/>
                  </a:lnTo>
                  <a:lnTo>
                    <a:pt x="2240412" y="30280"/>
                  </a:lnTo>
                  <a:close/>
                  <a:moveTo>
                    <a:pt x="3151526" y="0"/>
                  </a:moveTo>
                  <a:lnTo>
                    <a:pt x="3167443" y="0"/>
                  </a:lnTo>
                  <a:lnTo>
                    <a:pt x="3200544" y="2885"/>
                  </a:lnTo>
                  <a:lnTo>
                    <a:pt x="3216460" y="2885"/>
                  </a:lnTo>
                  <a:lnTo>
                    <a:pt x="3232236" y="1393"/>
                  </a:lnTo>
                  <a:cubicBezTo>
                    <a:pt x="3233644" y="1890"/>
                    <a:pt x="3235194" y="2387"/>
                    <a:pt x="3236602" y="2885"/>
                  </a:cubicBezTo>
                  <a:cubicBezTo>
                    <a:pt x="3238011" y="3880"/>
                    <a:pt x="3239560" y="4775"/>
                    <a:pt x="3240969" y="5770"/>
                  </a:cubicBezTo>
                  <a:cubicBezTo>
                    <a:pt x="3243786" y="6764"/>
                    <a:pt x="3246744" y="7660"/>
                    <a:pt x="3249561" y="8654"/>
                  </a:cubicBezTo>
                  <a:lnTo>
                    <a:pt x="3252519" y="7162"/>
                  </a:lnTo>
                  <a:lnTo>
                    <a:pt x="3255336" y="7162"/>
                  </a:lnTo>
                  <a:lnTo>
                    <a:pt x="3258294" y="7162"/>
                  </a:lnTo>
                  <a:lnTo>
                    <a:pt x="3262520" y="8654"/>
                  </a:lnTo>
                  <a:lnTo>
                    <a:pt x="3255336" y="8654"/>
                  </a:lnTo>
                  <a:cubicBezTo>
                    <a:pt x="3258717" y="9152"/>
                    <a:pt x="3262097" y="9550"/>
                    <a:pt x="3265478" y="10047"/>
                  </a:cubicBezTo>
                  <a:lnTo>
                    <a:pt x="3271253" y="10047"/>
                  </a:lnTo>
                  <a:cubicBezTo>
                    <a:pt x="3269844" y="9550"/>
                    <a:pt x="3268295" y="9152"/>
                    <a:pt x="3266886" y="8654"/>
                  </a:cubicBezTo>
                  <a:lnTo>
                    <a:pt x="3281253" y="8654"/>
                  </a:lnTo>
                  <a:lnTo>
                    <a:pt x="3297170" y="7162"/>
                  </a:lnTo>
                  <a:lnTo>
                    <a:pt x="3304353" y="8654"/>
                  </a:lnTo>
                  <a:cubicBezTo>
                    <a:pt x="3306748" y="9152"/>
                    <a:pt x="3309142" y="9550"/>
                    <a:pt x="3311537" y="10047"/>
                  </a:cubicBezTo>
                  <a:lnTo>
                    <a:pt x="3320270" y="14424"/>
                  </a:lnTo>
                  <a:lnTo>
                    <a:pt x="3328862" y="20194"/>
                  </a:lnTo>
                  <a:lnTo>
                    <a:pt x="3318861" y="23078"/>
                  </a:lnTo>
                  <a:cubicBezTo>
                    <a:pt x="3314495" y="23576"/>
                    <a:pt x="3310128" y="23974"/>
                    <a:pt x="3305762" y="24471"/>
                  </a:cubicBezTo>
                  <a:lnTo>
                    <a:pt x="3282803" y="24471"/>
                  </a:lnTo>
                  <a:lnTo>
                    <a:pt x="3235194" y="24471"/>
                  </a:lnTo>
                  <a:lnTo>
                    <a:pt x="3216460" y="25963"/>
                  </a:lnTo>
                  <a:lnTo>
                    <a:pt x="3194769" y="30241"/>
                  </a:lnTo>
                  <a:lnTo>
                    <a:pt x="3183219" y="30241"/>
                  </a:lnTo>
                  <a:cubicBezTo>
                    <a:pt x="3179838" y="29743"/>
                    <a:pt x="3176598" y="29345"/>
                    <a:pt x="3173218" y="28848"/>
                  </a:cubicBezTo>
                  <a:cubicBezTo>
                    <a:pt x="3169837" y="27853"/>
                    <a:pt x="3166457" y="26958"/>
                    <a:pt x="3163076" y="25963"/>
                  </a:cubicBezTo>
                  <a:lnTo>
                    <a:pt x="3151526" y="25963"/>
                  </a:lnTo>
                  <a:cubicBezTo>
                    <a:pt x="3154907" y="26958"/>
                    <a:pt x="3158287" y="27853"/>
                    <a:pt x="3161668" y="28848"/>
                  </a:cubicBezTo>
                  <a:cubicBezTo>
                    <a:pt x="3163076" y="29345"/>
                    <a:pt x="3164626" y="29743"/>
                    <a:pt x="3166034" y="30241"/>
                  </a:cubicBezTo>
                  <a:lnTo>
                    <a:pt x="3170260" y="31733"/>
                  </a:lnTo>
                  <a:lnTo>
                    <a:pt x="3135751" y="33126"/>
                  </a:lnTo>
                  <a:lnTo>
                    <a:pt x="3119834" y="36010"/>
                  </a:lnTo>
                  <a:lnTo>
                    <a:pt x="3102509" y="38895"/>
                  </a:lnTo>
                  <a:lnTo>
                    <a:pt x="3108284" y="40387"/>
                  </a:lnTo>
                  <a:cubicBezTo>
                    <a:pt x="3107298" y="41780"/>
                    <a:pt x="3106453" y="43272"/>
                    <a:pt x="3105467" y="44665"/>
                  </a:cubicBezTo>
                  <a:cubicBezTo>
                    <a:pt x="3104058" y="45162"/>
                    <a:pt x="3102509" y="45660"/>
                    <a:pt x="3101100" y="46157"/>
                  </a:cubicBezTo>
                  <a:lnTo>
                    <a:pt x="3108284" y="46157"/>
                  </a:lnTo>
                  <a:cubicBezTo>
                    <a:pt x="3110679" y="44665"/>
                    <a:pt x="3113073" y="43272"/>
                    <a:pt x="3115468" y="41780"/>
                  </a:cubicBezTo>
                  <a:cubicBezTo>
                    <a:pt x="3117862" y="41283"/>
                    <a:pt x="3120398" y="40885"/>
                    <a:pt x="3122792" y="40387"/>
                  </a:cubicBezTo>
                  <a:lnTo>
                    <a:pt x="3128426" y="38895"/>
                  </a:lnTo>
                  <a:lnTo>
                    <a:pt x="3135751" y="40387"/>
                  </a:lnTo>
                  <a:cubicBezTo>
                    <a:pt x="3137159" y="40885"/>
                    <a:pt x="3138568" y="41283"/>
                    <a:pt x="3139976" y="41780"/>
                  </a:cubicBezTo>
                  <a:lnTo>
                    <a:pt x="3141526" y="41780"/>
                  </a:lnTo>
                  <a:cubicBezTo>
                    <a:pt x="3142512" y="40785"/>
                    <a:pt x="3143357" y="39890"/>
                    <a:pt x="3144343" y="38895"/>
                  </a:cubicBezTo>
                  <a:cubicBezTo>
                    <a:pt x="3145329" y="38398"/>
                    <a:pt x="3146315" y="38000"/>
                    <a:pt x="3147301" y="37503"/>
                  </a:cubicBezTo>
                  <a:lnTo>
                    <a:pt x="3154484" y="37503"/>
                  </a:lnTo>
                  <a:lnTo>
                    <a:pt x="3183219" y="33126"/>
                  </a:lnTo>
                  <a:lnTo>
                    <a:pt x="3213502" y="30241"/>
                  </a:lnTo>
                  <a:lnTo>
                    <a:pt x="3232236" y="28848"/>
                  </a:lnTo>
                  <a:lnTo>
                    <a:pt x="3250970" y="28848"/>
                  </a:lnTo>
                  <a:lnTo>
                    <a:pt x="3288578" y="30241"/>
                  </a:lnTo>
                  <a:lnTo>
                    <a:pt x="3302945" y="28848"/>
                  </a:lnTo>
                  <a:lnTo>
                    <a:pt x="3317312" y="24471"/>
                  </a:lnTo>
                  <a:lnTo>
                    <a:pt x="3326045" y="24471"/>
                  </a:lnTo>
                  <a:lnTo>
                    <a:pt x="3333229" y="24471"/>
                  </a:lnTo>
                  <a:cubicBezTo>
                    <a:pt x="3336046" y="25963"/>
                    <a:pt x="3339004" y="27356"/>
                    <a:pt x="3341821" y="28848"/>
                  </a:cubicBezTo>
                  <a:cubicBezTo>
                    <a:pt x="3344779" y="30241"/>
                    <a:pt x="3347596" y="31733"/>
                    <a:pt x="3350554" y="33126"/>
                  </a:cubicBezTo>
                  <a:cubicBezTo>
                    <a:pt x="3346187" y="36010"/>
                    <a:pt x="3341962" y="38895"/>
                    <a:pt x="3337595" y="41780"/>
                  </a:cubicBezTo>
                  <a:cubicBezTo>
                    <a:pt x="3335201" y="42775"/>
                    <a:pt x="3332665" y="43670"/>
                    <a:pt x="3330271" y="44665"/>
                  </a:cubicBezTo>
                  <a:lnTo>
                    <a:pt x="3326045" y="46157"/>
                  </a:lnTo>
                  <a:lnTo>
                    <a:pt x="3330271" y="46157"/>
                  </a:lnTo>
                  <a:lnTo>
                    <a:pt x="3336046" y="44665"/>
                  </a:lnTo>
                  <a:cubicBezTo>
                    <a:pt x="3339426" y="43272"/>
                    <a:pt x="3342807" y="41780"/>
                    <a:pt x="3346187" y="40387"/>
                  </a:cubicBezTo>
                  <a:lnTo>
                    <a:pt x="3351962" y="38895"/>
                  </a:lnTo>
                  <a:cubicBezTo>
                    <a:pt x="3354357" y="38398"/>
                    <a:pt x="3356751" y="38000"/>
                    <a:pt x="3359146" y="37503"/>
                  </a:cubicBezTo>
                  <a:lnTo>
                    <a:pt x="3364921" y="37503"/>
                  </a:lnTo>
                  <a:cubicBezTo>
                    <a:pt x="3367315" y="38497"/>
                    <a:pt x="3369710" y="39393"/>
                    <a:pt x="3372104" y="40387"/>
                  </a:cubicBezTo>
                  <a:lnTo>
                    <a:pt x="3367879" y="47550"/>
                  </a:lnTo>
                  <a:lnTo>
                    <a:pt x="3382246" y="44665"/>
                  </a:lnTo>
                  <a:lnTo>
                    <a:pt x="3398162" y="41780"/>
                  </a:lnTo>
                  <a:cubicBezTo>
                    <a:pt x="3400557" y="42775"/>
                    <a:pt x="3402951" y="43670"/>
                    <a:pt x="3405346" y="44665"/>
                  </a:cubicBezTo>
                  <a:lnTo>
                    <a:pt x="3413938" y="46157"/>
                  </a:lnTo>
                  <a:cubicBezTo>
                    <a:pt x="3416333" y="47152"/>
                    <a:pt x="3418727" y="48047"/>
                    <a:pt x="3421122" y="49042"/>
                  </a:cubicBezTo>
                  <a:cubicBezTo>
                    <a:pt x="3424080" y="50932"/>
                    <a:pt x="3426897" y="52921"/>
                    <a:pt x="3429855" y="54811"/>
                  </a:cubicBezTo>
                  <a:cubicBezTo>
                    <a:pt x="3427883" y="56701"/>
                    <a:pt x="3426052" y="58691"/>
                    <a:pt x="3424080" y="60581"/>
                  </a:cubicBezTo>
                  <a:cubicBezTo>
                    <a:pt x="3422671" y="61078"/>
                    <a:pt x="3421122" y="61476"/>
                    <a:pt x="3419713" y="61974"/>
                  </a:cubicBezTo>
                  <a:lnTo>
                    <a:pt x="3413938" y="63466"/>
                  </a:lnTo>
                  <a:cubicBezTo>
                    <a:pt x="3411966" y="64858"/>
                    <a:pt x="3410135" y="66351"/>
                    <a:pt x="3408163" y="67743"/>
                  </a:cubicBezTo>
                  <a:lnTo>
                    <a:pt x="3400980" y="69235"/>
                  </a:lnTo>
                  <a:cubicBezTo>
                    <a:pt x="3399008" y="69733"/>
                    <a:pt x="3397176" y="70131"/>
                    <a:pt x="3395205" y="70628"/>
                  </a:cubicBezTo>
                  <a:lnTo>
                    <a:pt x="3379288" y="70628"/>
                  </a:lnTo>
                  <a:lnTo>
                    <a:pt x="3362104" y="72120"/>
                  </a:lnTo>
                  <a:cubicBezTo>
                    <a:pt x="3357737" y="73513"/>
                    <a:pt x="3353512" y="75005"/>
                    <a:pt x="3349145" y="76398"/>
                  </a:cubicBezTo>
                  <a:lnTo>
                    <a:pt x="3333229" y="77890"/>
                  </a:lnTo>
                  <a:lnTo>
                    <a:pt x="3317312" y="79283"/>
                  </a:lnTo>
                  <a:lnTo>
                    <a:pt x="3282803" y="77890"/>
                  </a:lnTo>
                  <a:lnTo>
                    <a:pt x="3266886" y="77890"/>
                  </a:lnTo>
                  <a:lnTo>
                    <a:pt x="3250970" y="79283"/>
                  </a:lnTo>
                  <a:lnTo>
                    <a:pt x="3236602" y="79283"/>
                  </a:lnTo>
                  <a:lnTo>
                    <a:pt x="3222235" y="77890"/>
                  </a:lnTo>
                  <a:lnTo>
                    <a:pt x="3219277" y="76398"/>
                  </a:lnTo>
                  <a:cubicBezTo>
                    <a:pt x="3216460" y="75900"/>
                    <a:pt x="3213502" y="75502"/>
                    <a:pt x="3210685" y="75005"/>
                  </a:cubicBezTo>
                  <a:lnTo>
                    <a:pt x="3193360" y="76398"/>
                  </a:lnTo>
                  <a:lnTo>
                    <a:pt x="3200544" y="76398"/>
                  </a:lnTo>
                  <a:lnTo>
                    <a:pt x="3206319" y="76398"/>
                  </a:lnTo>
                  <a:lnTo>
                    <a:pt x="3222235" y="77890"/>
                  </a:lnTo>
                  <a:lnTo>
                    <a:pt x="3228010" y="83660"/>
                  </a:lnTo>
                  <a:cubicBezTo>
                    <a:pt x="3224630" y="84654"/>
                    <a:pt x="3221249" y="85550"/>
                    <a:pt x="3217869" y="86544"/>
                  </a:cubicBezTo>
                  <a:cubicBezTo>
                    <a:pt x="3214066" y="87042"/>
                    <a:pt x="3210122" y="87440"/>
                    <a:pt x="3206319" y="87937"/>
                  </a:cubicBezTo>
                  <a:lnTo>
                    <a:pt x="3183219" y="87937"/>
                  </a:lnTo>
                  <a:lnTo>
                    <a:pt x="3177444" y="87937"/>
                  </a:lnTo>
                  <a:lnTo>
                    <a:pt x="3167443" y="90822"/>
                  </a:lnTo>
                  <a:lnTo>
                    <a:pt x="3164485" y="92314"/>
                  </a:lnTo>
                  <a:cubicBezTo>
                    <a:pt x="3163499" y="93309"/>
                    <a:pt x="3162654" y="94204"/>
                    <a:pt x="3161668" y="95199"/>
                  </a:cubicBezTo>
                  <a:cubicBezTo>
                    <a:pt x="3160682" y="96591"/>
                    <a:pt x="3159696" y="98084"/>
                    <a:pt x="3158710" y="99476"/>
                  </a:cubicBezTo>
                  <a:lnTo>
                    <a:pt x="3158710" y="103754"/>
                  </a:lnTo>
                  <a:lnTo>
                    <a:pt x="3181810" y="99476"/>
                  </a:lnTo>
                  <a:lnTo>
                    <a:pt x="3203502" y="95199"/>
                  </a:lnTo>
                  <a:lnTo>
                    <a:pt x="3249561" y="86544"/>
                  </a:lnTo>
                  <a:lnTo>
                    <a:pt x="3262520" y="85052"/>
                  </a:lnTo>
                  <a:lnTo>
                    <a:pt x="3274070" y="85052"/>
                  </a:lnTo>
                  <a:lnTo>
                    <a:pt x="3301536" y="85052"/>
                  </a:lnTo>
                  <a:lnTo>
                    <a:pt x="3318861" y="83660"/>
                  </a:lnTo>
                  <a:cubicBezTo>
                    <a:pt x="3322242" y="84157"/>
                    <a:pt x="3325482" y="84555"/>
                    <a:pt x="3328862" y="85052"/>
                  </a:cubicBezTo>
                  <a:lnTo>
                    <a:pt x="3334637" y="86544"/>
                  </a:lnTo>
                  <a:cubicBezTo>
                    <a:pt x="3335623" y="88434"/>
                    <a:pt x="3336609" y="90424"/>
                    <a:pt x="3337595" y="92314"/>
                  </a:cubicBezTo>
                  <a:lnTo>
                    <a:pt x="3337595" y="95199"/>
                  </a:lnTo>
                  <a:cubicBezTo>
                    <a:pt x="3337032" y="96591"/>
                    <a:pt x="3336609" y="98084"/>
                    <a:pt x="3336046" y="99476"/>
                  </a:cubicBezTo>
                  <a:cubicBezTo>
                    <a:pt x="3335060" y="100471"/>
                    <a:pt x="3334215" y="101366"/>
                    <a:pt x="3333229" y="102361"/>
                  </a:cubicBezTo>
                  <a:cubicBezTo>
                    <a:pt x="3331820" y="102858"/>
                    <a:pt x="3330271" y="103256"/>
                    <a:pt x="3328862" y="103754"/>
                  </a:cubicBezTo>
                  <a:lnTo>
                    <a:pt x="3321679" y="103754"/>
                  </a:lnTo>
                  <a:cubicBezTo>
                    <a:pt x="3319284" y="104748"/>
                    <a:pt x="3316889" y="105644"/>
                    <a:pt x="3314495" y="106639"/>
                  </a:cubicBezTo>
                  <a:lnTo>
                    <a:pt x="3298578" y="108131"/>
                  </a:lnTo>
                  <a:cubicBezTo>
                    <a:pt x="3295761" y="108628"/>
                    <a:pt x="3292803" y="109026"/>
                    <a:pt x="3289986" y="109523"/>
                  </a:cubicBezTo>
                  <a:lnTo>
                    <a:pt x="3287028" y="111015"/>
                  </a:lnTo>
                  <a:cubicBezTo>
                    <a:pt x="3286042" y="112010"/>
                    <a:pt x="3285197" y="112906"/>
                    <a:pt x="3284211" y="113900"/>
                  </a:cubicBezTo>
                  <a:cubicBezTo>
                    <a:pt x="3285620" y="114398"/>
                    <a:pt x="3287169" y="114796"/>
                    <a:pt x="3288578" y="115293"/>
                  </a:cubicBezTo>
                  <a:lnTo>
                    <a:pt x="3294353" y="116785"/>
                  </a:lnTo>
                  <a:cubicBezTo>
                    <a:pt x="3291958" y="117282"/>
                    <a:pt x="3289423" y="117680"/>
                    <a:pt x="3287028" y="118178"/>
                  </a:cubicBezTo>
                  <a:lnTo>
                    <a:pt x="3295761" y="118178"/>
                  </a:lnTo>
                  <a:cubicBezTo>
                    <a:pt x="3298578" y="117680"/>
                    <a:pt x="3301536" y="117282"/>
                    <a:pt x="3304353" y="116785"/>
                  </a:cubicBezTo>
                  <a:lnTo>
                    <a:pt x="3313086" y="113900"/>
                  </a:lnTo>
                  <a:cubicBezTo>
                    <a:pt x="3315481" y="112408"/>
                    <a:pt x="3317875" y="111015"/>
                    <a:pt x="3320270" y="109523"/>
                  </a:cubicBezTo>
                  <a:lnTo>
                    <a:pt x="3337595" y="106639"/>
                  </a:lnTo>
                  <a:cubicBezTo>
                    <a:pt x="3339990" y="105644"/>
                    <a:pt x="3342384" y="104748"/>
                    <a:pt x="3344779" y="103754"/>
                  </a:cubicBezTo>
                  <a:cubicBezTo>
                    <a:pt x="3347596" y="103256"/>
                    <a:pt x="3350554" y="102858"/>
                    <a:pt x="3353371" y="102361"/>
                  </a:cubicBezTo>
                  <a:lnTo>
                    <a:pt x="3357737" y="102361"/>
                  </a:lnTo>
                  <a:cubicBezTo>
                    <a:pt x="3358160" y="101864"/>
                    <a:pt x="3358723" y="101366"/>
                    <a:pt x="3359146" y="100869"/>
                  </a:cubicBezTo>
                  <a:cubicBezTo>
                    <a:pt x="3361118" y="98979"/>
                    <a:pt x="3362949" y="97089"/>
                    <a:pt x="3364921" y="95199"/>
                  </a:cubicBezTo>
                  <a:cubicBezTo>
                    <a:pt x="3365343" y="92811"/>
                    <a:pt x="3365907" y="90324"/>
                    <a:pt x="3366329" y="87937"/>
                  </a:cubicBezTo>
                  <a:cubicBezTo>
                    <a:pt x="3367315" y="87440"/>
                    <a:pt x="3368301" y="87042"/>
                    <a:pt x="3369287" y="86544"/>
                  </a:cubicBezTo>
                  <a:cubicBezTo>
                    <a:pt x="3370273" y="86047"/>
                    <a:pt x="3371118" y="85550"/>
                    <a:pt x="3372104" y="85052"/>
                  </a:cubicBezTo>
                  <a:cubicBezTo>
                    <a:pt x="3375907" y="84555"/>
                    <a:pt x="3379851" y="84157"/>
                    <a:pt x="3383654" y="83660"/>
                  </a:cubicBezTo>
                  <a:cubicBezTo>
                    <a:pt x="3387458" y="82665"/>
                    <a:pt x="3391401" y="81769"/>
                    <a:pt x="3395205" y="80775"/>
                  </a:cubicBezTo>
                  <a:lnTo>
                    <a:pt x="3399571" y="80775"/>
                  </a:lnTo>
                  <a:cubicBezTo>
                    <a:pt x="3401966" y="81769"/>
                    <a:pt x="3404360" y="82665"/>
                    <a:pt x="3406755" y="83660"/>
                  </a:cubicBezTo>
                  <a:cubicBezTo>
                    <a:pt x="3408163" y="84654"/>
                    <a:pt x="3409713" y="85550"/>
                    <a:pt x="3411121" y="86544"/>
                  </a:cubicBezTo>
                  <a:cubicBezTo>
                    <a:pt x="3411544" y="87042"/>
                    <a:pt x="3412107" y="87440"/>
                    <a:pt x="3412530" y="87937"/>
                  </a:cubicBezTo>
                  <a:cubicBezTo>
                    <a:pt x="3412952" y="89429"/>
                    <a:pt x="3413516" y="90822"/>
                    <a:pt x="3413938" y="92314"/>
                  </a:cubicBezTo>
                  <a:lnTo>
                    <a:pt x="3413938" y="98084"/>
                  </a:lnTo>
                  <a:lnTo>
                    <a:pt x="3413938" y="103754"/>
                  </a:lnTo>
                  <a:cubicBezTo>
                    <a:pt x="3413516" y="105644"/>
                    <a:pt x="3412952" y="107633"/>
                    <a:pt x="3412530" y="109523"/>
                  </a:cubicBezTo>
                  <a:cubicBezTo>
                    <a:pt x="3410135" y="111911"/>
                    <a:pt x="3407741" y="114398"/>
                    <a:pt x="3405346" y="116785"/>
                  </a:cubicBezTo>
                  <a:lnTo>
                    <a:pt x="3399571" y="119670"/>
                  </a:lnTo>
                  <a:cubicBezTo>
                    <a:pt x="3398162" y="121560"/>
                    <a:pt x="3396613" y="123550"/>
                    <a:pt x="3395205" y="125440"/>
                  </a:cubicBezTo>
                  <a:cubicBezTo>
                    <a:pt x="3391401" y="127827"/>
                    <a:pt x="3387458" y="130214"/>
                    <a:pt x="3383654" y="132602"/>
                  </a:cubicBezTo>
                  <a:cubicBezTo>
                    <a:pt x="3379851" y="136979"/>
                    <a:pt x="3375907" y="141256"/>
                    <a:pt x="3372104" y="145633"/>
                  </a:cubicBezTo>
                  <a:cubicBezTo>
                    <a:pt x="3370132" y="147026"/>
                    <a:pt x="3368301" y="148518"/>
                    <a:pt x="3366329" y="149911"/>
                  </a:cubicBezTo>
                  <a:cubicBezTo>
                    <a:pt x="3363935" y="151403"/>
                    <a:pt x="3361540" y="152796"/>
                    <a:pt x="3359146" y="154288"/>
                  </a:cubicBezTo>
                  <a:lnTo>
                    <a:pt x="3362104" y="154288"/>
                  </a:lnTo>
                  <a:lnTo>
                    <a:pt x="3362104" y="155680"/>
                  </a:lnTo>
                  <a:cubicBezTo>
                    <a:pt x="3360695" y="157570"/>
                    <a:pt x="3359146" y="159560"/>
                    <a:pt x="3357737" y="161450"/>
                  </a:cubicBezTo>
                  <a:cubicBezTo>
                    <a:pt x="3361540" y="159063"/>
                    <a:pt x="3365484" y="156675"/>
                    <a:pt x="3369287" y="154288"/>
                  </a:cubicBezTo>
                  <a:cubicBezTo>
                    <a:pt x="3373090" y="150408"/>
                    <a:pt x="3377034" y="146628"/>
                    <a:pt x="3380837" y="142748"/>
                  </a:cubicBezTo>
                  <a:cubicBezTo>
                    <a:pt x="3382246" y="141754"/>
                    <a:pt x="3383654" y="140858"/>
                    <a:pt x="3385063" y="139864"/>
                  </a:cubicBezTo>
                  <a:cubicBezTo>
                    <a:pt x="3387458" y="138869"/>
                    <a:pt x="3389993" y="137974"/>
                    <a:pt x="3392387" y="136979"/>
                  </a:cubicBezTo>
                  <a:cubicBezTo>
                    <a:pt x="3396754" y="135089"/>
                    <a:pt x="3400980" y="133099"/>
                    <a:pt x="3405346" y="131209"/>
                  </a:cubicBezTo>
                  <a:lnTo>
                    <a:pt x="3434080" y="115293"/>
                  </a:lnTo>
                  <a:cubicBezTo>
                    <a:pt x="3438447" y="113403"/>
                    <a:pt x="3442813" y="111413"/>
                    <a:pt x="3447180" y="109523"/>
                  </a:cubicBezTo>
                  <a:lnTo>
                    <a:pt x="3461547" y="103754"/>
                  </a:lnTo>
                  <a:cubicBezTo>
                    <a:pt x="3460561" y="104748"/>
                    <a:pt x="3459575" y="105644"/>
                    <a:pt x="3458589" y="106639"/>
                  </a:cubicBezTo>
                  <a:cubicBezTo>
                    <a:pt x="3458166" y="107136"/>
                    <a:pt x="3457603" y="107633"/>
                    <a:pt x="3457180" y="108131"/>
                  </a:cubicBezTo>
                  <a:cubicBezTo>
                    <a:pt x="3456194" y="109125"/>
                    <a:pt x="3455349" y="110021"/>
                    <a:pt x="3454363" y="111015"/>
                  </a:cubicBezTo>
                  <a:lnTo>
                    <a:pt x="3454363" y="116785"/>
                  </a:lnTo>
                  <a:lnTo>
                    <a:pt x="3460138" y="115293"/>
                  </a:lnTo>
                  <a:cubicBezTo>
                    <a:pt x="3462110" y="114796"/>
                    <a:pt x="3463941" y="114398"/>
                    <a:pt x="3465913" y="113900"/>
                  </a:cubicBezTo>
                  <a:cubicBezTo>
                    <a:pt x="3467322" y="112906"/>
                    <a:pt x="3468731" y="112010"/>
                    <a:pt x="3470139" y="111015"/>
                  </a:cubicBezTo>
                  <a:lnTo>
                    <a:pt x="3475914" y="109523"/>
                  </a:lnTo>
                  <a:lnTo>
                    <a:pt x="3483098" y="111015"/>
                  </a:lnTo>
                  <a:cubicBezTo>
                    <a:pt x="3485492" y="112010"/>
                    <a:pt x="3488028" y="112906"/>
                    <a:pt x="3490422" y="113900"/>
                  </a:cubicBezTo>
                  <a:cubicBezTo>
                    <a:pt x="3492817" y="114398"/>
                    <a:pt x="3495211" y="114796"/>
                    <a:pt x="3497606" y="115293"/>
                  </a:cubicBezTo>
                  <a:lnTo>
                    <a:pt x="3504789" y="115293"/>
                  </a:lnTo>
                  <a:cubicBezTo>
                    <a:pt x="3507184" y="113900"/>
                    <a:pt x="3509578" y="112408"/>
                    <a:pt x="3511973" y="111015"/>
                  </a:cubicBezTo>
                  <a:cubicBezTo>
                    <a:pt x="3513381" y="110021"/>
                    <a:pt x="3514931" y="109125"/>
                    <a:pt x="3516339" y="108131"/>
                  </a:cubicBezTo>
                  <a:lnTo>
                    <a:pt x="3513381" y="106639"/>
                  </a:lnTo>
                  <a:cubicBezTo>
                    <a:pt x="3513945" y="105644"/>
                    <a:pt x="3514367" y="104748"/>
                    <a:pt x="3514931" y="103754"/>
                  </a:cubicBezTo>
                  <a:cubicBezTo>
                    <a:pt x="3516339" y="103256"/>
                    <a:pt x="3517748" y="102858"/>
                    <a:pt x="3519156" y="102361"/>
                  </a:cubicBezTo>
                  <a:lnTo>
                    <a:pt x="3522114" y="102361"/>
                  </a:lnTo>
                  <a:lnTo>
                    <a:pt x="3519156" y="95199"/>
                  </a:lnTo>
                  <a:lnTo>
                    <a:pt x="3552398" y="90822"/>
                  </a:lnTo>
                  <a:lnTo>
                    <a:pt x="3569723" y="90822"/>
                  </a:lnTo>
                  <a:lnTo>
                    <a:pt x="3586907" y="92314"/>
                  </a:lnTo>
                  <a:cubicBezTo>
                    <a:pt x="3591696" y="93309"/>
                    <a:pt x="3596626" y="94204"/>
                    <a:pt x="3601415" y="95199"/>
                  </a:cubicBezTo>
                  <a:lnTo>
                    <a:pt x="3615782" y="99476"/>
                  </a:lnTo>
                  <a:lnTo>
                    <a:pt x="3631699" y="102361"/>
                  </a:lnTo>
                  <a:lnTo>
                    <a:pt x="3646066" y="106639"/>
                  </a:lnTo>
                  <a:cubicBezTo>
                    <a:pt x="3644658" y="108131"/>
                    <a:pt x="3643108" y="109523"/>
                    <a:pt x="3641700" y="111015"/>
                  </a:cubicBezTo>
                  <a:cubicBezTo>
                    <a:pt x="3640714" y="112408"/>
                    <a:pt x="3639869" y="113900"/>
                    <a:pt x="3638883" y="115293"/>
                  </a:cubicBezTo>
                  <a:cubicBezTo>
                    <a:pt x="3636488" y="116288"/>
                    <a:pt x="3634094" y="117183"/>
                    <a:pt x="3631699" y="118178"/>
                  </a:cubicBezTo>
                  <a:lnTo>
                    <a:pt x="3614374" y="122555"/>
                  </a:lnTo>
                  <a:cubicBezTo>
                    <a:pt x="3611979" y="123947"/>
                    <a:pt x="3609585" y="125440"/>
                    <a:pt x="3607190" y="126832"/>
                  </a:cubicBezTo>
                  <a:lnTo>
                    <a:pt x="3598457" y="131209"/>
                  </a:lnTo>
                  <a:lnTo>
                    <a:pt x="3592682" y="131209"/>
                  </a:lnTo>
                  <a:lnTo>
                    <a:pt x="3585499" y="131209"/>
                  </a:lnTo>
                  <a:lnTo>
                    <a:pt x="3579724" y="131209"/>
                  </a:lnTo>
                  <a:cubicBezTo>
                    <a:pt x="3578315" y="131707"/>
                    <a:pt x="3576766" y="132104"/>
                    <a:pt x="3575357" y="132602"/>
                  </a:cubicBezTo>
                  <a:cubicBezTo>
                    <a:pt x="3576343" y="134492"/>
                    <a:pt x="3577329" y="136481"/>
                    <a:pt x="3578315" y="138371"/>
                  </a:cubicBezTo>
                  <a:lnTo>
                    <a:pt x="3584090" y="138371"/>
                  </a:lnTo>
                  <a:cubicBezTo>
                    <a:pt x="3582682" y="139864"/>
                    <a:pt x="3581132" y="141256"/>
                    <a:pt x="3579724" y="142748"/>
                  </a:cubicBezTo>
                  <a:cubicBezTo>
                    <a:pt x="3578738" y="143743"/>
                    <a:pt x="3577893" y="144638"/>
                    <a:pt x="3576907" y="145633"/>
                  </a:cubicBezTo>
                  <a:lnTo>
                    <a:pt x="3568174" y="145633"/>
                  </a:lnTo>
                  <a:lnTo>
                    <a:pt x="3562399" y="145633"/>
                  </a:lnTo>
                  <a:cubicBezTo>
                    <a:pt x="3561413" y="146131"/>
                    <a:pt x="3560568" y="146529"/>
                    <a:pt x="3559582" y="147026"/>
                  </a:cubicBezTo>
                  <a:lnTo>
                    <a:pt x="3550849" y="149911"/>
                  </a:lnTo>
                  <a:lnTo>
                    <a:pt x="3540848" y="152796"/>
                  </a:lnTo>
                  <a:cubicBezTo>
                    <a:pt x="3537467" y="151801"/>
                    <a:pt x="3534087" y="150905"/>
                    <a:pt x="3530706" y="149911"/>
                  </a:cubicBezTo>
                  <a:cubicBezTo>
                    <a:pt x="3527326" y="149413"/>
                    <a:pt x="3524086" y="149015"/>
                    <a:pt x="3520706" y="148518"/>
                  </a:cubicBezTo>
                  <a:lnTo>
                    <a:pt x="3511973" y="147026"/>
                  </a:lnTo>
                  <a:cubicBezTo>
                    <a:pt x="3510564" y="147523"/>
                    <a:pt x="3509015" y="148021"/>
                    <a:pt x="3507606" y="148518"/>
                  </a:cubicBezTo>
                  <a:cubicBezTo>
                    <a:pt x="3506620" y="149015"/>
                    <a:pt x="3505775" y="149413"/>
                    <a:pt x="3504789" y="149911"/>
                  </a:cubicBezTo>
                  <a:cubicBezTo>
                    <a:pt x="3503381" y="151403"/>
                    <a:pt x="3501831" y="152796"/>
                    <a:pt x="3500423" y="154288"/>
                  </a:cubicBezTo>
                  <a:cubicBezTo>
                    <a:pt x="3500000" y="154785"/>
                    <a:pt x="3499437" y="155183"/>
                    <a:pt x="3499014" y="155680"/>
                  </a:cubicBezTo>
                  <a:lnTo>
                    <a:pt x="3488873" y="157172"/>
                  </a:lnTo>
                  <a:lnTo>
                    <a:pt x="3480281" y="155680"/>
                  </a:lnTo>
                  <a:lnTo>
                    <a:pt x="3474506" y="155680"/>
                  </a:lnTo>
                  <a:lnTo>
                    <a:pt x="3488873" y="158565"/>
                  </a:lnTo>
                  <a:lnTo>
                    <a:pt x="3504789" y="158565"/>
                  </a:lnTo>
                  <a:lnTo>
                    <a:pt x="3520706" y="158565"/>
                  </a:lnTo>
                  <a:lnTo>
                    <a:pt x="3535073" y="158565"/>
                  </a:lnTo>
                  <a:lnTo>
                    <a:pt x="3543665" y="158565"/>
                  </a:lnTo>
                  <a:lnTo>
                    <a:pt x="3552398" y="162942"/>
                  </a:lnTo>
                  <a:cubicBezTo>
                    <a:pt x="3548595" y="165330"/>
                    <a:pt x="3544651" y="167717"/>
                    <a:pt x="3540848" y="170104"/>
                  </a:cubicBezTo>
                  <a:cubicBezTo>
                    <a:pt x="3537467" y="171099"/>
                    <a:pt x="3534087" y="171994"/>
                    <a:pt x="3530706" y="172989"/>
                  </a:cubicBezTo>
                  <a:cubicBezTo>
                    <a:pt x="3526903" y="174481"/>
                    <a:pt x="3522959" y="175874"/>
                    <a:pt x="3519156" y="177366"/>
                  </a:cubicBezTo>
                  <a:lnTo>
                    <a:pt x="3506198" y="177366"/>
                  </a:lnTo>
                  <a:lnTo>
                    <a:pt x="3497606" y="177366"/>
                  </a:lnTo>
                  <a:lnTo>
                    <a:pt x="3488873" y="175874"/>
                  </a:lnTo>
                  <a:cubicBezTo>
                    <a:pt x="3485070" y="174879"/>
                    <a:pt x="3481126" y="173984"/>
                    <a:pt x="3477323" y="172989"/>
                  </a:cubicBezTo>
                  <a:lnTo>
                    <a:pt x="3468731" y="172989"/>
                  </a:lnTo>
                  <a:lnTo>
                    <a:pt x="3462955" y="175874"/>
                  </a:lnTo>
                  <a:cubicBezTo>
                    <a:pt x="3461547" y="176371"/>
                    <a:pt x="3459998" y="176869"/>
                    <a:pt x="3458589" y="177366"/>
                  </a:cubicBezTo>
                  <a:cubicBezTo>
                    <a:pt x="3457180" y="178361"/>
                    <a:pt x="3455772" y="179256"/>
                    <a:pt x="3454363" y="180251"/>
                  </a:cubicBezTo>
                  <a:cubicBezTo>
                    <a:pt x="3452955" y="180748"/>
                    <a:pt x="3451405" y="181146"/>
                    <a:pt x="3449997" y="181644"/>
                  </a:cubicBezTo>
                  <a:cubicBezTo>
                    <a:pt x="3450419" y="182638"/>
                    <a:pt x="3450983" y="183534"/>
                    <a:pt x="3451405" y="184528"/>
                  </a:cubicBezTo>
                  <a:lnTo>
                    <a:pt x="3451405" y="187413"/>
                  </a:lnTo>
                  <a:cubicBezTo>
                    <a:pt x="3449011" y="189801"/>
                    <a:pt x="3446616" y="192288"/>
                    <a:pt x="3444222" y="194675"/>
                  </a:cubicBezTo>
                  <a:lnTo>
                    <a:pt x="3449997" y="194675"/>
                  </a:lnTo>
                  <a:cubicBezTo>
                    <a:pt x="3450983" y="195172"/>
                    <a:pt x="3451828" y="195570"/>
                    <a:pt x="3452814" y="196068"/>
                  </a:cubicBezTo>
                  <a:lnTo>
                    <a:pt x="3457180" y="196068"/>
                  </a:lnTo>
                  <a:lnTo>
                    <a:pt x="3458589" y="196068"/>
                  </a:lnTo>
                  <a:lnTo>
                    <a:pt x="3458589" y="194675"/>
                  </a:lnTo>
                  <a:lnTo>
                    <a:pt x="3458589" y="191790"/>
                  </a:lnTo>
                  <a:lnTo>
                    <a:pt x="3465913" y="186021"/>
                  </a:lnTo>
                  <a:lnTo>
                    <a:pt x="3474506" y="184528"/>
                  </a:lnTo>
                  <a:lnTo>
                    <a:pt x="3483098" y="184528"/>
                  </a:lnTo>
                  <a:lnTo>
                    <a:pt x="3491831" y="181644"/>
                  </a:lnTo>
                  <a:cubicBezTo>
                    <a:pt x="3494648" y="180649"/>
                    <a:pt x="3497606" y="179754"/>
                    <a:pt x="3500423" y="178759"/>
                  </a:cubicBezTo>
                  <a:lnTo>
                    <a:pt x="3506198" y="178759"/>
                  </a:lnTo>
                  <a:lnTo>
                    <a:pt x="3511973" y="178759"/>
                  </a:lnTo>
                  <a:cubicBezTo>
                    <a:pt x="3513381" y="179256"/>
                    <a:pt x="3514931" y="179754"/>
                    <a:pt x="3516339" y="180251"/>
                  </a:cubicBezTo>
                  <a:cubicBezTo>
                    <a:pt x="3517748" y="182141"/>
                    <a:pt x="3519297" y="184131"/>
                    <a:pt x="3520706" y="186021"/>
                  </a:cubicBezTo>
                  <a:cubicBezTo>
                    <a:pt x="3517748" y="187911"/>
                    <a:pt x="3514931" y="189900"/>
                    <a:pt x="3511973" y="191790"/>
                  </a:cubicBezTo>
                  <a:cubicBezTo>
                    <a:pt x="3508592" y="193183"/>
                    <a:pt x="3505212" y="194675"/>
                    <a:pt x="3501831" y="196068"/>
                  </a:cubicBezTo>
                  <a:lnTo>
                    <a:pt x="3493239" y="197560"/>
                  </a:lnTo>
                  <a:lnTo>
                    <a:pt x="3483098" y="197560"/>
                  </a:lnTo>
                  <a:cubicBezTo>
                    <a:pt x="3481126" y="198455"/>
                    <a:pt x="3479295" y="199450"/>
                    <a:pt x="3477323" y="200345"/>
                  </a:cubicBezTo>
                  <a:cubicBezTo>
                    <a:pt x="3476337" y="200843"/>
                    <a:pt x="3475492" y="201340"/>
                    <a:pt x="3474506" y="201837"/>
                  </a:cubicBezTo>
                  <a:cubicBezTo>
                    <a:pt x="3472534" y="204722"/>
                    <a:pt x="3470702" y="207607"/>
                    <a:pt x="3468731" y="210492"/>
                  </a:cubicBezTo>
                  <a:lnTo>
                    <a:pt x="3468731" y="211884"/>
                  </a:lnTo>
                  <a:lnTo>
                    <a:pt x="3468731" y="214769"/>
                  </a:lnTo>
                  <a:lnTo>
                    <a:pt x="3468731" y="217654"/>
                  </a:lnTo>
                  <a:cubicBezTo>
                    <a:pt x="3468308" y="219544"/>
                    <a:pt x="3467745" y="221534"/>
                    <a:pt x="3467322" y="223424"/>
                  </a:cubicBezTo>
                  <a:cubicBezTo>
                    <a:pt x="3466899" y="224418"/>
                    <a:pt x="3466336" y="225314"/>
                    <a:pt x="3465913" y="226309"/>
                  </a:cubicBezTo>
                  <a:lnTo>
                    <a:pt x="3468731" y="226309"/>
                  </a:lnTo>
                  <a:cubicBezTo>
                    <a:pt x="3470139" y="225811"/>
                    <a:pt x="3471688" y="225413"/>
                    <a:pt x="3473097" y="224916"/>
                  </a:cubicBezTo>
                  <a:lnTo>
                    <a:pt x="3477323" y="223424"/>
                  </a:lnTo>
                  <a:lnTo>
                    <a:pt x="3483098" y="223424"/>
                  </a:lnTo>
                  <a:cubicBezTo>
                    <a:pt x="3482675" y="224418"/>
                    <a:pt x="3482112" y="225314"/>
                    <a:pt x="3481689" y="226309"/>
                  </a:cubicBezTo>
                  <a:cubicBezTo>
                    <a:pt x="3481267" y="225811"/>
                    <a:pt x="3480703" y="225413"/>
                    <a:pt x="3480281" y="224916"/>
                  </a:cubicBezTo>
                  <a:lnTo>
                    <a:pt x="3477323" y="224916"/>
                  </a:lnTo>
                  <a:lnTo>
                    <a:pt x="3475914" y="224916"/>
                  </a:lnTo>
                  <a:cubicBezTo>
                    <a:pt x="3474928" y="225911"/>
                    <a:pt x="3474083" y="226806"/>
                    <a:pt x="3473097" y="227801"/>
                  </a:cubicBezTo>
                  <a:cubicBezTo>
                    <a:pt x="3471688" y="229193"/>
                    <a:pt x="3470139" y="230685"/>
                    <a:pt x="3468731" y="232078"/>
                  </a:cubicBezTo>
                  <a:lnTo>
                    <a:pt x="3462955" y="233570"/>
                  </a:lnTo>
                  <a:cubicBezTo>
                    <a:pt x="3462533" y="234068"/>
                    <a:pt x="3461969" y="234466"/>
                    <a:pt x="3461547" y="234963"/>
                  </a:cubicBezTo>
                  <a:lnTo>
                    <a:pt x="3461547" y="239340"/>
                  </a:lnTo>
                  <a:cubicBezTo>
                    <a:pt x="3461124" y="240733"/>
                    <a:pt x="3460561" y="242225"/>
                    <a:pt x="3460138" y="243617"/>
                  </a:cubicBezTo>
                  <a:lnTo>
                    <a:pt x="3457180" y="243617"/>
                  </a:lnTo>
                  <a:lnTo>
                    <a:pt x="3447180" y="243617"/>
                  </a:lnTo>
                  <a:lnTo>
                    <a:pt x="3444222" y="243617"/>
                  </a:lnTo>
                  <a:lnTo>
                    <a:pt x="3439855" y="243617"/>
                  </a:lnTo>
                  <a:lnTo>
                    <a:pt x="3434080" y="247994"/>
                  </a:lnTo>
                  <a:lnTo>
                    <a:pt x="3437038" y="247994"/>
                  </a:lnTo>
                  <a:lnTo>
                    <a:pt x="3437038" y="249387"/>
                  </a:lnTo>
                  <a:cubicBezTo>
                    <a:pt x="3436616" y="250879"/>
                    <a:pt x="3436052" y="252272"/>
                    <a:pt x="3435630" y="253764"/>
                  </a:cubicBezTo>
                  <a:lnTo>
                    <a:pt x="3429855" y="256649"/>
                  </a:lnTo>
                  <a:lnTo>
                    <a:pt x="3434080" y="256649"/>
                  </a:lnTo>
                  <a:cubicBezTo>
                    <a:pt x="3435066" y="257146"/>
                    <a:pt x="3436052" y="257544"/>
                    <a:pt x="3437038" y="258041"/>
                  </a:cubicBezTo>
                  <a:cubicBezTo>
                    <a:pt x="3436052" y="259932"/>
                    <a:pt x="3435066" y="261921"/>
                    <a:pt x="3434080" y="263811"/>
                  </a:cubicBezTo>
                  <a:cubicBezTo>
                    <a:pt x="3432672" y="264806"/>
                    <a:pt x="3431263" y="265701"/>
                    <a:pt x="3429855" y="266696"/>
                  </a:cubicBezTo>
                  <a:lnTo>
                    <a:pt x="3429855" y="272466"/>
                  </a:lnTo>
                  <a:lnTo>
                    <a:pt x="3429855" y="278235"/>
                  </a:lnTo>
                  <a:cubicBezTo>
                    <a:pt x="3429291" y="278733"/>
                    <a:pt x="3428869" y="279230"/>
                    <a:pt x="3428305" y="279727"/>
                  </a:cubicBezTo>
                  <a:cubicBezTo>
                    <a:pt x="3425911" y="280225"/>
                    <a:pt x="3423516" y="280623"/>
                    <a:pt x="3421122" y="281120"/>
                  </a:cubicBezTo>
                  <a:lnTo>
                    <a:pt x="3428305" y="281120"/>
                  </a:lnTo>
                  <a:cubicBezTo>
                    <a:pt x="3425488" y="284005"/>
                    <a:pt x="3422530" y="286890"/>
                    <a:pt x="3419713" y="289774"/>
                  </a:cubicBezTo>
                  <a:cubicBezTo>
                    <a:pt x="3417741" y="293654"/>
                    <a:pt x="3415910" y="297434"/>
                    <a:pt x="3413938" y="301314"/>
                  </a:cubicBezTo>
                  <a:cubicBezTo>
                    <a:pt x="3416333" y="301811"/>
                    <a:pt x="3418727" y="302209"/>
                    <a:pt x="3421122" y="302706"/>
                  </a:cubicBezTo>
                  <a:lnTo>
                    <a:pt x="3424080" y="304198"/>
                  </a:lnTo>
                  <a:lnTo>
                    <a:pt x="3424080" y="305591"/>
                  </a:lnTo>
                  <a:cubicBezTo>
                    <a:pt x="3423657" y="306586"/>
                    <a:pt x="3423094" y="307481"/>
                    <a:pt x="3422671" y="308476"/>
                  </a:cubicBezTo>
                  <a:cubicBezTo>
                    <a:pt x="3424080" y="307083"/>
                    <a:pt x="3425488" y="305591"/>
                    <a:pt x="3426897" y="304198"/>
                  </a:cubicBezTo>
                  <a:cubicBezTo>
                    <a:pt x="3427319" y="302308"/>
                    <a:pt x="3427883" y="300319"/>
                    <a:pt x="3428305" y="298429"/>
                  </a:cubicBezTo>
                  <a:cubicBezTo>
                    <a:pt x="3429291" y="297036"/>
                    <a:pt x="3430277" y="295544"/>
                    <a:pt x="3431263" y="294151"/>
                  </a:cubicBezTo>
                  <a:cubicBezTo>
                    <a:pt x="3432672" y="292659"/>
                    <a:pt x="3434221" y="291267"/>
                    <a:pt x="3435630" y="289774"/>
                  </a:cubicBezTo>
                  <a:cubicBezTo>
                    <a:pt x="3436616" y="289277"/>
                    <a:pt x="3437461" y="288879"/>
                    <a:pt x="3438447" y="288382"/>
                  </a:cubicBezTo>
                  <a:lnTo>
                    <a:pt x="3444222" y="288382"/>
                  </a:lnTo>
                  <a:lnTo>
                    <a:pt x="3452814" y="292659"/>
                  </a:lnTo>
                  <a:lnTo>
                    <a:pt x="3468731" y="294151"/>
                  </a:lnTo>
                  <a:cubicBezTo>
                    <a:pt x="3471125" y="295146"/>
                    <a:pt x="3473520" y="296041"/>
                    <a:pt x="3475914" y="297036"/>
                  </a:cubicBezTo>
                  <a:cubicBezTo>
                    <a:pt x="3477323" y="298429"/>
                    <a:pt x="3478872" y="299921"/>
                    <a:pt x="3480281" y="301314"/>
                  </a:cubicBezTo>
                  <a:cubicBezTo>
                    <a:pt x="3481267" y="302308"/>
                    <a:pt x="3482112" y="303204"/>
                    <a:pt x="3483098" y="304198"/>
                  </a:cubicBezTo>
                  <a:lnTo>
                    <a:pt x="3473097" y="304198"/>
                  </a:lnTo>
                  <a:lnTo>
                    <a:pt x="3460138" y="302706"/>
                  </a:lnTo>
                  <a:cubicBezTo>
                    <a:pt x="3456758" y="302209"/>
                    <a:pt x="3453377" y="301811"/>
                    <a:pt x="3449997" y="301314"/>
                  </a:cubicBezTo>
                  <a:lnTo>
                    <a:pt x="3444222" y="301314"/>
                  </a:lnTo>
                  <a:cubicBezTo>
                    <a:pt x="3442250" y="301811"/>
                    <a:pt x="3440419" y="302209"/>
                    <a:pt x="3438447" y="302706"/>
                  </a:cubicBezTo>
                  <a:lnTo>
                    <a:pt x="3445630" y="302706"/>
                  </a:lnTo>
                  <a:cubicBezTo>
                    <a:pt x="3448588" y="304596"/>
                    <a:pt x="3451405" y="306586"/>
                    <a:pt x="3454363" y="308476"/>
                  </a:cubicBezTo>
                  <a:lnTo>
                    <a:pt x="3449997" y="308476"/>
                  </a:lnTo>
                  <a:lnTo>
                    <a:pt x="3447180" y="308476"/>
                  </a:lnTo>
                  <a:lnTo>
                    <a:pt x="3451405" y="309968"/>
                  </a:lnTo>
                  <a:lnTo>
                    <a:pt x="3444222" y="309968"/>
                  </a:lnTo>
                  <a:lnTo>
                    <a:pt x="3437038" y="308476"/>
                  </a:lnTo>
                  <a:cubicBezTo>
                    <a:pt x="3440419" y="309471"/>
                    <a:pt x="3443799" y="310366"/>
                    <a:pt x="3447180" y="311361"/>
                  </a:cubicBezTo>
                  <a:lnTo>
                    <a:pt x="3460138" y="312853"/>
                  </a:lnTo>
                  <a:lnTo>
                    <a:pt x="3465913" y="312853"/>
                  </a:lnTo>
                  <a:cubicBezTo>
                    <a:pt x="3467322" y="314246"/>
                    <a:pt x="3468731" y="315738"/>
                    <a:pt x="3470139" y="317130"/>
                  </a:cubicBezTo>
                  <a:lnTo>
                    <a:pt x="3475914" y="321507"/>
                  </a:lnTo>
                  <a:lnTo>
                    <a:pt x="3480281" y="321507"/>
                  </a:lnTo>
                  <a:lnTo>
                    <a:pt x="3481689" y="321507"/>
                  </a:lnTo>
                  <a:cubicBezTo>
                    <a:pt x="3482675" y="320513"/>
                    <a:pt x="3483661" y="319617"/>
                    <a:pt x="3484647" y="318623"/>
                  </a:cubicBezTo>
                  <a:lnTo>
                    <a:pt x="3488873" y="318623"/>
                  </a:lnTo>
                  <a:lnTo>
                    <a:pt x="3493239" y="318623"/>
                  </a:lnTo>
                  <a:cubicBezTo>
                    <a:pt x="3494648" y="319120"/>
                    <a:pt x="3496197" y="319518"/>
                    <a:pt x="3497606" y="320015"/>
                  </a:cubicBezTo>
                  <a:cubicBezTo>
                    <a:pt x="3498592" y="321507"/>
                    <a:pt x="3499437" y="322900"/>
                    <a:pt x="3500423" y="324392"/>
                  </a:cubicBezTo>
                  <a:cubicBezTo>
                    <a:pt x="3501831" y="325785"/>
                    <a:pt x="3503381" y="327277"/>
                    <a:pt x="3504789" y="328670"/>
                  </a:cubicBezTo>
                  <a:lnTo>
                    <a:pt x="3504789" y="333047"/>
                  </a:lnTo>
                  <a:lnTo>
                    <a:pt x="3501831" y="340209"/>
                  </a:lnTo>
                  <a:cubicBezTo>
                    <a:pt x="3501409" y="340706"/>
                    <a:pt x="3500845" y="341204"/>
                    <a:pt x="3500423" y="341701"/>
                  </a:cubicBezTo>
                  <a:cubicBezTo>
                    <a:pt x="3499437" y="342198"/>
                    <a:pt x="3498592" y="342596"/>
                    <a:pt x="3497606" y="343094"/>
                  </a:cubicBezTo>
                  <a:lnTo>
                    <a:pt x="3490422" y="343094"/>
                  </a:lnTo>
                  <a:cubicBezTo>
                    <a:pt x="3485070" y="341204"/>
                    <a:pt x="3479858" y="339214"/>
                    <a:pt x="3474506" y="337324"/>
                  </a:cubicBezTo>
                  <a:lnTo>
                    <a:pt x="3454363" y="334439"/>
                  </a:lnTo>
                  <a:lnTo>
                    <a:pt x="3445630" y="334439"/>
                  </a:lnTo>
                  <a:lnTo>
                    <a:pt x="3437038" y="335931"/>
                  </a:lnTo>
                  <a:lnTo>
                    <a:pt x="3439855" y="335931"/>
                  </a:lnTo>
                  <a:cubicBezTo>
                    <a:pt x="3441827" y="336429"/>
                    <a:pt x="3443658" y="336827"/>
                    <a:pt x="3445630" y="337324"/>
                  </a:cubicBezTo>
                  <a:cubicBezTo>
                    <a:pt x="3444644" y="338319"/>
                    <a:pt x="3443799" y="339214"/>
                    <a:pt x="3442813" y="340209"/>
                  </a:cubicBezTo>
                  <a:lnTo>
                    <a:pt x="3439855" y="340209"/>
                  </a:lnTo>
                  <a:lnTo>
                    <a:pt x="3435630" y="340209"/>
                  </a:lnTo>
                  <a:lnTo>
                    <a:pt x="3438447" y="341701"/>
                  </a:lnTo>
                  <a:lnTo>
                    <a:pt x="3429855" y="347471"/>
                  </a:lnTo>
                  <a:cubicBezTo>
                    <a:pt x="3427883" y="347968"/>
                    <a:pt x="3426052" y="348366"/>
                    <a:pt x="3424080" y="348863"/>
                  </a:cubicBezTo>
                  <a:lnTo>
                    <a:pt x="3419713" y="348863"/>
                  </a:lnTo>
                  <a:cubicBezTo>
                    <a:pt x="3419291" y="348366"/>
                    <a:pt x="3418727" y="347968"/>
                    <a:pt x="3418305" y="347471"/>
                  </a:cubicBezTo>
                  <a:cubicBezTo>
                    <a:pt x="3416896" y="345979"/>
                    <a:pt x="3415347" y="344586"/>
                    <a:pt x="3413938" y="343094"/>
                  </a:cubicBezTo>
                  <a:cubicBezTo>
                    <a:pt x="3412952" y="342596"/>
                    <a:pt x="3412107" y="342198"/>
                    <a:pt x="3411121" y="341701"/>
                  </a:cubicBezTo>
                  <a:lnTo>
                    <a:pt x="3408163" y="340209"/>
                  </a:lnTo>
                  <a:cubicBezTo>
                    <a:pt x="3406755" y="341204"/>
                    <a:pt x="3405205" y="342099"/>
                    <a:pt x="3403797" y="343094"/>
                  </a:cubicBezTo>
                  <a:cubicBezTo>
                    <a:pt x="3401966" y="344984"/>
                    <a:pt x="3399994" y="346973"/>
                    <a:pt x="3398162" y="348863"/>
                  </a:cubicBezTo>
                  <a:lnTo>
                    <a:pt x="3403797" y="350355"/>
                  </a:lnTo>
                  <a:cubicBezTo>
                    <a:pt x="3404783" y="352246"/>
                    <a:pt x="3405769" y="354235"/>
                    <a:pt x="3406755" y="356125"/>
                  </a:cubicBezTo>
                  <a:lnTo>
                    <a:pt x="3406755" y="354633"/>
                  </a:lnTo>
                  <a:cubicBezTo>
                    <a:pt x="3407177" y="353638"/>
                    <a:pt x="3407741" y="352743"/>
                    <a:pt x="3408163" y="351748"/>
                  </a:cubicBezTo>
                  <a:lnTo>
                    <a:pt x="3412530" y="351748"/>
                  </a:lnTo>
                  <a:cubicBezTo>
                    <a:pt x="3412952" y="352743"/>
                    <a:pt x="3413516" y="353638"/>
                    <a:pt x="3413938" y="354633"/>
                  </a:cubicBezTo>
                  <a:cubicBezTo>
                    <a:pt x="3413516" y="355130"/>
                    <a:pt x="3412952" y="355628"/>
                    <a:pt x="3412530" y="356125"/>
                  </a:cubicBezTo>
                  <a:cubicBezTo>
                    <a:pt x="3413516" y="355628"/>
                    <a:pt x="3414361" y="355130"/>
                    <a:pt x="3415347" y="354633"/>
                  </a:cubicBezTo>
                  <a:lnTo>
                    <a:pt x="3421122" y="356125"/>
                  </a:lnTo>
                  <a:cubicBezTo>
                    <a:pt x="3418727" y="356622"/>
                    <a:pt x="3416333" y="357020"/>
                    <a:pt x="3413938" y="357518"/>
                  </a:cubicBezTo>
                  <a:lnTo>
                    <a:pt x="3421122" y="357518"/>
                  </a:lnTo>
                  <a:cubicBezTo>
                    <a:pt x="3420136" y="358015"/>
                    <a:pt x="3419291" y="358513"/>
                    <a:pt x="3418305" y="359010"/>
                  </a:cubicBezTo>
                  <a:lnTo>
                    <a:pt x="3412530" y="357518"/>
                  </a:lnTo>
                  <a:lnTo>
                    <a:pt x="3408163" y="357518"/>
                  </a:lnTo>
                  <a:cubicBezTo>
                    <a:pt x="3407177" y="358015"/>
                    <a:pt x="3406332" y="358513"/>
                    <a:pt x="3405346" y="359010"/>
                  </a:cubicBezTo>
                  <a:lnTo>
                    <a:pt x="3413938" y="359010"/>
                  </a:lnTo>
                  <a:lnTo>
                    <a:pt x="3418305" y="359010"/>
                  </a:lnTo>
                  <a:lnTo>
                    <a:pt x="3422671" y="363287"/>
                  </a:lnTo>
                  <a:cubicBezTo>
                    <a:pt x="3422108" y="364780"/>
                    <a:pt x="3421685" y="366172"/>
                    <a:pt x="3421122" y="367664"/>
                  </a:cubicBezTo>
                  <a:lnTo>
                    <a:pt x="3424080" y="367664"/>
                  </a:lnTo>
                  <a:lnTo>
                    <a:pt x="3428305" y="367664"/>
                  </a:lnTo>
                  <a:lnTo>
                    <a:pt x="3431263" y="366172"/>
                  </a:lnTo>
                  <a:lnTo>
                    <a:pt x="3435630" y="366172"/>
                  </a:lnTo>
                  <a:cubicBezTo>
                    <a:pt x="3438024" y="367664"/>
                    <a:pt x="3440419" y="369057"/>
                    <a:pt x="3442813" y="370549"/>
                  </a:cubicBezTo>
                  <a:cubicBezTo>
                    <a:pt x="3443799" y="371047"/>
                    <a:pt x="3444644" y="371444"/>
                    <a:pt x="3445630" y="371942"/>
                  </a:cubicBezTo>
                  <a:lnTo>
                    <a:pt x="3451405" y="373434"/>
                  </a:lnTo>
                  <a:lnTo>
                    <a:pt x="3442813" y="367664"/>
                  </a:lnTo>
                  <a:cubicBezTo>
                    <a:pt x="3440419" y="366670"/>
                    <a:pt x="3438024" y="365774"/>
                    <a:pt x="3435630" y="364780"/>
                  </a:cubicBezTo>
                  <a:lnTo>
                    <a:pt x="3439855" y="364780"/>
                  </a:lnTo>
                  <a:cubicBezTo>
                    <a:pt x="3441827" y="365277"/>
                    <a:pt x="3443658" y="365675"/>
                    <a:pt x="3445630" y="366172"/>
                  </a:cubicBezTo>
                  <a:lnTo>
                    <a:pt x="3452814" y="367664"/>
                  </a:lnTo>
                  <a:lnTo>
                    <a:pt x="3458589" y="367664"/>
                  </a:lnTo>
                  <a:lnTo>
                    <a:pt x="3462955" y="367664"/>
                  </a:lnTo>
                  <a:cubicBezTo>
                    <a:pt x="3463941" y="369057"/>
                    <a:pt x="3464927" y="370549"/>
                    <a:pt x="3465913" y="371942"/>
                  </a:cubicBezTo>
                  <a:cubicBezTo>
                    <a:pt x="3466336" y="372937"/>
                    <a:pt x="3466899" y="373832"/>
                    <a:pt x="3467322" y="374827"/>
                  </a:cubicBezTo>
                  <a:lnTo>
                    <a:pt x="3465913" y="374827"/>
                  </a:lnTo>
                  <a:lnTo>
                    <a:pt x="3462955" y="376319"/>
                  </a:lnTo>
                  <a:lnTo>
                    <a:pt x="3457180" y="376319"/>
                  </a:lnTo>
                  <a:lnTo>
                    <a:pt x="3451405" y="379204"/>
                  </a:lnTo>
                  <a:lnTo>
                    <a:pt x="3444222" y="379204"/>
                  </a:lnTo>
                  <a:lnTo>
                    <a:pt x="3429855" y="379204"/>
                  </a:lnTo>
                  <a:cubicBezTo>
                    <a:pt x="3426052" y="379701"/>
                    <a:pt x="3422108" y="380099"/>
                    <a:pt x="3418305" y="380596"/>
                  </a:cubicBezTo>
                  <a:lnTo>
                    <a:pt x="3428305" y="380596"/>
                  </a:lnTo>
                  <a:lnTo>
                    <a:pt x="3439855" y="380596"/>
                  </a:lnTo>
                  <a:lnTo>
                    <a:pt x="3445630" y="380596"/>
                  </a:lnTo>
                  <a:cubicBezTo>
                    <a:pt x="3447602" y="380099"/>
                    <a:pt x="3449433" y="379701"/>
                    <a:pt x="3451405" y="379204"/>
                  </a:cubicBezTo>
                  <a:lnTo>
                    <a:pt x="3458589" y="380596"/>
                  </a:lnTo>
                  <a:lnTo>
                    <a:pt x="3465913" y="386366"/>
                  </a:lnTo>
                  <a:cubicBezTo>
                    <a:pt x="3468308" y="387858"/>
                    <a:pt x="3470702" y="389251"/>
                    <a:pt x="3473097" y="390743"/>
                  </a:cubicBezTo>
                  <a:cubicBezTo>
                    <a:pt x="3472111" y="391738"/>
                    <a:pt x="3471125" y="392633"/>
                    <a:pt x="3470139" y="393628"/>
                  </a:cubicBezTo>
                  <a:cubicBezTo>
                    <a:pt x="3471548" y="395020"/>
                    <a:pt x="3473097" y="396512"/>
                    <a:pt x="3474506" y="397905"/>
                  </a:cubicBezTo>
                  <a:cubicBezTo>
                    <a:pt x="3474928" y="399795"/>
                    <a:pt x="3475492" y="401785"/>
                    <a:pt x="3475914" y="403675"/>
                  </a:cubicBezTo>
                  <a:lnTo>
                    <a:pt x="3475914" y="409444"/>
                  </a:lnTo>
                  <a:cubicBezTo>
                    <a:pt x="3475492" y="410837"/>
                    <a:pt x="3474928" y="412329"/>
                    <a:pt x="3474506" y="413722"/>
                  </a:cubicBezTo>
                  <a:cubicBezTo>
                    <a:pt x="3473097" y="414219"/>
                    <a:pt x="3471548" y="414717"/>
                    <a:pt x="3470139" y="415214"/>
                  </a:cubicBezTo>
                  <a:cubicBezTo>
                    <a:pt x="3469153" y="416209"/>
                    <a:pt x="3468308" y="417104"/>
                    <a:pt x="3467322" y="418099"/>
                  </a:cubicBezTo>
                  <a:cubicBezTo>
                    <a:pt x="3464927" y="417104"/>
                    <a:pt x="3462533" y="416209"/>
                    <a:pt x="3460138" y="415214"/>
                  </a:cubicBezTo>
                  <a:lnTo>
                    <a:pt x="3460138" y="412329"/>
                  </a:lnTo>
                  <a:cubicBezTo>
                    <a:pt x="3459575" y="411832"/>
                    <a:pt x="3459152" y="411334"/>
                    <a:pt x="3458589" y="410837"/>
                  </a:cubicBezTo>
                  <a:cubicBezTo>
                    <a:pt x="3456194" y="410340"/>
                    <a:pt x="3453800" y="409942"/>
                    <a:pt x="3451405" y="409444"/>
                  </a:cubicBezTo>
                  <a:cubicBezTo>
                    <a:pt x="3448588" y="408450"/>
                    <a:pt x="3445630" y="407554"/>
                    <a:pt x="3442813" y="406560"/>
                  </a:cubicBezTo>
                  <a:lnTo>
                    <a:pt x="3437038" y="406560"/>
                  </a:lnTo>
                  <a:lnTo>
                    <a:pt x="3422671" y="397905"/>
                  </a:lnTo>
                  <a:cubicBezTo>
                    <a:pt x="3420277" y="396910"/>
                    <a:pt x="3417741" y="396015"/>
                    <a:pt x="3415347" y="395020"/>
                  </a:cubicBezTo>
                  <a:lnTo>
                    <a:pt x="3412530" y="395020"/>
                  </a:lnTo>
                  <a:lnTo>
                    <a:pt x="3408163" y="395020"/>
                  </a:lnTo>
                  <a:cubicBezTo>
                    <a:pt x="3411544" y="396015"/>
                    <a:pt x="3414924" y="396910"/>
                    <a:pt x="3418305" y="397905"/>
                  </a:cubicBezTo>
                  <a:cubicBezTo>
                    <a:pt x="3419291" y="398403"/>
                    <a:pt x="3420136" y="398800"/>
                    <a:pt x="3421122" y="399298"/>
                  </a:cubicBezTo>
                  <a:cubicBezTo>
                    <a:pt x="3422108" y="400790"/>
                    <a:pt x="3423094" y="402183"/>
                    <a:pt x="3424080" y="403675"/>
                  </a:cubicBezTo>
                  <a:lnTo>
                    <a:pt x="3418305" y="402183"/>
                  </a:lnTo>
                  <a:lnTo>
                    <a:pt x="3411121" y="402183"/>
                  </a:lnTo>
                  <a:lnTo>
                    <a:pt x="3419713" y="403675"/>
                  </a:lnTo>
                  <a:cubicBezTo>
                    <a:pt x="3423094" y="404670"/>
                    <a:pt x="3426474" y="405565"/>
                    <a:pt x="3429855" y="406560"/>
                  </a:cubicBezTo>
                  <a:lnTo>
                    <a:pt x="3438447" y="410837"/>
                  </a:lnTo>
                  <a:cubicBezTo>
                    <a:pt x="3441405" y="413224"/>
                    <a:pt x="3444222" y="415711"/>
                    <a:pt x="3447180" y="418099"/>
                  </a:cubicBezTo>
                  <a:cubicBezTo>
                    <a:pt x="3445771" y="418596"/>
                    <a:pt x="3444222" y="418994"/>
                    <a:pt x="3442813" y="419491"/>
                  </a:cubicBezTo>
                  <a:lnTo>
                    <a:pt x="3439855" y="419491"/>
                  </a:lnTo>
                  <a:lnTo>
                    <a:pt x="3437038" y="419491"/>
                  </a:lnTo>
                  <a:lnTo>
                    <a:pt x="3429855" y="419491"/>
                  </a:lnTo>
                  <a:lnTo>
                    <a:pt x="3424080" y="420984"/>
                  </a:lnTo>
                  <a:cubicBezTo>
                    <a:pt x="3422671" y="421481"/>
                    <a:pt x="3421122" y="421879"/>
                    <a:pt x="3419713" y="422376"/>
                  </a:cubicBezTo>
                  <a:cubicBezTo>
                    <a:pt x="3418305" y="421879"/>
                    <a:pt x="3416755" y="421481"/>
                    <a:pt x="3415347" y="420984"/>
                  </a:cubicBezTo>
                  <a:cubicBezTo>
                    <a:pt x="3413938" y="419989"/>
                    <a:pt x="3412530" y="419094"/>
                    <a:pt x="3411121" y="418099"/>
                  </a:cubicBezTo>
                  <a:cubicBezTo>
                    <a:pt x="3409713" y="417104"/>
                    <a:pt x="3408163" y="416209"/>
                    <a:pt x="3406755" y="415214"/>
                  </a:cubicBezTo>
                  <a:cubicBezTo>
                    <a:pt x="3408163" y="416607"/>
                    <a:pt x="3409713" y="418099"/>
                    <a:pt x="3411121" y="419491"/>
                  </a:cubicBezTo>
                  <a:lnTo>
                    <a:pt x="3415347" y="420984"/>
                  </a:lnTo>
                  <a:lnTo>
                    <a:pt x="3419713" y="425261"/>
                  </a:lnTo>
                  <a:lnTo>
                    <a:pt x="3424080" y="425261"/>
                  </a:lnTo>
                  <a:lnTo>
                    <a:pt x="3435630" y="420984"/>
                  </a:lnTo>
                  <a:lnTo>
                    <a:pt x="3439855" y="419491"/>
                  </a:lnTo>
                  <a:lnTo>
                    <a:pt x="3445630" y="420984"/>
                  </a:lnTo>
                  <a:cubicBezTo>
                    <a:pt x="3444644" y="422874"/>
                    <a:pt x="3443799" y="424863"/>
                    <a:pt x="3442813" y="426753"/>
                  </a:cubicBezTo>
                  <a:cubicBezTo>
                    <a:pt x="3443236" y="427748"/>
                    <a:pt x="3443799" y="428643"/>
                    <a:pt x="3444222" y="429638"/>
                  </a:cubicBezTo>
                  <a:cubicBezTo>
                    <a:pt x="3444644" y="431528"/>
                    <a:pt x="3445208" y="433518"/>
                    <a:pt x="3445630" y="435408"/>
                  </a:cubicBezTo>
                  <a:cubicBezTo>
                    <a:pt x="3444644" y="435905"/>
                    <a:pt x="3443799" y="436303"/>
                    <a:pt x="3442813" y="436800"/>
                  </a:cubicBezTo>
                  <a:lnTo>
                    <a:pt x="3437038" y="438293"/>
                  </a:lnTo>
                  <a:lnTo>
                    <a:pt x="3442813" y="438293"/>
                  </a:lnTo>
                  <a:cubicBezTo>
                    <a:pt x="3444222" y="437795"/>
                    <a:pt x="3445771" y="437298"/>
                    <a:pt x="3447180" y="436800"/>
                  </a:cubicBezTo>
                  <a:cubicBezTo>
                    <a:pt x="3448588" y="436303"/>
                    <a:pt x="3449997" y="435905"/>
                    <a:pt x="3451405" y="435408"/>
                  </a:cubicBezTo>
                  <a:cubicBezTo>
                    <a:pt x="3453800" y="435905"/>
                    <a:pt x="3456194" y="436303"/>
                    <a:pt x="3458589" y="436800"/>
                  </a:cubicBezTo>
                  <a:cubicBezTo>
                    <a:pt x="3459998" y="437298"/>
                    <a:pt x="3461547" y="437795"/>
                    <a:pt x="3462955" y="438293"/>
                  </a:cubicBezTo>
                  <a:lnTo>
                    <a:pt x="3467322" y="438293"/>
                  </a:lnTo>
                  <a:lnTo>
                    <a:pt x="3475914" y="436800"/>
                  </a:lnTo>
                  <a:cubicBezTo>
                    <a:pt x="3476337" y="438293"/>
                    <a:pt x="3476900" y="439685"/>
                    <a:pt x="3477323" y="441177"/>
                  </a:cubicBezTo>
                  <a:cubicBezTo>
                    <a:pt x="3478309" y="442172"/>
                    <a:pt x="3479295" y="443067"/>
                    <a:pt x="3480281" y="444062"/>
                  </a:cubicBezTo>
                  <a:cubicBezTo>
                    <a:pt x="3481267" y="444560"/>
                    <a:pt x="3482112" y="444957"/>
                    <a:pt x="3483098" y="445455"/>
                  </a:cubicBezTo>
                  <a:lnTo>
                    <a:pt x="3484647" y="445455"/>
                  </a:lnTo>
                  <a:lnTo>
                    <a:pt x="3477323" y="452717"/>
                  </a:lnTo>
                  <a:cubicBezTo>
                    <a:pt x="3475914" y="453214"/>
                    <a:pt x="3474506" y="453612"/>
                    <a:pt x="3473097" y="454109"/>
                  </a:cubicBezTo>
                  <a:lnTo>
                    <a:pt x="3467322" y="456994"/>
                  </a:lnTo>
                  <a:lnTo>
                    <a:pt x="3462955" y="456994"/>
                  </a:lnTo>
                  <a:cubicBezTo>
                    <a:pt x="3461547" y="455999"/>
                    <a:pt x="3459998" y="455104"/>
                    <a:pt x="3458589" y="454109"/>
                  </a:cubicBezTo>
                  <a:cubicBezTo>
                    <a:pt x="3457180" y="452717"/>
                    <a:pt x="3455772" y="451224"/>
                    <a:pt x="3454363" y="449832"/>
                  </a:cubicBezTo>
                  <a:cubicBezTo>
                    <a:pt x="3453800" y="449334"/>
                    <a:pt x="3453377" y="448837"/>
                    <a:pt x="3452814" y="448340"/>
                  </a:cubicBezTo>
                  <a:lnTo>
                    <a:pt x="3451405" y="448340"/>
                  </a:lnTo>
                  <a:lnTo>
                    <a:pt x="3424080" y="448340"/>
                  </a:lnTo>
                  <a:cubicBezTo>
                    <a:pt x="3423094" y="447345"/>
                    <a:pt x="3422108" y="446450"/>
                    <a:pt x="3421122" y="445455"/>
                  </a:cubicBezTo>
                  <a:cubicBezTo>
                    <a:pt x="3420136" y="444957"/>
                    <a:pt x="3419291" y="444560"/>
                    <a:pt x="3418305" y="444062"/>
                  </a:cubicBezTo>
                  <a:cubicBezTo>
                    <a:pt x="3416896" y="443565"/>
                    <a:pt x="3415347" y="443067"/>
                    <a:pt x="3413938" y="442570"/>
                  </a:cubicBezTo>
                  <a:cubicBezTo>
                    <a:pt x="3413516" y="442073"/>
                    <a:pt x="3412952" y="441675"/>
                    <a:pt x="3412530" y="441177"/>
                  </a:cubicBezTo>
                  <a:cubicBezTo>
                    <a:pt x="3413516" y="442172"/>
                    <a:pt x="3414361" y="443067"/>
                    <a:pt x="3415347" y="444062"/>
                  </a:cubicBezTo>
                  <a:cubicBezTo>
                    <a:pt x="3416755" y="445952"/>
                    <a:pt x="3418305" y="447942"/>
                    <a:pt x="3419713" y="449832"/>
                  </a:cubicBezTo>
                  <a:cubicBezTo>
                    <a:pt x="3418305" y="450329"/>
                    <a:pt x="3416755" y="450727"/>
                    <a:pt x="3415347" y="451224"/>
                  </a:cubicBezTo>
                  <a:cubicBezTo>
                    <a:pt x="3414361" y="451722"/>
                    <a:pt x="3413516" y="452219"/>
                    <a:pt x="3412530" y="452717"/>
                  </a:cubicBezTo>
                  <a:lnTo>
                    <a:pt x="3403797" y="452717"/>
                  </a:lnTo>
                  <a:cubicBezTo>
                    <a:pt x="3404783" y="453214"/>
                    <a:pt x="3405769" y="453612"/>
                    <a:pt x="3406755" y="454109"/>
                  </a:cubicBezTo>
                  <a:lnTo>
                    <a:pt x="3412530" y="458486"/>
                  </a:lnTo>
                  <a:cubicBezTo>
                    <a:pt x="3412107" y="458984"/>
                    <a:pt x="3411544" y="459381"/>
                    <a:pt x="3411121" y="459879"/>
                  </a:cubicBezTo>
                  <a:lnTo>
                    <a:pt x="3408163" y="461371"/>
                  </a:lnTo>
                  <a:cubicBezTo>
                    <a:pt x="3406755" y="462366"/>
                    <a:pt x="3405205" y="463261"/>
                    <a:pt x="3403797" y="464256"/>
                  </a:cubicBezTo>
                  <a:cubicBezTo>
                    <a:pt x="3406191" y="464753"/>
                    <a:pt x="3408727" y="465151"/>
                    <a:pt x="3411121" y="465648"/>
                  </a:cubicBezTo>
                  <a:cubicBezTo>
                    <a:pt x="3412107" y="466643"/>
                    <a:pt x="3412952" y="467539"/>
                    <a:pt x="3413938" y="468533"/>
                  </a:cubicBezTo>
                  <a:cubicBezTo>
                    <a:pt x="3415347" y="470025"/>
                    <a:pt x="3416896" y="471418"/>
                    <a:pt x="3418305" y="472910"/>
                  </a:cubicBezTo>
                  <a:cubicBezTo>
                    <a:pt x="3418727" y="475795"/>
                    <a:pt x="3419291" y="478680"/>
                    <a:pt x="3419713" y="481565"/>
                  </a:cubicBezTo>
                  <a:cubicBezTo>
                    <a:pt x="3420136" y="481067"/>
                    <a:pt x="3420699" y="480570"/>
                    <a:pt x="3421122" y="480073"/>
                  </a:cubicBezTo>
                  <a:lnTo>
                    <a:pt x="3421122" y="477188"/>
                  </a:lnTo>
                  <a:cubicBezTo>
                    <a:pt x="3420699" y="475795"/>
                    <a:pt x="3420136" y="474303"/>
                    <a:pt x="3419713" y="472910"/>
                  </a:cubicBezTo>
                  <a:cubicBezTo>
                    <a:pt x="3419291" y="471020"/>
                    <a:pt x="3418727" y="469031"/>
                    <a:pt x="3418305" y="467141"/>
                  </a:cubicBezTo>
                  <a:lnTo>
                    <a:pt x="3418305" y="465648"/>
                  </a:lnTo>
                  <a:cubicBezTo>
                    <a:pt x="3419291" y="465151"/>
                    <a:pt x="3420136" y="464753"/>
                    <a:pt x="3421122" y="464256"/>
                  </a:cubicBezTo>
                  <a:cubicBezTo>
                    <a:pt x="3423516" y="464753"/>
                    <a:pt x="3425911" y="465151"/>
                    <a:pt x="3428305" y="465648"/>
                  </a:cubicBezTo>
                  <a:lnTo>
                    <a:pt x="3437038" y="467141"/>
                  </a:lnTo>
                  <a:lnTo>
                    <a:pt x="3445630" y="471418"/>
                  </a:lnTo>
                  <a:lnTo>
                    <a:pt x="3452814" y="471418"/>
                  </a:lnTo>
                  <a:lnTo>
                    <a:pt x="3452814" y="474303"/>
                  </a:lnTo>
                  <a:cubicBezTo>
                    <a:pt x="3452391" y="475298"/>
                    <a:pt x="3451828" y="476193"/>
                    <a:pt x="3451405" y="477188"/>
                  </a:cubicBezTo>
                  <a:cubicBezTo>
                    <a:pt x="3450983" y="479078"/>
                    <a:pt x="3450419" y="481067"/>
                    <a:pt x="3449997" y="482957"/>
                  </a:cubicBezTo>
                  <a:lnTo>
                    <a:pt x="3449997" y="488727"/>
                  </a:lnTo>
                  <a:cubicBezTo>
                    <a:pt x="3449011" y="489224"/>
                    <a:pt x="3448166" y="489722"/>
                    <a:pt x="3447180" y="490219"/>
                  </a:cubicBezTo>
                  <a:lnTo>
                    <a:pt x="3444222" y="490219"/>
                  </a:lnTo>
                  <a:lnTo>
                    <a:pt x="3434080" y="490219"/>
                  </a:lnTo>
                  <a:lnTo>
                    <a:pt x="3426897" y="490219"/>
                  </a:lnTo>
                  <a:cubicBezTo>
                    <a:pt x="3424925" y="490717"/>
                    <a:pt x="3423094" y="491114"/>
                    <a:pt x="3421122" y="491612"/>
                  </a:cubicBezTo>
                  <a:lnTo>
                    <a:pt x="3415347" y="495989"/>
                  </a:lnTo>
                  <a:cubicBezTo>
                    <a:pt x="3412952" y="496486"/>
                    <a:pt x="3410558" y="496884"/>
                    <a:pt x="3408163" y="497381"/>
                  </a:cubicBezTo>
                  <a:lnTo>
                    <a:pt x="3403797" y="497381"/>
                  </a:lnTo>
                  <a:cubicBezTo>
                    <a:pt x="3401402" y="496884"/>
                    <a:pt x="3399008" y="496486"/>
                    <a:pt x="3396613" y="495989"/>
                  </a:cubicBezTo>
                  <a:cubicBezTo>
                    <a:pt x="3392247" y="494099"/>
                    <a:pt x="3388021" y="492109"/>
                    <a:pt x="3383654" y="490219"/>
                  </a:cubicBezTo>
                  <a:lnTo>
                    <a:pt x="3367879" y="482957"/>
                  </a:lnTo>
                  <a:cubicBezTo>
                    <a:pt x="3368301" y="482460"/>
                    <a:pt x="3368865" y="482062"/>
                    <a:pt x="3369287" y="481565"/>
                  </a:cubicBezTo>
                  <a:lnTo>
                    <a:pt x="3369287" y="480073"/>
                  </a:lnTo>
                  <a:lnTo>
                    <a:pt x="3375062" y="477188"/>
                  </a:lnTo>
                  <a:cubicBezTo>
                    <a:pt x="3377879" y="478183"/>
                    <a:pt x="3380837" y="479078"/>
                    <a:pt x="3383654" y="480073"/>
                  </a:cubicBezTo>
                  <a:lnTo>
                    <a:pt x="3396613" y="484450"/>
                  </a:lnTo>
                  <a:lnTo>
                    <a:pt x="3403797" y="484450"/>
                  </a:lnTo>
                  <a:cubicBezTo>
                    <a:pt x="3405205" y="483952"/>
                    <a:pt x="3406755" y="483455"/>
                    <a:pt x="3408163" y="482957"/>
                  </a:cubicBezTo>
                  <a:lnTo>
                    <a:pt x="3395205" y="481565"/>
                  </a:lnTo>
                  <a:lnTo>
                    <a:pt x="3382246" y="477188"/>
                  </a:lnTo>
                  <a:cubicBezTo>
                    <a:pt x="3378865" y="476193"/>
                    <a:pt x="3375485" y="475298"/>
                    <a:pt x="3372104" y="474303"/>
                  </a:cubicBezTo>
                  <a:lnTo>
                    <a:pt x="3366329" y="474303"/>
                  </a:lnTo>
                  <a:lnTo>
                    <a:pt x="3360554" y="477188"/>
                  </a:lnTo>
                  <a:cubicBezTo>
                    <a:pt x="3359146" y="479078"/>
                    <a:pt x="3357737" y="481067"/>
                    <a:pt x="3356329" y="482957"/>
                  </a:cubicBezTo>
                  <a:cubicBezTo>
                    <a:pt x="3354920" y="483455"/>
                    <a:pt x="3353371" y="483952"/>
                    <a:pt x="3351962" y="484450"/>
                  </a:cubicBezTo>
                  <a:cubicBezTo>
                    <a:pt x="3350976" y="483952"/>
                    <a:pt x="3350131" y="483455"/>
                    <a:pt x="3349145" y="482957"/>
                  </a:cubicBezTo>
                  <a:cubicBezTo>
                    <a:pt x="3346187" y="480073"/>
                    <a:pt x="3343370" y="477188"/>
                    <a:pt x="3340412" y="474303"/>
                  </a:cubicBezTo>
                  <a:lnTo>
                    <a:pt x="3334637" y="471418"/>
                  </a:lnTo>
                  <a:lnTo>
                    <a:pt x="3330271" y="471418"/>
                  </a:lnTo>
                  <a:lnTo>
                    <a:pt x="3328862" y="471418"/>
                  </a:lnTo>
                  <a:lnTo>
                    <a:pt x="3334637" y="475795"/>
                  </a:lnTo>
                  <a:cubicBezTo>
                    <a:pt x="3337032" y="477188"/>
                    <a:pt x="3339426" y="478680"/>
                    <a:pt x="3341821" y="480073"/>
                  </a:cubicBezTo>
                  <a:lnTo>
                    <a:pt x="3351962" y="488727"/>
                  </a:lnTo>
                  <a:lnTo>
                    <a:pt x="3344779" y="488727"/>
                  </a:lnTo>
                  <a:lnTo>
                    <a:pt x="3340412" y="488727"/>
                  </a:lnTo>
                  <a:cubicBezTo>
                    <a:pt x="3339004" y="489224"/>
                    <a:pt x="3337454" y="489722"/>
                    <a:pt x="3336046" y="490219"/>
                  </a:cubicBezTo>
                  <a:cubicBezTo>
                    <a:pt x="3334074" y="492109"/>
                    <a:pt x="3332243" y="494099"/>
                    <a:pt x="3330271" y="495989"/>
                  </a:cubicBezTo>
                  <a:cubicBezTo>
                    <a:pt x="3329285" y="496486"/>
                    <a:pt x="3328440" y="496884"/>
                    <a:pt x="3327454" y="497381"/>
                  </a:cubicBezTo>
                  <a:cubicBezTo>
                    <a:pt x="3326045" y="497879"/>
                    <a:pt x="3324496" y="498277"/>
                    <a:pt x="3323087" y="498774"/>
                  </a:cubicBezTo>
                  <a:lnTo>
                    <a:pt x="3320270" y="498774"/>
                  </a:lnTo>
                  <a:cubicBezTo>
                    <a:pt x="3318298" y="498277"/>
                    <a:pt x="3316467" y="497879"/>
                    <a:pt x="3314495" y="497381"/>
                  </a:cubicBezTo>
                  <a:cubicBezTo>
                    <a:pt x="3312805" y="497133"/>
                    <a:pt x="3311114" y="496909"/>
                    <a:pt x="3309424" y="496685"/>
                  </a:cubicBezTo>
                  <a:cubicBezTo>
                    <a:pt x="3309646" y="496441"/>
                    <a:pt x="3309883" y="496212"/>
                    <a:pt x="3310128" y="495989"/>
                  </a:cubicBezTo>
                  <a:lnTo>
                    <a:pt x="3304353" y="495989"/>
                  </a:lnTo>
                  <a:lnTo>
                    <a:pt x="3301536" y="493104"/>
                  </a:lnTo>
                  <a:lnTo>
                    <a:pt x="3295761" y="490219"/>
                  </a:lnTo>
                  <a:cubicBezTo>
                    <a:pt x="3294353" y="489722"/>
                    <a:pt x="3292803" y="489224"/>
                    <a:pt x="3291395" y="488727"/>
                  </a:cubicBezTo>
                  <a:cubicBezTo>
                    <a:pt x="3290409" y="489224"/>
                    <a:pt x="3289564" y="489722"/>
                    <a:pt x="3288578" y="490219"/>
                  </a:cubicBezTo>
                  <a:lnTo>
                    <a:pt x="3298578" y="493104"/>
                  </a:lnTo>
                  <a:lnTo>
                    <a:pt x="3304353" y="495989"/>
                  </a:lnTo>
                  <a:lnTo>
                    <a:pt x="3309424" y="496685"/>
                  </a:lnTo>
                  <a:lnTo>
                    <a:pt x="3307311" y="498774"/>
                  </a:lnTo>
                  <a:cubicBezTo>
                    <a:pt x="3306748" y="499271"/>
                    <a:pt x="3306325" y="499769"/>
                    <a:pt x="3305762" y="500266"/>
                  </a:cubicBezTo>
                  <a:cubicBezTo>
                    <a:pt x="3304776" y="501261"/>
                    <a:pt x="3303931" y="502156"/>
                    <a:pt x="3302945" y="503151"/>
                  </a:cubicBezTo>
                  <a:cubicBezTo>
                    <a:pt x="3301536" y="502156"/>
                    <a:pt x="3299987" y="501261"/>
                    <a:pt x="3298578" y="500266"/>
                  </a:cubicBezTo>
                  <a:lnTo>
                    <a:pt x="3295761" y="500266"/>
                  </a:lnTo>
                  <a:lnTo>
                    <a:pt x="3291395" y="500266"/>
                  </a:lnTo>
                  <a:cubicBezTo>
                    <a:pt x="3289000" y="501261"/>
                    <a:pt x="3286606" y="502156"/>
                    <a:pt x="3284211" y="503151"/>
                  </a:cubicBezTo>
                  <a:lnTo>
                    <a:pt x="3288578" y="503151"/>
                  </a:lnTo>
                  <a:cubicBezTo>
                    <a:pt x="3289000" y="504146"/>
                    <a:pt x="3289564" y="505041"/>
                    <a:pt x="3289986" y="506036"/>
                  </a:cubicBezTo>
                  <a:lnTo>
                    <a:pt x="3289986" y="507429"/>
                  </a:lnTo>
                  <a:cubicBezTo>
                    <a:pt x="3289564" y="508921"/>
                    <a:pt x="3289000" y="510313"/>
                    <a:pt x="3288578" y="511806"/>
                  </a:cubicBezTo>
                  <a:cubicBezTo>
                    <a:pt x="3289000" y="511308"/>
                    <a:pt x="3289564" y="510811"/>
                    <a:pt x="3289986" y="510313"/>
                  </a:cubicBezTo>
                  <a:cubicBezTo>
                    <a:pt x="3290409" y="509319"/>
                    <a:pt x="3290972" y="508423"/>
                    <a:pt x="3291395" y="507429"/>
                  </a:cubicBezTo>
                  <a:cubicBezTo>
                    <a:pt x="3292803" y="506434"/>
                    <a:pt x="3294353" y="505538"/>
                    <a:pt x="3295761" y="504544"/>
                  </a:cubicBezTo>
                  <a:cubicBezTo>
                    <a:pt x="3296747" y="504046"/>
                    <a:pt x="3297592" y="503648"/>
                    <a:pt x="3298578" y="503151"/>
                  </a:cubicBezTo>
                  <a:lnTo>
                    <a:pt x="3302945" y="503151"/>
                  </a:lnTo>
                  <a:lnTo>
                    <a:pt x="3305762" y="503151"/>
                  </a:lnTo>
                  <a:lnTo>
                    <a:pt x="3310128" y="503151"/>
                  </a:lnTo>
                  <a:cubicBezTo>
                    <a:pt x="3311537" y="502156"/>
                    <a:pt x="3313086" y="501261"/>
                    <a:pt x="3314495" y="500266"/>
                  </a:cubicBezTo>
                  <a:lnTo>
                    <a:pt x="3320270" y="500266"/>
                  </a:lnTo>
                  <a:cubicBezTo>
                    <a:pt x="3323650" y="501659"/>
                    <a:pt x="3326890" y="503151"/>
                    <a:pt x="3330271" y="504544"/>
                  </a:cubicBezTo>
                  <a:lnTo>
                    <a:pt x="3337595" y="504544"/>
                  </a:lnTo>
                  <a:lnTo>
                    <a:pt x="3341821" y="504544"/>
                  </a:lnTo>
                  <a:lnTo>
                    <a:pt x="3344779" y="506036"/>
                  </a:lnTo>
                  <a:cubicBezTo>
                    <a:pt x="3344356" y="507429"/>
                    <a:pt x="3343793" y="508921"/>
                    <a:pt x="3343370" y="510313"/>
                  </a:cubicBezTo>
                  <a:lnTo>
                    <a:pt x="3340412" y="511806"/>
                  </a:lnTo>
                  <a:cubicBezTo>
                    <a:pt x="3338018" y="512303"/>
                    <a:pt x="3335623" y="512701"/>
                    <a:pt x="3333229" y="513198"/>
                  </a:cubicBezTo>
                  <a:lnTo>
                    <a:pt x="3327454" y="514690"/>
                  </a:lnTo>
                  <a:cubicBezTo>
                    <a:pt x="3325059" y="516083"/>
                    <a:pt x="3322664" y="517575"/>
                    <a:pt x="3320270" y="518968"/>
                  </a:cubicBezTo>
                  <a:cubicBezTo>
                    <a:pt x="3319284" y="517973"/>
                    <a:pt x="3318298" y="517078"/>
                    <a:pt x="3317312" y="516083"/>
                  </a:cubicBezTo>
                  <a:lnTo>
                    <a:pt x="3313086" y="516083"/>
                  </a:lnTo>
                  <a:cubicBezTo>
                    <a:pt x="3310692" y="515586"/>
                    <a:pt x="3308156" y="515188"/>
                    <a:pt x="3305762" y="514690"/>
                  </a:cubicBezTo>
                  <a:lnTo>
                    <a:pt x="3289986" y="514690"/>
                  </a:lnTo>
                  <a:cubicBezTo>
                    <a:pt x="3291958" y="515188"/>
                    <a:pt x="3293789" y="515586"/>
                    <a:pt x="3295761" y="516083"/>
                  </a:cubicBezTo>
                  <a:lnTo>
                    <a:pt x="3301536" y="516083"/>
                  </a:lnTo>
                  <a:lnTo>
                    <a:pt x="3305762" y="516083"/>
                  </a:lnTo>
                  <a:lnTo>
                    <a:pt x="3311537" y="516083"/>
                  </a:lnTo>
                  <a:cubicBezTo>
                    <a:pt x="3309142" y="517575"/>
                    <a:pt x="3306748" y="518968"/>
                    <a:pt x="3304353" y="520460"/>
                  </a:cubicBezTo>
                  <a:lnTo>
                    <a:pt x="3314495" y="520460"/>
                  </a:lnTo>
                  <a:cubicBezTo>
                    <a:pt x="3314072" y="521455"/>
                    <a:pt x="3313509" y="522350"/>
                    <a:pt x="3313086" y="523345"/>
                  </a:cubicBezTo>
                  <a:cubicBezTo>
                    <a:pt x="3315481" y="522350"/>
                    <a:pt x="3317875" y="521455"/>
                    <a:pt x="3320270" y="520460"/>
                  </a:cubicBezTo>
                  <a:lnTo>
                    <a:pt x="3330271" y="516083"/>
                  </a:lnTo>
                  <a:cubicBezTo>
                    <a:pt x="3332665" y="515586"/>
                    <a:pt x="3335201" y="515188"/>
                    <a:pt x="3337595" y="514690"/>
                  </a:cubicBezTo>
                  <a:cubicBezTo>
                    <a:pt x="3339567" y="515188"/>
                    <a:pt x="3341398" y="515586"/>
                    <a:pt x="3343370" y="516083"/>
                  </a:cubicBezTo>
                  <a:cubicBezTo>
                    <a:pt x="3344356" y="517078"/>
                    <a:pt x="3345201" y="517973"/>
                    <a:pt x="3346187" y="518968"/>
                  </a:cubicBezTo>
                  <a:cubicBezTo>
                    <a:pt x="3347596" y="520460"/>
                    <a:pt x="3349145" y="521853"/>
                    <a:pt x="3350554" y="523345"/>
                  </a:cubicBezTo>
                  <a:cubicBezTo>
                    <a:pt x="3350976" y="524737"/>
                    <a:pt x="3351540" y="526230"/>
                    <a:pt x="3351962" y="527622"/>
                  </a:cubicBezTo>
                  <a:cubicBezTo>
                    <a:pt x="3350976" y="528120"/>
                    <a:pt x="3350131" y="528617"/>
                    <a:pt x="3349145" y="529114"/>
                  </a:cubicBezTo>
                  <a:lnTo>
                    <a:pt x="3341821" y="533392"/>
                  </a:lnTo>
                  <a:lnTo>
                    <a:pt x="3336046" y="533392"/>
                  </a:lnTo>
                  <a:lnTo>
                    <a:pt x="3326045" y="533392"/>
                  </a:lnTo>
                  <a:lnTo>
                    <a:pt x="3330271" y="534884"/>
                  </a:lnTo>
                  <a:lnTo>
                    <a:pt x="3336046" y="533392"/>
                  </a:lnTo>
                  <a:lnTo>
                    <a:pt x="3336046" y="537769"/>
                  </a:lnTo>
                  <a:cubicBezTo>
                    <a:pt x="3335060" y="539161"/>
                    <a:pt x="3334215" y="540654"/>
                    <a:pt x="3333229" y="542046"/>
                  </a:cubicBezTo>
                  <a:cubicBezTo>
                    <a:pt x="3334637" y="541052"/>
                    <a:pt x="3336187" y="540156"/>
                    <a:pt x="3337595" y="539161"/>
                  </a:cubicBezTo>
                  <a:cubicBezTo>
                    <a:pt x="3339567" y="537769"/>
                    <a:pt x="3341398" y="536277"/>
                    <a:pt x="3343370" y="534884"/>
                  </a:cubicBezTo>
                  <a:cubicBezTo>
                    <a:pt x="3344356" y="534387"/>
                    <a:pt x="3345201" y="533889"/>
                    <a:pt x="3346187" y="533392"/>
                  </a:cubicBezTo>
                  <a:lnTo>
                    <a:pt x="3350554" y="533392"/>
                  </a:lnTo>
                  <a:lnTo>
                    <a:pt x="3353371" y="533392"/>
                  </a:lnTo>
                  <a:cubicBezTo>
                    <a:pt x="3357174" y="534884"/>
                    <a:pt x="3361118" y="536277"/>
                    <a:pt x="3364921" y="537769"/>
                  </a:cubicBezTo>
                  <a:cubicBezTo>
                    <a:pt x="3366329" y="539161"/>
                    <a:pt x="3367879" y="540654"/>
                    <a:pt x="3369287" y="542046"/>
                  </a:cubicBezTo>
                  <a:cubicBezTo>
                    <a:pt x="3370696" y="541052"/>
                    <a:pt x="3372245" y="540156"/>
                    <a:pt x="3373654" y="539161"/>
                  </a:cubicBezTo>
                  <a:cubicBezTo>
                    <a:pt x="3374076" y="540654"/>
                    <a:pt x="3374640" y="542046"/>
                    <a:pt x="3375062" y="543538"/>
                  </a:cubicBezTo>
                  <a:cubicBezTo>
                    <a:pt x="3376471" y="544036"/>
                    <a:pt x="3377879" y="544434"/>
                    <a:pt x="3379288" y="544931"/>
                  </a:cubicBezTo>
                  <a:lnTo>
                    <a:pt x="3382246" y="546423"/>
                  </a:lnTo>
                  <a:lnTo>
                    <a:pt x="3388021" y="549308"/>
                  </a:lnTo>
                  <a:cubicBezTo>
                    <a:pt x="3389007" y="549805"/>
                    <a:pt x="3389852" y="550203"/>
                    <a:pt x="3390838" y="550701"/>
                  </a:cubicBezTo>
                  <a:cubicBezTo>
                    <a:pt x="3392247" y="551198"/>
                    <a:pt x="3393796" y="551695"/>
                    <a:pt x="3395205" y="552193"/>
                  </a:cubicBezTo>
                  <a:lnTo>
                    <a:pt x="3398162" y="552193"/>
                  </a:lnTo>
                  <a:cubicBezTo>
                    <a:pt x="3399148" y="552690"/>
                    <a:pt x="3399994" y="553088"/>
                    <a:pt x="3400980" y="553586"/>
                  </a:cubicBezTo>
                  <a:lnTo>
                    <a:pt x="3395205" y="557962"/>
                  </a:lnTo>
                  <a:cubicBezTo>
                    <a:pt x="3393796" y="558957"/>
                    <a:pt x="3392247" y="559853"/>
                    <a:pt x="3390838" y="560847"/>
                  </a:cubicBezTo>
                  <a:lnTo>
                    <a:pt x="3390838" y="565125"/>
                  </a:lnTo>
                  <a:cubicBezTo>
                    <a:pt x="3392810" y="563732"/>
                    <a:pt x="3394641" y="562240"/>
                    <a:pt x="3396613" y="560847"/>
                  </a:cubicBezTo>
                  <a:lnTo>
                    <a:pt x="3399571" y="560847"/>
                  </a:lnTo>
                  <a:lnTo>
                    <a:pt x="3403797" y="560847"/>
                  </a:lnTo>
                  <a:cubicBezTo>
                    <a:pt x="3402388" y="561345"/>
                    <a:pt x="3400980" y="561743"/>
                    <a:pt x="3399571" y="562240"/>
                  </a:cubicBezTo>
                  <a:lnTo>
                    <a:pt x="3399571" y="566617"/>
                  </a:lnTo>
                  <a:lnTo>
                    <a:pt x="3403797" y="565125"/>
                  </a:lnTo>
                  <a:cubicBezTo>
                    <a:pt x="3404783" y="564130"/>
                    <a:pt x="3405769" y="563235"/>
                    <a:pt x="3406755" y="562240"/>
                  </a:cubicBezTo>
                  <a:cubicBezTo>
                    <a:pt x="3409572" y="561743"/>
                    <a:pt x="3412530" y="561345"/>
                    <a:pt x="3415347" y="560847"/>
                  </a:cubicBezTo>
                  <a:cubicBezTo>
                    <a:pt x="3413938" y="562240"/>
                    <a:pt x="3412530" y="563732"/>
                    <a:pt x="3411121" y="565125"/>
                  </a:cubicBezTo>
                  <a:lnTo>
                    <a:pt x="3405346" y="566617"/>
                  </a:lnTo>
                  <a:cubicBezTo>
                    <a:pt x="3404783" y="568507"/>
                    <a:pt x="3404360" y="570497"/>
                    <a:pt x="3403797" y="572387"/>
                  </a:cubicBezTo>
                  <a:lnTo>
                    <a:pt x="3403797" y="581041"/>
                  </a:lnTo>
                  <a:cubicBezTo>
                    <a:pt x="3404783" y="579151"/>
                    <a:pt x="3405769" y="577161"/>
                    <a:pt x="3406755" y="575271"/>
                  </a:cubicBezTo>
                  <a:cubicBezTo>
                    <a:pt x="3408163" y="574774"/>
                    <a:pt x="3409713" y="574277"/>
                    <a:pt x="3411121" y="573779"/>
                  </a:cubicBezTo>
                  <a:cubicBezTo>
                    <a:pt x="3412530" y="573282"/>
                    <a:pt x="3413938" y="572884"/>
                    <a:pt x="3415347" y="572387"/>
                  </a:cubicBezTo>
                  <a:cubicBezTo>
                    <a:pt x="3417319" y="572884"/>
                    <a:pt x="3419150" y="573282"/>
                    <a:pt x="3421122" y="573779"/>
                  </a:cubicBezTo>
                  <a:cubicBezTo>
                    <a:pt x="3420136" y="574277"/>
                    <a:pt x="3419291" y="574774"/>
                    <a:pt x="3418305" y="575271"/>
                  </a:cubicBezTo>
                  <a:cubicBezTo>
                    <a:pt x="3419713" y="575769"/>
                    <a:pt x="3421263" y="576167"/>
                    <a:pt x="3422671" y="576664"/>
                  </a:cubicBezTo>
                  <a:lnTo>
                    <a:pt x="3415347" y="578156"/>
                  </a:lnTo>
                  <a:cubicBezTo>
                    <a:pt x="3416755" y="579151"/>
                    <a:pt x="3418305" y="580046"/>
                    <a:pt x="3419713" y="581041"/>
                  </a:cubicBezTo>
                  <a:cubicBezTo>
                    <a:pt x="3420136" y="582036"/>
                    <a:pt x="3420699" y="582931"/>
                    <a:pt x="3421122" y="583926"/>
                  </a:cubicBezTo>
                  <a:lnTo>
                    <a:pt x="3418305" y="583926"/>
                  </a:lnTo>
                  <a:lnTo>
                    <a:pt x="3415347" y="583926"/>
                  </a:lnTo>
                  <a:cubicBezTo>
                    <a:pt x="3412952" y="585318"/>
                    <a:pt x="3410558" y="586811"/>
                    <a:pt x="3408163" y="588203"/>
                  </a:cubicBezTo>
                  <a:lnTo>
                    <a:pt x="3419713" y="588203"/>
                  </a:lnTo>
                  <a:cubicBezTo>
                    <a:pt x="3419291" y="589198"/>
                    <a:pt x="3418727" y="590093"/>
                    <a:pt x="3418305" y="591088"/>
                  </a:cubicBezTo>
                  <a:lnTo>
                    <a:pt x="3419713" y="591088"/>
                  </a:lnTo>
                  <a:lnTo>
                    <a:pt x="3422671" y="591088"/>
                  </a:lnTo>
                  <a:cubicBezTo>
                    <a:pt x="3422108" y="592978"/>
                    <a:pt x="3421685" y="594968"/>
                    <a:pt x="3421122" y="596858"/>
                  </a:cubicBezTo>
                  <a:cubicBezTo>
                    <a:pt x="3420699" y="597355"/>
                    <a:pt x="3420136" y="597753"/>
                    <a:pt x="3419713" y="598250"/>
                  </a:cubicBezTo>
                  <a:lnTo>
                    <a:pt x="3415347" y="598250"/>
                  </a:lnTo>
                  <a:lnTo>
                    <a:pt x="3424080" y="599743"/>
                  </a:lnTo>
                  <a:cubicBezTo>
                    <a:pt x="3423094" y="600240"/>
                    <a:pt x="3422108" y="600638"/>
                    <a:pt x="3421122" y="601135"/>
                  </a:cubicBezTo>
                  <a:cubicBezTo>
                    <a:pt x="3420699" y="602627"/>
                    <a:pt x="3420136" y="604020"/>
                    <a:pt x="3419713" y="605512"/>
                  </a:cubicBezTo>
                  <a:lnTo>
                    <a:pt x="3422671" y="605512"/>
                  </a:lnTo>
                  <a:lnTo>
                    <a:pt x="3422671" y="606905"/>
                  </a:lnTo>
                  <a:lnTo>
                    <a:pt x="3422671" y="612674"/>
                  </a:lnTo>
                  <a:lnTo>
                    <a:pt x="3419713" y="614167"/>
                  </a:lnTo>
                  <a:lnTo>
                    <a:pt x="3418305" y="614167"/>
                  </a:lnTo>
                  <a:cubicBezTo>
                    <a:pt x="3416896" y="613669"/>
                    <a:pt x="3415347" y="613172"/>
                    <a:pt x="3413938" y="612674"/>
                  </a:cubicBezTo>
                  <a:lnTo>
                    <a:pt x="3413938" y="611282"/>
                  </a:lnTo>
                  <a:lnTo>
                    <a:pt x="3412530" y="611282"/>
                  </a:lnTo>
                  <a:lnTo>
                    <a:pt x="3406755" y="611282"/>
                  </a:lnTo>
                  <a:cubicBezTo>
                    <a:pt x="3406332" y="610287"/>
                    <a:pt x="3405769" y="609392"/>
                    <a:pt x="3405346" y="608397"/>
                  </a:cubicBezTo>
                  <a:cubicBezTo>
                    <a:pt x="3404783" y="607900"/>
                    <a:pt x="3404360" y="607402"/>
                    <a:pt x="3403797" y="606905"/>
                  </a:cubicBezTo>
                  <a:lnTo>
                    <a:pt x="3403797" y="604020"/>
                  </a:lnTo>
                  <a:lnTo>
                    <a:pt x="3403797" y="598250"/>
                  </a:lnTo>
                  <a:lnTo>
                    <a:pt x="3400980" y="598250"/>
                  </a:lnTo>
                  <a:lnTo>
                    <a:pt x="3399571" y="598250"/>
                  </a:lnTo>
                  <a:lnTo>
                    <a:pt x="3399571" y="601135"/>
                  </a:lnTo>
                  <a:lnTo>
                    <a:pt x="3399571" y="606905"/>
                  </a:lnTo>
                  <a:lnTo>
                    <a:pt x="3399571" y="611282"/>
                  </a:lnTo>
                  <a:cubicBezTo>
                    <a:pt x="3398585" y="611779"/>
                    <a:pt x="3397599" y="612177"/>
                    <a:pt x="3396613" y="612674"/>
                  </a:cubicBezTo>
                  <a:lnTo>
                    <a:pt x="3390838" y="612674"/>
                  </a:lnTo>
                  <a:cubicBezTo>
                    <a:pt x="3388021" y="612177"/>
                    <a:pt x="3385063" y="611779"/>
                    <a:pt x="3382246" y="611282"/>
                  </a:cubicBezTo>
                  <a:cubicBezTo>
                    <a:pt x="3379851" y="610287"/>
                    <a:pt x="3377457" y="609392"/>
                    <a:pt x="3375062" y="608397"/>
                  </a:cubicBezTo>
                  <a:lnTo>
                    <a:pt x="3369287" y="605512"/>
                  </a:lnTo>
                  <a:cubicBezTo>
                    <a:pt x="3368301" y="603622"/>
                    <a:pt x="3367315" y="601633"/>
                    <a:pt x="3366329" y="599743"/>
                  </a:cubicBezTo>
                  <a:lnTo>
                    <a:pt x="3362104" y="592580"/>
                  </a:lnTo>
                  <a:cubicBezTo>
                    <a:pt x="3361540" y="591088"/>
                    <a:pt x="3361118" y="589695"/>
                    <a:pt x="3360554" y="588203"/>
                  </a:cubicBezTo>
                  <a:cubicBezTo>
                    <a:pt x="3359568" y="586313"/>
                    <a:pt x="3358723" y="584324"/>
                    <a:pt x="3357737" y="582434"/>
                  </a:cubicBezTo>
                  <a:cubicBezTo>
                    <a:pt x="3355765" y="581041"/>
                    <a:pt x="3353934" y="579549"/>
                    <a:pt x="3351962" y="578156"/>
                  </a:cubicBezTo>
                  <a:cubicBezTo>
                    <a:pt x="3350976" y="577659"/>
                    <a:pt x="3350131" y="577161"/>
                    <a:pt x="3349145" y="576664"/>
                  </a:cubicBezTo>
                  <a:cubicBezTo>
                    <a:pt x="3346751" y="576167"/>
                    <a:pt x="3344215" y="575769"/>
                    <a:pt x="3341821" y="575271"/>
                  </a:cubicBezTo>
                  <a:lnTo>
                    <a:pt x="3334637" y="573779"/>
                  </a:lnTo>
                  <a:cubicBezTo>
                    <a:pt x="3332665" y="572387"/>
                    <a:pt x="3330834" y="570894"/>
                    <a:pt x="3328862" y="569502"/>
                  </a:cubicBezTo>
                  <a:lnTo>
                    <a:pt x="3321679" y="568010"/>
                  </a:lnTo>
                  <a:cubicBezTo>
                    <a:pt x="3320270" y="567512"/>
                    <a:pt x="3318721" y="567114"/>
                    <a:pt x="3317312" y="566617"/>
                  </a:cubicBezTo>
                  <a:lnTo>
                    <a:pt x="3311537" y="565125"/>
                  </a:lnTo>
                  <a:lnTo>
                    <a:pt x="3307311" y="566617"/>
                  </a:lnTo>
                  <a:cubicBezTo>
                    <a:pt x="3306748" y="567114"/>
                    <a:pt x="3306325" y="567512"/>
                    <a:pt x="3305762" y="568010"/>
                  </a:cubicBezTo>
                  <a:cubicBezTo>
                    <a:pt x="3304353" y="567512"/>
                    <a:pt x="3302945" y="567114"/>
                    <a:pt x="3301536" y="566617"/>
                  </a:cubicBezTo>
                  <a:lnTo>
                    <a:pt x="3295761" y="562240"/>
                  </a:lnTo>
                  <a:cubicBezTo>
                    <a:pt x="3291958" y="559853"/>
                    <a:pt x="3288014" y="557465"/>
                    <a:pt x="3284211" y="555078"/>
                  </a:cubicBezTo>
                  <a:cubicBezTo>
                    <a:pt x="3280831" y="553586"/>
                    <a:pt x="3277450" y="552193"/>
                    <a:pt x="3274070" y="550701"/>
                  </a:cubicBezTo>
                  <a:lnTo>
                    <a:pt x="3262520" y="544931"/>
                  </a:lnTo>
                  <a:cubicBezTo>
                    <a:pt x="3263506" y="546423"/>
                    <a:pt x="3264492" y="547816"/>
                    <a:pt x="3265478" y="549308"/>
                  </a:cubicBezTo>
                  <a:lnTo>
                    <a:pt x="3265478" y="550701"/>
                  </a:lnTo>
                  <a:lnTo>
                    <a:pt x="3265478" y="552193"/>
                  </a:lnTo>
                  <a:lnTo>
                    <a:pt x="3272661" y="552193"/>
                  </a:lnTo>
                  <a:cubicBezTo>
                    <a:pt x="3275056" y="552690"/>
                    <a:pt x="3277450" y="553088"/>
                    <a:pt x="3279845" y="553586"/>
                  </a:cubicBezTo>
                  <a:lnTo>
                    <a:pt x="3278436" y="553586"/>
                  </a:lnTo>
                  <a:cubicBezTo>
                    <a:pt x="3279422" y="555078"/>
                    <a:pt x="3280267" y="556470"/>
                    <a:pt x="3281253" y="557962"/>
                  </a:cubicBezTo>
                  <a:lnTo>
                    <a:pt x="3289986" y="560847"/>
                  </a:lnTo>
                  <a:lnTo>
                    <a:pt x="3289986" y="565125"/>
                  </a:lnTo>
                  <a:lnTo>
                    <a:pt x="3287028" y="566617"/>
                  </a:lnTo>
                  <a:lnTo>
                    <a:pt x="3284211" y="566617"/>
                  </a:lnTo>
                  <a:cubicBezTo>
                    <a:pt x="3281253" y="567114"/>
                    <a:pt x="3278436" y="567512"/>
                    <a:pt x="3275478" y="568010"/>
                  </a:cubicBezTo>
                  <a:lnTo>
                    <a:pt x="3279845" y="568010"/>
                  </a:lnTo>
                  <a:cubicBezTo>
                    <a:pt x="3282239" y="567512"/>
                    <a:pt x="3284634" y="567114"/>
                    <a:pt x="3287028" y="566617"/>
                  </a:cubicBezTo>
                  <a:lnTo>
                    <a:pt x="3294353" y="566617"/>
                  </a:lnTo>
                  <a:cubicBezTo>
                    <a:pt x="3294775" y="567114"/>
                    <a:pt x="3295339" y="567512"/>
                    <a:pt x="3295761" y="568010"/>
                  </a:cubicBezTo>
                  <a:cubicBezTo>
                    <a:pt x="3295339" y="568507"/>
                    <a:pt x="3294775" y="569004"/>
                    <a:pt x="3294353" y="569502"/>
                  </a:cubicBezTo>
                  <a:lnTo>
                    <a:pt x="3313086" y="572387"/>
                  </a:lnTo>
                  <a:cubicBezTo>
                    <a:pt x="3315481" y="571392"/>
                    <a:pt x="3317875" y="570497"/>
                    <a:pt x="3320270" y="569502"/>
                  </a:cubicBezTo>
                  <a:lnTo>
                    <a:pt x="3326045" y="569502"/>
                  </a:lnTo>
                  <a:cubicBezTo>
                    <a:pt x="3327454" y="570894"/>
                    <a:pt x="3328862" y="572387"/>
                    <a:pt x="3330271" y="573779"/>
                  </a:cubicBezTo>
                  <a:lnTo>
                    <a:pt x="3333229" y="575271"/>
                  </a:lnTo>
                  <a:cubicBezTo>
                    <a:pt x="3333651" y="575769"/>
                    <a:pt x="3334215" y="576167"/>
                    <a:pt x="3334637" y="576664"/>
                  </a:cubicBezTo>
                  <a:lnTo>
                    <a:pt x="3334637" y="581041"/>
                  </a:lnTo>
                  <a:lnTo>
                    <a:pt x="3333229" y="581041"/>
                  </a:lnTo>
                  <a:lnTo>
                    <a:pt x="3330271" y="581041"/>
                  </a:lnTo>
                  <a:lnTo>
                    <a:pt x="3328862" y="581041"/>
                  </a:lnTo>
                  <a:cubicBezTo>
                    <a:pt x="3328440" y="582036"/>
                    <a:pt x="3327876" y="582931"/>
                    <a:pt x="3327454" y="583926"/>
                  </a:cubicBezTo>
                  <a:cubicBezTo>
                    <a:pt x="3327031" y="585318"/>
                    <a:pt x="3326468" y="586811"/>
                    <a:pt x="3326045" y="588203"/>
                  </a:cubicBezTo>
                  <a:lnTo>
                    <a:pt x="3317312" y="591088"/>
                  </a:lnTo>
                  <a:lnTo>
                    <a:pt x="3307622" y="592534"/>
                  </a:lnTo>
                  <a:lnTo>
                    <a:pt x="3313032" y="592534"/>
                  </a:lnTo>
                  <a:lnTo>
                    <a:pt x="3317359" y="591091"/>
                  </a:lnTo>
                  <a:lnTo>
                    <a:pt x="3323126" y="589651"/>
                  </a:lnTo>
                  <a:lnTo>
                    <a:pt x="3328894" y="588208"/>
                  </a:lnTo>
                  <a:lnTo>
                    <a:pt x="3328894" y="591091"/>
                  </a:lnTo>
                  <a:lnTo>
                    <a:pt x="3333215" y="592534"/>
                  </a:lnTo>
                  <a:lnTo>
                    <a:pt x="3336102" y="593974"/>
                  </a:lnTo>
                  <a:lnTo>
                    <a:pt x="3336102" y="598300"/>
                  </a:lnTo>
                  <a:lnTo>
                    <a:pt x="3334662" y="599740"/>
                  </a:lnTo>
                  <a:lnTo>
                    <a:pt x="3337542" y="604066"/>
                  </a:lnTo>
                  <a:lnTo>
                    <a:pt x="3330334" y="606949"/>
                  </a:lnTo>
                  <a:lnTo>
                    <a:pt x="3321686" y="606949"/>
                  </a:lnTo>
                  <a:lnTo>
                    <a:pt x="3302943" y="608392"/>
                  </a:lnTo>
                  <a:lnTo>
                    <a:pt x="3289542" y="612409"/>
                  </a:lnTo>
                  <a:lnTo>
                    <a:pt x="3295761" y="611282"/>
                  </a:lnTo>
                  <a:lnTo>
                    <a:pt x="3305762" y="611282"/>
                  </a:lnTo>
                  <a:lnTo>
                    <a:pt x="3310128" y="611282"/>
                  </a:lnTo>
                  <a:cubicBezTo>
                    <a:pt x="3311114" y="612277"/>
                    <a:pt x="3312100" y="613172"/>
                    <a:pt x="3313086" y="614167"/>
                  </a:cubicBezTo>
                  <a:cubicBezTo>
                    <a:pt x="3312523" y="614664"/>
                    <a:pt x="3312100" y="615062"/>
                    <a:pt x="3311537" y="615559"/>
                  </a:cubicBezTo>
                  <a:lnTo>
                    <a:pt x="3305762" y="617051"/>
                  </a:lnTo>
                  <a:lnTo>
                    <a:pt x="3298578" y="617051"/>
                  </a:lnTo>
                  <a:cubicBezTo>
                    <a:pt x="3297170" y="618046"/>
                    <a:pt x="3295761" y="618941"/>
                    <a:pt x="3294353" y="619936"/>
                  </a:cubicBezTo>
                  <a:lnTo>
                    <a:pt x="3288578" y="622821"/>
                  </a:lnTo>
                  <a:cubicBezTo>
                    <a:pt x="3286606" y="623318"/>
                    <a:pt x="3284775" y="623716"/>
                    <a:pt x="3282803" y="624214"/>
                  </a:cubicBezTo>
                  <a:cubicBezTo>
                    <a:pt x="3280408" y="625208"/>
                    <a:pt x="3277873" y="626104"/>
                    <a:pt x="3275478" y="627099"/>
                  </a:cubicBezTo>
                  <a:lnTo>
                    <a:pt x="3264069" y="627099"/>
                  </a:lnTo>
                  <a:lnTo>
                    <a:pt x="3268295" y="628591"/>
                  </a:lnTo>
                  <a:lnTo>
                    <a:pt x="3274070" y="628591"/>
                  </a:lnTo>
                  <a:lnTo>
                    <a:pt x="3282803" y="628591"/>
                  </a:lnTo>
                  <a:lnTo>
                    <a:pt x="3287028" y="628591"/>
                  </a:lnTo>
                  <a:lnTo>
                    <a:pt x="3289986" y="628591"/>
                  </a:lnTo>
                  <a:lnTo>
                    <a:pt x="3294353" y="628591"/>
                  </a:lnTo>
                  <a:cubicBezTo>
                    <a:pt x="3294775" y="628093"/>
                    <a:pt x="3295339" y="627596"/>
                    <a:pt x="3295761" y="627099"/>
                  </a:cubicBezTo>
                  <a:cubicBezTo>
                    <a:pt x="3296747" y="625706"/>
                    <a:pt x="3297592" y="624214"/>
                    <a:pt x="3298578" y="622821"/>
                  </a:cubicBezTo>
                  <a:lnTo>
                    <a:pt x="3301536" y="621329"/>
                  </a:lnTo>
                  <a:lnTo>
                    <a:pt x="3305762" y="621329"/>
                  </a:lnTo>
                  <a:lnTo>
                    <a:pt x="3313086" y="621329"/>
                  </a:lnTo>
                  <a:cubicBezTo>
                    <a:pt x="3315481" y="620832"/>
                    <a:pt x="3317875" y="620434"/>
                    <a:pt x="3320270" y="619936"/>
                  </a:cubicBezTo>
                  <a:cubicBezTo>
                    <a:pt x="3323087" y="618444"/>
                    <a:pt x="3326045" y="617051"/>
                    <a:pt x="3328862" y="615559"/>
                  </a:cubicBezTo>
                  <a:cubicBezTo>
                    <a:pt x="3330834" y="615062"/>
                    <a:pt x="3332665" y="614664"/>
                    <a:pt x="3334637" y="614167"/>
                  </a:cubicBezTo>
                  <a:lnTo>
                    <a:pt x="3340412" y="614167"/>
                  </a:lnTo>
                  <a:cubicBezTo>
                    <a:pt x="3339426" y="616057"/>
                    <a:pt x="3338581" y="618046"/>
                    <a:pt x="3337595" y="619936"/>
                  </a:cubicBezTo>
                  <a:cubicBezTo>
                    <a:pt x="3340412" y="618941"/>
                    <a:pt x="3343370" y="618046"/>
                    <a:pt x="3346187" y="617051"/>
                  </a:cubicBezTo>
                  <a:lnTo>
                    <a:pt x="3351962" y="617051"/>
                  </a:lnTo>
                  <a:cubicBezTo>
                    <a:pt x="3353371" y="618444"/>
                    <a:pt x="3354920" y="619936"/>
                    <a:pt x="3356329" y="621329"/>
                  </a:cubicBezTo>
                  <a:lnTo>
                    <a:pt x="3360554" y="622821"/>
                  </a:lnTo>
                  <a:lnTo>
                    <a:pt x="3366329" y="622821"/>
                  </a:lnTo>
                  <a:cubicBezTo>
                    <a:pt x="3369287" y="623318"/>
                    <a:pt x="3372104" y="623716"/>
                    <a:pt x="3375062" y="624214"/>
                  </a:cubicBezTo>
                  <a:lnTo>
                    <a:pt x="3385063" y="627099"/>
                  </a:lnTo>
                  <a:lnTo>
                    <a:pt x="3396613" y="627099"/>
                  </a:lnTo>
                  <a:cubicBezTo>
                    <a:pt x="3399008" y="626104"/>
                    <a:pt x="3401402" y="625208"/>
                    <a:pt x="3403797" y="624214"/>
                  </a:cubicBezTo>
                  <a:lnTo>
                    <a:pt x="3406755" y="624214"/>
                  </a:lnTo>
                  <a:cubicBezTo>
                    <a:pt x="3408163" y="625706"/>
                    <a:pt x="3409713" y="627099"/>
                    <a:pt x="3411121" y="628591"/>
                  </a:cubicBezTo>
                  <a:lnTo>
                    <a:pt x="3405346" y="631475"/>
                  </a:lnTo>
                  <a:cubicBezTo>
                    <a:pt x="3402951" y="631973"/>
                    <a:pt x="3400557" y="632371"/>
                    <a:pt x="3398162" y="632868"/>
                  </a:cubicBezTo>
                  <a:cubicBezTo>
                    <a:pt x="3393796" y="633863"/>
                    <a:pt x="3389429" y="634758"/>
                    <a:pt x="3385063" y="635753"/>
                  </a:cubicBezTo>
                  <a:lnTo>
                    <a:pt x="3389429" y="635753"/>
                  </a:lnTo>
                  <a:lnTo>
                    <a:pt x="3392387" y="637245"/>
                  </a:lnTo>
                  <a:cubicBezTo>
                    <a:pt x="3391824" y="637742"/>
                    <a:pt x="3391401" y="638140"/>
                    <a:pt x="3390838" y="638638"/>
                  </a:cubicBezTo>
                  <a:lnTo>
                    <a:pt x="3388021" y="638638"/>
                  </a:lnTo>
                  <a:lnTo>
                    <a:pt x="3382246" y="635753"/>
                  </a:lnTo>
                  <a:cubicBezTo>
                    <a:pt x="3382668" y="636250"/>
                    <a:pt x="3383232" y="636748"/>
                    <a:pt x="3383654" y="637245"/>
                  </a:cubicBezTo>
                  <a:cubicBezTo>
                    <a:pt x="3383232" y="637742"/>
                    <a:pt x="3382668" y="638140"/>
                    <a:pt x="3382246" y="638638"/>
                  </a:cubicBezTo>
                  <a:lnTo>
                    <a:pt x="3379288" y="640130"/>
                  </a:lnTo>
                  <a:lnTo>
                    <a:pt x="3375062" y="640130"/>
                  </a:lnTo>
                  <a:lnTo>
                    <a:pt x="3376471" y="643015"/>
                  </a:lnTo>
                  <a:lnTo>
                    <a:pt x="3376471" y="645900"/>
                  </a:lnTo>
                  <a:cubicBezTo>
                    <a:pt x="3376048" y="646397"/>
                    <a:pt x="3375485" y="646795"/>
                    <a:pt x="3375062" y="647292"/>
                  </a:cubicBezTo>
                  <a:lnTo>
                    <a:pt x="3373654" y="647292"/>
                  </a:lnTo>
                  <a:lnTo>
                    <a:pt x="3369287" y="647292"/>
                  </a:lnTo>
                  <a:cubicBezTo>
                    <a:pt x="3366893" y="646795"/>
                    <a:pt x="3364498" y="646397"/>
                    <a:pt x="3362104" y="645900"/>
                  </a:cubicBezTo>
                  <a:cubicBezTo>
                    <a:pt x="3363512" y="646397"/>
                    <a:pt x="3364921" y="646795"/>
                    <a:pt x="3366329" y="647292"/>
                  </a:cubicBezTo>
                  <a:cubicBezTo>
                    <a:pt x="3365907" y="648784"/>
                    <a:pt x="3365343" y="650177"/>
                    <a:pt x="3364921" y="651669"/>
                  </a:cubicBezTo>
                  <a:cubicBezTo>
                    <a:pt x="3363512" y="652167"/>
                    <a:pt x="3361963" y="652564"/>
                    <a:pt x="3360554" y="653062"/>
                  </a:cubicBezTo>
                  <a:lnTo>
                    <a:pt x="3350554" y="653062"/>
                  </a:lnTo>
                  <a:cubicBezTo>
                    <a:pt x="3351540" y="654057"/>
                    <a:pt x="3352385" y="654952"/>
                    <a:pt x="3353371" y="655947"/>
                  </a:cubicBezTo>
                  <a:cubicBezTo>
                    <a:pt x="3352948" y="656941"/>
                    <a:pt x="3352385" y="657837"/>
                    <a:pt x="3351962" y="658831"/>
                  </a:cubicBezTo>
                  <a:lnTo>
                    <a:pt x="3350554" y="658831"/>
                  </a:lnTo>
                  <a:lnTo>
                    <a:pt x="3346187" y="658831"/>
                  </a:lnTo>
                  <a:lnTo>
                    <a:pt x="3343370" y="658831"/>
                  </a:lnTo>
                  <a:cubicBezTo>
                    <a:pt x="3342807" y="659329"/>
                    <a:pt x="3342384" y="659826"/>
                    <a:pt x="3341821" y="660324"/>
                  </a:cubicBezTo>
                  <a:lnTo>
                    <a:pt x="3344779" y="660324"/>
                  </a:lnTo>
                  <a:lnTo>
                    <a:pt x="3344779" y="661716"/>
                  </a:lnTo>
                  <a:cubicBezTo>
                    <a:pt x="3344356" y="662214"/>
                    <a:pt x="3343793" y="662711"/>
                    <a:pt x="3343370" y="663208"/>
                  </a:cubicBezTo>
                  <a:lnTo>
                    <a:pt x="3340412" y="663208"/>
                  </a:lnTo>
                  <a:lnTo>
                    <a:pt x="3337595" y="663208"/>
                  </a:lnTo>
                  <a:cubicBezTo>
                    <a:pt x="3338581" y="664601"/>
                    <a:pt x="3339426" y="666093"/>
                    <a:pt x="3340412" y="667486"/>
                  </a:cubicBezTo>
                  <a:lnTo>
                    <a:pt x="3336046" y="667486"/>
                  </a:lnTo>
                  <a:lnTo>
                    <a:pt x="3333229" y="667486"/>
                  </a:lnTo>
                  <a:lnTo>
                    <a:pt x="3330271" y="668978"/>
                  </a:lnTo>
                  <a:lnTo>
                    <a:pt x="3334637" y="668978"/>
                  </a:lnTo>
                  <a:cubicBezTo>
                    <a:pt x="3333229" y="669475"/>
                    <a:pt x="3331679" y="669873"/>
                    <a:pt x="3330271" y="670371"/>
                  </a:cubicBezTo>
                  <a:cubicBezTo>
                    <a:pt x="3329285" y="670868"/>
                    <a:pt x="3328440" y="671365"/>
                    <a:pt x="3327454" y="671863"/>
                  </a:cubicBezTo>
                  <a:cubicBezTo>
                    <a:pt x="3326045" y="673256"/>
                    <a:pt x="3324496" y="674748"/>
                    <a:pt x="3323087" y="676140"/>
                  </a:cubicBezTo>
                  <a:lnTo>
                    <a:pt x="3318861" y="676140"/>
                  </a:lnTo>
                  <a:cubicBezTo>
                    <a:pt x="3318298" y="676638"/>
                    <a:pt x="3317875" y="677135"/>
                    <a:pt x="3317312" y="677632"/>
                  </a:cubicBezTo>
                  <a:lnTo>
                    <a:pt x="3317312" y="679025"/>
                  </a:lnTo>
                  <a:cubicBezTo>
                    <a:pt x="3315903" y="680020"/>
                    <a:pt x="3314495" y="680915"/>
                    <a:pt x="3313086" y="681910"/>
                  </a:cubicBezTo>
                  <a:lnTo>
                    <a:pt x="3307311" y="681910"/>
                  </a:lnTo>
                  <a:cubicBezTo>
                    <a:pt x="3305903" y="682407"/>
                    <a:pt x="3304353" y="682905"/>
                    <a:pt x="3302945" y="683402"/>
                  </a:cubicBezTo>
                  <a:cubicBezTo>
                    <a:pt x="3300550" y="683899"/>
                    <a:pt x="3298156" y="684297"/>
                    <a:pt x="3295761" y="684795"/>
                  </a:cubicBezTo>
                  <a:lnTo>
                    <a:pt x="3288578" y="684795"/>
                  </a:lnTo>
                  <a:lnTo>
                    <a:pt x="3282803" y="686287"/>
                  </a:lnTo>
                  <a:lnTo>
                    <a:pt x="3279845" y="686287"/>
                  </a:lnTo>
                  <a:cubicBezTo>
                    <a:pt x="3278436" y="685790"/>
                    <a:pt x="3276887" y="685292"/>
                    <a:pt x="3275478" y="684795"/>
                  </a:cubicBezTo>
                  <a:lnTo>
                    <a:pt x="3275478" y="689172"/>
                  </a:lnTo>
                  <a:cubicBezTo>
                    <a:pt x="3275056" y="689669"/>
                    <a:pt x="3274492" y="690067"/>
                    <a:pt x="3274070" y="690564"/>
                  </a:cubicBezTo>
                  <a:cubicBezTo>
                    <a:pt x="3273647" y="690067"/>
                    <a:pt x="3273084" y="689669"/>
                    <a:pt x="3272661" y="689172"/>
                  </a:cubicBezTo>
                  <a:lnTo>
                    <a:pt x="3271253" y="689172"/>
                  </a:lnTo>
                  <a:lnTo>
                    <a:pt x="3268295" y="689172"/>
                  </a:lnTo>
                  <a:cubicBezTo>
                    <a:pt x="3267309" y="690166"/>
                    <a:pt x="3266464" y="691062"/>
                    <a:pt x="3265478" y="692057"/>
                  </a:cubicBezTo>
                  <a:cubicBezTo>
                    <a:pt x="3263083" y="692554"/>
                    <a:pt x="3260689" y="692952"/>
                    <a:pt x="3258294" y="693449"/>
                  </a:cubicBezTo>
                  <a:lnTo>
                    <a:pt x="3255336" y="693449"/>
                  </a:lnTo>
                  <a:cubicBezTo>
                    <a:pt x="3253364" y="692952"/>
                    <a:pt x="3251533" y="692554"/>
                    <a:pt x="3249561" y="692057"/>
                  </a:cubicBezTo>
                  <a:lnTo>
                    <a:pt x="3249561" y="693449"/>
                  </a:lnTo>
                  <a:lnTo>
                    <a:pt x="3249561" y="694941"/>
                  </a:lnTo>
                  <a:cubicBezTo>
                    <a:pt x="3248152" y="695837"/>
                    <a:pt x="3246744" y="696831"/>
                    <a:pt x="3245335" y="697727"/>
                  </a:cubicBezTo>
                  <a:lnTo>
                    <a:pt x="3240969" y="697727"/>
                  </a:lnTo>
                  <a:lnTo>
                    <a:pt x="3236602" y="697727"/>
                  </a:lnTo>
                  <a:cubicBezTo>
                    <a:pt x="3235616" y="696334"/>
                    <a:pt x="3234771" y="694842"/>
                    <a:pt x="3233785" y="693449"/>
                  </a:cubicBezTo>
                  <a:cubicBezTo>
                    <a:pt x="3233222" y="692952"/>
                    <a:pt x="3232799" y="692554"/>
                    <a:pt x="3232236" y="692057"/>
                  </a:cubicBezTo>
                  <a:cubicBezTo>
                    <a:pt x="3231250" y="692554"/>
                    <a:pt x="3230405" y="692952"/>
                    <a:pt x="3229419" y="693449"/>
                  </a:cubicBezTo>
                  <a:lnTo>
                    <a:pt x="3229419" y="697727"/>
                  </a:lnTo>
                  <a:lnTo>
                    <a:pt x="3228010" y="697727"/>
                  </a:lnTo>
                  <a:lnTo>
                    <a:pt x="3225052" y="697727"/>
                  </a:lnTo>
                  <a:lnTo>
                    <a:pt x="3228010" y="699219"/>
                  </a:lnTo>
                  <a:cubicBezTo>
                    <a:pt x="3228433" y="700214"/>
                    <a:pt x="3228996" y="701109"/>
                    <a:pt x="3229419" y="702104"/>
                  </a:cubicBezTo>
                  <a:lnTo>
                    <a:pt x="3226461" y="702104"/>
                  </a:lnTo>
                  <a:lnTo>
                    <a:pt x="3220827" y="702104"/>
                  </a:lnTo>
                  <a:cubicBezTo>
                    <a:pt x="3219841" y="701109"/>
                    <a:pt x="3218855" y="700214"/>
                    <a:pt x="3217869" y="699219"/>
                  </a:cubicBezTo>
                  <a:lnTo>
                    <a:pt x="3209277" y="704988"/>
                  </a:lnTo>
                  <a:lnTo>
                    <a:pt x="3197727" y="704988"/>
                  </a:lnTo>
                  <a:cubicBezTo>
                    <a:pt x="3196741" y="703994"/>
                    <a:pt x="3195755" y="703098"/>
                    <a:pt x="3194769" y="702104"/>
                  </a:cubicBezTo>
                  <a:cubicBezTo>
                    <a:pt x="3194346" y="701606"/>
                    <a:pt x="3193783" y="701109"/>
                    <a:pt x="3193360" y="700612"/>
                  </a:cubicBezTo>
                  <a:cubicBezTo>
                    <a:pt x="3192374" y="700114"/>
                    <a:pt x="3191529" y="699716"/>
                    <a:pt x="3190543" y="699219"/>
                  </a:cubicBezTo>
                  <a:lnTo>
                    <a:pt x="3194769" y="699219"/>
                  </a:lnTo>
                  <a:lnTo>
                    <a:pt x="3186177" y="694941"/>
                  </a:lnTo>
                  <a:lnTo>
                    <a:pt x="3183219" y="693449"/>
                  </a:lnTo>
                  <a:cubicBezTo>
                    <a:pt x="3182233" y="692057"/>
                    <a:pt x="3181387" y="690564"/>
                    <a:pt x="3180402" y="689172"/>
                  </a:cubicBezTo>
                  <a:cubicBezTo>
                    <a:pt x="3179979" y="689669"/>
                    <a:pt x="3179416" y="690067"/>
                    <a:pt x="3178993" y="690564"/>
                  </a:cubicBezTo>
                  <a:cubicBezTo>
                    <a:pt x="3178430" y="690067"/>
                    <a:pt x="3178007" y="689669"/>
                    <a:pt x="3177444" y="689172"/>
                  </a:cubicBezTo>
                  <a:cubicBezTo>
                    <a:pt x="3176035" y="687282"/>
                    <a:pt x="3174626" y="685292"/>
                    <a:pt x="3173218" y="683402"/>
                  </a:cubicBezTo>
                  <a:lnTo>
                    <a:pt x="3173218" y="684795"/>
                  </a:lnTo>
                  <a:lnTo>
                    <a:pt x="3173218" y="686287"/>
                  </a:lnTo>
                  <a:cubicBezTo>
                    <a:pt x="3172795" y="687282"/>
                    <a:pt x="3172232" y="688177"/>
                    <a:pt x="3171809" y="689172"/>
                  </a:cubicBezTo>
                  <a:cubicBezTo>
                    <a:pt x="3172232" y="689669"/>
                    <a:pt x="3172795" y="690067"/>
                    <a:pt x="3173218" y="690564"/>
                  </a:cubicBezTo>
                  <a:cubicBezTo>
                    <a:pt x="3174626" y="691559"/>
                    <a:pt x="3176035" y="692454"/>
                    <a:pt x="3177444" y="693449"/>
                  </a:cubicBezTo>
                  <a:cubicBezTo>
                    <a:pt x="3178430" y="694842"/>
                    <a:pt x="3179416" y="696334"/>
                    <a:pt x="3180402" y="697727"/>
                  </a:cubicBezTo>
                  <a:cubicBezTo>
                    <a:pt x="3179979" y="698224"/>
                    <a:pt x="3179416" y="698721"/>
                    <a:pt x="3178993" y="699219"/>
                  </a:cubicBezTo>
                  <a:lnTo>
                    <a:pt x="3174626" y="699219"/>
                  </a:lnTo>
                  <a:cubicBezTo>
                    <a:pt x="3176598" y="699716"/>
                    <a:pt x="3178430" y="700114"/>
                    <a:pt x="3180402" y="700612"/>
                  </a:cubicBezTo>
                  <a:cubicBezTo>
                    <a:pt x="3180824" y="701109"/>
                    <a:pt x="3181387" y="701606"/>
                    <a:pt x="3181810" y="702104"/>
                  </a:cubicBezTo>
                  <a:cubicBezTo>
                    <a:pt x="3182233" y="703098"/>
                    <a:pt x="3182796" y="703994"/>
                    <a:pt x="3183219" y="704988"/>
                  </a:cubicBezTo>
                  <a:lnTo>
                    <a:pt x="3181810" y="704988"/>
                  </a:lnTo>
                  <a:lnTo>
                    <a:pt x="3181810" y="706381"/>
                  </a:lnTo>
                  <a:lnTo>
                    <a:pt x="3181810" y="710758"/>
                  </a:lnTo>
                  <a:cubicBezTo>
                    <a:pt x="3181387" y="711753"/>
                    <a:pt x="3180824" y="712648"/>
                    <a:pt x="3180402" y="713643"/>
                  </a:cubicBezTo>
                  <a:lnTo>
                    <a:pt x="3177444" y="713643"/>
                  </a:lnTo>
                  <a:lnTo>
                    <a:pt x="3171809" y="713643"/>
                  </a:lnTo>
                  <a:cubicBezTo>
                    <a:pt x="3169415" y="714140"/>
                    <a:pt x="3166879" y="714538"/>
                    <a:pt x="3164485" y="715036"/>
                  </a:cubicBezTo>
                  <a:lnTo>
                    <a:pt x="3158710" y="717920"/>
                  </a:lnTo>
                  <a:cubicBezTo>
                    <a:pt x="3157724" y="719413"/>
                    <a:pt x="3156879" y="720805"/>
                    <a:pt x="3155893" y="722297"/>
                  </a:cubicBezTo>
                  <a:lnTo>
                    <a:pt x="3155893" y="723690"/>
                  </a:lnTo>
                  <a:lnTo>
                    <a:pt x="3151526" y="723690"/>
                  </a:lnTo>
                  <a:cubicBezTo>
                    <a:pt x="3152512" y="725182"/>
                    <a:pt x="3153498" y="726575"/>
                    <a:pt x="3154484" y="728067"/>
                  </a:cubicBezTo>
                  <a:cubicBezTo>
                    <a:pt x="3153498" y="728564"/>
                    <a:pt x="3152512" y="728962"/>
                    <a:pt x="3151526" y="729460"/>
                  </a:cubicBezTo>
                  <a:lnTo>
                    <a:pt x="3151526" y="730952"/>
                  </a:lnTo>
                  <a:lnTo>
                    <a:pt x="3148709" y="730952"/>
                  </a:lnTo>
                  <a:cubicBezTo>
                    <a:pt x="3149132" y="731449"/>
                    <a:pt x="3149695" y="731847"/>
                    <a:pt x="3150118" y="732344"/>
                  </a:cubicBezTo>
                  <a:lnTo>
                    <a:pt x="3150118" y="733837"/>
                  </a:lnTo>
                  <a:cubicBezTo>
                    <a:pt x="3149695" y="734831"/>
                    <a:pt x="3149132" y="735727"/>
                    <a:pt x="3148709" y="736721"/>
                  </a:cubicBezTo>
                  <a:lnTo>
                    <a:pt x="3148709" y="738114"/>
                  </a:lnTo>
                  <a:lnTo>
                    <a:pt x="3148709" y="739606"/>
                  </a:lnTo>
                  <a:cubicBezTo>
                    <a:pt x="3148287" y="740104"/>
                    <a:pt x="3147723" y="740502"/>
                    <a:pt x="3147301" y="740999"/>
                  </a:cubicBezTo>
                  <a:lnTo>
                    <a:pt x="3141526" y="743884"/>
                  </a:lnTo>
                  <a:lnTo>
                    <a:pt x="3139976" y="743884"/>
                  </a:lnTo>
                  <a:lnTo>
                    <a:pt x="3139976" y="745376"/>
                  </a:lnTo>
                  <a:cubicBezTo>
                    <a:pt x="3140540" y="745873"/>
                    <a:pt x="3140962" y="746271"/>
                    <a:pt x="3141526" y="746769"/>
                  </a:cubicBezTo>
                  <a:lnTo>
                    <a:pt x="3138568" y="746769"/>
                  </a:lnTo>
                  <a:lnTo>
                    <a:pt x="3138568" y="748261"/>
                  </a:lnTo>
                  <a:lnTo>
                    <a:pt x="3138568" y="754030"/>
                  </a:lnTo>
                  <a:lnTo>
                    <a:pt x="3135751" y="754030"/>
                  </a:lnTo>
                  <a:cubicBezTo>
                    <a:pt x="3135187" y="754528"/>
                    <a:pt x="3134765" y="754926"/>
                    <a:pt x="3134201" y="755423"/>
                  </a:cubicBezTo>
                  <a:cubicBezTo>
                    <a:pt x="3133215" y="756915"/>
                    <a:pt x="3132370" y="758308"/>
                    <a:pt x="3131384" y="759800"/>
                  </a:cubicBezTo>
                  <a:lnTo>
                    <a:pt x="3131384" y="756915"/>
                  </a:lnTo>
                  <a:lnTo>
                    <a:pt x="3128426" y="756915"/>
                  </a:lnTo>
                  <a:cubicBezTo>
                    <a:pt x="3128004" y="755920"/>
                    <a:pt x="3127440" y="755025"/>
                    <a:pt x="3127018" y="754030"/>
                  </a:cubicBezTo>
                  <a:cubicBezTo>
                    <a:pt x="3126595" y="755025"/>
                    <a:pt x="3126032" y="755920"/>
                    <a:pt x="3125609" y="756915"/>
                  </a:cubicBezTo>
                  <a:cubicBezTo>
                    <a:pt x="3126032" y="758308"/>
                    <a:pt x="3126595" y="759800"/>
                    <a:pt x="3127018" y="761193"/>
                  </a:cubicBezTo>
                  <a:lnTo>
                    <a:pt x="3118426" y="768454"/>
                  </a:lnTo>
                  <a:cubicBezTo>
                    <a:pt x="3116454" y="768952"/>
                    <a:pt x="3114623" y="769350"/>
                    <a:pt x="3112651" y="769847"/>
                  </a:cubicBezTo>
                  <a:cubicBezTo>
                    <a:pt x="3112228" y="769350"/>
                    <a:pt x="3111665" y="768952"/>
                    <a:pt x="3111242" y="768454"/>
                  </a:cubicBezTo>
                  <a:lnTo>
                    <a:pt x="3111242" y="766962"/>
                  </a:lnTo>
                  <a:cubicBezTo>
                    <a:pt x="3110679" y="767957"/>
                    <a:pt x="3110256" y="768852"/>
                    <a:pt x="3109693" y="769847"/>
                  </a:cubicBezTo>
                  <a:cubicBezTo>
                    <a:pt x="3110256" y="770842"/>
                    <a:pt x="3110679" y="771737"/>
                    <a:pt x="3111242" y="772732"/>
                  </a:cubicBezTo>
                  <a:cubicBezTo>
                    <a:pt x="3110256" y="772234"/>
                    <a:pt x="3109270" y="771837"/>
                    <a:pt x="3108284" y="771339"/>
                  </a:cubicBezTo>
                  <a:lnTo>
                    <a:pt x="3102509" y="771339"/>
                  </a:lnTo>
                  <a:cubicBezTo>
                    <a:pt x="3101523" y="769847"/>
                    <a:pt x="3100678" y="768454"/>
                    <a:pt x="3099692" y="766962"/>
                  </a:cubicBezTo>
                  <a:lnTo>
                    <a:pt x="3096734" y="766962"/>
                  </a:lnTo>
                  <a:lnTo>
                    <a:pt x="3095325" y="766962"/>
                  </a:lnTo>
                  <a:cubicBezTo>
                    <a:pt x="3095748" y="767460"/>
                    <a:pt x="3096311" y="767957"/>
                    <a:pt x="3096734" y="768454"/>
                  </a:cubicBezTo>
                  <a:cubicBezTo>
                    <a:pt x="3097720" y="769449"/>
                    <a:pt x="3098706" y="770344"/>
                    <a:pt x="3099692" y="771339"/>
                  </a:cubicBezTo>
                  <a:cubicBezTo>
                    <a:pt x="3100115" y="773229"/>
                    <a:pt x="3100678" y="775219"/>
                    <a:pt x="3101100" y="777109"/>
                  </a:cubicBezTo>
                  <a:lnTo>
                    <a:pt x="3095325" y="777109"/>
                  </a:lnTo>
                  <a:cubicBezTo>
                    <a:pt x="3094903" y="777606"/>
                    <a:pt x="3094339" y="778004"/>
                    <a:pt x="3093917" y="778501"/>
                  </a:cubicBezTo>
                  <a:cubicBezTo>
                    <a:pt x="3093494" y="778999"/>
                    <a:pt x="3092931" y="779496"/>
                    <a:pt x="3092508" y="779994"/>
                  </a:cubicBezTo>
                  <a:cubicBezTo>
                    <a:pt x="3091522" y="780988"/>
                    <a:pt x="3090536" y="781884"/>
                    <a:pt x="3089550" y="782878"/>
                  </a:cubicBezTo>
                  <a:lnTo>
                    <a:pt x="3088142" y="782878"/>
                  </a:lnTo>
                  <a:cubicBezTo>
                    <a:pt x="3087156" y="783376"/>
                    <a:pt x="3086170" y="783774"/>
                    <a:pt x="3085184" y="784271"/>
                  </a:cubicBezTo>
                  <a:lnTo>
                    <a:pt x="3083775" y="784271"/>
                  </a:lnTo>
                  <a:cubicBezTo>
                    <a:pt x="3082789" y="782878"/>
                    <a:pt x="3081944" y="781386"/>
                    <a:pt x="3080958" y="779994"/>
                  </a:cubicBezTo>
                  <a:lnTo>
                    <a:pt x="3078000" y="778501"/>
                  </a:lnTo>
                  <a:lnTo>
                    <a:pt x="3078000" y="779994"/>
                  </a:lnTo>
                  <a:lnTo>
                    <a:pt x="3078000" y="782878"/>
                  </a:lnTo>
                  <a:cubicBezTo>
                    <a:pt x="3076592" y="783376"/>
                    <a:pt x="3075183" y="783774"/>
                    <a:pt x="3073775" y="784271"/>
                  </a:cubicBezTo>
                  <a:lnTo>
                    <a:pt x="3070817" y="784271"/>
                  </a:lnTo>
                  <a:cubicBezTo>
                    <a:pt x="3070394" y="785266"/>
                    <a:pt x="3069831" y="786161"/>
                    <a:pt x="3069408" y="787156"/>
                  </a:cubicBezTo>
                  <a:cubicBezTo>
                    <a:pt x="3068422" y="786161"/>
                    <a:pt x="3067436" y="785266"/>
                    <a:pt x="3066450" y="784271"/>
                  </a:cubicBezTo>
                  <a:lnTo>
                    <a:pt x="3066450" y="779994"/>
                  </a:lnTo>
                  <a:lnTo>
                    <a:pt x="3065042" y="779994"/>
                  </a:lnTo>
                  <a:lnTo>
                    <a:pt x="3065042" y="784271"/>
                  </a:lnTo>
                  <a:lnTo>
                    <a:pt x="3065042" y="787156"/>
                  </a:lnTo>
                  <a:lnTo>
                    <a:pt x="3063633" y="787156"/>
                  </a:lnTo>
                  <a:cubicBezTo>
                    <a:pt x="3061239" y="786659"/>
                    <a:pt x="3058844" y="786261"/>
                    <a:pt x="3056450" y="785763"/>
                  </a:cubicBezTo>
                  <a:lnTo>
                    <a:pt x="3053492" y="784271"/>
                  </a:lnTo>
                  <a:lnTo>
                    <a:pt x="3049266" y="785763"/>
                  </a:lnTo>
                  <a:cubicBezTo>
                    <a:pt x="3049689" y="783376"/>
                    <a:pt x="3050252" y="780889"/>
                    <a:pt x="3050675" y="778501"/>
                  </a:cubicBezTo>
                  <a:cubicBezTo>
                    <a:pt x="3052083" y="777507"/>
                    <a:pt x="3053492" y="776611"/>
                    <a:pt x="3054900" y="775617"/>
                  </a:cubicBezTo>
                  <a:cubicBezTo>
                    <a:pt x="3056872" y="774224"/>
                    <a:pt x="3058703" y="772732"/>
                    <a:pt x="3060675" y="771339"/>
                  </a:cubicBezTo>
                  <a:lnTo>
                    <a:pt x="3063633" y="769847"/>
                  </a:lnTo>
                  <a:cubicBezTo>
                    <a:pt x="3060253" y="769350"/>
                    <a:pt x="3056872" y="768952"/>
                    <a:pt x="3053492" y="768454"/>
                  </a:cubicBezTo>
                  <a:lnTo>
                    <a:pt x="3041942" y="768454"/>
                  </a:lnTo>
                  <a:cubicBezTo>
                    <a:pt x="3044336" y="768952"/>
                    <a:pt x="3046872" y="769350"/>
                    <a:pt x="3049266" y="769847"/>
                  </a:cubicBezTo>
                  <a:cubicBezTo>
                    <a:pt x="3048703" y="770344"/>
                    <a:pt x="3048280" y="770842"/>
                    <a:pt x="3047717" y="771339"/>
                  </a:cubicBezTo>
                  <a:lnTo>
                    <a:pt x="3047717" y="772732"/>
                  </a:lnTo>
                  <a:cubicBezTo>
                    <a:pt x="3047294" y="773727"/>
                    <a:pt x="3046731" y="774622"/>
                    <a:pt x="3046308" y="775617"/>
                  </a:cubicBezTo>
                  <a:cubicBezTo>
                    <a:pt x="3045886" y="776114"/>
                    <a:pt x="3045322" y="776611"/>
                    <a:pt x="3044900" y="777109"/>
                  </a:cubicBezTo>
                  <a:lnTo>
                    <a:pt x="3044900" y="778501"/>
                  </a:lnTo>
                  <a:cubicBezTo>
                    <a:pt x="3045322" y="778999"/>
                    <a:pt x="3045886" y="779496"/>
                    <a:pt x="3046308" y="779994"/>
                  </a:cubicBezTo>
                  <a:lnTo>
                    <a:pt x="3046308" y="782878"/>
                  </a:lnTo>
                  <a:cubicBezTo>
                    <a:pt x="3045886" y="783376"/>
                    <a:pt x="3045322" y="783774"/>
                    <a:pt x="3044900" y="784271"/>
                  </a:cubicBezTo>
                  <a:cubicBezTo>
                    <a:pt x="3043491" y="784768"/>
                    <a:pt x="3041942" y="785266"/>
                    <a:pt x="3040533" y="785763"/>
                  </a:cubicBezTo>
                  <a:cubicBezTo>
                    <a:pt x="3039547" y="785266"/>
                    <a:pt x="3038702" y="784768"/>
                    <a:pt x="3037716" y="784271"/>
                  </a:cubicBezTo>
                  <a:cubicBezTo>
                    <a:pt x="3036730" y="782878"/>
                    <a:pt x="3035744" y="781386"/>
                    <a:pt x="3034758" y="779994"/>
                  </a:cubicBezTo>
                  <a:lnTo>
                    <a:pt x="3034758" y="784271"/>
                  </a:lnTo>
                  <a:lnTo>
                    <a:pt x="3037716" y="785763"/>
                  </a:lnTo>
                  <a:cubicBezTo>
                    <a:pt x="3039125" y="786261"/>
                    <a:pt x="3040533" y="786659"/>
                    <a:pt x="3041942" y="787156"/>
                  </a:cubicBezTo>
                  <a:cubicBezTo>
                    <a:pt x="3041519" y="789046"/>
                    <a:pt x="3040956" y="791035"/>
                    <a:pt x="3040533" y="792925"/>
                  </a:cubicBezTo>
                  <a:lnTo>
                    <a:pt x="3039125" y="792925"/>
                  </a:lnTo>
                  <a:cubicBezTo>
                    <a:pt x="3037716" y="793423"/>
                    <a:pt x="3036167" y="793920"/>
                    <a:pt x="3034758" y="794418"/>
                  </a:cubicBezTo>
                  <a:cubicBezTo>
                    <a:pt x="3034336" y="794915"/>
                    <a:pt x="3033772" y="795313"/>
                    <a:pt x="3033350" y="795810"/>
                  </a:cubicBezTo>
                  <a:lnTo>
                    <a:pt x="3033350" y="792925"/>
                  </a:lnTo>
                  <a:lnTo>
                    <a:pt x="3031941" y="792925"/>
                  </a:lnTo>
                  <a:lnTo>
                    <a:pt x="3026166" y="792925"/>
                  </a:lnTo>
                  <a:lnTo>
                    <a:pt x="3031941" y="795810"/>
                  </a:lnTo>
                  <a:cubicBezTo>
                    <a:pt x="3028983" y="795313"/>
                    <a:pt x="3026166" y="794915"/>
                    <a:pt x="3023208" y="794418"/>
                  </a:cubicBezTo>
                  <a:lnTo>
                    <a:pt x="3014616" y="792925"/>
                  </a:lnTo>
                  <a:cubicBezTo>
                    <a:pt x="3015038" y="793423"/>
                    <a:pt x="3015602" y="793920"/>
                    <a:pt x="3016024" y="794418"/>
                  </a:cubicBezTo>
                  <a:lnTo>
                    <a:pt x="3016024" y="795810"/>
                  </a:lnTo>
                  <a:cubicBezTo>
                    <a:pt x="3015602" y="796805"/>
                    <a:pt x="3015038" y="797700"/>
                    <a:pt x="3014616" y="798695"/>
                  </a:cubicBezTo>
                  <a:lnTo>
                    <a:pt x="3011658" y="798695"/>
                  </a:lnTo>
                  <a:cubicBezTo>
                    <a:pt x="3010672" y="797700"/>
                    <a:pt x="3009827" y="796805"/>
                    <a:pt x="3008841" y="795810"/>
                  </a:cubicBezTo>
                  <a:cubicBezTo>
                    <a:pt x="3008418" y="794816"/>
                    <a:pt x="3007855" y="793920"/>
                    <a:pt x="3007432" y="792925"/>
                  </a:cubicBezTo>
                  <a:cubicBezTo>
                    <a:pt x="3006869" y="793423"/>
                    <a:pt x="3006446" y="793920"/>
                    <a:pt x="3005883" y="794418"/>
                  </a:cubicBezTo>
                  <a:lnTo>
                    <a:pt x="3005883" y="795810"/>
                  </a:lnTo>
                  <a:cubicBezTo>
                    <a:pt x="3004897" y="796805"/>
                    <a:pt x="3004052" y="797700"/>
                    <a:pt x="3003066" y="798695"/>
                  </a:cubicBezTo>
                  <a:lnTo>
                    <a:pt x="3001657" y="798695"/>
                  </a:lnTo>
                  <a:lnTo>
                    <a:pt x="2998699" y="798695"/>
                  </a:lnTo>
                  <a:lnTo>
                    <a:pt x="2995882" y="798695"/>
                  </a:lnTo>
                  <a:lnTo>
                    <a:pt x="2995882" y="801580"/>
                  </a:lnTo>
                  <a:cubicBezTo>
                    <a:pt x="2998277" y="802077"/>
                    <a:pt x="3000671" y="802475"/>
                    <a:pt x="3003066" y="802973"/>
                  </a:cubicBezTo>
                  <a:cubicBezTo>
                    <a:pt x="3002643" y="803967"/>
                    <a:pt x="3002080" y="804863"/>
                    <a:pt x="3001657" y="805857"/>
                  </a:cubicBezTo>
                  <a:cubicBezTo>
                    <a:pt x="3003066" y="806852"/>
                    <a:pt x="3004474" y="807747"/>
                    <a:pt x="3005883" y="808742"/>
                  </a:cubicBezTo>
                  <a:lnTo>
                    <a:pt x="3001657" y="808742"/>
                  </a:lnTo>
                  <a:cubicBezTo>
                    <a:pt x="3001235" y="809240"/>
                    <a:pt x="3000671" y="809737"/>
                    <a:pt x="3000249" y="810234"/>
                  </a:cubicBezTo>
                  <a:cubicBezTo>
                    <a:pt x="2999685" y="810732"/>
                    <a:pt x="2999263" y="811130"/>
                    <a:pt x="2998699" y="811627"/>
                  </a:cubicBezTo>
                  <a:lnTo>
                    <a:pt x="2995882" y="811627"/>
                  </a:lnTo>
                  <a:cubicBezTo>
                    <a:pt x="2996868" y="813119"/>
                    <a:pt x="2997713" y="814512"/>
                    <a:pt x="2998699" y="816004"/>
                  </a:cubicBezTo>
                  <a:lnTo>
                    <a:pt x="2998699" y="817397"/>
                  </a:lnTo>
                  <a:lnTo>
                    <a:pt x="2991516" y="817397"/>
                  </a:lnTo>
                  <a:cubicBezTo>
                    <a:pt x="2990107" y="816899"/>
                    <a:pt x="2988558" y="816501"/>
                    <a:pt x="2987149" y="816004"/>
                  </a:cubicBezTo>
                  <a:cubicBezTo>
                    <a:pt x="2986727" y="815507"/>
                    <a:pt x="2986163" y="815009"/>
                    <a:pt x="2985741" y="814512"/>
                  </a:cubicBezTo>
                  <a:lnTo>
                    <a:pt x="2978557" y="814512"/>
                  </a:lnTo>
                  <a:lnTo>
                    <a:pt x="2977149" y="814512"/>
                  </a:lnTo>
                  <a:cubicBezTo>
                    <a:pt x="2976726" y="815009"/>
                    <a:pt x="2976163" y="815507"/>
                    <a:pt x="2975740" y="816004"/>
                  </a:cubicBezTo>
                  <a:lnTo>
                    <a:pt x="2975740" y="818889"/>
                  </a:lnTo>
                  <a:cubicBezTo>
                    <a:pt x="2974754" y="819884"/>
                    <a:pt x="2973768" y="820779"/>
                    <a:pt x="2972782" y="821774"/>
                  </a:cubicBezTo>
                  <a:lnTo>
                    <a:pt x="2982924" y="828936"/>
                  </a:lnTo>
                  <a:cubicBezTo>
                    <a:pt x="2983910" y="829931"/>
                    <a:pt x="2984755" y="830826"/>
                    <a:pt x="2985741" y="831821"/>
                  </a:cubicBezTo>
                  <a:lnTo>
                    <a:pt x="2985741" y="837590"/>
                  </a:lnTo>
                  <a:cubicBezTo>
                    <a:pt x="2986163" y="838088"/>
                    <a:pt x="2986727" y="838585"/>
                    <a:pt x="2987149" y="839082"/>
                  </a:cubicBezTo>
                  <a:cubicBezTo>
                    <a:pt x="2987713" y="840077"/>
                    <a:pt x="2988135" y="840973"/>
                    <a:pt x="2988699" y="841967"/>
                  </a:cubicBezTo>
                  <a:lnTo>
                    <a:pt x="2987149" y="841967"/>
                  </a:lnTo>
                  <a:cubicBezTo>
                    <a:pt x="2986163" y="841470"/>
                    <a:pt x="2985318" y="840973"/>
                    <a:pt x="2984332" y="840475"/>
                  </a:cubicBezTo>
                  <a:lnTo>
                    <a:pt x="2979966" y="840475"/>
                  </a:lnTo>
                  <a:cubicBezTo>
                    <a:pt x="2979543" y="840973"/>
                    <a:pt x="2978980" y="841470"/>
                    <a:pt x="2978557" y="841967"/>
                  </a:cubicBezTo>
                  <a:lnTo>
                    <a:pt x="2975740" y="841967"/>
                  </a:lnTo>
                  <a:lnTo>
                    <a:pt x="2969965" y="841967"/>
                  </a:lnTo>
                  <a:lnTo>
                    <a:pt x="2965599" y="841967"/>
                  </a:lnTo>
                  <a:cubicBezTo>
                    <a:pt x="2965176" y="842962"/>
                    <a:pt x="2964613" y="843857"/>
                    <a:pt x="2964190" y="844852"/>
                  </a:cubicBezTo>
                  <a:cubicBezTo>
                    <a:pt x="2965599" y="845847"/>
                    <a:pt x="2967007" y="846742"/>
                    <a:pt x="2968416" y="847737"/>
                  </a:cubicBezTo>
                  <a:lnTo>
                    <a:pt x="2972782" y="847737"/>
                  </a:lnTo>
                  <a:lnTo>
                    <a:pt x="2979966" y="847737"/>
                  </a:lnTo>
                  <a:cubicBezTo>
                    <a:pt x="2981374" y="848234"/>
                    <a:pt x="2982924" y="848632"/>
                    <a:pt x="2984332" y="849130"/>
                  </a:cubicBezTo>
                  <a:cubicBezTo>
                    <a:pt x="2984755" y="850622"/>
                    <a:pt x="2985318" y="852014"/>
                    <a:pt x="2985741" y="853507"/>
                  </a:cubicBezTo>
                  <a:cubicBezTo>
                    <a:pt x="2985318" y="854004"/>
                    <a:pt x="2984755" y="854402"/>
                    <a:pt x="2984332" y="854899"/>
                  </a:cubicBezTo>
                  <a:cubicBezTo>
                    <a:pt x="2983910" y="855397"/>
                    <a:pt x="2983346" y="855894"/>
                    <a:pt x="2982924" y="856391"/>
                  </a:cubicBezTo>
                  <a:cubicBezTo>
                    <a:pt x="2983346" y="856889"/>
                    <a:pt x="2983910" y="857287"/>
                    <a:pt x="2984332" y="857784"/>
                  </a:cubicBezTo>
                  <a:cubicBezTo>
                    <a:pt x="2984755" y="858779"/>
                    <a:pt x="2985318" y="859674"/>
                    <a:pt x="2985741" y="860669"/>
                  </a:cubicBezTo>
                  <a:cubicBezTo>
                    <a:pt x="2986163" y="862161"/>
                    <a:pt x="2986727" y="863554"/>
                    <a:pt x="2987149" y="865046"/>
                  </a:cubicBezTo>
                  <a:lnTo>
                    <a:pt x="2979966" y="863554"/>
                  </a:lnTo>
                  <a:lnTo>
                    <a:pt x="2972782" y="863554"/>
                  </a:lnTo>
                  <a:cubicBezTo>
                    <a:pt x="2971374" y="863056"/>
                    <a:pt x="2969824" y="862658"/>
                    <a:pt x="2968416" y="862161"/>
                  </a:cubicBezTo>
                  <a:lnTo>
                    <a:pt x="2964190" y="860669"/>
                  </a:lnTo>
                  <a:cubicBezTo>
                    <a:pt x="2963627" y="861166"/>
                    <a:pt x="2963204" y="861664"/>
                    <a:pt x="2962641" y="862161"/>
                  </a:cubicBezTo>
                  <a:lnTo>
                    <a:pt x="2965599" y="862161"/>
                  </a:lnTo>
                  <a:cubicBezTo>
                    <a:pt x="2967571" y="862658"/>
                    <a:pt x="2969402" y="863056"/>
                    <a:pt x="2971374" y="863554"/>
                  </a:cubicBezTo>
                  <a:cubicBezTo>
                    <a:pt x="2973768" y="865046"/>
                    <a:pt x="2976163" y="866438"/>
                    <a:pt x="2978557" y="867931"/>
                  </a:cubicBezTo>
                  <a:cubicBezTo>
                    <a:pt x="2979966" y="868925"/>
                    <a:pt x="2981515" y="869821"/>
                    <a:pt x="2982924" y="870815"/>
                  </a:cubicBezTo>
                  <a:lnTo>
                    <a:pt x="2978557" y="870815"/>
                  </a:lnTo>
                  <a:lnTo>
                    <a:pt x="2977149" y="870815"/>
                  </a:lnTo>
                  <a:lnTo>
                    <a:pt x="2975740" y="870815"/>
                  </a:lnTo>
                  <a:lnTo>
                    <a:pt x="2975740" y="873700"/>
                  </a:lnTo>
                  <a:cubicBezTo>
                    <a:pt x="2974332" y="873203"/>
                    <a:pt x="2972782" y="872705"/>
                    <a:pt x="2971374" y="872208"/>
                  </a:cubicBezTo>
                  <a:cubicBezTo>
                    <a:pt x="2972782" y="873700"/>
                    <a:pt x="2974332" y="875093"/>
                    <a:pt x="2975740" y="876585"/>
                  </a:cubicBezTo>
                  <a:cubicBezTo>
                    <a:pt x="2974754" y="875590"/>
                    <a:pt x="2973768" y="874695"/>
                    <a:pt x="2972782" y="873700"/>
                  </a:cubicBezTo>
                  <a:cubicBezTo>
                    <a:pt x="2971374" y="872705"/>
                    <a:pt x="2969824" y="871810"/>
                    <a:pt x="2968416" y="870815"/>
                  </a:cubicBezTo>
                  <a:lnTo>
                    <a:pt x="2968416" y="873700"/>
                  </a:lnTo>
                  <a:lnTo>
                    <a:pt x="2965599" y="873700"/>
                  </a:lnTo>
                  <a:cubicBezTo>
                    <a:pt x="2967993" y="875093"/>
                    <a:pt x="2970388" y="876585"/>
                    <a:pt x="2972782" y="877978"/>
                  </a:cubicBezTo>
                  <a:cubicBezTo>
                    <a:pt x="2969402" y="876088"/>
                    <a:pt x="2966021" y="874098"/>
                    <a:pt x="2962641" y="872208"/>
                  </a:cubicBezTo>
                  <a:cubicBezTo>
                    <a:pt x="2964613" y="874098"/>
                    <a:pt x="2966444" y="876088"/>
                    <a:pt x="2968416" y="877978"/>
                  </a:cubicBezTo>
                  <a:cubicBezTo>
                    <a:pt x="2969824" y="878972"/>
                    <a:pt x="2971374" y="879868"/>
                    <a:pt x="2972782" y="880863"/>
                  </a:cubicBezTo>
                  <a:lnTo>
                    <a:pt x="2969965" y="880863"/>
                  </a:lnTo>
                  <a:cubicBezTo>
                    <a:pt x="2968556" y="880365"/>
                    <a:pt x="2967007" y="879967"/>
                    <a:pt x="2965599" y="879470"/>
                  </a:cubicBezTo>
                  <a:cubicBezTo>
                    <a:pt x="2962641" y="877580"/>
                    <a:pt x="2959824" y="875590"/>
                    <a:pt x="2956866" y="873700"/>
                  </a:cubicBezTo>
                  <a:lnTo>
                    <a:pt x="2956866" y="877978"/>
                  </a:lnTo>
                  <a:cubicBezTo>
                    <a:pt x="2958274" y="878475"/>
                    <a:pt x="2959824" y="878972"/>
                    <a:pt x="2961232" y="879470"/>
                  </a:cubicBezTo>
                  <a:cubicBezTo>
                    <a:pt x="2962218" y="879967"/>
                    <a:pt x="2963204" y="880365"/>
                    <a:pt x="2964190" y="880863"/>
                  </a:cubicBezTo>
                  <a:cubicBezTo>
                    <a:pt x="2964613" y="882355"/>
                    <a:pt x="2965176" y="883747"/>
                    <a:pt x="2965599" y="885239"/>
                  </a:cubicBezTo>
                  <a:cubicBezTo>
                    <a:pt x="2965176" y="885737"/>
                    <a:pt x="2964613" y="886135"/>
                    <a:pt x="2964190" y="886632"/>
                  </a:cubicBezTo>
                  <a:cubicBezTo>
                    <a:pt x="2963627" y="886135"/>
                    <a:pt x="2963204" y="885737"/>
                    <a:pt x="2962641" y="885239"/>
                  </a:cubicBezTo>
                  <a:lnTo>
                    <a:pt x="2955457" y="883747"/>
                  </a:lnTo>
                  <a:cubicBezTo>
                    <a:pt x="2956866" y="884245"/>
                    <a:pt x="2958415" y="884742"/>
                    <a:pt x="2959824" y="885239"/>
                  </a:cubicBezTo>
                  <a:cubicBezTo>
                    <a:pt x="2960810" y="886234"/>
                    <a:pt x="2961655" y="887130"/>
                    <a:pt x="2962641" y="888124"/>
                  </a:cubicBezTo>
                  <a:lnTo>
                    <a:pt x="2959824" y="888124"/>
                  </a:lnTo>
                  <a:cubicBezTo>
                    <a:pt x="2958415" y="887627"/>
                    <a:pt x="2956866" y="887130"/>
                    <a:pt x="2955457" y="886632"/>
                  </a:cubicBezTo>
                  <a:cubicBezTo>
                    <a:pt x="2954471" y="886135"/>
                    <a:pt x="2953626" y="885737"/>
                    <a:pt x="2952640" y="885239"/>
                  </a:cubicBezTo>
                  <a:cubicBezTo>
                    <a:pt x="2951231" y="884742"/>
                    <a:pt x="2949682" y="884245"/>
                    <a:pt x="2948273" y="883747"/>
                  </a:cubicBezTo>
                  <a:cubicBezTo>
                    <a:pt x="2948696" y="884245"/>
                    <a:pt x="2949259" y="884742"/>
                    <a:pt x="2949682" y="885239"/>
                  </a:cubicBezTo>
                  <a:lnTo>
                    <a:pt x="2949682" y="886632"/>
                  </a:lnTo>
                  <a:cubicBezTo>
                    <a:pt x="2951091" y="887130"/>
                    <a:pt x="2952640" y="887627"/>
                    <a:pt x="2954048" y="888124"/>
                  </a:cubicBezTo>
                  <a:cubicBezTo>
                    <a:pt x="2956020" y="888622"/>
                    <a:pt x="2957852" y="889020"/>
                    <a:pt x="2959824" y="889517"/>
                  </a:cubicBezTo>
                  <a:lnTo>
                    <a:pt x="2961232" y="889517"/>
                  </a:lnTo>
                  <a:lnTo>
                    <a:pt x="2961232" y="892402"/>
                  </a:lnTo>
                  <a:cubicBezTo>
                    <a:pt x="2959824" y="892899"/>
                    <a:pt x="2958274" y="893397"/>
                    <a:pt x="2956866" y="893894"/>
                  </a:cubicBezTo>
                  <a:cubicBezTo>
                    <a:pt x="2955880" y="894391"/>
                    <a:pt x="2955034" y="894789"/>
                    <a:pt x="2954048" y="895287"/>
                  </a:cubicBezTo>
                  <a:lnTo>
                    <a:pt x="2952640" y="895287"/>
                  </a:lnTo>
                  <a:lnTo>
                    <a:pt x="2952640" y="896679"/>
                  </a:lnTo>
                  <a:lnTo>
                    <a:pt x="2954048" y="896679"/>
                  </a:lnTo>
                  <a:cubicBezTo>
                    <a:pt x="2952640" y="897674"/>
                    <a:pt x="2951091" y="898569"/>
                    <a:pt x="2949682" y="899564"/>
                  </a:cubicBezTo>
                  <a:lnTo>
                    <a:pt x="2943907" y="901056"/>
                  </a:lnTo>
                  <a:cubicBezTo>
                    <a:pt x="2944470" y="899564"/>
                    <a:pt x="2944893" y="898171"/>
                    <a:pt x="2945456" y="896679"/>
                  </a:cubicBezTo>
                  <a:lnTo>
                    <a:pt x="2946865" y="896679"/>
                  </a:lnTo>
                  <a:lnTo>
                    <a:pt x="2949682" y="896679"/>
                  </a:lnTo>
                  <a:cubicBezTo>
                    <a:pt x="2948273" y="896182"/>
                    <a:pt x="2946865" y="895784"/>
                    <a:pt x="2945456" y="895287"/>
                  </a:cubicBezTo>
                  <a:cubicBezTo>
                    <a:pt x="2943484" y="894789"/>
                    <a:pt x="2941653" y="894391"/>
                    <a:pt x="2939681" y="893894"/>
                  </a:cubicBezTo>
                  <a:cubicBezTo>
                    <a:pt x="2941090" y="894391"/>
                    <a:pt x="2942498" y="894789"/>
                    <a:pt x="2943907" y="895287"/>
                  </a:cubicBezTo>
                  <a:lnTo>
                    <a:pt x="2939681" y="895287"/>
                  </a:lnTo>
                  <a:cubicBezTo>
                    <a:pt x="2940104" y="896679"/>
                    <a:pt x="2940667" y="898171"/>
                    <a:pt x="2941090" y="899564"/>
                  </a:cubicBezTo>
                  <a:cubicBezTo>
                    <a:pt x="2940667" y="900061"/>
                    <a:pt x="2940104" y="900559"/>
                    <a:pt x="2939681" y="901056"/>
                  </a:cubicBezTo>
                  <a:lnTo>
                    <a:pt x="2938132" y="901056"/>
                  </a:lnTo>
                  <a:lnTo>
                    <a:pt x="2932357" y="899564"/>
                  </a:lnTo>
                  <a:cubicBezTo>
                    <a:pt x="2930526" y="898569"/>
                    <a:pt x="2928554" y="897674"/>
                    <a:pt x="2926723" y="896679"/>
                  </a:cubicBezTo>
                  <a:cubicBezTo>
                    <a:pt x="2928554" y="898569"/>
                    <a:pt x="2930526" y="900559"/>
                    <a:pt x="2932357" y="902449"/>
                  </a:cubicBezTo>
                  <a:lnTo>
                    <a:pt x="2939681" y="903941"/>
                  </a:lnTo>
                  <a:lnTo>
                    <a:pt x="2941090" y="903941"/>
                  </a:lnTo>
                  <a:cubicBezTo>
                    <a:pt x="2942498" y="904936"/>
                    <a:pt x="2944048" y="905831"/>
                    <a:pt x="2945456" y="906826"/>
                  </a:cubicBezTo>
                  <a:lnTo>
                    <a:pt x="2945456" y="908218"/>
                  </a:lnTo>
                  <a:lnTo>
                    <a:pt x="2943907" y="908218"/>
                  </a:lnTo>
                  <a:cubicBezTo>
                    <a:pt x="2945316" y="909213"/>
                    <a:pt x="2946865" y="910109"/>
                    <a:pt x="2948273" y="911103"/>
                  </a:cubicBezTo>
                  <a:lnTo>
                    <a:pt x="2945456" y="911103"/>
                  </a:lnTo>
                  <a:cubicBezTo>
                    <a:pt x="2943484" y="910606"/>
                    <a:pt x="2941653" y="910208"/>
                    <a:pt x="2939681" y="909711"/>
                  </a:cubicBezTo>
                  <a:lnTo>
                    <a:pt x="2930948" y="906826"/>
                  </a:lnTo>
                  <a:cubicBezTo>
                    <a:pt x="2933343" y="907821"/>
                    <a:pt x="2935737" y="908716"/>
                    <a:pt x="2938132" y="909711"/>
                  </a:cubicBezTo>
                  <a:cubicBezTo>
                    <a:pt x="2939118" y="910208"/>
                    <a:pt x="2940104" y="910606"/>
                    <a:pt x="2941090" y="911103"/>
                  </a:cubicBezTo>
                  <a:cubicBezTo>
                    <a:pt x="2942498" y="911601"/>
                    <a:pt x="2944048" y="912098"/>
                    <a:pt x="2945456" y="912595"/>
                  </a:cubicBezTo>
                  <a:cubicBezTo>
                    <a:pt x="2945879" y="914485"/>
                    <a:pt x="2946442" y="916475"/>
                    <a:pt x="2946865" y="918365"/>
                  </a:cubicBezTo>
                  <a:cubicBezTo>
                    <a:pt x="2946442" y="918862"/>
                    <a:pt x="2945879" y="919260"/>
                    <a:pt x="2945456" y="919758"/>
                  </a:cubicBezTo>
                  <a:cubicBezTo>
                    <a:pt x="2944048" y="921648"/>
                    <a:pt x="2942498" y="923637"/>
                    <a:pt x="2941090" y="925527"/>
                  </a:cubicBezTo>
                  <a:cubicBezTo>
                    <a:pt x="2943062" y="925030"/>
                    <a:pt x="2944893" y="924632"/>
                    <a:pt x="2946865" y="924135"/>
                  </a:cubicBezTo>
                  <a:cubicBezTo>
                    <a:pt x="2947287" y="925129"/>
                    <a:pt x="2947851" y="926025"/>
                    <a:pt x="2948273" y="927020"/>
                  </a:cubicBezTo>
                  <a:lnTo>
                    <a:pt x="2945456" y="927020"/>
                  </a:lnTo>
                  <a:cubicBezTo>
                    <a:pt x="2945879" y="927517"/>
                    <a:pt x="2946442" y="927915"/>
                    <a:pt x="2946865" y="928412"/>
                  </a:cubicBezTo>
                  <a:lnTo>
                    <a:pt x="2946865" y="931297"/>
                  </a:lnTo>
                  <a:lnTo>
                    <a:pt x="2943907" y="932789"/>
                  </a:lnTo>
                  <a:lnTo>
                    <a:pt x="2933906" y="932789"/>
                  </a:lnTo>
                  <a:cubicBezTo>
                    <a:pt x="2935878" y="933287"/>
                    <a:pt x="2937709" y="933684"/>
                    <a:pt x="2939681" y="934182"/>
                  </a:cubicBezTo>
                  <a:lnTo>
                    <a:pt x="2943907" y="934182"/>
                  </a:lnTo>
                  <a:lnTo>
                    <a:pt x="2945456" y="934182"/>
                  </a:lnTo>
                  <a:cubicBezTo>
                    <a:pt x="2944893" y="934679"/>
                    <a:pt x="2944470" y="935177"/>
                    <a:pt x="2943907" y="935674"/>
                  </a:cubicBezTo>
                  <a:cubicBezTo>
                    <a:pt x="2942921" y="937067"/>
                    <a:pt x="2942076" y="938559"/>
                    <a:pt x="2941090" y="939951"/>
                  </a:cubicBezTo>
                  <a:lnTo>
                    <a:pt x="2933906" y="939951"/>
                  </a:lnTo>
                  <a:cubicBezTo>
                    <a:pt x="2932498" y="939454"/>
                    <a:pt x="2930948" y="939056"/>
                    <a:pt x="2929540" y="938559"/>
                  </a:cubicBezTo>
                  <a:cubicBezTo>
                    <a:pt x="2929962" y="939056"/>
                    <a:pt x="2930526" y="939454"/>
                    <a:pt x="2930948" y="939951"/>
                  </a:cubicBezTo>
                  <a:lnTo>
                    <a:pt x="2933906" y="941444"/>
                  </a:lnTo>
                  <a:lnTo>
                    <a:pt x="2939681" y="941444"/>
                  </a:lnTo>
                  <a:cubicBezTo>
                    <a:pt x="2940104" y="941941"/>
                    <a:pt x="2940667" y="942339"/>
                    <a:pt x="2941090" y="942836"/>
                  </a:cubicBezTo>
                  <a:cubicBezTo>
                    <a:pt x="2940667" y="944328"/>
                    <a:pt x="2940104" y="945721"/>
                    <a:pt x="2939681" y="947213"/>
                  </a:cubicBezTo>
                  <a:lnTo>
                    <a:pt x="2938132" y="947213"/>
                  </a:lnTo>
                  <a:cubicBezTo>
                    <a:pt x="2937709" y="947711"/>
                    <a:pt x="2937146" y="948108"/>
                    <a:pt x="2936723" y="948606"/>
                  </a:cubicBezTo>
                  <a:cubicBezTo>
                    <a:pt x="2932920" y="948108"/>
                    <a:pt x="2928976" y="947711"/>
                    <a:pt x="2925173" y="947213"/>
                  </a:cubicBezTo>
                  <a:cubicBezTo>
                    <a:pt x="2927568" y="947711"/>
                    <a:pt x="2929962" y="948108"/>
                    <a:pt x="2932357" y="948606"/>
                  </a:cubicBezTo>
                  <a:lnTo>
                    <a:pt x="2933906" y="948606"/>
                  </a:lnTo>
                  <a:cubicBezTo>
                    <a:pt x="2933343" y="949103"/>
                    <a:pt x="2932920" y="949601"/>
                    <a:pt x="2932357" y="950098"/>
                  </a:cubicBezTo>
                  <a:lnTo>
                    <a:pt x="2938132" y="950098"/>
                  </a:lnTo>
                  <a:cubicBezTo>
                    <a:pt x="2937709" y="950595"/>
                    <a:pt x="2937146" y="950993"/>
                    <a:pt x="2936723" y="951491"/>
                  </a:cubicBezTo>
                  <a:lnTo>
                    <a:pt x="2932357" y="951491"/>
                  </a:lnTo>
                  <a:lnTo>
                    <a:pt x="2926723" y="951491"/>
                  </a:lnTo>
                  <a:lnTo>
                    <a:pt x="2936723" y="954375"/>
                  </a:lnTo>
                  <a:cubicBezTo>
                    <a:pt x="2935315" y="954873"/>
                    <a:pt x="2933765" y="955370"/>
                    <a:pt x="2932357" y="955868"/>
                  </a:cubicBezTo>
                  <a:lnTo>
                    <a:pt x="2926723" y="955868"/>
                  </a:lnTo>
                  <a:lnTo>
                    <a:pt x="2916581" y="954375"/>
                  </a:lnTo>
                  <a:cubicBezTo>
                    <a:pt x="2919962" y="955370"/>
                    <a:pt x="2923342" y="956266"/>
                    <a:pt x="2926723" y="957260"/>
                  </a:cubicBezTo>
                  <a:lnTo>
                    <a:pt x="2936723" y="957260"/>
                  </a:lnTo>
                  <a:cubicBezTo>
                    <a:pt x="2935737" y="958752"/>
                    <a:pt x="2934892" y="960145"/>
                    <a:pt x="2933906" y="961637"/>
                  </a:cubicBezTo>
                  <a:cubicBezTo>
                    <a:pt x="2933343" y="962135"/>
                    <a:pt x="2932920" y="962533"/>
                    <a:pt x="2932357" y="963030"/>
                  </a:cubicBezTo>
                  <a:lnTo>
                    <a:pt x="2930948" y="963030"/>
                  </a:lnTo>
                  <a:lnTo>
                    <a:pt x="2926723" y="963030"/>
                  </a:lnTo>
                  <a:cubicBezTo>
                    <a:pt x="2923765" y="962533"/>
                    <a:pt x="2920948" y="962135"/>
                    <a:pt x="2917990" y="961637"/>
                  </a:cubicBezTo>
                  <a:cubicBezTo>
                    <a:pt x="2920384" y="962135"/>
                    <a:pt x="2922779" y="962533"/>
                    <a:pt x="2925173" y="963030"/>
                  </a:cubicBezTo>
                  <a:lnTo>
                    <a:pt x="2926723" y="963030"/>
                  </a:lnTo>
                  <a:lnTo>
                    <a:pt x="2933906" y="965915"/>
                  </a:lnTo>
                  <a:lnTo>
                    <a:pt x="2932357" y="965915"/>
                  </a:lnTo>
                  <a:lnTo>
                    <a:pt x="2926723" y="965915"/>
                  </a:lnTo>
                  <a:lnTo>
                    <a:pt x="2932357" y="967407"/>
                  </a:lnTo>
                  <a:lnTo>
                    <a:pt x="2932357" y="970292"/>
                  </a:lnTo>
                  <a:cubicBezTo>
                    <a:pt x="2931934" y="970789"/>
                    <a:pt x="2931371" y="971187"/>
                    <a:pt x="2930948" y="971684"/>
                  </a:cubicBezTo>
                  <a:lnTo>
                    <a:pt x="2933906" y="971684"/>
                  </a:lnTo>
                  <a:cubicBezTo>
                    <a:pt x="2933343" y="972182"/>
                    <a:pt x="2932920" y="972679"/>
                    <a:pt x="2932357" y="973177"/>
                  </a:cubicBezTo>
                  <a:lnTo>
                    <a:pt x="2933906" y="973177"/>
                  </a:lnTo>
                  <a:cubicBezTo>
                    <a:pt x="2932498" y="973674"/>
                    <a:pt x="2930948" y="974072"/>
                    <a:pt x="2929540" y="974569"/>
                  </a:cubicBezTo>
                  <a:lnTo>
                    <a:pt x="2922356" y="974569"/>
                  </a:lnTo>
                  <a:cubicBezTo>
                    <a:pt x="2923342" y="975564"/>
                    <a:pt x="2924187" y="976459"/>
                    <a:pt x="2925173" y="977454"/>
                  </a:cubicBezTo>
                  <a:lnTo>
                    <a:pt x="2922356" y="977454"/>
                  </a:lnTo>
                  <a:cubicBezTo>
                    <a:pt x="2920948" y="976459"/>
                    <a:pt x="2919398" y="975564"/>
                    <a:pt x="2917990" y="974569"/>
                  </a:cubicBezTo>
                  <a:cubicBezTo>
                    <a:pt x="2917004" y="973574"/>
                    <a:pt x="2916159" y="972679"/>
                    <a:pt x="2915173" y="971684"/>
                  </a:cubicBezTo>
                  <a:cubicBezTo>
                    <a:pt x="2914609" y="972182"/>
                    <a:pt x="2914187" y="972679"/>
                    <a:pt x="2913623" y="973177"/>
                  </a:cubicBezTo>
                  <a:lnTo>
                    <a:pt x="2909398" y="973177"/>
                  </a:lnTo>
                  <a:cubicBezTo>
                    <a:pt x="2907989" y="972679"/>
                    <a:pt x="2906440" y="972182"/>
                    <a:pt x="2905031" y="971684"/>
                  </a:cubicBezTo>
                  <a:lnTo>
                    <a:pt x="2910806" y="974569"/>
                  </a:lnTo>
                  <a:cubicBezTo>
                    <a:pt x="2914187" y="975564"/>
                    <a:pt x="2917567" y="976459"/>
                    <a:pt x="2920948" y="977454"/>
                  </a:cubicBezTo>
                  <a:cubicBezTo>
                    <a:pt x="2919962" y="978449"/>
                    <a:pt x="2918976" y="979344"/>
                    <a:pt x="2917990" y="980339"/>
                  </a:cubicBezTo>
                  <a:cubicBezTo>
                    <a:pt x="2917567" y="980836"/>
                    <a:pt x="2917004" y="981334"/>
                    <a:pt x="2916581" y="981831"/>
                  </a:cubicBezTo>
                  <a:lnTo>
                    <a:pt x="2922587" y="980583"/>
                  </a:lnTo>
                  <a:lnTo>
                    <a:pt x="2923765" y="981831"/>
                  </a:lnTo>
                  <a:lnTo>
                    <a:pt x="2925173" y="981831"/>
                  </a:lnTo>
                  <a:cubicBezTo>
                    <a:pt x="2925737" y="983224"/>
                    <a:pt x="2926159" y="984716"/>
                    <a:pt x="2926723" y="986108"/>
                  </a:cubicBezTo>
                  <a:lnTo>
                    <a:pt x="2925173" y="986108"/>
                  </a:lnTo>
                  <a:lnTo>
                    <a:pt x="2926723" y="988993"/>
                  </a:lnTo>
                  <a:lnTo>
                    <a:pt x="2923765" y="990485"/>
                  </a:lnTo>
                  <a:lnTo>
                    <a:pt x="2925173" y="993370"/>
                  </a:lnTo>
                  <a:lnTo>
                    <a:pt x="2922356" y="993370"/>
                  </a:lnTo>
                  <a:lnTo>
                    <a:pt x="2916581" y="990485"/>
                  </a:lnTo>
                  <a:cubicBezTo>
                    <a:pt x="2917004" y="991480"/>
                    <a:pt x="2917567" y="992375"/>
                    <a:pt x="2917990" y="993370"/>
                  </a:cubicBezTo>
                  <a:lnTo>
                    <a:pt x="2917990" y="994763"/>
                  </a:lnTo>
                  <a:lnTo>
                    <a:pt x="2915173" y="994763"/>
                  </a:lnTo>
                  <a:lnTo>
                    <a:pt x="2909398" y="994763"/>
                  </a:lnTo>
                  <a:lnTo>
                    <a:pt x="2909398" y="993370"/>
                  </a:lnTo>
                  <a:lnTo>
                    <a:pt x="2910806" y="993370"/>
                  </a:lnTo>
                  <a:cubicBezTo>
                    <a:pt x="2909820" y="992375"/>
                    <a:pt x="2908834" y="991480"/>
                    <a:pt x="2907848" y="990485"/>
                  </a:cubicBezTo>
                  <a:cubicBezTo>
                    <a:pt x="2906862" y="989988"/>
                    <a:pt x="2906017" y="989491"/>
                    <a:pt x="2905031" y="988993"/>
                  </a:cubicBezTo>
                  <a:cubicBezTo>
                    <a:pt x="2905454" y="988496"/>
                    <a:pt x="2906017" y="988098"/>
                    <a:pt x="2906440" y="987601"/>
                  </a:cubicBezTo>
                  <a:lnTo>
                    <a:pt x="2905031" y="987601"/>
                  </a:lnTo>
                  <a:cubicBezTo>
                    <a:pt x="2905454" y="986606"/>
                    <a:pt x="2906017" y="985711"/>
                    <a:pt x="2906440" y="984716"/>
                  </a:cubicBezTo>
                  <a:lnTo>
                    <a:pt x="2906440" y="980339"/>
                  </a:lnTo>
                  <a:cubicBezTo>
                    <a:pt x="2906017" y="981831"/>
                    <a:pt x="2905454" y="983224"/>
                    <a:pt x="2905031" y="984716"/>
                  </a:cubicBezTo>
                  <a:cubicBezTo>
                    <a:pt x="2903623" y="983721"/>
                    <a:pt x="2902073" y="982826"/>
                    <a:pt x="2900665" y="981831"/>
                  </a:cubicBezTo>
                  <a:lnTo>
                    <a:pt x="2900665" y="984716"/>
                  </a:lnTo>
                  <a:lnTo>
                    <a:pt x="2900665" y="986108"/>
                  </a:lnTo>
                  <a:cubicBezTo>
                    <a:pt x="2899679" y="986606"/>
                    <a:pt x="2898834" y="987103"/>
                    <a:pt x="2897848" y="987601"/>
                  </a:cubicBezTo>
                  <a:cubicBezTo>
                    <a:pt x="2896439" y="989491"/>
                    <a:pt x="2894890" y="991480"/>
                    <a:pt x="2893481" y="993370"/>
                  </a:cubicBezTo>
                  <a:lnTo>
                    <a:pt x="2892073" y="993370"/>
                  </a:lnTo>
                  <a:lnTo>
                    <a:pt x="2892073" y="988993"/>
                  </a:lnTo>
                  <a:cubicBezTo>
                    <a:pt x="2891650" y="990485"/>
                    <a:pt x="2891087" y="991878"/>
                    <a:pt x="2890664" y="993370"/>
                  </a:cubicBezTo>
                  <a:lnTo>
                    <a:pt x="2887706" y="993370"/>
                  </a:lnTo>
                  <a:cubicBezTo>
                    <a:pt x="2887284" y="991878"/>
                    <a:pt x="2886720" y="990485"/>
                    <a:pt x="2886298" y="988993"/>
                  </a:cubicBezTo>
                  <a:cubicBezTo>
                    <a:pt x="2885875" y="989491"/>
                    <a:pt x="2885312" y="989988"/>
                    <a:pt x="2884889" y="990485"/>
                  </a:cubicBezTo>
                  <a:lnTo>
                    <a:pt x="2881931" y="988993"/>
                  </a:lnTo>
                  <a:cubicBezTo>
                    <a:pt x="2883903" y="986606"/>
                    <a:pt x="2885734" y="984218"/>
                    <a:pt x="2887706" y="981831"/>
                  </a:cubicBezTo>
                  <a:cubicBezTo>
                    <a:pt x="2889115" y="980836"/>
                    <a:pt x="2890664" y="979941"/>
                    <a:pt x="2892073" y="978946"/>
                  </a:cubicBezTo>
                  <a:cubicBezTo>
                    <a:pt x="2893059" y="977454"/>
                    <a:pt x="2893904" y="976061"/>
                    <a:pt x="2894890" y="974569"/>
                  </a:cubicBezTo>
                  <a:lnTo>
                    <a:pt x="2887706" y="981831"/>
                  </a:lnTo>
                  <a:lnTo>
                    <a:pt x="2881931" y="987601"/>
                  </a:lnTo>
                  <a:lnTo>
                    <a:pt x="2881931" y="986108"/>
                  </a:lnTo>
                  <a:cubicBezTo>
                    <a:pt x="2882354" y="984716"/>
                    <a:pt x="2882917" y="983224"/>
                    <a:pt x="2883340" y="981831"/>
                  </a:cubicBezTo>
                  <a:cubicBezTo>
                    <a:pt x="2884326" y="980836"/>
                    <a:pt x="2885312" y="979941"/>
                    <a:pt x="2886298" y="978946"/>
                  </a:cubicBezTo>
                  <a:cubicBezTo>
                    <a:pt x="2886720" y="977056"/>
                    <a:pt x="2887284" y="975067"/>
                    <a:pt x="2887706" y="973177"/>
                  </a:cubicBezTo>
                  <a:cubicBezTo>
                    <a:pt x="2888692" y="972182"/>
                    <a:pt x="2889678" y="971286"/>
                    <a:pt x="2890664" y="970292"/>
                  </a:cubicBezTo>
                  <a:cubicBezTo>
                    <a:pt x="2889255" y="970789"/>
                    <a:pt x="2887706" y="971187"/>
                    <a:pt x="2886298" y="971684"/>
                  </a:cubicBezTo>
                  <a:cubicBezTo>
                    <a:pt x="2885875" y="972182"/>
                    <a:pt x="2885312" y="972679"/>
                    <a:pt x="2884889" y="973177"/>
                  </a:cubicBezTo>
                  <a:cubicBezTo>
                    <a:pt x="2883903" y="974569"/>
                    <a:pt x="2882917" y="976061"/>
                    <a:pt x="2881931" y="977454"/>
                  </a:cubicBezTo>
                  <a:lnTo>
                    <a:pt x="2877705" y="977454"/>
                  </a:lnTo>
                  <a:lnTo>
                    <a:pt x="2877705" y="975078"/>
                  </a:lnTo>
                  <a:cubicBezTo>
                    <a:pt x="2879115" y="973941"/>
                    <a:pt x="2880523" y="972796"/>
                    <a:pt x="2881931" y="971684"/>
                  </a:cubicBezTo>
                  <a:cubicBezTo>
                    <a:pt x="2880522" y="972679"/>
                    <a:pt x="2879114" y="973574"/>
                    <a:pt x="2877705" y="974569"/>
                  </a:cubicBezTo>
                  <a:lnTo>
                    <a:pt x="2877705" y="975078"/>
                  </a:lnTo>
                  <a:lnTo>
                    <a:pt x="2874747" y="977454"/>
                  </a:lnTo>
                  <a:cubicBezTo>
                    <a:pt x="2875170" y="976061"/>
                    <a:pt x="2875733" y="974569"/>
                    <a:pt x="2876156" y="973177"/>
                  </a:cubicBezTo>
                  <a:cubicBezTo>
                    <a:pt x="2877142" y="972182"/>
                    <a:pt x="2878128" y="971286"/>
                    <a:pt x="2879114" y="970292"/>
                  </a:cubicBezTo>
                  <a:cubicBezTo>
                    <a:pt x="2878128" y="970789"/>
                    <a:pt x="2877142" y="971187"/>
                    <a:pt x="2876156" y="971684"/>
                  </a:cubicBezTo>
                  <a:lnTo>
                    <a:pt x="2874747" y="971684"/>
                  </a:lnTo>
                  <a:cubicBezTo>
                    <a:pt x="2873339" y="973574"/>
                    <a:pt x="2871790" y="975564"/>
                    <a:pt x="2870381" y="977454"/>
                  </a:cubicBezTo>
                  <a:cubicBezTo>
                    <a:pt x="2869958" y="976061"/>
                    <a:pt x="2869395" y="974569"/>
                    <a:pt x="2868972" y="973177"/>
                  </a:cubicBezTo>
                  <a:lnTo>
                    <a:pt x="2867564" y="973177"/>
                  </a:lnTo>
                  <a:cubicBezTo>
                    <a:pt x="2867986" y="972679"/>
                    <a:pt x="2868550" y="972182"/>
                    <a:pt x="2868972" y="971684"/>
                  </a:cubicBezTo>
                  <a:lnTo>
                    <a:pt x="2867564" y="971684"/>
                  </a:lnTo>
                  <a:cubicBezTo>
                    <a:pt x="2867141" y="972182"/>
                    <a:pt x="2866578" y="972679"/>
                    <a:pt x="2866155" y="973177"/>
                  </a:cubicBezTo>
                  <a:lnTo>
                    <a:pt x="2863197" y="973177"/>
                  </a:lnTo>
                  <a:lnTo>
                    <a:pt x="2861789" y="973177"/>
                  </a:lnTo>
                  <a:cubicBezTo>
                    <a:pt x="2864183" y="972182"/>
                    <a:pt x="2866578" y="971286"/>
                    <a:pt x="2868972" y="970292"/>
                  </a:cubicBezTo>
                  <a:lnTo>
                    <a:pt x="2866155" y="970292"/>
                  </a:lnTo>
                  <a:cubicBezTo>
                    <a:pt x="2866578" y="969297"/>
                    <a:pt x="2867141" y="968402"/>
                    <a:pt x="2867564" y="967407"/>
                  </a:cubicBezTo>
                  <a:cubicBezTo>
                    <a:pt x="2868972" y="966412"/>
                    <a:pt x="2870522" y="965517"/>
                    <a:pt x="2871930" y="964522"/>
                  </a:cubicBezTo>
                  <a:lnTo>
                    <a:pt x="2876156" y="963030"/>
                  </a:lnTo>
                  <a:lnTo>
                    <a:pt x="2877705" y="963030"/>
                  </a:lnTo>
                  <a:cubicBezTo>
                    <a:pt x="2877142" y="961637"/>
                    <a:pt x="2876719" y="960145"/>
                    <a:pt x="2876156" y="958752"/>
                  </a:cubicBezTo>
                  <a:cubicBezTo>
                    <a:pt x="2874184" y="960643"/>
                    <a:pt x="2872353" y="962632"/>
                    <a:pt x="2870381" y="964522"/>
                  </a:cubicBezTo>
                  <a:cubicBezTo>
                    <a:pt x="2869395" y="965019"/>
                    <a:pt x="2868550" y="965417"/>
                    <a:pt x="2867564" y="965915"/>
                  </a:cubicBezTo>
                  <a:cubicBezTo>
                    <a:pt x="2866155" y="966412"/>
                    <a:pt x="2864606" y="966910"/>
                    <a:pt x="2863197" y="967407"/>
                  </a:cubicBezTo>
                  <a:cubicBezTo>
                    <a:pt x="2864606" y="966412"/>
                    <a:pt x="2866155" y="965517"/>
                    <a:pt x="2867564" y="964522"/>
                  </a:cubicBezTo>
                  <a:lnTo>
                    <a:pt x="2863197" y="964522"/>
                  </a:lnTo>
                  <a:cubicBezTo>
                    <a:pt x="2862775" y="965019"/>
                    <a:pt x="2862211" y="965417"/>
                    <a:pt x="2858831" y="964522"/>
                  </a:cubicBezTo>
                  <a:cubicBezTo>
                    <a:pt x="2859394" y="964025"/>
                    <a:pt x="2859817" y="963527"/>
                    <a:pt x="2860380" y="963030"/>
                  </a:cubicBezTo>
                  <a:cubicBezTo>
                    <a:pt x="2861366" y="962533"/>
                    <a:pt x="2862211" y="962135"/>
                    <a:pt x="2863197" y="961637"/>
                  </a:cubicBezTo>
                  <a:lnTo>
                    <a:pt x="2868972" y="958752"/>
                  </a:lnTo>
                  <a:lnTo>
                    <a:pt x="2876156" y="957260"/>
                  </a:lnTo>
                  <a:cubicBezTo>
                    <a:pt x="2876719" y="956763"/>
                    <a:pt x="2877142" y="956365"/>
                    <a:pt x="2877705" y="955868"/>
                  </a:cubicBezTo>
                  <a:cubicBezTo>
                    <a:pt x="2878128" y="954375"/>
                    <a:pt x="2878691" y="952983"/>
                    <a:pt x="2879114" y="951491"/>
                  </a:cubicBezTo>
                  <a:cubicBezTo>
                    <a:pt x="2878128" y="952983"/>
                    <a:pt x="2877142" y="954375"/>
                    <a:pt x="2876156" y="955868"/>
                  </a:cubicBezTo>
                  <a:cubicBezTo>
                    <a:pt x="2875733" y="955370"/>
                    <a:pt x="2875170" y="954873"/>
                    <a:pt x="2874747" y="954375"/>
                  </a:cubicBezTo>
                  <a:cubicBezTo>
                    <a:pt x="2873761" y="953381"/>
                    <a:pt x="2872916" y="952485"/>
                    <a:pt x="2871930" y="951491"/>
                  </a:cubicBezTo>
                  <a:lnTo>
                    <a:pt x="2871930" y="955868"/>
                  </a:lnTo>
                  <a:lnTo>
                    <a:pt x="2868972" y="958752"/>
                  </a:lnTo>
                  <a:lnTo>
                    <a:pt x="2860380" y="963030"/>
                  </a:lnTo>
                  <a:cubicBezTo>
                    <a:pt x="2860803" y="961637"/>
                    <a:pt x="2861366" y="960145"/>
                    <a:pt x="2861789" y="958752"/>
                  </a:cubicBezTo>
                  <a:cubicBezTo>
                    <a:pt x="2862211" y="958255"/>
                    <a:pt x="2862775" y="957758"/>
                    <a:pt x="2863197" y="957260"/>
                  </a:cubicBezTo>
                  <a:cubicBezTo>
                    <a:pt x="2864183" y="956763"/>
                    <a:pt x="2865169" y="956365"/>
                    <a:pt x="2866155" y="955868"/>
                  </a:cubicBezTo>
                  <a:cubicBezTo>
                    <a:pt x="2866578" y="955370"/>
                    <a:pt x="2867141" y="954873"/>
                    <a:pt x="2867564" y="954375"/>
                  </a:cubicBezTo>
                  <a:cubicBezTo>
                    <a:pt x="2866155" y="953381"/>
                    <a:pt x="2864606" y="952485"/>
                    <a:pt x="2863197" y="951491"/>
                  </a:cubicBezTo>
                  <a:cubicBezTo>
                    <a:pt x="2864183" y="950496"/>
                    <a:pt x="2865169" y="949601"/>
                    <a:pt x="2866155" y="948606"/>
                  </a:cubicBezTo>
                  <a:lnTo>
                    <a:pt x="2863197" y="948606"/>
                  </a:lnTo>
                  <a:cubicBezTo>
                    <a:pt x="2862775" y="949103"/>
                    <a:pt x="2862211" y="949601"/>
                    <a:pt x="2861789" y="950098"/>
                  </a:cubicBezTo>
                  <a:lnTo>
                    <a:pt x="2860380" y="950098"/>
                  </a:lnTo>
                  <a:lnTo>
                    <a:pt x="2858831" y="950098"/>
                  </a:lnTo>
                  <a:cubicBezTo>
                    <a:pt x="2859817" y="950595"/>
                    <a:pt x="2860803" y="950993"/>
                    <a:pt x="2861789" y="951491"/>
                  </a:cubicBezTo>
                  <a:cubicBezTo>
                    <a:pt x="2861366" y="952485"/>
                    <a:pt x="2860803" y="953381"/>
                    <a:pt x="2860380" y="954375"/>
                  </a:cubicBezTo>
                  <a:cubicBezTo>
                    <a:pt x="2859817" y="954873"/>
                    <a:pt x="2859394" y="955370"/>
                    <a:pt x="2858831" y="955868"/>
                  </a:cubicBezTo>
                  <a:lnTo>
                    <a:pt x="2854605" y="955868"/>
                  </a:lnTo>
                  <a:cubicBezTo>
                    <a:pt x="2856014" y="956862"/>
                    <a:pt x="2857422" y="957758"/>
                    <a:pt x="2858831" y="958752"/>
                  </a:cubicBezTo>
                  <a:cubicBezTo>
                    <a:pt x="2857422" y="959747"/>
                    <a:pt x="2856014" y="960643"/>
                    <a:pt x="2854605" y="961637"/>
                  </a:cubicBezTo>
                  <a:lnTo>
                    <a:pt x="2854605" y="957260"/>
                  </a:lnTo>
                  <a:lnTo>
                    <a:pt x="2853197" y="957260"/>
                  </a:lnTo>
                  <a:lnTo>
                    <a:pt x="2847422" y="957260"/>
                  </a:lnTo>
                  <a:cubicBezTo>
                    <a:pt x="2846436" y="958752"/>
                    <a:pt x="2845450" y="960145"/>
                    <a:pt x="2844464" y="961637"/>
                  </a:cubicBezTo>
                  <a:lnTo>
                    <a:pt x="2843055" y="961637"/>
                  </a:lnTo>
                  <a:lnTo>
                    <a:pt x="2843055" y="964522"/>
                  </a:lnTo>
                  <a:lnTo>
                    <a:pt x="2843055" y="965915"/>
                  </a:lnTo>
                  <a:lnTo>
                    <a:pt x="2840097" y="965915"/>
                  </a:lnTo>
                  <a:cubicBezTo>
                    <a:pt x="2839111" y="965417"/>
                    <a:pt x="2838266" y="965019"/>
                    <a:pt x="2837280" y="964522"/>
                  </a:cubicBezTo>
                  <a:cubicBezTo>
                    <a:pt x="2837703" y="963527"/>
                    <a:pt x="2838266" y="962632"/>
                    <a:pt x="2838689" y="961637"/>
                  </a:cubicBezTo>
                  <a:lnTo>
                    <a:pt x="2830097" y="961637"/>
                  </a:lnTo>
                  <a:cubicBezTo>
                    <a:pt x="2826716" y="962135"/>
                    <a:pt x="2823336" y="962533"/>
                    <a:pt x="2819955" y="963030"/>
                  </a:cubicBezTo>
                  <a:lnTo>
                    <a:pt x="2824322" y="963030"/>
                  </a:lnTo>
                  <a:lnTo>
                    <a:pt x="2828688" y="963030"/>
                  </a:lnTo>
                  <a:cubicBezTo>
                    <a:pt x="2827280" y="963527"/>
                    <a:pt x="2825730" y="964025"/>
                    <a:pt x="2824322" y="964522"/>
                  </a:cubicBezTo>
                  <a:cubicBezTo>
                    <a:pt x="2822913" y="965019"/>
                    <a:pt x="2821364" y="965417"/>
                    <a:pt x="2819955" y="965915"/>
                  </a:cubicBezTo>
                  <a:cubicBezTo>
                    <a:pt x="2816152" y="965417"/>
                    <a:pt x="2812208" y="965019"/>
                    <a:pt x="2808405" y="964522"/>
                  </a:cubicBezTo>
                  <a:lnTo>
                    <a:pt x="2814180" y="963030"/>
                  </a:lnTo>
                  <a:cubicBezTo>
                    <a:pt x="2816575" y="961637"/>
                    <a:pt x="2818969" y="960145"/>
                    <a:pt x="2821364" y="958752"/>
                  </a:cubicBezTo>
                  <a:lnTo>
                    <a:pt x="2814180" y="958752"/>
                  </a:lnTo>
                  <a:lnTo>
                    <a:pt x="2817138" y="957260"/>
                  </a:lnTo>
                  <a:lnTo>
                    <a:pt x="2817138" y="955868"/>
                  </a:lnTo>
                  <a:lnTo>
                    <a:pt x="2817138" y="954375"/>
                  </a:lnTo>
                  <a:lnTo>
                    <a:pt x="2814180" y="955868"/>
                  </a:lnTo>
                  <a:lnTo>
                    <a:pt x="2812772" y="955868"/>
                  </a:lnTo>
                  <a:cubicBezTo>
                    <a:pt x="2811594" y="954620"/>
                    <a:pt x="2810318" y="953442"/>
                    <a:pt x="2809119" y="952207"/>
                  </a:cubicBezTo>
                  <a:lnTo>
                    <a:pt x="2809467" y="951152"/>
                  </a:lnTo>
                  <a:lnTo>
                    <a:pt x="2812772" y="950098"/>
                  </a:lnTo>
                  <a:cubicBezTo>
                    <a:pt x="2813194" y="949601"/>
                    <a:pt x="2813758" y="949103"/>
                    <a:pt x="2814180" y="948606"/>
                  </a:cubicBezTo>
                  <a:lnTo>
                    <a:pt x="2812772" y="948606"/>
                  </a:lnTo>
                  <a:lnTo>
                    <a:pt x="2809814" y="950098"/>
                  </a:lnTo>
                  <a:lnTo>
                    <a:pt x="2809467" y="951152"/>
                  </a:lnTo>
                  <a:cubicBezTo>
                    <a:pt x="2809104" y="951253"/>
                    <a:pt x="2808751" y="951369"/>
                    <a:pt x="2808405" y="951491"/>
                  </a:cubicBezTo>
                  <a:lnTo>
                    <a:pt x="2809119" y="952207"/>
                  </a:lnTo>
                  <a:lnTo>
                    <a:pt x="2808405" y="954375"/>
                  </a:lnTo>
                  <a:cubicBezTo>
                    <a:pt x="2807982" y="954873"/>
                    <a:pt x="2807419" y="955370"/>
                    <a:pt x="2806996" y="955868"/>
                  </a:cubicBezTo>
                  <a:lnTo>
                    <a:pt x="2806996" y="951491"/>
                  </a:lnTo>
                  <a:lnTo>
                    <a:pt x="2804179" y="951491"/>
                  </a:lnTo>
                  <a:lnTo>
                    <a:pt x="2801221" y="951491"/>
                  </a:lnTo>
                  <a:lnTo>
                    <a:pt x="2801221" y="948606"/>
                  </a:lnTo>
                  <a:lnTo>
                    <a:pt x="2804179" y="948606"/>
                  </a:lnTo>
                  <a:cubicBezTo>
                    <a:pt x="2804602" y="948108"/>
                    <a:pt x="2805165" y="947711"/>
                    <a:pt x="2805588" y="947213"/>
                  </a:cubicBezTo>
                  <a:lnTo>
                    <a:pt x="2798404" y="945721"/>
                  </a:lnTo>
                  <a:lnTo>
                    <a:pt x="2794038" y="945721"/>
                  </a:lnTo>
                  <a:lnTo>
                    <a:pt x="2791080" y="947213"/>
                  </a:lnTo>
                  <a:cubicBezTo>
                    <a:pt x="2792066" y="945721"/>
                    <a:pt x="2793052" y="944328"/>
                    <a:pt x="2794038" y="942836"/>
                  </a:cubicBezTo>
                  <a:cubicBezTo>
                    <a:pt x="2795446" y="942339"/>
                    <a:pt x="2796996" y="941941"/>
                    <a:pt x="2798404" y="941444"/>
                  </a:cubicBezTo>
                  <a:lnTo>
                    <a:pt x="2804179" y="941444"/>
                  </a:lnTo>
                  <a:lnTo>
                    <a:pt x="2806996" y="939951"/>
                  </a:lnTo>
                  <a:lnTo>
                    <a:pt x="2801221" y="939951"/>
                  </a:lnTo>
                  <a:cubicBezTo>
                    <a:pt x="2799813" y="940449"/>
                    <a:pt x="2798264" y="940946"/>
                    <a:pt x="2796855" y="941444"/>
                  </a:cubicBezTo>
                  <a:cubicBezTo>
                    <a:pt x="2795446" y="941941"/>
                    <a:pt x="2794038" y="942339"/>
                    <a:pt x="2792629" y="942836"/>
                  </a:cubicBezTo>
                  <a:cubicBezTo>
                    <a:pt x="2790235" y="941841"/>
                    <a:pt x="2787699" y="940946"/>
                    <a:pt x="2785305" y="939951"/>
                  </a:cubicBezTo>
                  <a:cubicBezTo>
                    <a:pt x="2786713" y="939454"/>
                    <a:pt x="2788263" y="939056"/>
                    <a:pt x="2789671" y="938559"/>
                  </a:cubicBezTo>
                  <a:lnTo>
                    <a:pt x="2791080" y="938559"/>
                  </a:lnTo>
                  <a:lnTo>
                    <a:pt x="2791080" y="934182"/>
                  </a:lnTo>
                  <a:lnTo>
                    <a:pt x="2789671" y="931297"/>
                  </a:lnTo>
                  <a:cubicBezTo>
                    <a:pt x="2790094" y="930302"/>
                    <a:pt x="2790657" y="929407"/>
                    <a:pt x="2791080" y="928412"/>
                  </a:cubicBezTo>
                  <a:lnTo>
                    <a:pt x="2796855" y="925527"/>
                  </a:lnTo>
                  <a:lnTo>
                    <a:pt x="2791080" y="925527"/>
                  </a:lnTo>
                  <a:cubicBezTo>
                    <a:pt x="2790657" y="926522"/>
                    <a:pt x="2790094" y="927417"/>
                    <a:pt x="2789671" y="928412"/>
                  </a:cubicBezTo>
                  <a:cubicBezTo>
                    <a:pt x="2789249" y="929407"/>
                    <a:pt x="2788685" y="930302"/>
                    <a:pt x="2788263" y="931297"/>
                  </a:cubicBezTo>
                  <a:cubicBezTo>
                    <a:pt x="2786854" y="931794"/>
                    <a:pt x="2785305" y="932292"/>
                    <a:pt x="2783896" y="932789"/>
                  </a:cubicBezTo>
                  <a:cubicBezTo>
                    <a:pt x="2784319" y="931297"/>
                    <a:pt x="2784882" y="929904"/>
                    <a:pt x="2785305" y="928412"/>
                  </a:cubicBezTo>
                  <a:cubicBezTo>
                    <a:pt x="2784882" y="929407"/>
                    <a:pt x="2784319" y="930302"/>
                    <a:pt x="2783896" y="931297"/>
                  </a:cubicBezTo>
                  <a:lnTo>
                    <a:pt x="2783896" y="928412"/>
                  </a:lnTo>
                  <a:cubicBezTo>
                    <a:pt x="2785305" y="927417"/>
                    <a:pt x="2786854" y="926522"/>
                    <a:pt x="2788263" y="925527"/>
                  </a:cubicBezTo>
                  <a:cubicBezTo>
                    <a:pt x="2789249" y="925030"/>
                    <a:pt x="2790094" y="924632"/>
                    <a:pt x="2791080" y="924135"/>
                  </a:cubicBezTo>
                  <a:lnTo>
                    <a:pt x="2794038" y="922643"/>
                  </a:lnTo>
                  <a:lnTo>
                    <a:pt x="2792629" y="922643"/>
                  </a:lnTo>
                  <a:cubicBezTo>
                    <a:pt x="2792066" y="921250"/>
                    <a:pt x="2791643" y="919758"/>
                    <a:pt x="2791080" y="918365"/>
                  </a:cubicBezTo>
                  <a:cubicBezTo>
                    <a:pt x="2790094" y="919758"/>
                    <a:pt x="2789249" y="921250"/>
                    <a:pt x="2788263" y="922643"/>
                  </a:cubicBezTo>
                  <a:lnTo>
                    <a:pt x="2785305" y="924135"/>
                  </a:lnTo>
                  <a:lnTo>
                    <a:pt x="2781079" y="924135"/>
                  </a:lnTo>
                  <a:cubicBezTo>
                    <a:pt x="2779671" y="924632"/>
                    <a:pt x="2778121" y="925030"/>
                    <a:pt x="2776713" y="925527"/>
                  </a:cubicBezTo>
                  <a:cubicBezTo>
                    <a:pt x="2777135" y="925030"/>
                    <a:pt x="2777699" y="924632"/>
                    <a:pt x="2778121" y="924135"/>
                  </a:cubicBezTo>
                  <a:cubicBezTo>
                    <a:pt x="2777135" y="923637"/>
                    <a:pt x="2776290" y="923140"/>
                    <a:pt x="2775304" y="922643"/>
                  </a:cubicBezTo>
                  <a:cubicBezTo>
                    <a:pt x="2775727" y="921648"/>
                    <a:pt x="2776290" y="920753"/>
                    <a:pt x="2776713" y="919758"/>
                  </a:cubicBezTo>
                  <a:lnTo>
                    <a:pt x="2781079" y="919758"/>
                  </a:lnTo>
                  <a:lnTo>
                    <a:pt x="2782488" y="919758"/>
                  </a:lnTo>
                  <a:lnTo>
                    <a:pt x="2783896" y="919758"/>
                  </a:lnTo>
                  <a:cubicBezTo>
                    <a:pt x="2781924" y="919260"/>
                    <a:pt x="2780093" y="918862"/>
                    <a:pt x="2778121" y="918365"/>
                  </a:cubicBezTo>
                  <a:lnTo>
                    <a:pt x="2781079" y="916873"/>
                  </a:lnTo>
                  <a:lnTo>
                    <a:pt x="2782488" y="916873"/>
                  </a:lnTo>
                  <a:lnTo>
                    <a:pt x="2770938" y="912595"/>
                  </a:lnTo>
                  <a:lnTo>
                    <a:pt x="2765163" y="911103"/>
                  </a:lnTo>
                  <a:cubicBezTo>
                    <a:pt x="2764177" y="910109"/>
                    <a:pt x="2763332" y="909213"/>
                    <a:pt x="2762346" y="908218"/>
                  </a:cubicBezTo>
                  <a:cubicBezTo>
                    <a:pt x="2761782" y="907721"/>
                    <a:pt x="2761360" y="907323"/>
                    <a:pt x="2760796" y="906826"/>
                  </a:cubicBezTo>
                  <a:cubicBezTo>
                    <a:pt x="2761360" y="905334"/>
                    <a:pt x="2761782" y="903941"/>
                    <a:pt x="2762346" y="902449"/>
                  </a:cubicBezTo>
                  <a:cubicBezTo>
                    <a:pt x="2763754" y="901454"/>
                    <a:pt x="2765163" y="900559"/>
                    <a:pt x="2766571" y="899564"/>
                  </a:cubicBezTo>
                  <a:cubicBezTo>
                    <a:pt x="2767980" y="897674"/>
                    <a:pt x="2769529" y="895784"/>
                    <a:pt x="2770938" y="893894"/>
                  </a:cubicBezTo>
                  <a:lnTo>
                    <a:pt x="2766571" y="896679"/>
                  </a:lnTo>
                  <a:lnTo>
                    <a:pt x="2760796" y="899564"/>
                  </a:lnTo>
                  <a:cubicBezTo>
                    <a:pt x="2762205" y="897674"/>
                    <a:pt x="2763754" y="895784"/>
                    <a:pt x="2765163" y="893894"/>
                  </a:cubicBezTo>
                  <a:cubicBezTo>
                    <a:pt x="2766149" y="892402"/>
                    <a:pt x="2767135" y="891009"/>
                    <a:pt x="2768121" y="889517"/>
                  </a:cubicBezTo>
                  <a:cubicBezTo>
                    <a:pt x="2767135" y="890512"/>
                    <a:pt x="2766149" y="891407"/>
                    <a:pt x="2765163" y="892402"/>
                  </a:cubicBezTo>
                  <a:lnTo>
                    <a:pt x="2762346" y="892402"/>
                  </a:lnTo>
                  <a:cubicBezTo>
                    <a:pt x="2761782" y="893397"/>
                    <a:pt x="2761360" y="894292"/>
                    <a:pt x="2760796" y="895287"/>
                  </a:cubicBezTo>
                  <a:cubicBezTo>
                    <a:pt x="2761360" y="892899"/>
                    <a:pt x="2761782" y="890512"/>
                    <a:pt x="2762346" y="888124"/>
                  </a:cubicBezTo>
                  <a:cubicBezTo>
                    <a:pt x="2761782" y="888622"/>
                    <a:pt x="2761360" y="889020"/>
                    <a:pt x="2760796" y="889517"/>
                  </a:cubicBezTo>
                  <a:lnTo>
                    <a:pt x="2759388" y="889517"/>
                  </a:lnTo>
                  <a:cubicBezTo>
                    <a:pt x="2757979" y="889020"/>
                    <a:pt x="2756571" y="888622"/>
                    <a:pt x="2755162" y="888124"/>
                  </a:cubicBezTo>
                  <a:lnTo>
                    <a:pt x="2755162" y="886632"/>
                  </a:lnTo>
                  <a:cubicBezTo>
                    <a:pt x="2756148" y="886135"/>
                    <a:pt x="2756993" y="885737"/>
                    <a:pt x="2757979" y="885239"/>
                  </a:cubicBezTo>
                  <a:cubicBezTo>
                    <a:pt x="2758402" y="884742"/>
                    <a:pt x="2758965" y="884245"/>
                    <a:pt x="2759388" y="883747"/>
                  </a:cubicBezTo>
                  <a:lnTo>
                    <a:pt x="2765163" y="880863"/>
                  </a:lnTo>
                  <a:lnTo>
                    <a:pt x="2753613" y="880863"/>
                  </a:lnTo>
                  <a:lnTo>
                    <a:pt x="2747838" y="883747"/>
                  </a:lnTo>
                  <a:cubicBezTo>
                    <a:pt x="2748824" y="882753"/>
                    <a:pt x="2749810" y="881857"/>
                    <a:pt x="2750796" y="880863"/>
                  </a:cubicBezTo>
                  <a:lnTo>
                    <a:pt x="2745021" y="880863"/>
                  </a:lnTo>
                  <a:cubicBezTo>
                    <a:pt x="2744598" y="880365"/>
                    <a:pt x="2744035" y="879967"/>
                    <a:pt x="2743612" y="879470"/>
                  </a:cubicBezTo>
                  <a:lnTo>
                    <a:pt x="2743612" y="877978"/>
                  </a:lnTo>
                  <a:cubicBezTo>
                    <a:pt x="2744598" y="877480"/>
                    <a:pt x="2745443" y="877082"/>
                    <a:pt x="2746429" y="876585"/>
                  </a:cubicBezTo>
                  <a:lnTo>
                    <a:pt x="2750796" y="876585"/>
                  </a:lnTo>
                  <a:lnTo>
                    <a:pt x="2755162" y="876585"/>
                  </a:lnTo>
                  <a:cubicBezTo>
                    <a:pt x="2756571" y="875590"/>
                    <a:pt x="2757979" y="874695"/>
                    <a:pt x="2759388" y="873700"/>
                  </a:cubicBezTo>
                  <a:cubicBezTo>
                    <a:pt x="2756571" y="874695"/>
                    <a:pt x="2753613" y="875590"/>
                    <a:pt x="2750796" y="876585"/>
                  </a:cubicBezTo>
                  <a:lnTo>
                    <a:pt x="2745021" y="873700"/>
                  </a:lnTo>
                  <a:lnTo>
                    <a:pt x="2742063" y="873700"/>
                  </a:lnTo>
                  <a:cubicBezTo>
                    <a:pt x="2743471" y="872705"/>
                    <a:pt x="2745021" y="871810"/>
                    <a:pt x="2746429" y="870815"/>
                  </a:cubicBezTo>
                  <a:lnTo>
                    <a:pt x="2743612" y="870815"/>
                  </a:lnTo>
                  <a:cubicBezTo>
                    <a:pt x="2744035" y="869821"/>
                    <a:pt x="2744598" y="868925"/>
                    <a:pt x="2745021" y="867931"/>
                  </a:cubicBezTo>
                  <a:lnTo>
                    <a:pt x="2746429" y="867931"/>
                  </a:lnTo>
                  <a:lnTo>
                    <a:pt x="2755162" y="865046"/>
                  </a:lnTo>
                  <a:lnTo>
                    <a:pt x="2745021" y="865046"/>
                  </a:lnTo>
                  <a:cubicBezTo>
                    <a:pt x="2744035" y="866041"/>
                    <a:pt x="2743049" y="866936"/>
                    <a:pt x="2742063" y="867931"/>
                  </a:cubicBezTo>
                  <a:lnTo>
                    <a:pt x="2742063" y="869323"/>
                  </a:lnTo>
                  <a:lnTo>
                    <a:pt x="2742063" y="870815"/>
                  </a:lnTo>
                  <a:cubicBezTo>
                    <a:pt x="2739668" y="869821"/>
                    <a:pt x="2737274" y="868925"/>
                    <a:pt x="2734879" y="867931"/>
                  </a:cubicBezTo>
                  <a:cubicBezTo>
                    <a:pt x="2733893" y="866936"/>
                    <a:pt x="2733048" y="866041"/>
                    <a:pt x="2732062" y="865046"/>
                  </a:cubicBezTo>
                  <a:lnTo>
                    <a:pt x="2736288" y="863554"/>
                  </a:lnTo>
                  <a:lnTo>
                    <a:pt x="2734879" y="863554"/>
                  </a:lnTo>
                  <a:lnTo>
                    <a:pt x="2739246" y="862161"/>
                  </a:lnTo>
                  <a:cubicBezTo>
                    <a:pt x="2741640" y="860271"/>
                    <a:pt x="2744035" y="858281"/>
                    <a:pt x="2746429" y="856391"/>
                  </a:cubicBezTo>
                  <a:cubicBezTo>
                    <a:pt x="2745021" y="856889"/>
                    <a:pt x="2743471" y="857287"/>
                    <a:pt x="2742063" y="857784"/>
                  </a:cubicBezTo>
                  <a:lnTo>
                    <a:pt x="2739246" y="857784"/>
                  </a:lnTo>
                  <a:lnTo>
                    <a:pt x="2736288" y="857784"/>
                  </a:lnTo>
                  <a:lnTo>
                    <a:pt x="2736288" y="854899"/>
                  </a:lnTo>
                  <a:cubicBezTo>
                    <a:pt x="2734879" y="854402"/>
                    <a:pt x="2733470" y="854004"/>
                    <a:pt x="2732062" y="853507"/>
                  </a:cubicBezTo>
                  <a:lnTo>
                    <a:pt x="2737837" y="853507"/>
                  </a:lnTo>
                  <a:lnTo>
                    <a:pt x="2743612" y="853507"/>
                  </a:lnTo>
                  <a:cubicBezTo>
                    <a:pt x="2746007" y="852014"/>
                    <a:pt x="2748401" y="850622"/>
                    <a:pt x="2750796" y="849130"/>
                  </a:cubicBezTo>
                  <a:cubicBezTo>
                    <a:pt x="2753613" y="848632"/>
                    <a:pt x="2756571" y="848234"/>
                    <a:pt x="2759388" y="847737"/>
                  </a:cubicBezTo>
                  <a:lnTo>
                    <a:pt x="2762346" y="847737"/>
                  </a:lnTo>
                  <a:cubicBezTo>
                    <a:pt x="2763754" y="848234"/>
                    <a:pt x="2765163" y="848632"/>
                    <a:pt x="2766571" y="849130"/>
                  </a:cubicBezTo>
                  <a:cubicBezTo>
                    <a:pt x="2766149" y="848135"/>
                    <a:pt x="2765585" y="847240"/>
                    <a:pt x="2765163" y="846245"/>
                  </a:cubicBezTo>
                  <a:lnTo>
                    <a:pt x="2760796" y="846245"/>
                  </a:lnTo>
                  <a:lnTo>
                    <a:pt x="2755162" y="846245"/>
                  </a:lnTo>
                  <a:cubicBezTo>
                    <a:pt x="2756571" y="844852"/>
                    <a:pt x="2757979" y="843360"/>
                    <a:pt x="2759388" y="841967"/>
                  </a:cubicBezTo>
                  <a:cubicBezTo>
                    <a:pt x="2757416" y="843360"/>
                    <a:pt x="2755585" y="844852"/>
                    <a:pt x="2753613" y="846245"/>
                  </a:cubicBezTo>
                  <a:cubicBezTo>
                    <a:pt x="2751218" y="847240"/>
                    <a:pt x="2748824" y="848135"/>
                    <a:pt x="2746429" y="849130"/>
                  </a:cubicBezTo>
                  <a:lnTo>
                    <a:pt x="2739246" y="850622"/>
                  </a:lnTo>
                  <a:lnTo>
                    <a:pt x="2734879" y="850622"/>
                  </a:lnTo>
                  <a:lnTo>
                    <a:pt x="2730653" y="849130"/>
                  </a:lnTo>
                  <a:cubicBezTo>
                    <a:pt x="2731076" y="848632"/>
                    <a:pt x="2731639" y="848234"/>
                    <a:pt x="2732062" y="847737"/>
                  </a:cubicBezTo>
                  <a:lnTo>
                    <a:pt x="2729104" y="847737"/>
                  </a:lnTo>
                  <a:lnTo>
                    <a:pt x="2734879" y="846245"/>
                  </a:lnTo>
                  <a:cubicBezTo>
                    <a:pt x="2736288" y="846742"/>
                    <a:pt x="2737837" y="847240"/>
                    <a:pt x="2739246" y="847737"/>
                  </a:cubicBezTo>
                  <a:lnTo>
                    <a:pt x="2745021" y="847737"/>
                  </a:lnTo>
                  <a:cubicBezTo>
                    <a:pt x="2746007" y="846742"/>
                    <a:pt x="2746852" y="845847"/>
                    <a:pt x="2747838" y="844852"/>
                  </a:cubicBezTo>
                  <a:cubicBezTo>
                    <a:pt x="2746852" y="843857"/>
                    <a:pt x="2746007" y="842962"/>
                    <a:pt x="2745021" y="841967"/>
                  </a:cubicBezTo>
                  <a:cubicBezTo>
                    <a:pt x="2745443" y="841470"/>
                    <a:pt x="2746007" y="840973"/>
                    <a:pt x="2746429" y="840475"/>
                  </a:cubicBezTo>
                  <a:cubicBezTo>
                    <a:pt x="2748824" y="839978"/>
                    <a:pt x="2751218" y="839580"/>
                    <a:pt x="2753613" y="839082"/>
                  </a:cubicBezTo>
                  <a:cubicBezTo>
                    <a:pt x="2755585" y="839580"/>
                    <a:pt x="2757416" y="839978"/>
                    <a:pt x="2759388" y="840475"/>
                  </a:cubicBezTo>
                  <a:cubicBezTo>
                    <a:pt x="2760374" y="839978"/>
                    <a:pt x="2761360" y="839580"/>
                    <a:pt x="2762346" y="839082"/>
                  </a:cubicBezTo>
                  <a:lnTo>
                    <a:pt x="2762346" y="837590"/>
                  </a:lnTo>
                  <a:lnTo>
                    <a:pt x="2760796" y="837590"/>
                  </a:lnTo>
                  <a:lnTo>
                    <a:pt x="2757979" y="837590"/>
                  </a:lnTo>
                  <a:cubicBezTo>
                    <a:pt x="2756571" y="836596"/>
                    <a:pt x="2755021" y="835700"/>
                    <a:pt x="2753613" y="834706"/>
                  </a:cubicBezTo>
                  <a:lnTo>
                    <a:pt x="2755162" y="834706"/>
                  </a:lnTo>
                  <a:cubicBezTo>
                    <a:pt x="2752768" y="833711"/>
                    <a:pt x="2750232" y="832815"/>
                    <a:pt x="2747838" y="831821"/>
                  </a:cubicBezTo>
                  <a:cubicBezTo>
                    <a:pt x="2750232" y="831323"/>
                    <a:pt x="2752768" y="830925"/>
                    <a:pt x="2755162" y="830428"/>
                  </a:cubicBezTo>
                  <a:lnTo>
                    <a:pt x="2757979" y="830428"/>
                  </a:lnTo>
                  <a:cubicBezTo>
                    <a:pt x="2756571" y="829931"/>
                    <a:pt x="2755021" y="829433"/>
                    <a:pt x="2753613" y="828936"/>
                  </a:cubicBezTo>
                  <a:lnTo>
                    <a:pt x="2757979" y="828936"/>
                  </a:lnTo>
                  <a:cubicBezTo>
                    <a:pt x="2758402" y="829433"/>
                    <a:pt x="2758965" y="829931"/>
                    <a:pt x="2759388" y="830428"/>
                  </a:cubicBezTo>
                  <a:cubicBezTo>
                    <a:pt x="2761360" y="831821"/>
                    <a:pt x="2763191" y="833313"/>
                    <a:pt x="2765163" y="834706"/>
                  </a:cubicBezTo>
                  <a:cubicBezTo>
                    <a:pt x="2767135" y="836596"/>
                    <a:pt x="2768966" y="838585"/>
                    <a:pt x="2770938" y="840475"/>
                  </a:cubicBezTo>
                  <a:lnTo>
                    <a:pt x="2776713" y="841967"/>
                  </a:lnTo>
                  <a:cubicBezTo>
                    <a:pt x="2775727" y="840973"/>
                    <a:pt x="2774882" y="840077"/>
                    <a:pt x="2773896" y="839082"/>
                  </a:cubicBezTo>
                  <a:cubicBezTo>
                    <a:pt x="2772487" y="837590"/>
                    <a:pt x="2770938" y="836198"/>
                    <a:pt x="2769529" y="834706"/>
                  </a:cubicBezTo>
                  <a:cubicBezTo>
                    <a:pt x="2768543" y="833711"/>
                    <a:pt x="2767557" y="832815"/>
                    <a:pt x="2766571" y="831821"/>
                  </a:cubicBezTo>
                  <a:lnTo>
                    <a:pt x="2766571" y="830428"/>
                  </a:lnTo>
                  <a:cubicBezTo>
                    <a:pt x="2767135" y="829931"/>
                    <a:pt x="2767557" y="829433"/>
                    <a:pt x="2768121" y="828936"/>
                  </a:cubicBezTo>
                  <a:lnTo>
                    <a:pt x="2766571" y="828936"/>
                  </a:lnTo>
                  <a:lnTo>
                    <a:pt x="2766571" y="826051"/>
                  </a:lnTo>
                  <a:cubicBezTo>
                    <a:pt x="2767135" y="825056"/>
                    <a:pt x="2767557" y="824161"/>
                    <a:pt x="2768121" y="823166"/>
                  </a:cubicBezTo>
                  <a:cubicBezTo>
                    <a:pt x="2765726" y="824161"/>
                    <a:pt x="2763191" y="825056"/>
                    <a:pt x="2760796" y="826051"/>
                  </a:cubicBezTo>
                  <a:lnTo>
                    <a:pt x="2757979" y="826051"/>
                  </a:lnTo>
                  <a:cubicBezTo>
                    <a:pt x="2756571" y="824658"/>
                    <a:pt x="2755021" y="823166"/>
                    <a:pt x="2753613" y="821774"/>
                  </a:cubicBezTo>
                  <a:cubicBezTo>
                    <a:pt x="2753120" y="820829"/>
                    <a:pt x="2752662" y="819859"/>
                    <a:pt x="2752204" y="818889"/>
                  </a:cubicBezTo>
                  <a:lnTo>
                    <a:pt x="2752204" y="817397"/>
                  </a:lnTo>
                  <a:lnTo>
                    <a:pt x="2751476" y="817397"/>
                  </a:lnTo>
                  <a:lnTo>
                    <a:pt x="2750796" y="816004"/>
                  </a:lnTo>
                  <a:lnTo>
                    <a:pt x="2750796" y="811627"/>
                  </a:lnTo>
                  <a:cubicBezTo>
                    <a:pt x="2751218" y="811130"/>
                    <a:pt x="2751782" y="810732"/>
                    <a:pt x="2752204" y="810234"/>
                  </a:cubicBezTo>
                  <a:cubicBezTo>
                    <a:pt x="2750796" y="810732"/>
                    <a:pt x="2749246" y="811130"/>
                    <a:pt x="2747838" y="811627"/>
                  </a:cubicBezTo>
                  <a:cubicBezTo>
                    <a:pt x="2746852" y="811130"/>
                    <a:pt x="2746007" y="810732"/>
                    <a:pt x="2745021" y="810234"/>
                  </a:cubicBezTo>
                  <a:cubicBezTo>
                    <a:pt x="2745443" y="811627"/>
                    <a:pt x="2746007" y="813119"/>
                    <a:pt x="2746429" y="814512"/>
                  </a:cubicBezTo>
                  <a:cubicBezTo>
                    <a:pt x="2746852" y="815009"/>
                    <a:pt x="2747415" y="815507"/>
                    <a:pt x="2747838" y="816004"/>
                  </a:cubicBezTo>
                  <a:lnTo>
                    <a:pt x="2747838" y="817397"/>
                  </a:lnTo>
                  <a:lnTo>
                    <a:pt x="2751476" y="817397"/>
                  </a:lnTo>
                  <a:lnTo>
                    <a:pt x="2752204" y="818889"/>
                  </a:lnTo>
                  <a:lnTo>
                    <a:pt x="2752204" y="821774"/>
                  </a:lnTo>
                  <a:lnTo>
                    <a:pt x="2752204" y="826051"/>
                  </a:lnTo>
                  <a:cubicBezTo>
                    <a:pt x="2750796" y="827543"/>
                    <a:pt x="2749246" y="828936"/>
                    <a:pt x="2747838" y="830428"/>
                  </a:cubicBezTo>
                  <a:cubicBezTo>
                    <a:pt x="2746852" y="830925"/>
                    <a:pt x="2746007" y="831323"/>
                    <a:pt x="2745021" y="831821"/>
                  </a:cubicBezTo>
                  <a:lnTo>
                    <a:pt x="2739246" y="831821"/>
                  </a:lnTo>
                  <a:cubicBezTo>
                    <a:pt x="2740231" y="830826"/>
                    <a:pt x="2741077" y="829931"/>
                    <a:pt x="2742063" y="828936"/>
                  </a:cubicBezTo>
                  <a:cubicBezTo>
                    <a:pt x="2743049" y="827941"/>
                    <a:pt x="2744035" y="827046"/>
                    <a:pt x="2745021" y="826051"/>
                  </a:cubicBezTo>
                  <a:lnTo>
                    <a:pt x="2739246" y="826051"/>
                  </a:lnTo>
                  <a:cubicBezTo>
                    <a:pt x="2738260" y="827046"/>
                    <a:pt x="2737274" y="827941"/>
                    <a:pt x="2736288" y="828936"/>
                  </a:cubicBezTo>
                  <a:cubicBezTo>
                    <a:pt x="2735865" y="829931"/>
                    <a:pt x="2735302" y="830826"/>
                    <a:pt x="2734879" y="831821"/>
                  </a:cubicBezTo>
                  <a:cubicBezTo>
                    <a:pt x="2733893" y="832815"/>
                    <a:pt x="2733048" y="833711"/>
                    <a:pt x="2732062" y="834706"/>
                  </a:cubicBezTo>
                  <a:cubicBezTo>
                    <a:pt x="2731076" y="837093"/>
                    <a:pt x="2730090" y="839580"/>
                    <a:pt x="2729104" y="841967"/>
                  </a:cubicBezTo>
                  <a:cubicBezTo>
                    <a:pt x="2728681" y="843360"/>
                    <a:pt x="2728118" y="844852"/>
                    <a:pt x="2727695" y="846245"/>
                  </a:cubicBezTo>
                  <a:lnTo>
                    <a:pt x="2723329" y="846245"/>
                  </a:lnTo>
                  <a:cubicBezTo>
                    <a:pt x="2722343" y="843360"/>
                    <a:pt x="2721498" y="840475"/>
                    <a:pt x="2720512" y="837590"/>
                  </a:cubicBezTo>
                  <a:lnTo>
                    <a:pt x="2720512" y="828936"/>
                  </a:lnTo>
                  <a:cubicBezTo>
                    <a:pt x="2721498" y="827543"/>
                    <a:pt x="2722343" y="826051"/>
                    <a:pt x="2723329" y="824658"/>
                  </a:cubicBezTo>
                  <a:lnTo>
                    <a:pt x="2729104" y="823166"/>
                  </a:lnTo>
                  <a:cubicBezTo>
                    <a:pt x="2732062" y="821276"/>
                    <a:pt x="2734879" y="819287"/>
                    <a:pt x="2737837" y="817397"/>
                  </a:cubicBezTo>
                  <a:lnTo>
                    <a:pt x="2734879" y="818889"/>
                  </a:lnTo>
                  <a:cubicBezTo>
                    <a:pt x="2733470" y="819884"/>
                    <a:pt x="2732062" y="820779"/>
                    <a:pt x="2730653" y="821774"/>
                  </a:cubicBezTo>
                  <a:cubicBezTo>
                    <a:pt x="2731076" y="820779"/>
                    <a:pt x="2731639" y="819884"/>
                    <a:pt x="2732062" y="818889"/>
                  </a:cubicBezTo>
                  <a:cubicBezTo>
                    <a:pt x="2731639" y="818391"/>
                    <a:pt x="2731076" y="817894"/>
                    <a:pt x="2730653" y="817397"/>
                  </a:cubicBezTo>
                  <a:lnTo>
                    <a:pt x="2729104" y="817397"/>
                  </a:lnTo>
                  <a:cubicBezTo>
                    <a:pt x="2728118" y="818889"/>
                    <a:pt x="2727273" y="820281"/>
                    <a:pt x="2726287" y="821774"/>
                  </a:cubicBezTo>
                  <a:cubicBezTo>
                    <a:pt x="2725301" y="822768"/>
                    <a:pt x="2724315" y="823664"/>
                    <a:pt x="2723329" y="824658"/>
                  </a:cubicBezTo>
                  <a:lnTo>
                    <a:pt x="2721920" y="824658"/>
                  </a:lnTo>
                  <a:lnTo>
                    <a:pt x="2720512" y="824658"/>
                  </a:lnTo>
                  <a:cubicBezTo>
                    <a:pt x="2720089" y="823664"/>
                    <a:pt x="2719526" y="822768"/>
                    <a:pt x="2719103" y="821774"/>
                  </a:cubicBezTo>
                  <a:lnTo>
                    <a:pt x="2719103" y="818889"/>
                  </a:lnTo>
                  <a:lnTo>
                    <a:pt x="2720512" y="818889"/>
                  </a:lnTo>
                  <a:cubicBezTo>
                    <a:pt x="2720089" y="817894"/>
                    <a:pt x="2719526" y="816999"/>
                    <a:pt x="2719103" y="816004"/>
                  </a:cubicBezTo>
                  <a:lnTo>
                    <a:pt x="2719103" y="811627"/>
                  </a:lnTo>
                  <a:cubicBezTo>
                    <a:pt x="2719526" y="810234"/>
                    <a:pt x="2720089" y="808742"/>
                    <a:pt x="2720512" y="807350"/>
                  </a:cubicBezTo>
                  <a:cubicBezTo>
                    <a:pt x="2719103" y="808344"/>
                    <a:pt x="2717554" y="809240"/>
                    <a:pt x="2716145" y="810234"/>
                  </a:cubicBezTo>
                  <a:lnTo>
                    <a:pt x="2716145" y="807350"/>
                  </a:lnTo>
                  <a:lnTo>
                    <a:pt x="2714737" y="807350"/>
                  </a:lnTo>
                  <a:lnTo>
                    <a:pt x="2713328" y="807350"/>
                  </a:lnTo>
                  <a:cubicBezTo>
                    <a:pt x="2711920" y="808344"/>
                    <a:pt x="2710370" y="809240"/>
                    <a:pt x="2708962" y="810234"/>
                  </a:cubicBezTo>
                  <a:cubicBezTo>
                    <a:pt x="2709948" y="809240"/>
                    <a:pt x="2710793" y="808344"/>
                    <a:pt x="2711779" y="807350"/>
                  </a:cubicBezTo>
                  <a:lnTo>
                    <a:pt x="2711779" y="805857"/>
                  </a:lnTo>
                  <a:lnTo>
                    <a:pt x="2711779" y="802973"/>
                  </a:lnTo>
                  <a:cubicBezTo>
                    <a:pt x="2714173" y="802475"/>
                    <a:pt x="2716709" y="802077"/>
                    <a:pt x="2719103" y="801580"/>
                  </a:cubicBezTo>
                  <a:cubicBezTo>
                    <a:pt x="2720089" y="800585"/>
                    <a:pt x="2720934" y="799690"/>
                    <a:pt x="2721920" y="798695"/>
                  </a:cubicBezTo>
                  <a:cubicBezTo>
                    <a:pt x="2723892" y="797302"/>
                    <a:pt x="2725723" y="795810"/>
                    <a:pt x="2727695" y="794418"/>
                  </a:cubicBezTo>
                  <a:cubicBezTo>
                    <a:pt x="2728118" y="793920"/>
                    <a:pt x="2728681" y="793423"/>
                    <a:pt x="2729104" y="792925"/>
                  </a:cubicBezTo>
                  <a:cubicBezTo>
                    <a:pt x="2730090" y="792428"/>
                    <a:pt x="2731076" y="792030"/>
                    <a:pt x="2732062" y="791533"/>
                  </a:cubicBezTo>
                  <a:lnTo>
                    <a:pt x="2739246" y="791533"/>
                  </a:lnTo>
                  <a:cubicBezTo>
                    <a:pt x="2741640" y="792030"/>
                    <a:pt x="2744035" y="792428"/>
                    <a:pt x="2746429" y="792925"/>
                  </a:cubicBezTo>
                  <a:lnTo>
                    <a:pt x="2752204" y="792925"/>
                  </a:lnTo>
                  <a:lnTo>
                    <a:pt x="2752204" y="791533"/>
                  </a:lnTo>
                  <a:lnTo>
                    <a:pt x="2747838" y="791533"/>
                  </a:lnTo>
                  <a:lnTo>
                    <a:pt x="2743612" y="790041"/>
                  </a:lnTo>
                  <a:lnTo>
                    <a:pt x="2739246" y="790041"/>
                  </a:lnTo>
                  <a:lnTo>
                    <a:pt x="2734879" y="790041"/>
                  </a:lnTo>
                  <a:lnTo>
                    <a:pt x="2729104" y="792925"/>
                  </a:lnTo>
                  <a:lnTo>
                    <a:pt x="2723329" y="795810"/>
                  </a:lnTo>
                  <a:cubicBezTo>
                    <a:pt x="2722343" y="797203"/>
                    <a:pt x="2721498" y="798695"/>
                    <a:pt x="2720512" y="800088"/>
                  </a:cubicBezTo>
                  <a:cubicBezTo>
                    <a:pt x="2719103" y="800585"/>
                    <a:pt x="2717554" y="801083"/>
                    <a:pt x="2716145" y="801580"/>
                  </a:cubicBezTo>
                  <a:cubicBezTo>
                    <a:pt x="2713751" y="802077"/>
                    <a:pt x="2711356" y="802475"/>
                    <a:pt x="2708962" y="802973"/>
                  </a:cubicBezTo>
                  <a:cubicBezTo>
                    <a:pt x="2709948" y="801978"/>
                    <a:pt x="2710793" y="801083"/>
                    <a:pt x="2711779" y="800088"/>
                  </a:cubicBezTo>
                  <a:lnTo>
                    <a:pt x="2707553" y="800088"/>
                  </a:lnTo>
                  <a:lnTo>
                    <a:pt x="2711779" y="792925"/>
                  </a:lnTo>
                  <a:cubicBezTo>
                    <a:pt x="2710370" y="794816"/>
                    <a:pt x="2708962" y="796805"/>
                    <a:pt x="2707553" y="798695"/>
                  </a:cubicBezTo>
                  <a:lnTo>
                    <a:pt x="2706145" y="798695"/>
                  </a:lnTo>
                  <a:lnTo>
                    <a:pt x="2704595" y="798695"/>
                  </a:lnTo>
                  <a:cubicBezTo>
                    <a:pt x="2705581" y="797302"/>
                    <a:pt x="2706567" y="795810"/>
                    <a:pt x="2707553" y="794418"/>
                  </a:cubicBezTo>
                  <a:lnTo>
                    <a:pt x="2707553" y="792925"/>
                  </a:lnTo>
                  <a:lnTo>
                    <a:pt x="2706145" y="792925"/>
                  </a:lnTo>
                  <a:lnTo>
                    <a:pt x="2706145" y="790041"/>
                  </a:lnTo>
                  <a:cubicBezTo>
                    <a:pt x="2705581" y="790538"/>
                    <a:pt x="2705159" y="791035"/>
                    <a:pt x="2704595" y="791533"/>
                  </a:cubicBezTo>
                  <a:cubicBezTo>
                    <a:pt x="2704173" y="792030"/>
                    <a:pt x="2703609" y="792428"/>
                    <a:pt x="2703187" y="792925"/>
                  </a:cubicBezTo>
                  <a:lnTo>
                    <a:pt x="2698820" y="792925"/>
                  </a:lnTo>
                  <a:cubicBezTo>
                    <a:pt x="2697834" y="792428"/>
                    <a:pt x="2696989" y="792030"/>
                    <a:pt x="2696003" y="791533"/>
                  </a:cubicBezTo>
                  <a:lnTo>
                    <a:pt x="2698820" y="791533"/>
                  </a:lnTo>
                  <a:cubicBezTo>
                    <a:pt x="2699384" y="791035"/>
                    <a:pt x="2699806" y="790538"/>
                    <a:pt x="2700370" y="790041"/>
                  </a:cubicBezTo>
                  <a:lnTo>
                    <a:pt x="2697412" y="790041"/>
                  </a:lnTo>
                  <a:lnTo>
                    <a:pt x="2696003" y="790041"/>
                  </a:lnTo>
                  <a:cubicBezTo>
                    <a:pt x="2697412" y="789046"/>
                    <a:pt x="2698961" y="788151"/>
                    <a:pt x="2700370" y="787156"/>
                  </a:cubicBezTo>
                  <a:cubicBezTo>
                    <a:pt x="2702764" y="786659"/>
                    <a:pt x="2705159" y="786261"/>
                    <a:pt x="2707553" y="785763"/>
                  </a:cubicBezTo>
                  <a:cubicBezTo>
                    <a:pt x="2709948" y="786261"/>
                    <a:pt x="2712342" y="786659"/>
                    <a:pt x="2714737" y="787156"/>
                  </a:cubicBezTo>
                  <a:cubicBezTo>
                    <a:pt x="2716145" y="786161"/>
                    <a:pt x="2717695" y="785266"/>
                    <a:pt x="2719103" y="784271"/>
                  </a:cubicBezTo>
                  <a:cubicBezTo>
                    <a:pt x="2720089" y="783774"/>
                    <a:pt x="2720934" y="783376"/>
                    <a:pt x="2721920" y="782878"/>
                  </a:cubicBezTo>
                  <a:lnTo>
                    <a:pt x="2726287" y="782878"/>
                  </a:lnTo>
                  <a:lnTo>
                    <a:pt x="2727695" y="782878"/>
                  </a:lnTo>
                  <a:lnTo>
                    <a:pt x="2727695" y="778501"/>
                  </a:lnTo>
                  <a:lnTo>
                    <a:pt x="2721920" y="779994"/>
                  </a:lnTo>
                  <a:lnTo>
                    <a:pt x="2716145" y="782878"/>
                  </a:lnTo>
                  <a:cubicBezTo>
                    <a:pt x="2715723" y="783376"/>
                    <a:pt x="2715159" y="783774"/>
                    <a:pt x="2714737" y="784271"/>
                  </a:cubicBezTo>
                  <a:lnTo>
                    <a:pt x="2713328" y="784271"/>
                  </a:lnTo>
                  <a:lnTo>
                    <a:pt x="2713328" y="782878"/>
                  </a:lnTo>
                  <a:lnTo>
                    <a:pt x="2708962" y="782878"/>
                  </a:lnTo>
                  <a:lnTo>
                    <a:pt x="2706145" y="782878"/>
                  </a:lnTo>
                  <a:cubicBezTo>
                    <a:pt x="2705159" y="783376"/>
                    <a:pt x="2704173" y="783774"/>
                    <a:pt x="2703187" y="784271"/>
                  </a:cubicBezTo>
                  <a:cubicBezTo>
                    <a:pt x="2701778" y="784768"/>
                    <a:pt x="2700229" y="785266"/>
                    <a:pt x="2698820" y="785763"/>
                  </a:cubicBezTo>
                  <a:lnTo>
                    <a:pt x="2693045" y="784271"/>
                  </a:lnTo>
                  <a:cubicBezTo>
                    <a:pt x="2694031" y="783774"/>
                    <a:pt x="2695017" y="783376"/>
                    <a:pt x="2696003" y="782878"/>
                  </a:cubicBezTo>
                  <a:cubicBezTo>
                    <a:pt x="2697412" y="781884"/>
                    <a:pt x="2698961" y="780988"/>
                    <a:pt x="2700370" y="779994"/>
                  </a:cubicBezTo>
                  <a:lnTo>
                    <a:pt x="2693045" y="784271"/>
                  </a:lnTo>
                  <a:lnTo>
                    <a:pt x="2690228" y="782878"/>
                  </a:lnTo>
                  <a:lnTo>
                    <a:pt x="2696003" y="779994"/>
                  </a:lnTo>
                  <a:lnTo>
                    <a:pt x="2688820" y="778501"/>
                  </a:lnTo>
                  <a:cubicBezTo>
                    <a:pt x="2689014" y="778433"/>
                    <a:pt x="2689210" y="778364"/>
                    <a:pt x="2689408" y="778304"/>
                  </a:cubicBezTo>
                  <a:cubicBezTo>
                    <a:pt x="2689680" y="778365"/>
                    <a:pt x="2689953" y="778432"/>
                    <a:pt x="2690228" y="778501"/>
                  </a:cubicBezTo>
                  <a:cubicBezTo>
                    <a:pt x="2692200" y="778004"/>
                    <a:pt x="2694031" y="777606"/>
                    <a:pt x="2696003" y="777109"/>
                  </a:cubicBezTo>
                  <a:lnTo>
                    <a:pt x="2698600" y="775023"/>
                  </a:lnTo>
                  <a:lnTo>
                    <a:pt x="2703187" y="772732"/>
                  </a:lnTo>
                  <a:cubicBezTo>
                    <a:pt x="2704042" y="771869"/>
                    <a:pt x="2704897" y="771081"/>
                    <a:pt x="2705748" y="770234"/>
                  </a:cubicBezTo>
                  <a:cubicBezTo>
                    <a:pt x="2708273" y="769138"/>
                    <a:pt x="2710801" y="768078"/>
                    <a:pt x="2713328" y="766962"/>
                  </a:cubicBezTo>
                  <a:lnTo>
                    <a:pt x="2719103" y="764077"/>
                  </a:lnTo>
                  <a:cubicBezTo>
                    <a:pt x="2720089" y="763083"/>
                    <a:pt x="2720934" y="762187"/>
                    <a:pt x="2721920" y="761193"/>
                  </a:cubicBezTo>
                  <a:cubicBezTo>
                    <a:pt x="2723329" y="759800"/>
                    <a:pt x="2724878" y="758308"/>
                    <a:pt x="2726287" y="756915"/>
                  </a:cubicBezTo>
                  <a:cubicBezTo>
                    <a:pt x="2727273" y="756418"/>
                    <a:pt x="2728118" y="755920"/>
                    <a:pt x="2729104" y="755423"/>
                  </a:cubicBezTo>
                  <a:cubicBezTo>
                    <a:pt x="2732062" y="754030"/>
                    <a:pt x="2734879" y="752538"/>
                    <a:pt x="2737837" y="751145"/>
                  </a:cubicBezTo>
                  <a:lnTo>
                    <a:pt x="2743612" y="751145"/>
                  </a:lnTo>
                  <a:lnTo>
                    <a:pt x="2747838" y="751145"/>
                  </a:lnTo>
                  <a:lnTo>
                    <a:pt x="2752204" y="751145"/>
                  </a:lnTo>
                  <a:lnTo>
                    <a:pt x="2747838" y="748261"/>
                  </a:lnTo>
                  <a:cubicBezTo>
                    <a:pt x="2746856" y="747766"/>
                    <a:pt x="2746015" y="747271"/>
                    <a:pt x="2745035" y="746776"/>
                  </a:cubicBezTo>
                  <a:lnTo>
                    <a:pt x="2745068" y="746759"/>
                  </a:lnTo>
                  <a:lnTo>
                    <a:pt x="2752204" y="745376"/>
                  </a:lnTo>
                  <a:lnTo>
                    <a:pt x="2759388" y="745376"/>
                  </a:lnTo>
                  <a:lnTo>
                    <a:pt x="2760796" y="745376"/>
                  </a:lnTo>
                  <a:lnTo>
                    <a:pt x="2755162" y="743884"/>
                  </a:lnTo>
                  <a:cubicBezTo>
                    <a:pt x="2756993" y="742889"/>
                    <a:pt x="2758965" y="741994"/>
                    <a:pt x="2760796" y="740999"/>
                  </a:cubicBezTo>
                  <a:lnTo>
                    <a:pt x="2747838" y="745376"/>
                  </a:lnTo>
                  <a:lnTo>
                    <a:pt x="2745068" y="746759"/>
                  </a:lnTo>
                  <a:cubicBezTo>
                    <a:pt x="2745052" y="746762"/>
                    <a:pt x="2745036" y="746765"/>
                    <a:pt x="2745021" y="746769"/>
                  </a:cubicBezTo>
                  <a:lnTo>
                    <a:pt x="2745035" y="746776"/>
                  </a:lnTo>
                  <a:lnTo>
                    <a:pt x="2736288" y="751145"/>
                  </a:lnTo>
                  <a:cubicBezTo>
                    <a:pt x="2733470" y="752140"/>
                    <a:pt x="2730513" y="753036"/>
                    <a:pt x="2727695" y="754030"/>
                  </a:cubicBezTo>
                  <a:cubicBezTo>
                    <a:pt x="2726287" y="754528"/>
                    <a:pt x="2724738" y="754926"/>
                    <a:pt x="2723329" y="755423"/>
                  </a:cubicBezTo>
                  <a:cubicBezTo>
                    <a:pt x="2722343" y="756915"/>
                    <a:pt x="2721498" y="758308"/>
                    <a:pt x="2720512" y="759800"/>
                  </a:cubicBezTo>
                  <a:cubicBezTo>
                    <a:pt x="2719103" y="761193"/>
                    <a:pt x="2717554" y="762685"/>
                    <a:pt x="2716145" y="764077"/>
                  </a:cubicBezTo>
                  <a:lnTo>
                    <a:pt x="2713328" y="766962"/>
                  </a:lnTo>
                  <a:cubicBezTo>
                    <a:pt x="2711920" y="767460"/>
                    <a:pt x="2710370" y="767957"/>
                    <a:pt x="2708962" y="768454"/>
                  </a:cubicBezTo>
                  <a:cubicBezTo>
                    <a:pt x="2707976" y="768952"/>
                    <a:pt x="2707131" y="769350"/>
                    <a:pt x="2706145" y="769847"/>
                  </a:cubicBezTo>
                  <a:lnTo>
                    <a:pt x="2705748" y="770234"/>
                  </a:lnTo>
                  <a:lnTo>
                    <a:pt x="2703187" y="771339"/>
                  </a:lnTo>
                  <a:lnTo>
                    <a:pt x="2698600" y="775023"/>
                  </a:lnTo>
                  <a:lnTo>
                    <a:pt x="2697412" y="775617"/>
                  </a:lnTo>
                  <a:lnTo>
                    <a:pt x="2689408" y="778304"/>
                  </a:lnTo>
                  <a:lnTo>
                    <a:pt x="2684453" y="777109"/>
                  </a:lnTo>
                  <a:cubicBezTo>
                    <a:pt x="2685439" y="775617"/>
                    <a:pt x="2686284" y="774224"/>
                    <a:pt x="2687270" y="772732"/>
                  </a:cubicBezTo>
                  <a:lnTo>
                    <a:pt x="2690228" y="772732"/>
                  </a:lnTo>
                  <a:cubicBezTo>
                    <a:pt x="2692623" y="772234"/>
                    <a:pt x="2695017" y="771837"/>
                    <a:pt x="2697412" y="771339"/>
                  </a:cubicBezTo>
                  <a:lnTo>
                    <a:pt x="2688820" y="771339"/>
                  </a:lnTo>
                  <a:lnTo>
                    <a:pt x="2683045" y="769847"/>
                  </a:lnTo>
                  <a:lnTo>
                    <a:pt x="2683045" y="768454"/>
                  </a:lnTo>
                  <a:cubicBezTo>
                    <a:pt x="2683467" y="766962"/>
                    <a:pt x="2684031" y="765570"/>
                    <a:pt x="2684453" y="764077"/>
                  </a:cubicBezTo>
                  <a:cubicBezTo>
                    <a:pt x="2685862" y="763580"/>
                    <a:pt x="2687411" y="763182"/>
                    <a:pt x="2688820" y="762685"/>
                  </a:cubicBezTo>
                  <a:lnTo>
                    <a:pt x="2691637" y="762685"/>
                  </a:lnTo>
                  <a:lnTo>
                    <a:pt x="2693045" y="762685"/>
                  </a:lnTo>
                  <a:lnTo>
                    <a:pt x="2700370" y="762685"/>
                  </a:lnTo>
                  <a:lnTo>
                    <a:pt x="2703187" y="762685"/>
                  </a:lnTo>
                  <a:lnTo>
                    <a:pt x="2711779" y="761193"/>
                  </a:lnTo>
                  <a:lnTo>
                    <a:pt x="2700370" y="762685"/>
                  </a:lnTo>
                  <a:lnTo>
                    <a:pt x="2693045" y="761193"/>
                  </a:lnTo>
                  <a:cubicBezTo>
                    <a:pt x="2691637" y="759800"/>
                    <a:pt x="2690228" y="758308"/>
                    <a:pt x="2688820" y="756915"/>
                  </a:cubicBezTo>
                  <a:lnTo>
                    <a:pt x="2693045" y="755423"/>
                  </a:lnTo>
                  <a:lnTo>
                    <a:pt x="2697412" y="755423"/>
                  </a:lnTo>
                  <a:lnTo>
                    <a:pt x="2703187" y="755423"/>
                  </a:lnTo>
                  <a:lnTo>
                    <a:pt x="2697412" y="754030"/>
                  </a:lnTo>
                  <a:lnTo>
                    <a:pt x="2700370" y="754030"/>
                  </a:lnTo>
                  <a:cubicBezTo>
                    <a:pt x="2701356" y="753533"/>
                    <a:pt x="2702201" y="753036"/>
                    <a:pt x="2703187" y="752538"/>
                  </a:cubicBezTo>
                  <a:lnTo>
                    <a:pt x="2704595" y="752538"/>
                  </a:lnTo>
                  <a:cubicBezTo>
                    <a:pt x="2702201" y="752041"/>
                    <a:pt x="2699806" y="751643"/>
                    <a:pt x="2697412" y="751145"/>
                  </a:cubicBezTo>
                  <a:lnTo>
                    <a:pt x="2703187" y="751145"/>
                  </a:lnTo>
                  <a:lnTo>
                    <a:pt x="2707553" y="751145"/>
                  </a:lnTo>
                  <a:lnTo>
                    <a:pt x="2713328" y="751145"/>
                  </a:lnTo>
                  <a:lnTo>
                    <a:pt x="2714737" y="751145"/>
                  </a:lnTo>
                  <a:lnTo>
                    <a:pt x="2716145" y="751145"/>
                  </a:lnTo>
                  <a:cubicBezTo>
                    <a:pt x="2715159" y="750151"/>
                    <a:pt x="2714314" y="749255"/>
                    <a:pt x="2713328" y="748261"/>
                  </a:cubicBezTo>
                  <a:cubicBezTo>
                    <a:pt x="2713751" y="747763"/>
                    <a:pt x="2714314" y="747266"/>
                    <a:pt x="2714737" y="746769"/>
                  </a:cubicBezTo>
                  <a:cubicBezTo>
                    <a:pt x="2713751" y="746271"/>
                    <a:pt x="2712765" y="745873"/>
                    <a:pt x="2711779" y="745376"/>
                  </a:cubicBezTo>
                  <a:lnTo>
                    <a:pt x="2707553" y="745376"/>
                  </a:lnTo>
                  <a:cubicBezTo>
                    <a:pt x="2705159" y="745873"/>
                    <a:pt x="2702764" y="746271"/>
                    <a:pt x="2700370" y="746769"/>
                  </a:cubicBezTo>
                  <a:lnTo>
                    <a:pt x="2698575" y="747665"/>
                  </a:lnTo>
                  <a:lnTo>
                    <a:pt x="2691637" y="746769"/>
                  </a:lnTo>
                  <a:lnTo>
                    <a:pt x="2684453" y="746769"/>
                  </a:lnTo>
                  <a:cubicBezTo>
                    <a:pt x="2683045" y="746271"/>
                    <a:pt x="2681495" y="745873"/>
                    <a:pt x="2680087" y="745376"/>
                  </a:cubicBezTo>
                  <a:lnTo>
                    <a:pt x="2691637" y="745376"/>
                  </a:lnTo>
                  <a:cubicBezTo>
                    <a:pt x="2690228" y="744878"/>
                    <a:pt x="2688679" y="744381"/>
                    <a:pt x="2687270" y="743884"/>
                  </a:cubicBezTo>
                  <a:cubicBezTo>
                    <a:pt x="2685439" y="742889"/>
                    <a:pt x="2683467" y="741994"/>
                    <a:pt x="2681636" y="740999"/>
                  </a:cubicBezTo>
                  <a:lnTo>
                    <a:pt x="2684453" y="740999"/>
                  </a:lnTo>
                  <a:lnTo>
                    <a:pt x="2687270" y="740999"/>
                  </a:lnTo>
                  <a:cubicBezTo>
                    <a:pt x="2688256" y="740502"/>
                    <a:pt x="2689242" y="740104"/>
                    <a:pt x="2690228" y="739606"/>
                  </a:cubicBezTo>
                  <a:cubicBezTo>
                    <a:pt x="2688256" y="740104"/>
                    <a:pt x="2686425" y="740502"/>
                    <a:pt x="2684453" y="740999"/>
                  </a:cubicBezTo>
                  <a:cubicBezTo>
                    <a:pt x="2682059" y="740502"/>
                    <a:pt x="2679664" y="740104"/>
                    <a:pt x="2677270" y="739606"/>
                  </a:cubicBezTo>
                  <a:cubicBezTo>
                    <a:pt x="2678256" y="739109"/>
                    <a:pt x="2679101" y="738611"/>
                    <a:pt x="2680087" y="738114"/>
                  </a:cubicBezTo>
                  <a:lnTo>
                    <a:pt x="2683045" y="738114"/>
                  </a:lnTo>
                  <a:cubicBezTo>
                    <a:pt x="2685017" y="737617"/>
                    <a:pt x="2686848" y="737219"/>
                    <a:pt x="2688820" y="736721"/>
                  </a:cubicBezTo>
                  <a:lnTo>
                    <a:pt x="2687270" y="736721"/>
                  </a:lnTo>
                  <a:lnTo>
                    <a:pt x="2691637" y="733837"/>
                  </a:lnTo>
                  <a:lnTo>
                    <a:pt x="2704595" y="733837"/>
                  </a:lnTo>
                  <a:lnTo>
                    <a:pt x="2726287" y="732344"/>
                  </a:lnTo>
                  <a:cubicBezTo>
                    <a:pt x="2727273" y="731847"/>
                    <a:pt x="2728118" y="731449"/>
                    <a:pt x="2729104" y="730952"/>
                  </a:cubicBezTo>
                  <a:cubicBezTo>
                    <a:pt x="2730090" y="731449"/>
                    <a:pt x="2731076" y="731847"/>
                    <a:pt x="2732062" y="732344"/>
                  </a:cubicBezTo>
                  <a:cubicBezTo>
                    <a:pt x="2734034" y="734234"/>
                    <a:pt x="2735865" y="736224"/>
                    <a:pt x="2737837" y="738114"/>
                  </a:cubicBezTo>
                  <a:lnTo>
                    <a:pt x="2743612" y="739606"/>
                  </a:lnTo>
                  <a:lnTo>
                    <a:pt x="2747838" y="739606"/>
                  </a:lnTo>
                  <a:lnTo>
                    <a:pt x="2757979" y="738114"/>
                  </a:lnTo>
                  <a:cubicBezTo>
                    <a:pt x="2756007" y="737617"/>
                    <a:pt x="2754176" y="737219"/>
                    <a:pt x="2752204" y="736721"/>
                  </a:cubicBezTo>
                  <a:cubicBezTo>
                    <a:pt x="2749810" y="737219"/>
                    <a:pt x="2747415" y="737617"/>
                    <a:pt x="2745021" y="738114"/>
                  </a:cubicBezTo>
                  <a:lnTo>
                    <a:pt x="2739246" y="738114"/>
                  </a:lnTo>
                  <a:cubicBezTo>
                    <a:pt x="2738260" y="736721"/>
                    <a:pt x="2737274" y="735229"/>
                    <a:pt x="2736288" y="733837"/>
                  </a:cubicBezTo>
                  <a:cubicBezTo>
                    <a:pt x="2735865" y="732842"/>
                    <a:pt x="2735302" y="731947"/>
                    <a:pt x="2734879" y="730952"/>
                  </a:cubicBezTo>
                  <a:lnTo>
                    <a:pt x="2742063" y="729460"/>
                  </a:lnTo>
                  <a:lnTo>
                    <a:pt x="2732062" y="730952"/>
                  </a:lnTo>
                  <a:lnTo>
                    <a:pt x="2729104" y="730952"/>
                  </a:lnTo>
                  <a:lnTo>
                    <a:pt x="2723329" y="730952"/>
                  </a:lnTo>
                  <a:lnTo>
                    <a:pt x="2714737" y="730952"/>
                  </a:lnTo>
                  <a:cubicBezTo>
                    <a:pt x="2711920" y="731449"/>
                    <a:pt x="2708962" y="731847"/>
                    <a:pt x="2706145" y="732344"/>
                  </a:cubicBezTo>
                  <a:lnTo>
                    <a:pt x="2698820" y="732344"/>
                  </a:lnTo>
                  <a:lnTo>
                    <a:pt x="2691637" y="732344"/>
                  </a:lnTo>
                  <a:lnTo>
                    <a:pt x="2681636" y="736721"/>
                  </a:lnTo>
                  <a:cubicBezTo>
                    <a:pt x="2681073" y="735229"/>
                    <a:pt x="2680650" y="733837"/>
                    <a:pt x="2680087" y="732344"/>
                  </a:cubicBezTo>
                  <a:cubicBezTo>
                    <a:pt x="2680650" y="731350"/>
                    <a:pt x="2681073" y="730454"/>
                    <a:pt x="2681636" y="729460"/>
                  </a:cubicBezTo>
                  <a:cubicBezTo>
                    <a:pt x="2683295" y="727748"/>
                    <a:pt x="2685069" y="725954"/>
                    <a:pt x="2686747" y="724226"/>
                  </a:cubicBezTo>
                  <a:lnTo>
                    <a:pt x="2688820" y="723690"/>
                  </a:lnTo>
                  <a:lnTo>
                    <a:pt x="2689926" y="722934"/>
                  </a:lnTo>
                  <a:lnTo>
                    <a:pt x="2697412" y="720805"/>
                  </a:lnTo>
                  <a:cubicBezTo>
                    <a:pt x="2698398" y="719810"/>
                    <a:pt x="2699384" y="718915"/>
                    <a:pt x="2700370" y="717920"/>
                  </a:cubicBezTo>
                  <a:lnTo>
                    <a:pt x="2697412" y="717920"/>
                  </a:lnTo>
                  <a:cubicBezTo>
                    <a:pt x="2699806" y="717423"/>
                    <a:pt x="2702201" y="717025"/>
                    <a:pt x="2704595" y="716528"/>
                  </a:cubicBezTo>
                  <a:lnTo>
                    <a:pt x="2737837" y="720805"/>
                  </a:lnTo>
                  <a:lnTo>
                    <a:pt x="2752204" y="725182"/>
                  </a:lnTo>
                  <a:cubicBezTo>
                    <a:pt x="2754599" y="726177"/>
                    <a:pt x="2756993" y="727072"/>
                    <a:pt x="2759388" y="728067"/>
                  </a:cubicBezTo>
                  <a:lnTo>
                    <a:pt x="2765163" y="725182"/>
                  </a:lnTo>
                  <a:lnTo>
                    <a:pt x="2757979" y="725182"/>
                  </a:lnTo>
                  <a:lnTo>
                    <a:pt x="2752204" y="723690"/>
                  </a:lnTo>
                  <a:cubicBezTo>
                    <a:pt x="2750796" y="723193"/>
                    <a:pt x="2749246" y="722795"/>
                    <a:pt x="2747838" y="722297"/>
                  </a:cubicBezTo>
                  <a:lnTo>
                    <a:pt x="2755162" y="720805"/>
                  </a:lnTo>
                  <a:lnTo>
                    <a:pt x="2760796" y="716528"/>
                  </a:lnTo>
                  <a:cubicBezTo>
                    <a:pt x="2757416" y="717920"/>
                    <a:pt x="2754176" y="719413"/>
                    <a:pt x="2750796" y="720805"/>
                  </a:cubicBezTo>
                  <a:lnTo>
                    <a:pt x="2745021" y="720805"/>
                  </a:lnTo>
                  <a:cubicBezTo>
                    <a:pt x="2742626" y="719413"/>
                    <a:pt x="2740231" y="717920"/>
                    <a:pt x="2737837" y="716528"/>
                  </a:cubicBezTo>
                  <a:lnTo>
                    <a:pt x="2750796" y="716528"/>
                  </a:lnTo>
                  <a:lnTo>
                    <a:pt x="2760796" y="713643"/>
                  </a:lnTo>
                  <a:cubicBezTo>
                    <a:pt x="2759810" y="712648"/>
                    <a:pt x="2758965" y="711753"/>
                    <a:pt x="2757979" y="710758"/>
                  </a:cubicBezTo>
                  <a:lnTo>
                    <a:pt x="2752204" y="710758"/>
                  </a:lnTo>
                  <a:lnTo>
                    <a:pt x="2747838" y="710758"/>
                  </a:lnTo>
                  <a:lnTo>
                    <a:pt x="2747838" y="713643"/>
                  </a:lnTo>
                  <a:lnTo>
                    <a:pt x="2752204" y="713643"/>
                  </a:lnTo>
                  <a:cubicBezTo>
                    <a:pt x="2749810" y="714140"/>
                    <a:pt x="2747415" y="714538"/>
                    <a:pt x="2745021" y="715036"/>
                  </a:cubicBezTo>
                  <a:lnTo>
                    <a:pt x="2742063" y="715036"/>
                  </a:lnTo>
                  <a:cubicBezTo>
                    <a:pt x="2740654" y="713643"/>
                    <a:pt x="2739246" y="712151"/>
                    <a:pt x="2737837" y="710758"/>
                  </a:cubicBezTo>
                  <a:lnTo>
                    <a:pt x="2745021" y="709266"/>
                  </a:lnTo>
                  <a:cubicBezTo>
                    <a:pt x="2744035" y="708769"/>
                    <a:pt x="2743049" y="708371"/>
                    <a:pt x="2742063" y="707873"/>
                  </a:cubicBezTo>
                  <a:lnTo>
                    <a:pt x="2739246" y="707873"/>
                  </a:lnTo>
                  <a:cubicBezTo>
                    <a:pt x="2737837" y="708371"/>
                    <a:pt x="2736288" y="708769"/>
                    <a:pt x="2734879" y="709266"/>
                  </a:cubicBezTo>
                  <a:cubicBezTo>
                    <a:pt x="2735865" y="711156"/>
                    <a:pt x="2736851" y="713146"/>
                    <a:pt x="2737837" y="715036"/>
                  </a:cubicBezTo>
                  <a:lnTo>
                    <a:pt x="2734879" y="716528"/>
                  </a:lnTo>
                  <a:lnTo>
                    <a:pt x="2730653" y="716528"/>
                  </a:lnTo>
                  <a:lnTo>
                    <a:pt x="2727695" y="716528"/>
                  </a:lnTo>
                  <a:cubicBezTo>
                    <a:pt x="2728118" y="716030"/>
                    <a:pt x="2728681" y="715533"/>
                    <a:pt x="2729104" y="715036"/>
                  </a:cubicBezTo>
                  <a:lnTo>
                    <a:pt x="2721920" y="716528"/>
                  </a:lnTo>
                  <a:cubicBezTo>
                    <a:pt x="2720934" y="716030"/>
                    <a:pt x="2720089" y="715533"/>
                    <a:pt x="2719103" y="715036"/>
                  </a:cubicBezTo>
                  <a:cubicBezTo>
                    <a:pt x="2717695" y="714538"/>
                    <a:pt x="2716145" y="714140"/>
                    <a:pt x="2714737" y="713643"/>
                  </a:cubicBezTo>
                  <a:lnTo>
                    <a:pt x="2720512" y="710758"/>
                  </a:lnTo>
                  <a:lnTo>
                    <a:pt x="2723329" y="710758"/>
                  </a:lnTo>
                  <a:lnTo>
                    <a:pt x="2729104" y="709266"/>
                  </a:lnTo>
                  <a:cubicBezTo>
                    <a:pt x="2730090" y="708769"/>
                    <a:pt x="2731076" y="708371"/>
                    <a:pt x="2732062" y="707873"/>
                  </a:cubicBezTo>
                  <a:lnTo>
                    <a:pt x="2703187" y="715036"/>
                  </a:lnTo>
                  <a:lnTo>
                    <a:pt x="2697412" y="717920"/>
                  </a:lnTo>
                  <a:lnTo>
                    <a:pt x="2693045" y="720805"/>
                  </a:lnTo>
                  <a:lnTo>
                    <a:pt x="2689926" y="722934"/>
                  </a:lnTo>
                  <a:cubicBezTo>
                    <a:pt x="2689039" y="723176"/>
                    <a:pt x="2688155" y="723430"/>
                    <a:pt x="2687270" y="723690"/>
                  </a:cubicBezTo>
                  <a:lnTo>
                    <a:pt x="2686747" y="724226"/>
                  </a:lnTo>
                  <a:lnTo>
                    <a:pt x="2683045" y="725182"/>
                  </a:lnTo>
                  <a:lnTo>
                    <a:pt x="2683045" y="722297"/>
                  </a:lnTo>
                  <a:cubicBezTo>
                    <a:pt x="2683467" y="721800"/>
                    <a:pt x="2684031" y="721303"/>
                    <a:pt x="2684453" y="720805"/>
                  </a:cubicBezTo>
                  <a:cubicBezTo>
                    <a:pt x="2685439" y="719810"/>
                    <a:pt x="2686284" y="718915"/>
                    <a:pt x="2687270" y="717920"/>
                  </a:cubicBezTo>
                  <a:cubicBezTo>
                    <a:pt x="2686284" y="717423"/>
                    <a:pt x="2685439" y="717025"/>
                    <a:pt x="2684453" y="716528"/>
                  </a:cubicBezTo>
                  <a:cubicBezTo>
                    <a:pt x="2683467" y="714538"/>
                    <a:pt x="2684031" y="714140"/>
                    <a:pt x="2684453" y="713643"/>
                  </a:cubicBezTo>
                  <a:cubicBezTo>
                    <a:pt x="2685862" y="714140"/>
                    <a:pt x="2687411" y="714538"/>
                    <a:pt x="2688820" y="715036"/>
                  </a:cubicBezTo>
                  <a:lnTo>
                    <a:pt x="2691637" y="715036"/>
                  </a:lnTo>
                  <a:lnTo>
                    <a:pt x="2691637" y="713643"/>
                  </a:lnTo>
                  <a:cubicBezTo>
                    <a:pt x="2691214" y="712648"/>
                    <a:pt x="2690651" y="711753"/>
                    <a:pt x="2690228" y="710758"/>
                  </a:cubicBezTo>
                  <a:lnTo>
                    <a:pt x="2691637" y="710758"/>
                  </a:lnTo>
                  <a:lnTo>
                    <a:pt x="2696003" y="710758"/>
                  </a:lnTo>
                  <a:lnTo>
                    <a:pt x="2696003" y="709266"/>
                  </a:lnTo>
                  <a:lnTo>
                    <a:pt x="2691637" y="709266"/>
                  </a:lnTo>
                  <a:cubicBezTo>
                    <a:pt x="2693045" y="708769"/>
                    <a:pt x="2694595" y="708371"/>
                    <a:pt x="2696003" y="707873"/>
                  </a:cubicBezTo>
                  <a:lnTo>
                    <a:pt x="2700370" y="707873"/>
                  </a:lnTo>
                  <a:lnTo>
                    <a:pt x="2693045" y="706381"/>
                  </a:lnTo>
                  <a:lnTo>
                    <a:pt x="2698820" y="706381"/>
                  </a:lnTo>
                  <a:lnTo>
                    <a:pt x="2706145" y="707873"/>
                  </a:lnTo>
                  <a:lnTo>
                    <a:pt x="2713328" y="709266"/>
                  </a:lnTo>
                  <a:cubicBezTo>
                    <a:pt x="2715723" y="708769"/>
                    <a:pt x="2718117" y="708371"/>
                    <a:pt x="2720512" y="707873"/>
                  </a:cubicBezTo>
                  <a:lnTo>
                    <a:pt x="2708962" y="707873"/>
                  </a:lnTo>
                  <a:lnTo>
                    <a:pt x="2706145" y="707873"/>
                  </a:lnTo>
                  <a:lnTo>
                    <a:pt x="2700370" y="704988"/>
                  </a:lnTo>
                  <a:cubicBezTo>
                    <a:pt x="2698961" y="703496"/>
                    <a:pt x="2697412" y="702104"/>
                    <a:pt x="2696003" y="700612"/>
                  </a:cubicBezTo>
                  <a:lnTo>
                    <a:pt x="2690228" y="700612"/>
                  </a:lnTo>
                  <a:cubicBezTo>
                    <a:pt x="2692200" y="700114"/>
                    <a:pt x="2694031" y="699716"/>
                    <a:pt x="2696003" y="699219"/>
                  </a:cubicBezTo>
                  <a:cubicBezTo>
                    <a:pt x="2697412" y="699716"/>
                    <a:pt x="2698961" y="700114"/>
                    <a:pt x="2700370" y="700612"/>
                  </a:cubicBezTo>
                  <a:lnTo>
                    <a:pt x="2713328" y="704988"/>
                  </a:lnTo>
                  <a:cubicBezTo>
                    <a:pt x="2710934" y="703496"/>
                    <a:pt x="2708539" y="702104"/>
                    <a:pt x="2706145" y="700612"/>
                  </a:cubicBezTo>
                  <a:lnTo>
                    <a:pt x="2708962" y="700612"/>
                  </a:lnTo>
                  <a:lnTo>
                    <a:pt x="2713328" y="700612"/>
                  </a:lnTo>
                  <a:cubicBezTo>
                    <a:pt x="2716145" y="702104"/>
                    <a:pt x="2719103" y="703496"/>
                    <a:pt x="2721920" y="704988"/>
                  </a:cubicBezTo>
                  <a:cubicBezTo>
                    <a:pt x="2724315" y="705486"/>
                    <a:pt x="2726709" y="705884"/>
                    <a:pt x="2729104" y="706381"/>
                  </a:cubicBezTo>
                  <a:cubicBezTo>
                    <a:pt x="2731499" y="705884"/>
                    <a:pt x="2733893" y="705486"/>
                    <a:pt x="2736288" y="704988"/>
                  </a:cubicBezTo>
                  <a:cubicBezTo>
                    <a:pt x="2738682" y="705486"/>
                    <a:pt x="2741217" y="705884"/>
                    <a:pt x="2743612" y="706381"/>
                  </a:cubicBezTo>
                  <a:lnTo>
                    <a:pt x="2750796" y="707873"/>
                  </a:lnTo>
                  <a:cubicBezTo>
                    <a:pt x="2753613" y="708371"/>
                    <a:pt x="2756571" y="708769"/>
                    <a:pt x="2759388" y="709266"/>
                  </a:cubicBezTo>
                  <a:lnTo>
                    <a:pt x="2765163" y="709266"/>
                  </a:lnTo>
                  <a:cubicBezTo>
                    <a:pt x="2762768" y="708769"/>
                    <a:pt x="2760374" y="708371"/>
                    <a:pt x="2757979" y="707873"/>
                  </a:cubicBezTo>
                  <a:lnTo>
                    <a:pt x="2750796" y="706381"/>
                  </a:lnTo>
                  <a:lnTo>
                    <a:pt x="2736288" y="700612"/>
                  </a:lnTo>
                  <a:cubicBezTo>
                    <a:pt x="2738260" y="700114"/>
                    <a:pt x="2740091" y="699716"/>
                    <a:pt x="2742063" y="699219"/>
                  </a:cubicBezTo>
                  <a:cubicBezTo>
                    <a:pt x="2743471" y="699716"/>
                    <a:pt x="2745021" y="700114"/>
                    <a:pt x="2746429" y="700612"/>
                  </a:cubicBezTo>
                  <a:cubicBezTo>
                    <a:pt x="2744035" y="699617"/>
                    <a:pt x="2741640" y="698721"/>
                    <a:pt x="2739246" y="697727"/>
                  </a:cubicBezTo>
                  <a:cubicBezTo>
                    <a:pt x="2740231" y="696831"/>
                    <a:pt x="2741077" y="695837"/>
                    <a:pt x="2742063" y="694941"/>
                  </a:cubicBezTo>
                  <a:cubicBezTo>
                    <a:pt x="2742626" y="693947"/>
                    <a:pt x="2743049" y="693051"/>
                    <a:pt x="2743612" y="692057"/>
                  </a:cubicBezTo>
                  <a:cubicBezTo>
                    <a:pt x="2746007" y="691062"/>
                    <a:pt x="2748401" y="690166"/>
                    <a:pt x="2750796" y="689172"/>
                  </a:cubicBezTo>
                  <a:cubicBezTo>
                    <a:pt x="2747838" y="689669"/>
                    <a:pt x="2745021" y="690067"/>
                    <a:pt x="2742063" y="690564"/>
                  </a:cubicBezTo>
                  <a:lnTo>
                    <a:pt x="2736288" y="692057"/>
                  </a:lnTo>
                  <a:lnTo>
                    <a:pt x="2730653" y="690564"/>
                  </a:lnTo>
                  <a:cubicBezTo>
                    <a:pt x="2732485" y="691559"/>
                    <a:pt x="2734456" y="692454"/>
                    <a:pt x="2736288" y="693449"/>
                  </a:cubicBezTo>
                  <a:lnTo>
                    <a:pt x="2739246" y="693449"/>
                  </a:lnTo>
                  <a:cubicBezTo>
                    <a:pt x="2738260" y="694842"/>
                    <a:pt x="2737274" y="696334"/>
                    <a:pt x="2736288" y="697727"/>
                  </a:cubicBezTo>
                  <a:lnTo>
                    <a:pt x="2732062" y="697727"/>
                  </a:lnTo>
                  <a:lnTo>
                    <a:pt x="2721920" y="699219"/>
                  </a:lnTo>
                  <a:lnTo>
                    <a:pt x="2713328" y="697727"/>
                  </a:lnTo>
                  <a:lnTo>
                    <a:pt x="2707553" y="697727"/>
                  </a:lnTo>
                  <a:lnTo>
                    <a:pt x="2706145" y="697727"/>
                  </a:lnTo>
                  <a:cubicBezTo>
                    <a:pt x="2705581" y="698224"/>
                    <a:pt x="2705159" y="698721"/>
                    <a:pt x="2704595" y="699219"/>
                  </a:cubicBezTo>
                  <a:cubicBezTo>
                    <a:pt x="2705159" y="697826"/>
                    <a:pt x="2705581" y="696334"/>
                    <a:pt x="2706145" y="694941"/>
                  </a:cubicBezTo>
                  <a:cubicBezTo>
                    <a:pt x="2707131" y="694444"/>
                    <a:pt x="2707976" y="693947"/>
                    <a:pt x="2708962" y="693449"/>
                  </a:cubicBezTo>
                  <a:lnTo>
                    <a:pt x="2704595" y="693449"/>
                  </a:lnTo>
                  <a:lnTo>
                    <a:pt x="2700370" y="694941"/>
                  </a:lnTo>
                  <a:lnTo>
                    <a:pt x="2693045" y="694941"/>
                  </a:lnTo>
                  <a:lnTo>
                    <a:pt x="2698820" y="693449"/>
                  </a:lnTo>
                  <a:cubicBezTo>
                    <a:pt x="2701215" y="692952"/>
                    <a:pt x="2703750" y="692554"/>
                    <a:pt x="2706145" y="692057"/>
                  </a:cubicBezTo>
                  <a:lnTo>
                    <a:pt x="2711779" y="690564"/>
                  </a:lnTo>
                  <a:cubicBezTo>
                    <a:pt x="2712342" y="690067"/>
                    <a:pt x="2712765" y="689669"/>
                    <a:pt x="2713328" y="689172"/>
                  </a:cubicBezTo>
                  <a:lnTo>
                    <a:pt x="2708962" y="689172"/>
                  </a:lnTo>
                  <a:lnTo>
                    <a:pt x="2714737" y="684795"/>
                  </a:lnTo>
                  <a:lnTo>
                    <a:pt x="2716145" y="683402"/>
                  </a:lnTo>
                  <a:lnTo>
                    <a:pt x="2720512" y="683402"/>
                  </a:lnTo>
                  <a:lnTo>
                    <a:pt x="2723329" y="683402"/>
                  </a:lnTo>
                  <a:lnTo>
                    <a:pt x="2726287" y="683402"/>
                  </a:lnTo>
                  <a:cubicBezTo>
                    <a:pt x="2724878" y="683899"/>
                    <a:pt x="2723329" y="684297"/>
                    <a:pt x="2721920" y="684795"/>
                  </a:cubicBezTo>
                  <a:lnTo>
                    <a:pt x="2729104" y="684795"/>
                  </a:lnTo>
                  <a:lnTo>
                    <a:pt x="2736288" y="686287"/>
                  </a:lnTo>
                  <a:lnTo>
                    <a:pt x="2739246" y="684795"/>
                  </a:lnTo>
                  <a:lnTo>
                    <a:pt x="2742063" y="684795"/>
                  </a:lnTo>
                  <a:cubicBezTo>
                    <a:pt x="2743049" y="684297"/>
                    <a:pt x="2744035" y="683899"/>
                    <a:pt x="2745021" y="683402"/>
                  </a:cubicBezTo>
                  <a:lnTo>
                    <a:pt x="2747838" y="683402"/>
                  </a:lnTo>
                  <a:cubicBezTo>
                    <a:pt x="2747415" y="681910"/>
                    <a:pt x="2746852" y="680517"/>
                    <a:pt x="2746429" y="679025"/>
                  </a:cubicBezTo>
                  <a:lnTo>
                    <a:pt x="2746429" y="677632"/>
                  </a:lnTo>
                  <a:cubicBezTo>
                    <a:pt x="2747838" y="677135"/>
                    <a:pt x="2749387" y="676638"/>
                    <a:pt x="2750796" y="676140"/>
                  </a:cubicBezTo>
                  <a:lnTo>
                    <a:pt x="2745021" y="677632"/>
                  </a:lnTo>
                  <a:lnTo>
                    <a:pt x="2743612" y="677632"/>
                  </a:lnTo>
                  <a:lnTo>
                    <a:pt x="2739246" y="677632"/>
                  </a:lnTo>
                  <a:lnTo>
                    <a:pt x="2739246" y="676140"/>
                  </a:lnTo>
                  <a:cubicBezTo>
                    <a:pt x="2740231" y="675643"/>
                    <a:pt x="2741077" y="675245"/>
                    <a:pt x="2742063" y="674748"/>
                  </a:cubicBezTo>
                  <a:cubicBezTo>
                    <a:pt x="2742626" y="673753"/>
                    <a:pt x="2743049" y="672858"/>
                    <a:pt x="2743612" y="671863"/>
                  </a:cubicBezTo>
                  <a:lnTo>
                    <a:pt x="2743612" y="670371"/>
                  </a:lnTo>
                  <a:cubicBezTo>
                    <a:pt x="2744035" y="668978"/>
                    <a:pt x="2744598" y="667486"/>
                    <a:pt x="2745021" y="666093"/>
                  </a:cubicBezTo>
                  <a:cubicBezTo>
                    <a:pt x="2745443" y="665098"/>
                    <a:pt x="2746007" y="664203"/>
                    <a:pt x="2746429" y="663208"/>
                  </a:cubicBezTo>
                  <a:lnTo>
                    <a:pt x="2747838" y="663208"/>
                  </a:lnTo>
                  <a:cubicBezTo>
                    <a:pt x="2747415" y="664601"/>
                    <a:pt x="2746852" y="666093"/>
                    <a:pt x="2746429" y="667486"/>
                  </a:cubicBezTo>
                  <a:lnTo>
                    <a:pt x="2752204" y="667486"/>
                  </a:lnTo>
                  <a:lnTo>
                    <a:pt x="2755162" y="667486"/>
                  </a:lnTo>
                  <a:cubicBezTo>
                    <a:pt x="2756571" y="668481"/>
                    <a:pt x="2757979" y="669376"/>
                    <a:pt x="2759388" y="670371"/>
                  </a:cubicBezTo>
                  <a:cubicBezTo>
                    <a:pt x="2759810" y="669873"/>
                    <a:pt x="2760374" y="669475"/>
                    <a:pt x="2760796" y="668978"/>
                  </a:cubicBezTo>
                  <a:lnTo>
                    <a:pt x="2762346" y="668978"/>
                  </a:lnTo>
                  <a:cubicBezTo>
                    <a:pt x="2759951" y="667983"/>
                    <a:pt x="2757557" y="667088"/>
                    <a:pt x="2755162" y="666093"/>
                  </a:cubicBezTo>
                  <a:cubicBezTo>
                    <a:pt x="2756148" y="665098"/>
                    <a:pt x="2756993" y="664203"/>
                    <a:pt x="2757979" y="663208"/>
                  </a:cubicBezTo>
                  <a:lnTo>
                    <a:pt x="2759388" y="663208"/>
                  </a:lnTo>
                  <a:lnTo>
                    <a:pt x="2765163" y="663208"/>
                  </a:lnTo>
                  <a:lnTo>
                    <a:pt x="2759388" y="660324"/>
                  </a:lnTo>
                  <a:cubicBezTo>
                    <a:pt x="2757979" y="658831"/>
                    <a:pt x="2756571" y="657439"/>
                    <a:pt x="2755162" y="655947"/>
                  </a:cubicBezTo>
                  <a:cubicBezTo>
                    <a:pt x="2754599" y="656941"/>
                    <a:pt x="2754176" y="657837"/>
                    <a:pt x="2753613" y="658831"/>
                  </a:cubicBezTo>
                  <a:cubicBezTo>
                    <a:pt x="2752627" y="659329"/>
                    <a:pt x="2751782" y="659826"/>
                    <a:pt x="2750796" y="660324"/>
                  </a:cubicBezTo>
                  <a:cubicBezTo>
                    <a:pt x="2749810" y="660821"/>
                    <a:pt x="2748824" y="661219"/>
                    <a:pt x="2747838" y="661716"/>
                  </a:cubicBezTo>
                  <a:cubicBezTo>
                    <a:pt x="2746429" y="661219"/>
                    <a:pt x="2745021" y="660821"/>
                    <a:pt x="2743612" y="660324"/>
                  </a:cubicBezTo>
                  <a:cubicBezTo>
                    <a:pt x="2744598" y="658831"/>
                    <a:pt x="2745443" y="657439"/>
                    <a:pt x="2746429" y="655947"/>
                  </a:cubicBezTo>
                  <a:cubicBezTo>
                    <a:pt x="2747838" y="654554"/>
                    <a:pt x="2749387" y="653062"/>
                    <a:pt x="2750796" y="651669"/>
                  </a:cubicBezTo>
                  <a:cubicBezTo>
                    <a:pt x="2752204" y="651172"/>
                    <a:pt x="2753754" y="650674"/>
                    <a:pt x="2755162" y="650177"/>
                  </a:cubicBezTo>
                  <a:lnTo>
                    <a:pt x="2762346" y="650177"/>
                  </a:lnTo>
                  <a:cubicBezTo>
                    <a:pt x="2761360" y="649182"/>
                    <a:pt x="2760374" y="648287"/>
                    <a:pt x="2759388" y="647292"/>
                  </a:cubicBezTo>
                  <a:lnTo>
                    <a:pt x="2755162" y="647292"/>
                  </a:lnTo>
                  <a:cubicBezTo>
                    <a:pt x="2753754" y="648287"/>
                    <a:pt x="2752204" y="649182"/>
                    <a:pt x="2750796" y="650177"/>
                  </a:cubicBezTo>
                  <a:lnTo>
                    <a:pt x="2750796" y="645900"/>
                  </a:lnTo>
                  <a:cubicBezTo>
                    <a:pt x="2751218" y="645402"/>
                    <a:pt x="2751782" y="644905"/>
                    <a:pt x="2752204" y="644407"/>
                  </a:cubicBezTo>
                  <a:lnTo>
                    <a:pt x="2759388" y="645900"/>
                  </a:lnTo>
                  <a:cubicBezTo>
                    <a:pt x="2757979" y="644905"/>
                    <a:pt x="2756571" y="644009"/>
                    <a:pt x="2755162" y="643015"/>
                  </a:cubicBezTo>
                  <a:lnTo>
                    <a:pt x="2752204" y="643015"/>
                  </a:lnTo>
                  <a:cubicBezTo>
                    <a:pt x="2752627" y="642020"/>
                    <a:pt x="2753190" y="641125"/>
                    <a:pt x="2753613" y="640130"/>
                  </a:cubicBezTo>
                  <a:cubicBezTo>
                    <a:pt x="2754176" y="639633"/>
                    <a:pt x="2754599" y="639135"/>
                    <a:pt x="2755162" y="638638"/>
                  </a:cubicBezTo>
                  <a:lnTo>
                    <a:pt x="2762346" y="638638"/>
                  </a:lnTo>
                  <a:cubicBezTo>
                    <a:pt x="2761782" y="637643"/>
                    <a:pt x="2761360" y="636748"/>
                    <a:pt x="2760796" y="635753"/>
                  </a:cubicBezTo>
                  <a:cubicBezTo>
                    <a:pt x="2759810" y="634758"/>
                    <a:pt x="2758965" y="633863"/>
                    <a:pt x="2757979" y="632868"/>
                  </a:cubicBezTo>
                  <a:cubicBezTo>
                    <a:pt x="2758965" y="632371"/>
                    <a:pt x="2759810" y="631973"/>
                    <a:pt x="2760796" y="631475"/>
                  </a:cubicBezTo>
                  <a:cubicBezTo>
                    <a:pt x="2761360" y="630978"/>
                    <a:pt x="2761782" y="630481"/>
                    <a:pt x="2762346" y="629983"/>
                  </a:cubicBezTo>
                  <a:lnTo>
                    <a:pt x="2762346" y="628591"/>
                  </a:lnTo>
                  <a:lnTo>
                    <a:pt x="2757979" y="628591"/>
                  </a:lnTo>
                  <a:cubicBezTo>
                    <a:pt x="2755585" y="629088"/>
                    <a:pt x="2753190" y="629486"/>
                    <a:pt x="2750796" y="629983"/>
                  </a:cubicBezTo>
                  <a:lnTo>
                    <a:pt x="2745021" y="631475"/>
                  </a:lnTo>
                  <a:lnTo>
                    <a:pt x="2739246" y="629983"/>
                  </a:lnTo>
                  <a:cubicBezTo>
                    <a:pt x="2741217" y="629486"/>
                    <a:pt x="2743049" y="629088"/>
                    <a:pt x="2745021" y="628591"/>
                  </a:cubicBezTo>
                  <a:lnTo>
                    <a:pt x="2742063" y="627099"/>
                  </a:lnTo>
                  <a:cubicBezTo>
                    <a:pt x="2741077" y="627596"/>
                    <a:pt x="2740231" y="628093"/>
                    <a:pt x="2739246" y="628591"/>
                  </a:cubicBezTo>
                  <a:cubicBezTo>
                    <a:pt x="2737837" y="629088"/>
                    <a:pt x="2736288" y="629486"/>
                    <a:pt x="2734879" y="629983"/>
                  </a:cubicBezTo>
                  <a:lnTo>
                    <a:pt x="2732062" y="629983"/>
                  </a:lnTo>
                  <a:lnTo>
                    <a:pt x="2729104" y="629983"/>
                  </a:lnTo>
                  <a:cubicBezTo>
                    <a:pt x="2725723" y="629486"/>
                    <a:pt x="2722484" y="629088"/>
                    <a:pt x="2719103" y="628591"/>
                  </a:cubicBezTo>
                  <a:cubicBezTo>
                    <a:pt x="2717695" y="628093"/>
                    <a:pt x="2716145" y="627596"/>
                    <a:pt x="2714737" y="627099"/>
                  </a:cubicBezTo>
                  <a:cubicBezTo>
                    <a:pt x="2712765" y="625706"/>
                    <a:pt x="2710934" y="624214"/>
                    <a:pt x="2708962" y="622821"/>
                  </a:cubicBezTo>
                  <a:lnTo>
                    <a:pt x="2700370" y="617051"/>
                  </a:lnTo>
                  <a:cubicBezTo>
                    <a:pt x="2698961" y="616554"/>
                    <a:pt x="2697412" y="616057"/>
                    <a:pt x="2696003" y="615559"/>
                  </a:cubicBezTo>
                  <a:lnTo>
                    <a:pt x="2681636" y="614167"/>
                  </a:lnTo>
                  <a:lnTo>
                    <a:pt x="2672903" y="611282"/>
                  </a:lnTo>
                  <a:lnTo>
                    <a:pt x="2661353" y="604020"/>
                  </a:lnTo>
                  <a:cubicBezTo>
                    <a:pt x="2662762" y="602627"/>
                    <a:pt x="2664311" y="601135"/>
                    <a:pt x="2665720" y="599743"/>
                  </a:cubicBezTo>
                  <a:cubicBezTo>
                    <a:pt x="2667128" y="599245"/>
                    <a:pt x="2668677" y="598748"/>
                    <a:pt x="2670086" y="598250"/>
                  </a:cubicBezTo>
                  <a:lnTo>
                    <a:pt x="2677270" y="598250"/>
                  </a:lnTo>
                  <a:lnTo>
                    <a:pt x="2684453" y="599743"/>
                  </a:lnTo>
                  <a:lnTo>
                    <a:pt x="2691637" y="599743"/>
                  </a:lnTo>
                  <a:lnTo>
                    <a:pt x="2698820" y="599743"/>
                  </a:lnTo>
                  <a:lnTo>
                    <a:pt x="2706145" y="599743"/>
                  </a:lnTo>
                  <a:cubicBezTo>
                    <a:pt x="2708539" y="601135"/>
                    <a:pt x="2710934" y="602627"/>
                    <a:pt x="2713328" y="604020"/>
                  </a:cubicBezTo>
                  <a:lnTo>
                    <a:pt x="2729104" y="611282"/>
                  </a:lnTo>
                  <a:cubicBezTo>
                    <a:pt x="2733893" y="612277"/>
                    <a:pt x="2738823" y="613172"/>
                    <a:pt x="2743612" y="614167"/>
                  </a:cubicBezTo>
                  <a:cubicBezTo>
                    <a:pt x="2745021" y="614664"/>
                    <a:pt x="2746429" y="615062"/>
                    <a:pt x="2747838" y="615559"/>
                  </a:cubicBezTo>
                  <a:lnTo>
                    <a:pt x="2752204" y="615559"/>
                  </a:lnTo>
                  <a:lnTo>
                    <a:pt x="2753613" y="615559"/>
                  </a:lnTo>
                  <a:lnTo>
                    <a:pt x="2753613" y="612674"/>
                  </a:lnTo>
                  <a:cubicBezTo>
                    <a:pt x="2754176" y="611282"/>
                    <a:pt x="2754599" y="609790"/>
                    <a:pt x="2755162" y="608397"/>
                  </a:cubicBezTo>
                  <a:cubicBezTo>
                    <a:pt x="2754599" y="609392"/>
                    <a:pt x="2754176" y="610287"/>
                    <a:pt x="2753613" y="611282"/>
                  </a:cubicBezTo>
                  <a:cubicBezTo>
                    <a:pt x="2752627" y="611779"/>
                    <a:pt x="2751782" y="612177"/>
                    <a:pt x="2750796" y="612674"/>
                  </a:cubicBezTo>
                  <a:lnTo>
                    <a:pt x="2746429" y="612674"/>
                  </a:lnTo>
                  <a:cubicBezTo>
                    <a:pt x="2745443" y="612177"/>
                    <a:pt x="2744598" y="611779"/>
                    <a:pt x="2743612" y="611282"/>
                  </a:cubicBezTo>
                  <a:lnTo>
                    <a:pt x="2745021" y="611282"/>
                  </a:lnTo>
                  <a:lnTo>
                    <a:pt x="2737837" y="606905"/>
                  </a:lnTo>
                  <a:lnTo>
                    <a:pt x="2745021" y="606905"/>
                  </a:lnTo>
                  <a:lnTo>
                    <a:pt x="2752204" y="608397"/>
                  </a:lnTo>
                  <a:lnTo>
                    <a:pt x="2746429" y="605512"/>
                  </a:lnTo>
                  <a:lnTo>
                    <a:pt x="2753613" y="605512"/>
                  </a:lnTo>
                  <a:lnTo>
                    <a:pt x="2745021" y="604020"/>
                  </a:lnTo>
                  <a:lnTo>
                    <a:pt x="2739246" y="601135"/>
                  </a:lnTo>
                  <a:cubicBezTo>
                    <a:pt x="2738260" y="600638"/>
                    <a:pt x="2737274" y="600240"/>
                    <a:pt x="2736288" y="599743"/>
                  </a:cubicBezTo>
                  <a:lnTo>
                    <a:pt x="2742063" y="599743"/>
                  </a:lnTo>
                  <a:lnTo>
                    <a:pt x="2743612" y="599743"/>
                  </a:lnTo>
                  <a:lnTo>
                    <a:pt x="2746429" y="599743"/>
                  </a:lnTo>
                  <a:lnTo>
                    <a:pt x="2747838" y="599743"/>
                  </a:lnTo>
                  <a:lnTo>
                    <a:pt x="2750796" y="598250"/>
                  </a:lnTo>
                  <a:lnTo>
                    <a:pt x="2750796" y="596858"/>
                  </a:lnTo>
                  <a:lnTo>
                    <a:pt x="2747838" y="596858"/>
                  </a:lnTo>
                  <a:lnTo>
                    <a:pt x="2737837" y="593973"/>
                  </a:lnTo>
                  <a:cubicBezTo>
                    <a:pt x="2735442" y="593476"/>
                    <a:pt x="2733048" y="593078"/>
                    <a:pt x="2730653" y="592580"/>
                  </a:cubicBezTo>
                  <a:cubicBezTo>
                    <a:pt x="2728259" y="591585"/>
                    <a:pt x="2725723" y="590690"/>
                    <a:pt x="2723329" y="589695"/>
                  </a:cubicBezTo>
                  <a:lnTo>
                    <a:pt x="2726287" y="588203"/>
                  </a:lnTo>
                  <a:lnTo>
                    <a:pt x="2727695" y="588203"/>
                  </a:lnTo>
                  <a:lnTo>
                    <a:pt x="2734879" y="589695"/>
                  </a:lnTo>
                  <a:cubicBezTo>
                    <a:pt x="2737274" y="590193"/>
                    <a:pt x="2739668" y="590591"/>
                    <a:pt x="2742063" y="591088"/>
                  </a:cubicBezTo>
                  <a:lnTo>
                    <a:pt x="2745021" y="591088"/>
                  </a:lnTo>
                  <a:cubicBezTo>
                    <a:pt x="2745443" y="590591"/>
                    <a:pt x="2746007" y="590193"/>
                    <a:pt x="2746429" y="589695"/>
                  </a:cubicBezTo>
                  <a:lnTo>
                    <a:pt x="2737837" y="588203"/>
                  </a:lnTo>
                  <a:cubicBezTo>
                    <a:pt x="2737274" y="587209"/>
                    <a:pt x="2736851" y="586313"/>
                    <a:pt x="2736288" y="585318"/>
                  </a:cubicBezTo>
                  <a:cubicBezTo>
                    <a:pt x="2736851" y="584821"/>
                    <a:pt x="2737274" y="584423"/>
                    <a:pt x="2737837" y="583926"/>
                  </a:cubicBezTo>
                  <a:cubicBezTo>
                    <a:pt x="2734879" y="584423"/>
                    <a:pt x="2732062" y="584821"/>
                    <a:pt x="2729104" y="585318"/>
                  </a:cubicBezTo>
                  <a:lnTo>
                    <a:pt x="2723329" y="585318"/>
                  </a:lnTo>
                  <a:cubicBezTo>
                    <a:pt x="2721920" y="584821"/>
                    <a:pt x="2720512" y="584423"/>
                    <a:pt x="2719103" y="583926"/>
                  </a:cubicBezTo>
                  <a:cubicBezTo>
                    <a:pt x="2720089" y="583428"/>
                    <a:pt x="2720934" y="582931"/>
                    <a:pt x="2721920" y="582434"/>
                  </a:cubicBezTo>
                  <a:cubicBezTo>
                    <a:pt x="2723892" y="581936"/>
                    <a:pt x="2725723" y="581538"/>
                    <a:pt x="2727695" y="581041"/>
                  </a:cubicBezTo>
                  <a:lnTo>
                    <a:pt x="2730653" y="581041"/>
                  </a:lnTo>
                  <a:lnTo>
                    <a:pt x="2732062" y="581041"/>
                  </a:lnTo>
                  <a:cubicBezTo>
                    <a:pt x="2731076" y="579151"/>
                    <a:pt x="2730090" y="577161"/>
                    <a:pt x="2729104" y="575271"/>
                  </a:cubicBezTo>
                  <a:cubicBezTo>
                    <a:pt x="2728118" y="576266"/>
                    <a:pt x="2727273" y="577161"/>
                    <a:pt x="2726287" y="578156"/>
                  </a:cubicBezTo>
                  <a:lnTo>
                    <a:pt x="2721920" y="582434"/>
                  </a:lnTo>
                  <a:lnTo>
                    <a:pt x="2716145" y="583926"/>
                  </a:lnTo>
                  <a:lnTo>
                    <a:pt x="2713328" y="583926"/>
                  </a:lnTo>
                  <a:cubicBezTo>
                    <a:pt x="2711920" y="583428"/>
                    <a:pt x="2710370" y="582931"/>
                    <a:pt x="2708962" y="582434"/>
                  </a:cubicBezTo>
                  <a:cubicBezTo>
                    <a:pt x="2710370" y="581936"/>
                    <a:pt x="2711920" y="581538"/>
                    <a:pt x="2713328" y="581041"/>
                  </a:cubicBezTo>
                  <a:cubicBezTo>
                    <a:pt x="2714314" y="579549"/>
                    <a:pt x="2715159" y="578156"/>
                    <a:pt x="2716145" y="576664"/>
                  </a:cubicBezTo>
                  <a:cubicBezTo>
                    <a:pt x="2717131" y="576167"/>
                    <a:pt x="2718117" y="575769"/>
                    <a:pt x="2719103" y="575271"/>
                  </a:cubicBezTo>
                  <a:cubicBezTo>
                    <a:pt x="2720089" y="574774"/>
                    <a:pt x="2720934" y="574277"/>
                    <a:pt x="2721920" y="573779"/>
                  </a:cubicBezTo>
                  <a:lnTo>
                    <a:pt x="2729104" y="573779"/>
                  </a:lnTo>
                  <a:lnTo>
                    <a:pt x="2734879" y="573779"/>
                  </a:lnTo>
                  <a:cubicBezTo>
                    <a:pt x="2735302" y="573282"/>
                    <a:pt x="2735865" y="572884"/>
                    <a:pt x="2736288" y="572387"/>
                  </a:cubicBezTo>
                  <a:cubicBezTo>
                    <a:pt x="2733470" y="571392"/>
                    <a:pt x="2730513" y="570497"/>
                    <a:pt x="2727695" y="569502"/>
                  </a:cubicBezTo>
                  <a:cubicBezTo>
                    <a:pt x="2724878" y="570497"/>
                    <a:pt x="2721920" y="571392"/>
                    <a:pt x="2719103" y="572387"/>
                  </a:cubicBezTo>
                  <a:cubicBezTo>
                    <a:pt x="2715723" y="572884"/>
                    <a:pt x="2712342" y="573282"/>
                    <a:pt x="2708962" y="573779"/>
                  </a:cubicBezTo>
                  <a:lnTo>
                    <a:pt x="2698820" y="573779"/>
                  </a:lnTo>
                  <a:cubicBezTo>
                    <a:pt x="2700229" y="573282"/>
                    <a:pt x="2701778" y="572884"/>
                    <a:pt x="2703187" y="572387"/>
                  </a:cubicBezTo>
                  <a:cubicBezTo>
                    <a:pt x="2704173" y="571392"/>
                    <a:pt x="2705159" y="570497"/>
                    <a:pt x="2706145" y="569502"/>
                  </a:cubicBezTo>
                  <a:lnTo>
                    <a:pt x="2714737" y="568010"/>
                  </a:lnTo>
                  <a:lnTo>
                    <a:pt x="2723329" y="568010"/>
                  </a:lnTo>
                  <a:cubicBezTo>
                    <a:pt x="2724738" y="567015"/>
                    <a:pt x="2726287" y="566120"/>
                    <a:pt x="2727695" y="565125"/>
                  </a:cubicBezTo>
                  <a:cubicBezTo>
                    <a:pt x="2728118" y="563732"/>
                    <a:pt x="2728681" y="562240"/>
                    <a:pt x="2729104" y="560847"/>
                  </a:cubicBezTo>
                  <a:lnTo>
                    <a:pt x="2726287" y="560847"/>
                  </a:lnTo>
                  <a:cubicBezTo>
                    <a:pt x="2724878" y="561345"/>
                    <a:pt x="2723329" y="561743"/>
                    <a:pt x="2721920" y="562240"/>
                  </a:cubicBezTo>
                  <a:cubicBezTo>
                    <a:pt x="2720934" y="563235"/>
                    <a:pt x="2720089" y="564130"/>
                    <a:pt x="2719103" y="565125"/>
                  </a:cubicBezTo>
                  <a:lnTo>
                    <a:pt x="2714737" y="565125"/>
                  </a:lnTo>
                  <a:lnTo>
                    <a:pt x="2693045" y="562240"/>
                  </a:lnTo>
                  <a:cubicBezTo>
                    <a:pt x="2695017" y="559853"/>
                    <a:pt x="2696848" y="557465"/>
                    <a:pt x="2698820" y="555078"/>
                  </a:cubicBezTo>
                  <a:lnTo>
                    <a:pt x="2704595" y="550701"/>
                  </a:lnTo>
                  <a:cubicBezTo>
                    <a:pt x="2702201" y="551695"/>
                    <a:pt x="2699806" y="552591"/>
                    <a:pt x="2697412" y="553586"/>
                  </a:cubicBezTo>
                  <a:cubicBezTo>
                    <a:pt x="2695440" y="555476"/>
                    <a:pt x="2693609" y="557465"/>
                    <a:pt x="2691637" y="559355"/>
                  </a:cubicBezTo>
                  <a:cubicBezTo>
                    <a:pt x="2690651" y="556470"/>
                    <a:pt x="2689806" y="553586"/>
                    <a:pt x="2688820" y="550701"/>
                  </a:cubicBezTo>
                  <a:cubicBezTo>
                    <a:pt x="2686848" y="548313"/>
                    <a:pt x="2685017" y="545926"/>
                    <a:pt x="2683045" y="543538"/>
                  </a:cubicBezTo>
                  <a:cubicBezTo>
                    <a:pt x="2682622" y="541648"/>
                    <a:pt x="2682059" y="539659"/>
                    <a:pt x="2681636" y="537769"/>
                  </a:cubicBezTo>
                  <a:cubicBezTo>
                    <a:pt x="2682059" y="537271"/>
                    <a:pt x="2682622" y="536774"/>
                    <a:pt x="2683045" y="536277"/>
                  </a:cubicBezTo>
                  <a:lnTo>
                    <a:pt x="2681636" y="536277"/>
                  </a:lnTo>
                  <a:lnTo>
                    <a:pt x="2680087" y="536277"/>
                  </a:lnTo>
                  <a:lnTo>
                    <a:pt x="2680087" y="539161"/>
                  </a:lnTo>
                  <a:cubicBezTo>
                    <a:pt x="2680650" y="540654"/>
                    <a:pt x="2681073" y="542046"/>
                    <a:pt x="2681636" y="543538"/>
                  </a:cubicBezTo>
                  <a:cubicBezTo>
                    <a:pt x="2682059" y="544036"/>
                    <a:pt x="2682622" y="544434"/>
                    <a:pt x="2683045" y="544931"/>
                  </a:cubicBezTo>
                  <a:cubicBezTo>
                    <a:pt x="2684453" y="546821"/>
                    <a:pt x="2685862" y="548811"/>
                    <a:pt x="2687270" y="550701"/>
                  </a:cubicBezTo>
                  <a:cubicBezTo>
                    <a:pt x="2687834" y="551695"/>
                    <a:pt x="2688256" y="552591"/>
                    <a:pt x="2688820" y="553586"/>
                  </a:cubicBezTo>
                  <a:lnTo>
                    <a:pt x="2688820" y="557962"/>
                  </a:lnTo>
                  <a:cubicBezTo>
                    <a:pt x="2688256" y="558460"/>
                    <a:pt x="2687834" y="558858"/>
                    <a:pt x="2687270" y="559355"/>
                  </a:cubicBezTo>
                  <a:lnTo>
                    <a:pt x="2684453" y="559355"/>
                  </a:lnTo>
                  <a:cubicBezTo>
                    <a:pt x="2683045" y="559853"/>
                    <a:pt x="2681495" y="560350"/>
                    <a:pt x="2680087" y="560847"/>
                  </a:cubicBezTo>
                  <a:lnTo>
                    <a:pt x="2680087" y="562240"/>
                  </a:lnTo>
                  <a:cubicBezTo>
                    <a:pt x="2680650" y="563235"/>
                    <a:pt x="2681073" y="564130"/>
                    <a:pt x="2681636" y="565125"/>
                  </a:cubicBezTo>
                  <a:lnTo>
                    <a:pt x="2677270" y="565125"/>
                  </a:lnTo>
                  <a:cubicBezTo>
                    <a:pt x="2676284" y="563732"/>
                    <a:pt x="2675298" y="562240"/>
                    <a:pt x="2674312" y="560847"/>
                  </a:cubicBezTo>
                  <a:lnTo>
                    <a:pt x="2674312" y="566617"/>
                  </a:lnTo>
                  <a:cubicBezTo>
                    <a:pt x="2675298" y="567114"/>
                    <a:pt x="2676284" y="567512"/>
                    <a:pt x="2677270" y="568010"/>
                  </a:cubicBezTo>
                  <a:lnTo>
                    <a:pt x="2677270" y="569502"/>
                  </a:lnTo>
                  <a:cubicBezTo>
                    <a:pt x="2676847" y="570894"/>
                    <a:pt x="2676284" y="572387"/>
                    <a:pt x="2675861" y="573779"/>
                  </a:cubicBezTo>
                  <a:lnTo>
                    <a:pt x="2668537" y="575271"/>
                  </a:lnTo>
                  <a:lnTo>
                    <a:pt x="2658536" y="575271"/>
                  </a:lnTo>
                  <a:lnTo>
                    <a:pt x="2652761" y="573779"/>
                  </a:lnTo>
                  <a:cubicBezTo>
                    <a:pt x="2650366" y="572387"/>
                    <a:pt x="2647972" y="570894"/>
                    <a:pt x="2645577" y="569502"/>
                  </a:cubicBezTo>
                  <a:cubicBezTo>
                    <a:pt x="2646986" y="570894"/>
                    <a:pt x="2648394" y="572387"/>
                    <a:pt x="2649803" y="573779"/>
                  </a:cubicBezTo>
                  <a:cubicBezTo>
                    <a:pt x="2649380" y="574277"/>
                    <a:pt x="2648817" y="574774"/>
                    <a:pt x="2648394" y="575271"/>
                  </a:cubicBezTo>
                  <a:cubicBezTo>
                    <a:pt x="2646986" y="574774"/>
                    <a:pt x="2645436" y="574277"/>
                    <a:pt x="2644028" y="573779"/>
                  </a:cubicBezTo>
                  <a:cubicBezTo>
                    <a:pt x="2643605" y="573282"/>
                    <a:pt x="2643042" y="572884"/>
                    <a:pt x="2642619" y="572387"/>
                  </a:cubicBezTo>
                  <a:cubicBezTo>
                    <a:pt x="2640647" y="570497"/>
                    <a:pt x="2638816" y="568507"/>
                    <a:pt x="2636844" y="566617"/>
                  </a:cubicBezTo>
                  <a:cubicBezTo>
                    <a:pt x="2635858" y="565125"/>
                    <a:pt x="2635013" y="563732"/>
                    <a:pt x="2634027" y="562240"/>
                  </a:cubicBezTo>
                  <a:cubicBezTo>
                    <a:pt x="2634450" y="561245"/>
                    <a:pt x="2635013" y="560350"/>
                    <a:pt x="2635436" y="559355"/>
                  </a:cubicBezTo>
                  <a:cubicBezTo>
                    <a:pt x="2636422" y="558858"/>
                    <a:pt x="2637267" y="558460"/>
                    <a:pt x="2638253" y="557962"/>
                  </a:cubicBezTo>
                  <a:cubicBezTo>
                    <a:pt x="2641633" y="556470"/>
                    <a:pt x="2645014" y="555078"/>
                    <a:pt x="2648394" y="553586"/>
                  </a:cubicBezTo>
                  <a:cubicBezTo>
                    <a:pt x="2650366" y="553088"/>
                    <a:pt x="2652197" y="552690"/>
                    <a:pt x="2654169" y="552193"/>
                  </a:cubicBezTo>
                  <a:cubicBezTo>
                    <a:pt x="2655578" y="551695"/>
                    <a:pt x="2657127" y="551198"/>
                    <a:pt x="2658536" y="550701"/>
                  </a:cubicBezTo>
                  <a:lnTo>
                    <a:pt x="2665720" y="542046"/>
                  </a:lnTo>
                  <a:lnTo>
                    <a:pt x="2659944" y="546423"/>
                  </a:lnTo>
                  <a:cubicBezTo>
                    <a:pt x="2658959" y="547816"/>
                    <a:pt x="2658113" y="549308"/>
                    <a:pt x="2657127" y="550701"/>
                  </a:cubicBezTo>
                  <a:cubicBezTo>
                    <a:pt x="2655719" y="551198"/>
                    <a:pt x="2654169" y="551695"/>
                    <a:pt x="2652761" y="552193"/>
                  </a:cubicBezTo>
                  <a:lnTo>
                    <a:pt x="2649803" y="552193"/>
                  </a:lnTo>
                  <a:lnTo>
                    <a:pt x="2645577" y="552193"/>
                  </a:lnTo>
                  <a:cubicBezTo>
                    <a:pt x="2644169" y="551695"/>
                    <a:pt x="2642619" y="551198"/>
                    <a:pt x="2641211" y="550701"/>
                  </a:cubicBezTo>
                  <a:cubicBezTo>
                    <a:pt x="2641633" y="549308"/>
                    <a:pt x="2642197" y="547816"/>
                    <a:pt x="2642619" y="546423"/>
                  </a:cubicBezTo>
                  <a:cubicBezTo>
                    <a:pt x="2643042" y="545926"/>
                    <a:pt x="2643605" y="545428"/>
                    <a:pt x="2644028" y="544931"/>
                  </a:cubicBezTo>
                  <a:cubicBezTo>
                    <a:pt x="2646422" y="543936"/>
                    <a:pt x="2648958" y="543041"/>
                    <a:pt x="2651352" y="542046"/>
                  </a:cubicBezTo>
                  <a:cubicBezTo>
                    <a:pt x="2652338" y="540654"/>
                    <a:pt x="2653183" y="539161"/>
                    <a:pt x="2654169" y="537769"/>
                  </a:cubicBezTo>
                  <a:lnTo>
                    <a:pt x="2657127" y="536277"/>
                  </a:lnTo>
                  <a:cubicBezTo>
                    <a:pt x="2658113" y="535779"/>
                    <a:pt x="2658959" y="535381"/>
                    <a:pt x="2659944" y="534884"/>
                  </a:cubicBezTo>
                  <a:lnTo>
                    <a:pt x="2654169" y="533392"/>
                  </a:lnTo>
                  <a:lnTo>
                    <a:pt x="2649803" y="533392"/>
                  </a:lnTo>
                  <a:lnTo>
                    <a:pt x="2644028" y="534884"/>
                  </a:lnTo>
                  <a:lnTo>
                    <a:pt x="2638253" y="530507"/>
                  </a:lnTo>
                  <a:cubicBezTo>
                    <a:pt x="2639239" y="530010"/>
                    <a:pt x="2640225" y="529612"/>
                    <a:pt x="2641211" y="529114"/>
                  </a:cubicBezTo>
                  <a:lnTo>
                    <a:pt x="2644028" y="529114"/>
                  </a:lnTo>
                  <a:lnTo>
                    <a:pt x="2652761" y="529114"/>
                  </a:lnTo>
                  <a:cubicBezTo>
                    <a:pt x="2655155" y="529612"/>
                    <a:pt x="2657550" y="530010"/>
                    <a:pt x="2659944" y="530507"/>
                  </a:cubicBezTo>
                  <a:cubicBezTo>
                    <a:pt x="2662339" y="530010"/>
                    <a:pt x="2664734" y="529612"/>
                    <a:pt x="2667128" y="529114"/>
                  </a:cubicBezTo>
                  <a:lnTo>
                    <a:pt x="2652761" y="527622"/>
                  </a:lnTo>
                  <a:cubicBezTo>
                    <a:pt x="2654733" y="525732"/>
                    <a:pt x="2656564" y="523743"/>
                    <a:pt x="2658536" y="521853"/>
                  </a:cubicBezTo>
                  <a:cubicBezTo>
                    <a:pt x="2659522" y="519963"/>
                    <a:pt x="2660367" y="517973"/>
                    <a:pt x="2661353" y="516083"/>
                  </a:cubicBezTo>
                  <a:cubicBezTo>
                    <a:pt x="2660930" y="517078"/>
                    <a:pt x="2660367" y="517973"/>
                    <a:pt x="2659944" y="518968"/>
                  </a:cubicBezTo>
                  <a:lnTo>
                    <a:pt x="2654169" y="516083"/>
                  </a:lnTo>
                  <a:lnTo>
                    <a:pt x="2658536" y="516083"/>
                  </a:lnTo>
                  <a:lnTo>
                    <a:pt x="2658536" y="513198"/>
                  </a:lnTo>
                  <a:cubicBezTo>
                    <a:pt x="2658113" y="512203"/>
                    <a:pt x="2657550" y="511308"/>
                    <a:pt x="2657127" y="510313"/>
                  </a:cubicBezTo>
                  <a:cubicBezTo>
                    <a:pt x="2655719" y="508921"/>
                    <a:pt x="2654169" y="507429"/>
                    <a:pt x="2652761" y="506036"/>
                  </a:cubicBezTo>
                  <a:lnTo>
                    <a:pt x="2649803" y="504544"/>
                  </a:lnTo>
                  <a:lnTo>
                    <a:pt x="2645577" y="504544"/>
                  </a:lnTo>
                  <a:lnTo>
                    <a:pt x="2642619" y="504544"/>
                  </a:lnTo>
                  <a:cubicBezTo>
                    <a:pt x="2642273" y="504421"/>
                    <a:pt x="2641918" y="504305"/>
                    <a:pt x="2641554" y="504204"/>
                  </a:cubicBezTo>
                  <a:lnTo>
                    <a:pt x="2642619" y="503151"/>
                  </a:lnTo>
                  <a:cubicBezTo>
                    <a:pt x="2643042" y="502156"/>
                    <a:pt x="2643605" y="501261"/>
                    <a:pt x="2644028" y="500266"/>
                  </a:cubicBezTo>
                  <a:cubicBezTo>
                    <a:pt x="2644591" y="499769"/>
                    <a:pt x="2645014" y="499271"/>
                    <a:pt x="2645577" y="498774"/>
                  </a:cubicBezTo>
                  <a:cubicBezTo>
                    <a:pt x="2644591" y="498277"/>
                    <a:pt x="2643605" y="497879"/>
                    <a:pt x="2642619" y="497381"/>
                  </a:cubicBezTo>
                  <a:cubicBezTo>
                    <a:pt x="2643042" y="495989"/>
                    <a:pt x="2643605" y="494497"/>
                    <a:pt x="2644028" y="493104"/>
                  </a:cubicBezTo>
                  <a:lnTo>
                    <a:pt x="2648394" y="493104"/>
                  </a:lnTo>
                  <a:lnTo>
                    <a:pt x="2651352" y="493104"/>
                  </a:lnTo>
                  <a:lnTo>
                    <a:pt x="2645577" y="490219"/>
                  </a:lnTo>
                  <a:lnTo>
                    <a:pt x="2638253" y="484450"/>
                  </a:lnTo>
                  <a:cubicBezTo>
                    <a:pt x="2636844" y="483455"/>
                    <a:pt x="2635436" y="482559"/>
                    <a:pt x="2634027" y="481565"/>
                  </a:cubicBezTo>
                  <a:lnTo>
                    <a:pt x="2631069" y="481565"/>
                  </a:lnTo>
                  <a:lnTo>
                    <a:pt x="2634027" y="480073"/>
                  </a:lnTo>
                  <a:lnTo>
                    <a:pt x="2629661" y="480073"/>
                  </a:lnTo>
                  <a:cubicBezTo>
                    <a:pt x="2631069" y="479078"/>
                    <a:pt x="2632619" y="478183"/>
                    <a:pt x="2634027" y="477188"/>
                  </a:cubicBezTo>
                  <a:lnTo>
                    <a:pt x="2638253" y="477188"/>
                  </a:lnTo>
                  <a:cubicBezTo>
                    <a:pt x="2637830" y="476690"/>
                    <a:pt x="2637267" y="476292"/>
                    <a:pt x="2636844" y="475795"/>
                  </a:cubicBezTo>
                  <a:cubicBezTo>
                    <a:pt x="2636422" y="475298"/>
                    <a:pt x="2635858" y="474800"/>
                    <a:pt x="2635436" y="474303"/>
                  </a:cubicBezTo>
                  <a:lnTo>
                    <a:pt x="2635436" y="472910"/>
                  </a:lnTo>
                  <a:cubicBezTo>
                    <a:pt x="2635858" y="472413"/>
                    <a:pt x="2636422" y="471916"/>
                    <a:pt x="2636844" y="471418"/>
                  </a:cubicBezTo>
                  <a:cubicBezTo>
                    <a:pt x="2634450" y="470423"/>
                    <a:pt x="2632055" y="469528"/>
                    <a:pt x="2629661" y="468533"/>
                  </a:cubicBezTo>
                  <a:cubicBezTo>
                    <a:pt x="2629238" y="467539"/>
                    <a:pt x="2628675" y="466643"/>
                    <a:pt x="2628252" y="465648"/>
                  </a:cubicBezTo>
                  <a:lnTo>
                    <a:pt x="2629661" y="465648"/>
                  </a:lnTo>
                  <a:lnTo>
                    <a:pt x="2621069" y="461371"/>
                  </a:lnTo>
                  <a:lnTo>
                    <a:pt x="2625294" y="459879"/>
                  </a:lnTo>
                  <a:lnTo>
                    <a:pt x="2625294" y="454109"/>
                  </a:lnTo>
                  <a:lnTo>
                    <a:pt x="2613744" y="459879"/>
                  </a:lnTo>
                  <a:lnTo>
                    <a:pt x="2606561" y="461371"/>
                  </a:lnTo>
                  <a:lnTo>
                    <a:pt x="2599377" y="461371"/>
                  </a:lnTo>
                  <a:lnTo>
                    <a:pt x="2605152" y="458486"/>
                  </a:lnTo>
                  <a:lnTo>
                    <a:pt x="2612336" y="456994"/>
                  </a:lnTo>
                  <a:lnTo>
                    <a:pt x="2618111" y="454109"/>
                  </a:lnTo>
                  <a:cubicBezTo>
                    <a:pt x="2619519" y="453612"/>
                    <a:pt x="2621069" y="453214"/>
                    <a:pt x="2622477" y="452717"/>
                  </a:cubicBezTo>
                  <a:lnTo>
                    <a:pt x="2619519" y="452717"/>
                  </a:lnTo>
                  <a:lnTo>
                    <a:pt x="2615294" y="451224"/>
                  </a:lnTo>
                  <a:lnTo>
                    <a:pt x="2619519" y="451224"/>
                  </a:lnTo>
                  <a:cubicBezTo>
                    <a:pt x="2620505" y="450727"/>
                    <a:pt x="2621491" y="450329"/>
                    <a:pt x="2622477" y="449832"/>
                  </a:cubicBezTo>
                  <a:cubicBezTo>
                    <a:pt x="2623463" y="449334"/>
                    <a:pt x="2624308" y="448837"/>
                    <a:pt x="2625294" y="448340"/>
                  </a:cubicBezTo>
                  <a:lnTo>
                    <a:pt x="2619519" y="449832"/>
                  </a:lnTo>
                  <a:cubicBezTo>
                    <a:pt x="2617125" y="448340"/>
                    <a:pt x="2614730" y="446947"/>
                    <a:pt x="2612336" y="445455"/>
                  </a:cubicBezTo>
                  <a:lnTo>
                    <a:pt x="2619519" y="445455"/>
                  </a:lnTo>
                  <a:lnTo>
                    <a:pt x="2622477" y="445455"/>
                  </a:lnTo>
                  <a:cubicBezTo>
                    <a:pt x="2623463" y="444460"/>
                    <a:pt x="2624308" y="443565"/>
                    <a:pt x="2625294" y="442570"/>
                  </a:cubicBezTo>
                  <a:lnTo>
                    <a:pt x="2621069" y="442570"/>
                  </a:lnTo>
                  <a:cubicBezTo>
                    <a:pt x="2619097" y="441177"/>
                    <a:pt x="2617266" y="439685"/>
                    <a:pt x="2615294" y="438293"/>
                  </a:cubicBezTo>
                  <a:cubicBezTo>
                    <a:pt x="2613885" y="437298"/>
                    <a:pt x="2612336" y="436402"/>
                    <a:pt x="2610927" y="435408"/>
                  </a:cubicBezTo>
                  <a:lnTo>
                    <a:pt x="2609519" y="435408"/>
                  </a:lnTo>
                  <a:cubicBezTo>
                    <a:pt x="2608533" y="435905"/>
                    <a:pt x="2607547" y="436303"/>
                    <a:pt x="2606561" y="436800"/>
                  </a:cubicBezTo>
                  <a:cubicBezTo>
                    <a:pt x="2606138" y="435806"/>
                    <a:pt x="2605575" y="434910"/>
                    <a:pt x="2605152" y="433916"/>
                  </a:cubicBezTo>
                  <a:cubicBezTo>
                    <a:pt x="2605575" y="433418"/>
                    <a:pt x="2606138" y="433020"/>
                    <a:pt x="2606561" y="432523"/>
                  </a:cubicBezTo>
                  <a:lnTo>
                    <a:pt x="2609519" y="432523"/>
                  </a:lnTo>
                  <a:cubicBezTo>
                    <a:pt x="2609941" y="431528"/>
                    <a:pt x="2610505" y="430633"/>
                    <a:pt x="2610927" y="429638"/>
                  </a:cubicBezTo>
                  <a:cubicBezTo>
                    <a:pt x="2608533" y="428146"/>
                    <a:pt x="2606138" y="426753"/>
                    <a:pt x="2603744" y="425261"/>
                  </a:cubicBezTo>
                  <a:cubicBezTo>
                    <a:pt x="2601349" y="424266"/>
                    <a:pt x="2598955" y="423371"/>
                    <a:pt x="2596560" y="422376"/>
                  </a:cubicBezTo>
                  <a:cubicBezTo>
                    <a:pt x="2594165" y="421879"/>
                    <a:pt x="2591630" y="421481"/>
                    <a:pt x="2589236" y="420984"/>
                  </a:cubicBezTo>
                  <a:cubicBezTo>
                    <a:pt x="2586418" y="419989"/>
                    <a:pt x="2583461" y="419094"/>
                    <a:pt x="2580643" y="418099"/>
                  </a:cubicBezTo>
                  <a:cubicBezTo>
                    <a:pt x="2581066" y="416607"/>
                    <a:pt x="2581629" y="415214"/>
                    <a:pt x="2582052" y="413722"/>
                  </a:cubicBezTo>
                  <a:lnTo>
                    <a:pt x="2579235" y="413722"/>
                  </a:lnTo>
                  <a:cubicBezTo>
                    <a:pt x="2578249" y="412727"/>
                    <a:pt x="2577263" y="411832"/>
                    <a:pt x="2576277" y="410837"/>
                  </a:cubicBezTo>
                  <a:lnTo>
                    <a:pt x="2576277" y="406560"/>
                  </a:lnTo>
                  <a:lnTo>
                    <a:pt x="2576277" y="405067"/>
                  </a:lnTo>
                  <a:lnTo>
                    <a:pt x="2574868" y="405067"/>
                  </a:lnTo>
                  <a:lnTo>
                    <a:pt x="2576277" y="399298"/>
                  </a:lnTo>
                  <a:cubicBezTo>
                    <a:pt x="2575854" y="397905"/>
                    <a:pt x="2575291" y="396413"/>
                    <a:pt x="2574868" y="395020"/>
                  </a:cubicBezTo>
                  <a:cubicBezTo>
                    <a:pt x="2573882" y="394523"/>
                    <a:pt x="2573037" y="394125"/>
                    <a:pt x="2572051" y="393628"/>
                  </a:cubicBezTo>
                  <a:lnTo>
                    <a:pt x="2570502" y="393628"/>
                  </a:lnTo>
                  <a:cubicBezTo>
                    <a:pt x="2571065" y="392633"/>
                    <a:pt x="2571488" y="391738"/>
                    <a:pt x="2572051" y="390743"/>
                  </a:cubicBezTo>
                  <a:lnTo>
                    <a:pt x="2563318" y="393628"/>
                  </a:lnTo>
                  <a:cubicBezTo>
                    <a:pt x="2560924" y="392136"/>
                    <a:pt x="2558529" y="390743"/>
                    <a:pt x="2556135" y="389251"/>
                  </a:cubicBezTo>
                  <a:cubicBezTo>
                    <a:pt x="2555149" y="388256"/>
                    <a:pt x="2554304" y="387361"/>
                    <a:pt x="2553318" y="386366"/>
                  </a:cubicBezTo>
                  <a:lnTo>
                    <a:pt x="2557543" y="386366"/>
                  </a:lnTo>
                  <a:cubicBezTo>
                    <a:pt x="2556135" y="385371"/>
                    <a:pt x="2554726" y="384476"/>
                    <a:pt x="2553318" y="383481"/>
                  </a:cubicBezTo>
                  <a:cubicBezTo>
                    <a:pt x="2552332" y="384476"/>
                    <a:pt x="2551346" y="385371"/>
                    <a:pt x="2550360" y="386366"/>
                  </a:cubicBezTo>
                  <a:lnTo>
                    <a:pt x="2547543" y="386366"/>
                  </a:lnTo>
                  <a:lnTo>
                    <a:pt x="2543176" y="386366"/>
                  </a:lnTo>
                  <a:lnTo>
                    <a:pt x="2543176" y="380596"/>
                  </a:lnTo>
                  <a:lnTo>
                    <a:pt x="2535993" y="382088"/>
                  </a:lnTo>
                  <a:lnTo>
                    <a:pt x="2535993" y="380596"/>
                  </a:lnTo>
                  <a:cubicBezTo>
                    <a:pt x="2535429" y="380099"/>
                    <a:pt x="2535007" y="379701"/>
                    <a:pt x="2534443" y="379204"/>
                  </a:cubicBezTo>
                  <a:cubicBezTo>
                    <a:pt x="2532049" y="378209"/>
                    <a:pt x="2529654" y="377314"/>
                    <a:pt x="2527260" y="376319"/>
                  </a:cubicBezTo>
                  <a:lnTo>
                    <a:pt x="2518668" y="376319"/>
                  </a:lnTo>
                  <a:cubicBezTo>
                    <a:pt x="2518245" y="375324"/>
                    <a:pt x="2517682" y="374429"/>
                    <a:pt x="2517259" y="373434"/>
                  </a:cubicBezTo>
                  <a:lnTo>
                    <a:pt x="2504300" y="371942"/>
                  </a:lnTo>
                  <a:cubicBezTo>
                    <a:pt x="2499511" y="371444"/>
                    <a:pt x="2494581" y="371047"/>
                    <a:pt x="2489792" y="370549"/>
                  </a:cubicBezTo>
                  <a:lnTo>
                    <a:pt x="2479792" y="366172"/>
                  </a:lnTo>
                  <a:cubicBezTo>
                    <a:pt x="2478383" y="366670"/>
                    <a:pt x="2476834" y="367167"/>
                    <a:pt x="2475425" y="367664"/>
                  </a:cubicBezTo>
                  <a:cubicBezTo>
                    <a:pt x="2474439" y="368659"/>
                    <a:pt x="2473453" y="369554"/>
                    <a:pt x="2472467" y="370549"/>
                  </a:cubicBezTo>
                  <a:cubicBezTo>
                    <a:pt x="2472045" y="369057"/>
                    <a:pt x="2471481" y="367664"/>
                    <a:pt x="2471059" y="366172"/>
                  </a:cubicBezTo>
                  <a:cubicBezTo>
                    <a:pt x="2469650" y="365675"/>
                    <a:pt x="2468101" y="365277"/>
                    <a:pt x="2466692" y="364780"/>
                  </a:cubicBezTo>
                  <a:lnTo>
                    <a:pt x="2462467" y="364780"/>
                  </a:lnTo>
                  <a:cubicBezTo>
                    <a:pt x="2460495" y="365277"/>
                    <a:pt x="2458664" y="365675"/>
                    <a:pt x="2456692" y="366172"/>
                  </a:cubicBezTo>
                  <a:lnTo>
                    <a:pt x="2442184" y="371942"/>
                  </a:lnTo>
                  <a:cubicBezTo>
                    <a:pt x="2441198" y="370549"/>
                    <a:pt x="2440352" y="369057"/>
                    <a:pt x="2439366" y="367664"/>
                  </a:cubicBezTo>
                  <a:cubicBezTo>
                    <a:pt x="2437958" y="367167"/>
                    <a:pt x="2436409" y="366670"/>
                    <a:pt x="2435000" y="366172"/>
                  </a:cubicBezTo>
                  <a:lnTo>
                    <a:pt x="2432183" y="366172"/>
                  </a:lnTo>
                  <a:cubicBezTo>
                    <a:pt x="2431760" y="366670"/>
                    <a:pt x="2431197" y="367167"/>
                    <a:pt x="2430774" y="367664"/>
                  </a:cubicBezTo>
                  <a:cubicBezTo>
                    <a:pt x="2429788" y="368659"/>
                    <a:pt x="2428802" y="369554"/>
                    <a:pt x="2427816" y="370549"/>
                  </a:cubicBezTo>
                  <a:lnTo>
                    <a:pt x="2427816" y="371942"/>
                  </a:lnTo>
                  <a:lnTo>
                    <a:pt x="2424999" y="371942"/>
                  </a:lnTo>
                  <a:lnTo>
                    <a:pt x="2423450" y="371942"/>
                  </a:lnTo>
                  <a:lnTo>
                    <a:pt x="2420633" y="371942"/>
                  </a:lnTo>
                  <a:lnTo>
                    <a:pt x="2417675" y="371942"/>
                  </a:lnTo>
                  <a:lnTo>
                    <a:pt x="2413449" y="371942"/>
                  </a:lnTo>
                  <a:cubicBezTo>
                    <a:pt x="2412886" y="372937"/>
                    <a:pt x="2412463" y="373832"/>
                    <a:pt x="2411900" y="374827"/>
                  </a:cubicBezTo>
                  <a:cubicBezTo>
                    <a:pt x="2411477" y="375324"/>
                    <a:pt x="2410914" y="375821"/>
                    <a:pt x="2410491" y="376319"/>
                  </a:cubicBezTo>
                  <a:lnTo>
                    <a:pt x="2407674" y="376319"/>
                  </a:lnTo>
                  <a:cubicBezTo>
                    <a:pt x="2406266" y="375821"/>
                    <a:pt x="2404716" y="375324"/>
                    <a:pt x="2403308" y="374827"/>
                  </a:cubicBezTo>
                  <a:lnTo>
                    <a:pt x="2403308" y="371942"/>
                  </a:lnTo>
                  <a:cubicBezTo>
                    <a:pt x="2403730" y="370549"/>
                    <a:pt x="2404294" y="369057"/>
                    <a:pt x="2404716" y="367664"/>
                  </a:cubicBezTo>
                  <a:lnTo>
                    <a:pt x="2401899" y="367664"/>
                  </a:lnTo>
                  <a:lnTo>
                    <a:pt x="2400491" y="367664"/>
                  </a:lnTo>
                  <a:lnTo>
                    <a:pt x="2394716" y="370549"/>
                  </a:lnTo>
                  <a:cubicBezTo>
                    <a:pt x="2393730" y="371544"/>
                    <a:pt x="2392744" y="372439"/>
                    <a:pt x="2391758" y="373434"/>
                  </a:cubicBezTo>
                  <a:cubicBezTo>
                    <a:pt x="2390349" y="373931"/>
                    <a:pt x="2388800" y="374329"/>
                    <a:pt x="2387391" y="374827"/>
                  </a:cubicBezTo>
                  <a:cubicBezTo>
                    <a:pt x="2386969" y="374329"/>
                    <a:pt x="2386405" y="373931"/>
                    <a:pt x="2385983" y="373434"/>
                  </a:cubicBezTo>
                  <a:cubicBezTo>
                    <a:pt x="2383588" y="372439"/>
                    <a:pt x="2381194" y="371544"/>
                    <a:pt x="2378799" y="370549"/>
                  </a:cubicBezTo>
                  <a:cubicBezTo>
                    <a:pt x="2377391" y="369554"/>
                    <a:pt x="2375841" y="368659"/>
                    <a:pt x="2374433" y="367664"/>
                  </a:cubicBezTo>
                  <a:cubicBezTo>
                    <a:pt x="2372461" y="369057"/>
                    <a:pt x="2370630" y="370549"/>
                    <a:pt x="2368658" y="371942"/>
                  </a:cubicBezTo>
                  <a:lnTo>
                    <a:pt x="2371616" y="371942"/>
                  </a:lnTo>
                  <a:lnTo>
                    <a:pt x="2377391" y="374827"/>
                  </a:lnTo>
                  <a:cubicBezTo>
                    <a:pt x="2379785" y="376717"/>
                    <a:pt x="2382180" y="378706"/>
                    <a:pt x="2384574" y="380596"/>
                  </a:cubicBezTo>
                  <a:lnTo>
                    <a:pt x="2381757" y="380596"/>
                  </a:lnTo>
                  <a:lnTo>
                    <a:pt x="2378799" y="380596"/>
                  </a:lnTo>
                  <a:lnTo>
                    <a:pt x="2373024" y="380596"/>
                  </a:lnTo>
                  <a:lnTo>
                    <a:pt x="2358657" y="376319"/>
                  </a:lnTo>
                  <a:lnTo>
                    <a:pt x="2347107" y="376319"/>
                  </a:lnTo>
                  <a:lnTo>
                    <a:pt x="2341332" y="374827"/>
                  </a:lnTo>
                  <a:cubicBezTo>
                    <a:pt x="2340909" y="374329"/>
                    <a:pt x="2340346" y="373931"/>
                    <a:pt x="2339923" y="373434"/>
                  </a:cubicBezTo>
                  <a:cubicBezTo>
                    <a:pt x="2340346" y="372937"/>
                    <a:pt x="2340909" y="372439"/>
                    <a:pt x="2341332" y="371942"/>
                  </a:cubicBezTo>
                  <a:cubicBezTo>
                    <a:pt x="2337529" y="371444"/>
                    <a:pt x="2333585" y="371047"/>
                    <a:pt x="2329782" y="370549"/>
                  </a:cubicBezTo>
                  <a:cubicBezTo>
                    <a:pt x="2327387" y="369057"/>
                    <a:pt x="2324993" y="367664"/>
                    <a:pt x="2322598" y="366172"/>
                  </a:cubicBezTo>
                  <a:cubicBezTo>
                    <a:pt x="2320204" y="364282"/>
                    <a:pt x="2317809" y="362293"/>
                    <a:pt x="2315415" y="360403"/>
                  </a:cubicBezTo>
                  <a:cubicBezTo>
                    <a:pt x="2316401" y="359408"/>
                    <a:pt x="2317246" y="358513"/>
                    <a:pt x="2318232" y="357518"/>
                  </a:cubicBezTo>
                  <a:cubicBezTo>
                    <a:pt x="2320204" y="357020"/>
                    <a:pt x="2322035" y="356622"/>
                    <a:pt x="2324007" y="356125"/>
                  </a:cubicBezTo>
                  <a:lnTo>
                    <a:pt x="2331190" y="354633"/>
                  </a:lnTo>
                  <a:cubicBezTo>
                    <a:pt x="2332599" y="353638"/>
                    <a:pt x="2334148" y="352743"/>
                    <a:pt x="2335557" y="351748"/>
                  </a:cubicBezTo>
                  <a:cubicBezTo>
                    <a:pt x="2339360" y="352743"/>
                    <a:pt x="2343304" y="353638"/>
                    <a:pt x="2347107" y="354633"/>
                  </a:cubicBezTo>
                  <a:cubicBezTo>
                    <a:pt x="2348093" y="353638"/>
                    <a:pt x="2348938" y="352743"/>
                    <a:pt x="2349924" y="351748"/>
                  </a:cubicBezTo>
                  <a:cubicBezTo>
                    <a:pt x="2350910" y="351251"/>
                    <a:pt x="2351896" y="350853"/>
                    <a:pt x="2352882" y="350355"/>
                  </a:cubicBezTo>
                  <a:cubicBezTo>
                    <a:pt x="2351896" y="349361"/>
                    <a:pt x="2350910" y="348465"/>
                    <a:pt x="2349924" y="347471"/>
                  </a:cubicBezTo>
                  <a:cubicBezTo>
                    <a:pt x="2346543" y="347968"/>
                    <a:pt x="2343304" y="348366"/>
                    <a:pt x="2339923" y="348863"/>
                  </a:cubicBezTo>
                  <a:lnTo>
                    <a:pt x="2329782" y="348863"/>
                  </a:lnTo>
                  <a:cubicBezTo>
                    <a:pt x="2325979" y="348366"/>
                    <a:pt x="2322035" y="347968"/>
                    <a:pt x="2318232" y="347471"/>
                  </a:cubicBezTo>
                  <a:cubicBezTo>
                    <a:pt x="2314429" y="346476"/>
                    <a:pt x="2310485" y="345581"/>
                    <a:pt x="2306682" y="344586"/>
                  </a:cubicBezTo>
                  <a:lnTo>
                    <a:pt x="2306682" y="340209"/>
                  </a:lnTo>
                  <a:cubicBezTo>
                    <a:pt x="2307668" y="338816"/>
                    <a:pt x="2308654" y="337324"/>
                    <a:pt x="2309640" y="335931"/>
                  </a:cubicBezTo>
                  <a:lnTo>
                    <a:pt x="2313865" y="334439"/>
                  </a:lnTo>
                  <a:lnTo>
                    <a:pt x="2316823" y="334439"/>
                  </a:lnTo>
                  <a:cubicBezTo>
                    <a:pt x="2314851" y="333942"/>
                    <a:pt x="2313020" y="333544"/>
                    <a:pt x="2311048" y="333047"/>
                  </a:cubicBezTo>
                  <a:cubicBezTo>
                    <a:pt x="2310062" y="333544"/>
                    <a:pt x="2309217" y="333942"/>
                    <a:pt x="2308231" y="334439"/>
                  </a:cubicBezTo>
                  <a:cubicBezTo>
                    <a:pt x="2306259" y="336329"/>
                    <a:pt x="2304428" y="338319"/>
                    <a:pt x="2302456" y="340209"/>
                  </a:cubicBezTo>
                  <a:lnTo>
                    <a:pt x="2299498" y="341701"/>
                  </a:lnTo>
                  <a:cubicBezTo>
                    <a:pt x="2298090" y="342198"/>
                    <a:pt x="2296540" y="342596"/>
                    <a:pt x="2295132" y="343094"/>
                  </a:cubicBezTo>
                  <a:lnTo>
                    <a:pt x="2290906" y="343094"/>
                  </a:lnTo>
                  <a:cubicBezTo>
                    <a:pt x="2288934" y="341204"/>
                    <a:pt x="2287103" y="339214"/>
                    <a:pt x="2285131" y="337324"/>
                  </a:cubicBezTo>
                  <a:cubicBezTo>
                    <a:pt x="2287103" y="336827"/>
                    <a:pt x="2288934" y="336429"/>
                    <a:pt x="2290906" y="335931"/>
                  </a:cubicBezTo>
                  <a:lnTo>
                    <a:pt x="2285131" y="335931"/>
                  </a:lnTo>
                  <a:lnTo>
                    <a:pt x="2279356" y="335931"/>
                  </a:lnTo>
                  <a:cubicBezTo>
                    <a:pt x="2278933" y="334439"/>
                    <a:pt x="2278370" y="333047"/>
                    <a:pt x="2277947" y="331554"/>
                  </a:cubicBezTo>
                  <a:cubicBezTo>
                    <a:pt x="2278370" y="330560"/>
                    <a:pt x="2278933" y="329664"/>
                    <a:pt x="2279356" y="328670"/>
                  </a:cubicBezTo>
                  <a:cubicBezTo>
                    <a:pt x="2280764" y="328172"/>
                    <a:pt x="2282314" y="327774"/>
                    <a:pt x="2283722" y="327277"/>
                  </a:cubicBezTo>
                  <a:lnTo>
                    <a:pt x="2287948" y="325785"/>
                  </a:lnTo>
                  <a:lnTo>
                    <a:pt x="2306682" y="324392"/>
                  </a:lnTo>
                  <a:lnTo>
                    <a:pt x="2326965" y="324392"/>
                  </a:lnTo>
                  <a:lnTo>
                    <a:pt x="2344246" y="325509"/>
                  </a:lnTo>
                  <a:cubicBezTo>
                    <a:pt x="2344736" y="325590"/>
                    <a:pt x="2345220" y="325685"/>
                    <a:pt x="2345698" y="325785"/>
                  </a:cubicBezTo>
                  <a:lnTo>
                    <a:pt x="2346683" y="325666"/>
                  </a:lnTo>
                  <a:lnTo>
                    <a:pt x="2371616" y="327277"/>
                  </a:lnTo>
                  <a:lnTo>
                    <a:pt x="2385983" y="325785"/>
                  </a:lnTo>
                  <a:lnTo>
                    <a:pt x="2391758" y="325785"/>
                  </a:lnTo>
                  <a:cubicBezTo>
                    <a:pt x="2392744" y="325287"/>
                    <a:pt x="2393730" y="324890"/>
                    <a:pt x="2394716" y="324392"/>
                  </a:cubicBezTo>
                  <a:cubicBezTo>
                    <a:pt x="2391758" y="324890"/>
                    <a:pt x="2388941" y="325287"/>
                    <a:pt x="2385983" y="325785"/>
                  </a:cubicBezTo>
                  <a:lnTo>
                    <a:pt x="2377391" y="325785"/>
                  </a:lnTo>
                  <a:cubicBezTo>
                    <a:pt x="2373587" y="325287"/>
                    <a:pt x="2369644" y="324890"/>
                    <a:pt x="2365840" y="324392"/>
                  </a:cubicBezTo>
                  <a:lnTo>
                    <a:pt x="2357248" y="324392"/>
                  </a:lnTo>
                  <a:cubicBezTo>
                    <a:pt x="2353772" y="324847"/>
                    <a:pt x="2350178" y="325218"/>
                    <a:pt x="2346683" y="325666"/>
                  </a:cubicBezTo>
                  <a:lnTo>
                    <a:pt x="2344246" y="325509"/>
                  </a:lnTo>
                  <a:lnTo>
                    <a:pt x="2338374" y="324392"/>
                  </a:lnTo>
                  <a:cubicBezTo>
                    <a:pt x="2335557" y="322900"/>
                    <a:pt x="2332599" y="321507"/>
                    <a:pt x="2329782" y="320015"/>
                  </a:cubicBezTo>
                  <a:lnTo>
                    <a:pt x="2345698" y="317130"/>
                  </a:lnTo>
                  <a:lnTo>
                    <a:pt x="2362883" y="315738"/>
                  </a:lnTo>
                  <a:cubicBezTo>
                    <a:pt x="2365277" y="316235"/>
                    <a:pt x="2367812" y="316633"/>
                    <a:pt x="2370207" y="317130"/>
                  </a:cubicBezTo>
                  <a:lnTo>
                    <a:pt x="2377391" y="318623"/>
                  </a:lnTo>
                  <a:cubicBezTo>
                    <a:pt x="2380208" y="319120"/>
                    <a:pt x="2383166" y="319518"/>
                    <a:pt x="2385983" y="320015"/>
                  </a:cubicBezTo>
                  <a:lnTo>
                    <a:pt x="2388941" y="320015"/>
                  </a:lnTo>
                  <a:lnTo>
                    <a:pt x="2385983" y="317130"/>
                  </a:lnTo>
                  <a:lnTo>
                    <a:pt x="2385983" y="315738"/>
                  </a:lnTo>
                  <a:lnTo>
                    <a:pt x="2385983" y="312853"/>
                  </a:lnTo>
                  <a:lnTo>
                    <a:pt x="2393166" y="312853"/>
                  </a:lnTo>
                  <a:lnTo>
                    <a:pt x="2396124" y="312853"/>
                  </a:lnTo>
                  <a:cubicBezTo>
                    <a:pt x="2396547" y="312356"/>
                    <a:pt x="2397110" y="311858"/>
                    <a:pt x="2397533" y="311361"/>
                  </a:cubicBezTo>
                  <a:cubicBezTo>
                    <a:pt x="2395561" y="308476"/>
                    <a:pt x="2393730" y="305591"/>
                    <a:pt x="2391758" y="302706"/>
                  </a:cubicBezTo>
                  <a:cubicBezTo>
                    <a:pt x="2389363" y="302209"/>
                    <a:pt x="2386969" y="301811"/>
                    <a:pt x="2384574" y="301314"/>
                  </a:cubicBezTo>
                  <a:cubicBezTo>
                    <a:pt x="2382602" y="301811"/>
                    <a:pt x="2380771" y="302209"/>
                    <a:pt x="2378799" y="302706"/>
                  </a:cubicBezTo>
                  <a:lnTo>
                    <a:pt x="2373024" y="304198"/>
                  </a:lnTo>
                  <a:cubicBezTo>
                    <a:pt x="2369644" y="306089"/>
                    <a:pt x="2366263" y="308078"/>
                    <a:pt x="2362883" y="309968"/>
                  </a:cubicBezTo>
                  <a:lnTo>
                    <a:pt x="2357248" y="309968"/>
                  </a:lnTo>
                  <a:lnTo>
                    <a:pt x="2349924" y="309968"/>
                  </a:lnTo>
                  <a:cubicBezTo>
                    <a:pt x="2347107" y="308476"/>
                    <a:pt x="2344149" y="307083"/>
                    <a:pt x="2341332" y="305591"/>
                  </a:cubicBezTo>
                  <a:cubicBezTo>
                    <a:pt x="2340346" y="305094"/>
                    <a:pt x="2339360" y="304696"/>
                    <a:pt x="2338374" y="304198"/>
                  </a:cubicBezTo>
                  <a:lnTo>
                    <a:pt x="2335557" y="304198"/>
                  </a:lnTo>
                  <a:lnTo>
                    <a:pt x="2335557" y="305591"/>
                  </a:lnTo>
                  <a:lnTo>
                    <a:pt x="2335557" y="309968"/>
                  </a:lnTo>
                  <a:cubicBezTo>
                    <a:pt x="2334571" y="310465"/>
                    <a:pt x="2333726" y="310863"/>
                    <a:pt x="2332740" y="311361"/>
                  </a:cubicBezTo>
                  <a:lnTo>
                    <a:pt x="2318232" y="311361"/>
                  </a:lnTo>
                  <a:cubicBezTo>
                    <a:pt x="2315415" y="310863"/>
                    <a:pt x="2312457" y="310465"/>
                    <a:pt x="2309640" y="309968"/>
                  </a:cubicBezTo>
                  <a:lnTo>
                    <a:pt x="2300907" y="305591"/>
                  </a:lnTo>
                  <a:cubicBezTo>
                    <a:pt x="2303865" y="305094"/>
                    <a:pt x="2306682" y="304696"/>
                    <a:pt x="2309640" y="304198"/>
                  </a:cubicBezTo>
                  <a:lnTo>
                    <a:pt x="2313865" y="302706"/>
                  </a:lnTo>
                  <a:lnTo>
                    <a:pt x="2306682" y="304198"/>
                  </a:lnTo>
                  <a:lnTo>
                    <a:pt x="2299498" y="302706"/>
                  </a:lnTo>
                  <a:cubicBezTo>
                    <a:pt x="2297104" y="302209"/>
                    <a:pt x="2294709" y="301811"/>
                    <a:pt x="2292314" y="301314"/>
                  </a:cubicBezTo>
                  <a:lnTo>
                    <a:pt x="2300907" y="297036"/>
                  </a:lnTo>
                  <a:lnTo>
                    <a:pt x="2306682" y="294151"/>
                  </a:lnTo>
                  <a:lnTo>
                    <a:pt x="2299498" y="294151"/>
                  </a:lnTo>
                  <a:cubicBezTo>
                    <a:pt x="2297104" y="295146"/>
                    <a:pt x="2294709" y="296041"/>
                    <a:pt x="2292314" y="297036"/>
                  </a:cubicBezTo>
                  <a:cubicBezTo>
                    <a:pt x="2289497" y="297534"/>
                    <a:pt x="2286539" y="297931"/>
                    <a:pt x="2283722" y="298429"/>
                  </a:cubicBezTo>
                  <a:cubicBezTo>
                    <a:pt x="2280342" y="297931"/>
                    <a:pt x="2276961" y="297534"/>
                    <a:pt x="2273581" y="297036"/>
                  </a:cubicBezTo>
                  <a:cubicBezTo>
                    <a:pt x="2274989" y="295544"/>
                    <a:pt x="2276539" y="294151"/>
                    <a:pt x="2277947" y="292659"/>
                  </a:cubicBezTo>
                  <a:lnTo>
                    <a:pt x="2269214" y="294151"/>
                  </a:lnTo>
                  <a:cubicBezTo>
                    <a:pt x="2266397" y="292659"/>
                    <a:pt x="2263439" y="291267"/>
                    <a:pt x="2260622" y="289774"/>
                  </a:cubicBezTo>
                  <a:lnTo>
                    <a:pt x="2247664" y="282612"/>
                  </a:lnTo>
                  <a:lnTo>
                    <a:pt x="2241889" y="281120"/>
                  </a:lnTo>
                  <a:cubicBezTo>
                    <a:pt x="2240480" y="280125"/>
                    <a:pt x="2238931" y="279230"/>
                    <a:pt x="2237522" y="278235"/>
                  </a:cubicBezTo>
                  <a:lnTo>
                    <a:pt x="2240339" y="278235"/>
                  </a:lnTo>
                  <a:cubicBezTo>
                    <a:pt x="2242311" y="277738"/>
                    <a:pt x="2244142" y="277340"/>
                    <a:pt x="2246114" y="276842"/>
                  </a:cubicBezTo>
                  <a:cubicBezTo>
                    <a:pt x="2246678" y="275848"/>
                    <a:pt x="2247100" y="274952"/>
                    <a:pt x="2247664" y="273958"/>
                  </a:cubicBezTo>
                  <a:lnTo>
                    <a:pt x="2247664" y="272466"/>
                  </a:lnTo>
                  <a:cubicBezTo>
                    <a:pt x="2247100" y="271968"/>
                    <a:pt x="2246678" y="271570"/>
                    <a:pt x="2246114" y="271073"/>
                  </a:cubicBezTo>
                  <a:lnTo>
                    <a:pt x="2241889" y="271073"/>
                  </a:lnTo>
                  <a:lnTo>
                    <a:pt x="2246114" y="269581"/>
                  </a:lnTo>
                  <a:cubicBezTo>
                    <a:pt x="2246678" y="268188"/>
                    <a:pt x="2247100" y="266696"/>
                    <a:pt x="2247664" y="265303"/>
                  </a:cubicBezTo>
                  <a:cubicBezTo>
                    <a:pt x="2248086" y="264806"/>
                    <a:pt x="2248650" y="264308"/>
                    <a:pt x="2249072" y="263811"/>
                  </a:cubicBezTo>
                  <a:cubicBezTo>
                    <a:pt x="2250058" y="263314"/>
                    <a:pt x="2250903" y="262916"/>
                    <a:pt x="2251889" y="262418"/>
                  </a:cubicBezTo>
                  <a:lnTo>
                    <a:pt x="2257664" y="259534"/>
                  </a:lnTo>
                  <a:lnTo>
                    <a:pt x="2264848" y="259534"/>
                  </a:lnTo>
                  <a:lnTo>
                    <a:pt x="2270623" y="258041"/>
                  </a:lnTo>
                  <a:lnTo>
                    <a:pt x="2277947" y="258041"/>
                  </a:lnTo>
                  <a:lnTo>
                    <a:pt x="2287948" y="258041"/>
                  </a:lnTo>
                  <a:cubicBezTo>
                    <a:pt x="2288934" y="257544"/>
                    <a:pt x="2289920" y="257146"/>
                    <a:pt x="2290906" y="256649"/>
                  </a:cubicBezTo>
                  <a:cubicBezTo>
                    <a:pt x="2291329" y="256151"/>
                    <a:pt x="2291892" y="255654"/>
                    <a:pt x="2292314" y="255157"/>
                  </a:cubicBezTo>
                  <a:cubicBezTo>
                    <a:pt x="2292737" y="254659"/>
                    <a:pt x="2293300" y="254261"/>
                    <a:pt x="2293723" y="253764"/>
                  </a:cubicBezTo>
                  <a:cubicBezTo>
                    <a:pt x="2294146" y="252769"/>
                    <a:pt x="2294709" y="251874"/>
                    <a:pt x="2295132" y="250879"/>
                  </a:cubicBezTo>
                  <a:lnTo>
                    <a:pt x="2309640" y="249387"/>
                  </a:lnTo>
                  <a:cubicBezTo>
                    <a:pt x="2312034" y="248890"/>
                    <a:pt x="2314429" y="248492"/>
                    <a:pt x="2316823" y="247994"/>
                  </a:cubicBezTo>
                  <a:lnTo>
                    <a:pt x="2325415" y="246502"/>
                  </a:lnTo>
                  <a:lnTo>
                    <a:pt x="2331190" y="243617"/>
                  </a:lnTo>
                  <a:lnTo>
                    <a:pt x="2332740" y="243617"/>
                  </a:lnTo>
                  <a:cubicBezTo>
                    <a:pt x="2330768" y="243120"/>
                    <a:pt x="2328937" y="242722"/>
                    <a:pt x="2326965" y="242225"/>
                  </a:cubicBezTo>
                  <a:lnTo>
                    <a:pt x="2332740" y="239340"/>
                  </a:lnTo>
                  <a:cubicBezTo>
                    <a:pt x="2335134" y="238345"/>
                    <a:pt x="2337529" y="237450"/>
                    <a:pt x="2339923" y="236455"/>
                  </a:cubicBezTo>
                  <a:lnTo>
                    <a:pt x="2355699" y="234963"/>
                  </a:lnTo>
                  <a:cubicBezTo>
                    <a:pt x="2359079" y="233968"/>
                    <a:pt x="2362460" y="233073"/>
                    <a:pt x="2365840" y="232078"/>
                  </a:cubicBezTo>
                  <a:lnTo>
                    <a:pt x="2371616" y="232078"/>
                  </a:lnTo>
                  <a:lnTo>
                    <a:pt x="2377391" y="232078"/>
                  </a:lnTo>
                  <a:lnTo>
                    <a:pt x="2388941" y="232078"/>
                  </a:lnTo>
                  <a:cubicBezTo>
                    <a:pt x="2391758" y="231581"/>
                    <a:pt x="2394716" y="231183"/>
                    <a:pt x="2397533" y="230685"/>
                  </a:cubicBezTo>
                  <a:cubicBezTo>
                    <a:pt x="2402885" y="228298"/>
                    <a:pt x="2408097" y="225811"/>
                    <a:pt x="2413449" y="223424"/>
                  </a:cubicBezTo>
                  <a:cubicBezTo>
                    <a:pt x="2415844" y="222031"/>
                    <a:pt x="2418238" y="220539"/>
                    <a:pt x="2420633" y="219146"/>
                  </a:cubicBezTo>
                  <a:cubicBezTo>
                    <a:pt x="2422041" y="218151"/>
                    <a:pt x="2423591" y="217256"/>
                    <a:pt x="2424999" y="216261"/>
                  </a:cubicBezTo>
                  <a:lnTo>
                    <a:pt x="2424999" y="211884"/>
                  </a:lnTo>
                  <a:lnTo>
                    <a:pt x="2424999" y="207607"/>
                  </a:lnTo>
                  <a:cubicBezTo>
                    <a:pt x="2424436" y="206115"/>
                    <a:pt x="2424013" y="204722"/>
                    <a:pt x="2423450" y="203230"/>
                  </a:cubicBezTo>
                  <a:cubicBezTo>
                    <a:pt x="2422464" y="201340"/>
                    <a:pt x="2421619" y="199450"/>
                    <a:pt x="2420633" y="197560"/>
                  </a:cubicBezTo>
                  <a:lnTo>
                    <a:pt x="2420633" y="193183"/>
                  </a:lnTo>
                  <a:cubicBezTo>
                    <a:pt x="2421619" y="191790"/>
                    <a:pt x="2422464" y="190298"/>
                    <a:pt x="2423450" y="188905"/>
                  </a:cubicBezTo>
                  <a:cubicBezTo>
                    <a:pt x="2424013" y="187911"/>
                    <a:pt x="2424436" y="187015"/>
                    <a:pt x="2424999" y="186021"/>
                  </a:cubicBezTo>
                  <a:cubicBezTo>
                    <a:pt x="2425985" y="185523"/>
                    <a:pt x="2426830" y="185026"/>
                    <a:pt x="2427816" y="184528"/>
                  </a:cubicBezTo>
                  <a:cubicBezTo>
                    <a:pt x="2429225" y="183534"/>
                    <a:pt x="2430774" y="182638"/>
                    <a:pt x="2432183" y="181644"/>
                  </a:cubicBezTo>
                  <a:cubicBezTo>
                    <a:pt x="2434577" y="181146"/>
                    <a:pt x="2436972" y="180748"/>
                    <a:pt x="2439366" y="180251"/>
                  </a:cubicBezTo>
                  <a:lnTo>
                    <a:pt x="2436409" y="180251"/>
                  </a:lnTo>
                  <a:cubicBezTo>
                    <a:pt x="2433028" y="180748"/>
                    <a:pt x="2429788" y="181146"/>
                    <a:pt x="2426408" y="181644"/>
                  </a:cubicBezTo>
                  <a:cubicBezTo>
                    <a:pt x="2423027" y="183136"/>
                    <a:pt x="2419647" y="184528"/>
                    <a:pt x="2416266" y="186021"/>
                  </a:cubicBezTo>
                  <a:lnTo>
                    <a:pt x="2404716" y="186021"/>
                  </a:lnTo>
                  <a:lnTo>
                    <a:pt x="2394716" y="184528"/>
                  </a:lnTo>
                  <a:lnTo>
                    <a:pt x="2391758" y="184528"/>
                  </a:lnTo>
                  <a:lnTo>
                    <a:pt x="2385983" y="184528"/>
                  </a:lnTo>
                  <a:lnTo>
                    <a:pt x="2380208" y="184528"/>
                  </a:lnTo>
                  <a:lnTo>
                    <a:pt x="2374433" y="181644"/>
                  </a:lnTo>
                  <a:cubicBezTo>
                    <a:pt x="2373447" y="181146"/>
                    <a:pt x="2372602" y="180748"/>
                    <a:pt x="2371616" y="180251"/>
                  </a:cubicBezTo>
                  <a:lnTo>
                    <a:pt x="2365840" y="178759"/>
                  </a:lnTo>
                  <a:lnTo>
                    <a:pt x="2365840" y="175874"/>
                  </a:lnTo>
                  <a:lnTo>
                    <a:pt x="2365840" y="171597"/>
                  </a:lnTo>
                  <a:cubicBezTo>
                    <a:pt x="2366826" y="169707"/>
                    <a:pt x="2367672" y="167717"/>
                    <a:pt x="2368658" y="165827"/>
                  </a:cubicBezTo>
                  <a:cubicBezTo>
                    <a:pt x="2370066" y="165330"/>
                    <a:pt x="2371616" y="164832"/>
                    <a:pt x="2373024" y="164335"/>
                  </a:cubicBezTo>
                  <a:cubicBezTo>
                    <a:pt x="2374996" y="163837"/>
                    <a:pt x="2376827" y="163439"/>
                    <a:pt x="2378799" y="162942"/>
                  </a:cubicBezTo>
                  <a:lnTo>
                    <a:pt x="2407674" y="152796"/>
                  </a:lnTo>
                  <a:lnTo>
                    <a:pt x="2416266" y="148518"/>
                  </a:lnTo>
                  <a:cubicBezTo>
                    <a:pt x="2418661" y="146628"/>
                    <a:pt x="2421055" y="144638"/>
                    <a:pt x="2423450" y="142748"/>
                  </a:cubicBezTo>
                  <a:cubicBezTo>
                    <a:pt x="2425844" y="141754"/>
                    <a:pt x="2428380" y="140858"/>
                    <a:pt x="2430774" y="139864"/>
                  </a:cubicBezTo>
                  <a:cubicBezTo>
                    <a:pt x="2433591" y="138869"/>
                    <a:pt x="2436549" y="137974"/>
                    <a:pt x="2439366" y="136979"/>
                  </a:cubicBezTo>
                  <a:cubicBezTo>
                    <a:pt x="2441761" y="135089"/>
                    <a:pt x="2444156" y="133099"/>
                    <a:pt x="2446550" y="131209"/>
                  </a:cubicBezTo>
                  <a:lnTo>
                    <a:pt x="2450917" y="131209"/>
                  </a:lnTo>
                  <a:cubicBezTo>
                    <a:pt x="2452889" y="131707"/>
                    <a:pt x="2454720" y="132104"/>
                    <a:pt x="2456692" y="132602"/>
                  </a:cubicBezTo>
                  <a:cubicBezTo>
                    <a:pt x="2459509" y="135487"/>
                    <a:pt x="2462467" y="138371"/>
                    <a:pt x="2465284" y="141256"/>
                  </a:cubicBezTo>
                  <a:cubicBezTo>
                    <a:pt x="2468242" y="144141"/>
                    <a:pt x="2471059" y="147026"/>
                    <a:pt x="2474017" y="149911"/>
                  </a:cubicBezTo>
                  <a:lnTo>
                    <a:pt x="2465284" y="139864"/>
                  </a:lnTo>
                  <a:cubicBezTo>
                    <a:pt x="2464298" y="137974"/>
                    <a:pt x="2463453" y="135984"/>
                    <a:pt x="2462467" y="134094"/>
                  </a:cubicBezTo>
                  <a:cubicBezTo>
                    <a:pt x="2461481" y="133099"/>
                    <a:pt x="2460495" y="132204"/>
                    <a:pt x="2459509" y="131209"/>
                  </a:cubicBezTo>
                  <a:cubicBezTo>
                    <a:pt x="2460917" y="129717"/>
                    <a:pt x="2462467" y="128324"/>
                    <a:pt x="2463875" y="126832"/>
                  </a:cubicBezTo>
                  <a:cubicBezTo>
                    <a:pt x="2464861" y="126335"/>
                    <a:pt x="2465706" y="125937"/>
                    <a:pt x="2466692" y="125440"/>
                  </a:cubicBezTo>
                  <a:cubicBezTo>
                    <a:pt x="2470495" y="125937"/>
                    <a:pt x="2474439" y="126335"/>
                    <a:pt x="2478242" y="126832"/>
                  </a:cubicBezTo>
                  <a:lnTo>
                    <a:pt x="2498525" y="132602"/>
                  </a:lnTo>
                  <a:lnTo>
                    <a:pt x="2508526" y="132602"/>
                  </a:lnTo>
                  <a:cubicBezTo>
                    <a:pt x="2509512" y="132104"/>
                    <a:pt x="2510498" y="131707"/>
                    <a:pt x="2511484" y="131209"/>
                  </a:cubicBezTo>
                  <a:cubicBezTo>
                    <a:pt x="2512470" y="130712"/>
                    <a:pt x="2513315" y="130214"/>
                    <a:pt x="2514301" y="129717"/>
                  </a:cubicBezTo>
                  <a:cubicBezTo>
                    <a:pt x="2512892" y="127330"/>
                    <a:pt x="2511343" y="124942"/>
                    <a:pt x="2509935" y="122555"/>
                  </a:cubicBezTo>
                  <a:lnTo>
                    <a:pt x="2509935" y="118178"/>
                  </a:lnTo>
                  <a:cubicBezTo>
                    <a:pt x="2510921" y="117680"/>
                    <a:pt x="2511907" y="117282"/>
                    <a:pt x="2512892" y="116785"/>
                  </a:cubicBezTo>
                  <a:cubicBezTo>
                    <a:pt x="2514301" y="116288"/>
                    <a:pt x="2515850" y="115790"/>
                    <a:pt x="2517259" y="115293"/>
                  </a:cubicBezTo>
                  <a:cubicBezTo>
                    <a:pt x="2517682" y="114796"/>
                    <a:pt x="2518245" y="114398"/>
                    <a:pt x="2518668" y="113900"/>
                  </a:cubicBezTo>
                  <a:lnTo>
                    <a:pt x="2512892" y="111015"/>
                  </a:lnTo>
                  <a:cubicBezTo>
                    <a:pt x="2511907" y="110021"/>
                    <a:pt x="2510921" y="109125"/>
                    <a:pt x="2509935" y="108131"/>
                  </a:cubicBezTo>
                  <a:cubicBezTo>
                    <a:pt x="2509512" y="106639"/>
                    <a:pt x="2508949" y="105246"/>
                    <a:pt x="2508526" y="103754"/>
                  </a:cubicBezTo>
                  <a:lnTo>
                    <a:pt x="2508526" y="100869"/>
                  </a:lnTo>
                  <a:lnTo>
                    <a:pt x="2511484" y="93707"/>
                  </a:lnTo>
                  <a:cubicBezTo>
                    <a:pt x="2512470" y="92712"/>
                    <a:pt x="2513315" y="91817"/>
                    <a:pt x="2514301" y="90822"/>
                  </a:cubicBezTo>
                  <a:lnTo>
                    <a:pt x="2524443" y="90822"/>
                  </a:lnTo>
                  <a:lnTo>
                    <a:pt x="2530218" y="90822"/>
                  </a:lnTo>
                  <a:lnTo>
                    <a:pt x="2547543" y="92314"/>
                  </a:lnTo>
                  <a:lnTo>
                    <a:pt x="2556135" y="92314"/>
                  </a:lnTo>
                  <a:cubicBezTo>
                    <a:pt x="2557121" y="92811"/>
                    <a:pt x="2557966" y="93209"/>
                    <a:pt x="2558952" y="93707"/>
                  </a:cubicBezTo>
                  <a:lnTo>
                    <a:pt x="2564727" y="98084"/>
                  </a:lnTo>
                  <a:cubicBezTo>
                    <a:pt x="2567121" y="99974"/>
                    <a:pt x="2569657" y="101864"/>
                    <a:pt x="2572051" y="103754"/>
                  </a:cubicBezTo>
                  <a:cubicBezTo>
                    <a:pt x="2574446" y="105246"/>
                    <a:pt x="2576840" y="106639"/>
                    <a:pt x="2579235" y="108131"/>
                  </a:cubicBezTo>
                  <a:cubicBezTo>
                    <a:pt x="2582052" y="108628"/>
                    <a:pt x="2585010" y="109026"/>
                    <a:pt x="2587827" y="109523"/>
                  </a:cubicBezTo>
                  <a:lnTo>
                    <a:pt x="2596560" y="113900"/>
                  </a:lnTo>
                  <a:lnTo>
                    <a:pt x="2606561" y="116785"/>
                  </a:lnTo>
                  <a:cubicBezTo>
                    <a:pt x="2609519" y="117282"/>
                    <a:pt x="2612336" y="117680"/>
                    <a:pt x="2615294" y="118178"/>
                  </a:cubicBezTo>
                  <a:lnTo>
                    <a:pt x="2592194" y="108131"/>
                  </a:lnTo>
                  <a:lnTo>
                    <a:pt x="2586418" y="106639"/>
                  </a:lnTo>
                  <a:cubicBezTo>
                    <a:pt x="2585010" y="105644"/>
                    <a:pt x="2583461" y="104748"/>
                    <a:pt x="2582052" y="103754"/>
                  </a:cubicBezTo>
                  <a:cubicBezTo>
                    <a:pt x="2581066" y="103256"/>
                    <a:pt x="2580221" y="102858"/>
                    <a:pt x="2579235" y="102361"/>
                  </a:cubicBezTo>
                  <a:lnTo>
                    <a:pt x="2572051" y="95199"/>
                  </a:lnTo>
                  <a:lnTo>
                    <a:pt x="2563318" y="90822"/>
                  </a:lnTo>
                  <a:cubicBezTo>
                    <a:pt x="2560924" y="89827"/>
                    <a:pt x="2558529" y="88932"/>
                    <a:pt x="2556135" y="87937"/>
                  </a:cubicBezTo>
                  <a:cubicBezTo>
                    <a:pt x="2554163" y="87440"/>
                    <a:pt x="2552332" y="87042"/>
                    <a:pt x="2550360" y="86544"/>
                  </a:cubicBezTo>
                  <a:cubicBezTo>
                    <a:pt x="2554726" y="84654"/>
                    <a:pt x="2558952" y="82665"/>
                    <a:pt x="2563318" y="80775"/>
                  </a:cubicBezTo>
                  <a:lnTo>
                    <a:pt x="2576277" y="79283"/>
                  </a:lnTo>
                  <a:lnTo>
                    <a:pt x="2605152" y="76398"/>
                  </a:lnTo>
                  <a:lnTo>
                    <a:pt x="2615294" y="76398"/>
                  </a:lnTo>
                  <a:lnTo>
                    <a:pt x="2626844" y="76398"/>
                  </a:lnTo>
                  <a:cubicBezTo>
                    <a:pt x="2630647" y="75005"/>
                    <a:pt x="2634450" y="73513"/>
                    <a:pt x="2638253" y="72120"/>
                  </a:cubicBezTo>
                  <a:lnTo>
                    <a:pt x="2641211" y="72120"/>
                  </a:lnTo>
                  <a:lnTo>
                    <a:pt x="2648394" y="70628"/>
                  </a:lnTo>
                  <a:lnTo>
                    <a:pt x="2661353" y="69235"/>
                  </a:lnTo>
                  <a:lnTo>
                    <a:pt x="2668537" y="69235"/>
                  </a:lnTo>
                  <a:cubicBezTo>
                    <a:pt x="2670509" y="69733"/>
                    <a:pt x="2672340" y="70131"/>
                    <a:pt x="2674312" y="70628"/>
                  </a:cubicBezTo>
                  <a:cubicBezTo>
                    <a:pt x="2676284" y="72518"/>
                    <a:pt x="2678115" y="74508"/>
                    <a:pt x="2680087" y="76398"/>
                  </a:cubicBezTo>
                  <a:cubicBezTo>
                    <a:pt x="2681073" y="78785"/>
                    <a:pt x="2682059" y="81272"/>
                    <a:pt x="2683045" y="83660"/>
                  </a:cubicBezTo>
                  <a:cubicBezTo>
                    <a:pt x="2683467" y="86544"/>
                    <a:pt x="2684031" y="89429"/>
                    <a:pt x="2684453" y="92314"/>
                  </a:cubicBezTo>
                  <a:cubicBezTo>
                    <a:pt x="2684031" y="94204"/>
                    <a:pt x="2683467" y="96194"/>
                    <a:pt x="2683045" y="98084"/>
                  </a:cubicBezTo>
                  <a:cubicBezTo>
                    <a:pt x="2682622" y="99476"/>
                    <a:pt x="2682059" y="100968"/>
                    <a:pt x="2681636" y="102361"/>
                  </a:cubicBezTo>
                  <a:lnTo>
                    <a:pt x="2681636" y="109523"/>
                  </a:lnTo>
                  <a:lnTo>
                    <a:pt x="2683045" y="109523"/>
                  </a:lnTo>
                  <a:lnTo>
                    <a:pt x="2684453" y="109523"/>
                  </a:lnTo>
                  <a:cubicBezTo>
                    <a:pt x="2685862" y="108529"/>
                    <a:pt x="2687411" y="107633"/>
                    <a:pt x="2688820" y="106639"/>
                  </a:cubicBezTo>
                  <a:cubicBezTo>
                    <a:pt x="2689806" y="104748"/>
                    <a:pt x="2690651" y="102759"/>
                    <a:pt x="2691637" y="100869"/>
                  </a:cubicBezTo>
                  <a:lnTo>
                    <a:pt x="2696003" y="98084"/>
                  </a:lnTo>
                  <a:cubicBezTo>
                    <a:pt x="2696426" y="97089"/>
                    <a:pt x="2696989" y="96194"/>
                    <a:pt x="2697412" y="95199"/>
                  </a:cubicBezTo>
                  <a:cubicBezTo>
                    <a:pt x="2697834" y="94204"/>
                    <a:pt x="2698398" y="93309"/>
                    <a:pt x="2698820" y="92314"/>
                  </a:cubicBezTo>
                  <a:lnTo>
                    <a:pt x="2698820" y="87937"/>
                  </a:lnTo>
                  <a:cubicBezTo>
                    <a:pt x="2699384" y="86942"/>
                    <a:pt x="2699806" y="86047"/>
                    <a:pt x="2700370" y="85052"/>
                  </a:cubicBezTo>
                  <a:lnTo>
                    <a:pt x="2703187" y="85052"/>
                  </a:lnTo>
                  <a:lnTo>
                    <a:pt x="2706145" y="85052"/>
                  </a:lnTo>
                  <a:lnTo>
                    <a:pt x="2713328" y="86544"/>
                  </a:lnTo>
                  <a:lnTo>
                    <a:pt x="2729104" y="92314"/>
                  </a:lnTo>
                  <a:lnTo>
                    <a:pt x="2746429" y="95199"/>
                  </a:lnTo>
                  <a:lnTo>
                    <a:pt x="2760796" y="103754"/>
                  </a:lnTo>
                  <a:cubicBezTo>
                    <a:pt x="2763191" y="104748"/>
                    <a:pt x="2765726" y="105644"/>
                    <a:pt x="2768121" y="106639"/>
                  </a:cubicBezTo>
                  <a:lnTo>
                    <a:pt x="2770938" y="106639"/>
                  </a:lnTo>
                  <a:cubicBezTo>
                    <a:pt x="2772346" y="105644"/>
                    <a:pt x="2773896" y="104748"/>
                    <a:pt x="2775304" y="103754"/>
                  </a:cubicBezTo>
                  <a:lnTo>
                    <a:pt x="2766571" y="100869"/>
                  </a:lnTo>
                  <a:cubicBezTo>
                    <a:pt x="2764177" y="99974"/>
                    <a:pt x="2761782" y="98979"/>
                    <a:pt x="2759388" y="98084"/>
                  </a:cubicBezTo>
                  <a:cubicBezTo>
                    <a:pt x="2756993" y="96591"/>
                    <a:pt x="2754599" y="95199"/>
                    <a:pt x="2752204" y="93707"/>
                  </a:cubicBezTo>
                  <a:lnTo>
                    <a:pt x="2743612" y="87937"/>
                  </a:lnTo>
                  <a:lnTo>
                    <a:pt x="2753613" y="92314"/>
                  </a:lnTo>
                  <a:cubicBezTo>
                    <a:pt x="2757416" y="92811"/>
                    <a:pt x="2761360" y="93209"/>
                    <a:pt x="2765163" y="93707"/>
                  </a:cubicBezTo>
                  <a:lnTo>
                    <a:pt x="2773896" y="93707"/>
                  </a:lnTo>
                  <a:cubicBezTo>
                    <a:pt x="2776290" y="92712"/>
                    <a:pt x="2778685" y="91817"/>
                    <a:pt x="2781079" y="90822"/>
                  </a:cubicBezTo>
                  <a:cubicBezTo>
                    <a:pt x="2776713" y="89429"/>
                    <a:pt x="2772487" y="87937"/>
                    <a:pt x="2768121" y="86544"/>
                  </a:cubicBezTo>
                  <a:cubicBezTo>
                    <a:pt x="2765726" y="85550"/>
                    <a:pt x="2763191" y="84654"/>
                    <a:pt x="2760796" y="83660"/>
                  </a:cubicBezTo>
                  <a:cubicBezTo>
                    <a:pt x="2758965" y="82167"/>
                    <a:pt x="2756993" y="80775"/>
                    <a:pt x="2755162" y="79283"/>
                  </a:cubicBezTo>
                  <a:cubicBezTo>
                    <a:pt x="2754176" y="77890"/>
                    <a:pt x="2753190" y="76398"/>
                    <a:pt x="2752204" y="75005"/>
                  </a:cubicBezTo>
                  <a:cubicBezTo>
                    <a:pt x="2750796" y="73513"/>
                    <a:pt x="2749246" y="72120"/>
                    <a:pt x="2747838" y="70628"/>
                  </a:cubicBezTo>
                  <a:cubicBezTo>
                    <a:pt x="2746852" y="68738"/>
                    <a:pt x="2746007" y="66749"/>
                    <a:pt x="2745021" y="64858"/>
                  </a:cubicBezTo>
                  <a:cubicBezTo>
                    <a:pt x="2744035" y="63466"/>
                    <a:pt x="2743049" y="61974"/>
                    <a:pt x="2742063" y="60581"/>
                  </a:cubicBezTo>
                  <a:lnTo>
                    <a:pt x="2752204" y="59089"/>
                  </a:lnTo>
                  <a:lnTo>
                    <a:pt x="2760796" y="59089"/>
                  </a:lnTo>
                  <a:lnTo>
                    <a:pt x="2773896" y="59089"/>
                  </a:lnTo>
                  <a:lnTo>
                    <a:pt x="2783896" y="61974"/>
                  </a:lnTo>
                  <a:lnTo>
                    <a:pt x="2804179" y="67743"/>
                  </a:lnTo>
                  <a:cubicBezTo>
                    <a:pt x="2806996" y="68738"/>
                    <a:pt x="2809954" y="69633"/>
                    <a:pt x="2812772" y="70628"/>
                  </a:cubicBezTo>
                  <a:cubicBezTo>
                    <a:pt x="2816152" y="72518"/>
                    <a:pt x="2819533" y="74508"/>
                    <a:pt x="2822913" y="76398"/>
                  </a:cubicBezTo>
                  <a:cubicBezTo>
                    <a:pt x="2825730" y="77392"/>
                    <a:pt x="2828688" y="78288"/>
                    <a:pt x="2831505" y="79283"/>
                  </a:cubicBezTo>
                  <a:lnTo>
                    <a:pt x="2840097" y="80775"/>
                  </a:lnTo>
                  <a:lnTo>
                    <a:pt x="2848830" y="83660"/>
                  </a:lnTo>
                  <a:lnTo>
                    <a:pt x="2860380" y="87937"/>
                  </a:lnTo>
                  <a:lnTo>
                    <a:pt x="2871930" y="93707"/>
                  </a:lnTo>
                  <a:cubicBezTo>
                    <a:pt x="2875733" y="95199"/>
                    <a:pt x="2879537" y="96591"/>
                    <a:pt x="2883340" y="98084"/>
                  </a:cubicBezTo>
                  <a:lnTo>
                    <a:pt x="2892073" y="98084"/>
                  </a:lnTo>
                  <a:cubicBezTo>
                    <a:pt x="2894890" y="97089"/>
                    <a:pt x="2897848" y="96194"/>
                    <a:pt x="2900665" y="95199"/>
                  </a:cubicBezTo>
                  <a:lnTo>
                    <a:pt x="2893481" y="93707"/>
                  </a:lnTo>
                  <a:cubicBezTo>
                    <a:pt x="2893059" y="93209"/>
                    <a:pt x="2892495" y="92811"/>
                    <a:pt x="2892073" y="92314"/>
                  </a:cubicBezTo>
                  <a:cubicBezTo>
                    <a:pt x="2893059" y="90822"/>
                    <a:pt x="2893904" y="89429"/>
                    <a:pt x="2894890" y="87937"/>
                  </a:cubicBezTo>
                  <a:lnTo>
                    <a:pt x="2886298" y="87937"/>
                  </a:lnTo>
                  <a:cubicBezTo>
                    <a:pt x="2886720" y="86942"/>
                    <a:pt x="2887284" y="86047"/>
                    <a:pt x="2887706" y="85052"/>
                  </a:cubicBezTo>
                  <a:cubicBezTo>
                    <a:pt x="2888692" y="84555"/>
                    <a:pt x="2889678" y="84157"/>
                    <a:pt x="2890664" y="83660"/>
                  </a:cubicBezTo>
                  <a:cubicBezTo>
                    <a:pt x="2892073" y="82665"/>
                    <a:pt x="2893481" y="81769"/>
                    <a:pt x="2894890" y="80775"/>
                  </a:cubicBezTo>
                  <a:lnTo>
                    <a:pt x="2893481" y="80775"/>
                  </a:lnTo>
                  <a:cubicBezTo>
                    <a:pt x="2893059" y="80277"/>
                    <a:pt x="2892495" y="79780"/>
                    <a:pt x="2892073" y="79283"/>
                  </a:cubicBezTo>
                  <a:lnTo>
                    <a:pt x="2892073" y="76398"/>
                  </a:lnTo>
                  <a:cubicBezTo>
                    <a:pt x="2892495" y="75005"/>
                    <a:pt x="2893059" y="73513"/>
                    <a:pt x="2893481" y="72120"/>
                  </a:cubicBezTo>
                  <a:cubicBezTo>
                    <a:pt x="2893904" y="71623"/>
                    <a:pt x="2894467" y="71125"/>
                    <a:pt x="2894890" y="70628"/>
                  </a:cubicBezTo>
                  <a:lnTo>
                    <a:pt x="2902214" y="70628"/>
                  </a:lnTo>
                  <a:lnTo>
                    <a:pt x="2909398" y="70628"/>
                  </a:lnTo>
                  <a:lnTo>
                    <a:pt x="2926723" y="75005"/>
                  </a:lnTo>
                  <a:cubicBezTo>
                    <a:pt x="2930103" y="75502"/>
                    <a:pt x="2933343" y="75900"/>
                    <a:pt x="2936723" y="76398"/>
                  </a:cubicBezTo>
                  <a:lnTo>
                    <a:pt x="2945456" y="76398"/>
                  </a:lnTo>
                  <a:cubicBezTo>
                    <a:pt x="2942498" y="75005"/>
                    <a:pt x="2939681" y="73513"/>
                    <a:pt x="2936723" y="72120"/>
                  </a:cubicBezTo>
                  <a:lnTo>
                    <a:pt x="2926723" y="72120"/>
                  </a:lnTo>
                  <a:lnTo>
                    <a:pt x="2917990" y="70628"/>
                  </a:lnTo>
                  <a:cubicBezTo>
                    <a:pt x="2915173" y="70131"/>
                    <a:pt x="2912215" y="69733"/>
                    <a:pt x="2909398" y="69235"/>
                  </a:cubicBezTo>
                  <a:cubicBezTo>
                    <a:pt x="2909820" y="68738"/>
                    <a:pt x="2910384" y="68241"/>
                    <a:pt x="2910806" y="67743"/>
                  </a:cubicBezTo>
                  <a:lnTo>
                    <a:pt x="2910806" y="64858"/>
                  </a:lnTo>
                  <a:cubicBezTo>
                    <a:pt x="2910384" y="64361"/>
                    <a:pt x="2909820" y="63963"/>
                    <a:pt x="2909398" y="63466"/>
                  </a:cubicBezTo>
                  <a:lnTo>
                    <a:pt x="2902214" y="61974"/>
                  </a:lnTo>
                  <a:cubicBezTo>
                    <a:pt x="2898411" y="60979"/>
                    <a:pt x="2894467" y="60084"/>
                    <a:pt x="2890664" y="59089"/>
                  </a:cubicBezTo>
                  <a:cubicBezTo>
                    <a:pt x="2883480" y="55707"/>
                    <a:pt x="2876156" y="52424"/>
                    <a:pt x="2868972" y="49042"/>
                  </a:cubicBezTo>
                  <a:cubicBezTo>
                    <a:pt x="2869395" y="48047"/>
                    <a:pt x="2869958" y="47152"/>
                    <a:pt x="2870381" y="46157"/>
                  </a:cubicBezTo>
                  <a:lnTo>
                    <a:pt x="2874747" y="46157"/>
                  </a:lnTo>
                  <a:lnTo>
                    <a:pt x="2881931" y="44665"/>
                  </a:lnTo>
                  <a:lnTo>
                    <a:pt x="2894890" y="46157"/>
                  </a:lnTo>
                  <a:lnTo>
                    <a:pt x="2923765" y="46157"/>
                  </a:lnTo>
                  <a:lnTo>
                    <a:pt x="2936723" y="44665"/>
                  </a:lnTo>
                  <a:lnTo>
                    <a:pt x="2943907" y="46157"/>
                  </a:lnTo>
                  <a:cubicBezTo>
                    <a:pt x="2945316" y="46654"/>
                    <a:pt x="2946865" y="47052"/>
                    <a:pt x="2948273" y="47550"/>
                  </a:cubicBezTo>
                  <a:cubicBezTo>
                    <a:pt x="2949682" y="49440"/>
                    <a:pt x="2951231" y="51429"/>
                    <a:pt x="2952640" y="53319"/>
                  </a:cubicBezTo>
                  <a:cubicBezTo>
                    <a:pt x="2954048" y="55209"/>
                    <a:pt x="2955457" y="57199"/>
                    <a:pt x="2956866" y="59089"/>
                  </a:cubicBezTo>
                  <a:lnTo>
                    <a:pt x="2959824" y="60581"/>
                  </a:lnTo>
                  <a:cubicBezTo>
                    <a:pt x="2960246" y="61078"/>
                    <a:pt x="2960810" y="61476"/>
                    <a:pt x="2961232" y="61974"/>
                  </a:cubicBezTo>
                  <a:lnTo>
                    <a:pt x="2961232" y="59089"/>
                  </a:lnTo>
                  <a:lnTo>
                    <a:pt x="2961232" y="54811"/>
                  </a:lnTo>
                  <a:cubicBezTo>
                    <a:pt x="2959260" y="52921"/>
                    <a:pt x="2957429" y="50932"/>
                    <a:pt x="2955457" y="49042"/>
                  </a:cubicBezTo>
                  <a:cubicBezTo>
                    <a:pt x="2955880" y="48544"/>
                    <a:pt x="2956443" y="48047"/>
                    <a:pt x="2956866" y="47550"/>
                  </a:cubicBezTo>
                  <a:cubicBezTo>
                    <a:pt x="2958274" y="47052"/>
                    <a:pt x="2959824" y="46654"/>
                    <a:pt x="2961232" y="46157"/>
                  </a:cubicBezTo>
                  <a:cubicBezTo>
                    <a:pt x="2963627" y="46654"/>
                    <a:pt x="2966021" y="47052"/>
                    <a:pt x="2968416" y="47550"/>
                  </a:cubicBezTo>
                  <a:lnTo>
                    <a:pt x="2977149" y="51927"/>
                  </a:lnTo>
                  <a:cubicBezTo>
                    <a:pt x="2979543" y="52921"/>
                    <a:pt x="2981938" y="53817"/>
                    <a:pt x="2984332" y="54811"/>
                  </a:cubicBezTo>
                  <a:lnTo>
                    <a:pt x="2992924" y="59089"/>
                  </a:lnTo>
                  <a:lnTo>
                    <a:pt x="3000249" y="64858"/>
                  </a:lnTo>
                  <a:lnTo>
                    <a:pt x="3001657" y="64858"/>
                  </a:lnTo>
                  <a:cubicBezTo>
                    <a:pt x="3002080" y="64361"/>
                    <a:pt x="3002643" y="63963"/>
                    <a:pt x="3003066" y="63466"/>
                  </a:cubicBezTo>
                  <a:lnTo>
                    <a:pt x="3003066" y="61974"/>
                  </a:lnTo>
                  <a:cubicBezTo>
                    <a:pt x="3001657" y="60979"/>
                    <a:pt x="3000108" y="60084"/>
                    <a:pt x="2998699" y="59089"/>
                  </a:cubicBezTo>
                  <a:cubicBezTo>
                    <a:pt x="2999263" y="58094"/>
                    <a:pt x="2999685" y="57199"/>
                    <a:pt x="3000249" y="56204"/>
                  </a:cubicBezTo>
                  <a:lnTo>
                    <a:pt x="3000249" y="53319"/>
                  </a:lnTo>
                  <a:lnTo>
                    <a:pt x="2992924" y="49042"/>
                  </a:lnTo>
                  <a:lnTo>
                    <a:pt x="2984332" y="47550"/>
                  </a:lnTo>
                  <a:cubicBezTo>
                    <a:pt x="2982360" y="47052"/>
                    <a:pt x="2980529" y="46654"/>
                    <a:pt x="2978557" y="46157"/>
                  </a:cubicBezTo>
                  <a:lnTo>
                    <a:pt x="2964190" y="44665"/>
                  </a:lnTo>
                  <a:cubicBezTo>
                    <a:pt x="2959401" y="43670"/>
                    <a:pt x="2954471" y="42775"/>
                    <a:pt x="2949682" y="41780"/>
                  </a:cubicBezTo>
                  <a:lnTo>
                    <a:pt x="2916581" y="40387"/>
                  </a:lnTo>
                  <a:lnTo>
                    <a:pt x="2881931" y="38895"/>
                  </a:lnTo>
                  <a:cubicBezTo>
                    <a:pt x="2883340" y="39393"/>
                    <a:pt x="2884889" y="39890"/>
                    <a:pt x="2886298" y="40387"/>
                  </a:cubicBezTo>
                  <a:cubicBezTo>
                    <a:pt x="2885875" y="40885"/>
                    <a:pt x="2885312" y="41283"/>
                    <a:pt x="2884889" y="41780"/>
                  </a:cubicBezTo>
                  <a:lnTo>
                    <a:pt x="2877705" y="41780"/>
                  </a:lnTo>
                  <a:lnTo>
                    <a:pt x="2866155" y="41780"/>
                  </a:lnTo>
                  <a:lnTo>
                    <a:pt x="2854605" y="41780"/>
                  </a:lnTo>
                  <a:cubicBezTo>
                    <a:pt x="2852633" y="41283"/>
                    <a:pt x="2850802" y="40885"/>
                    <a:pt x="2848830" y="40387"/>
                  </a:cubicBezTo>
                  <a:lnTo>
                    <a:pt x="2843055" y="37503"/>
                  </a:lnTo>
                  <a:cubicBezTo>
                    <a:pt x="2844464" y="37005"/>
                    <a:pt x="2846013" y="36508"/>
                    <a:pt x="2847422" y="36010"/>
                  </a:cubicBezTo>
                  <a:lnTo>
                    <a:pt x="2851647" y="37503"/>
                  </a:lnTo>
                  <a:cubicBezTo>
                    <a:pt x="2854605" y="38000"/>
                    <a:pt x="2857422" y="38398"/>
                    <a:pt x="2860380" y="38895"/>
                  </a:cubicBezTo>
                  <a:cubicBezTo>
                    <a:pt x="2857986" y="37900"/>
                    <a:pt x="2855591" y="37005"/>
                    <a:pt x="2853197" y="36010"/>
                  </a:cubicBezTo>
                  <a:cubicBezTo>
                    <a:pt x="2850802" y="35016"/>
                    <a:pt x="2848267" y="34120"/>
                    <a:pt x="2845872" y="33126"/>
                  </a:cubicBezTo>
                  <a:cubicBezTo>
                    <a:pt x="2846858" y="32628"/>
                    <a:pt x="2847844" y="32230"/>
                    <a:pt x="2848830" y="31733"/>
                  </a:cubicBezTo>
                  <a:cubicBezTo>
                    <a:pt x="2850239" y="31235"/>
                    <a:pt x="2851788" y="30738"/>
                    <a:pt x="2853197" y="30241"/>
                  </a:cubicBezTo>
                  <a:lnTo>
                    <a:pt x="2860380" y="30241"/>
                  </a:lnTo>
                  <a:lnTo>
                    <a:pt x="2877705" y="33126"/>
                  </a:lnTo>
                  <a:lnTo>
                    <a:pt x="2905031" y="38895"/>
                  </a:lnTo>
                  <a:lnTo>
                    <a:pt x="2887706" y="33126"/>
                  </a:lnTo>
                  <a:cubicBezTo>
                    <a:pt x="2884889" y="32131"/>
                    <a:pt x="2881931" y="31235"/>
                    <a:pt x="2879114" y="30241"/>
                  </a:cubicBezTo>
                  <a:cubicBezTo>
                    <a:pt x="2876719" y="28848"/>
                    <a:pt x="2874325" y="27356"/>
                    <a:pt x="2871930" y="25963"/>
                  </a:cubicBezTo>
                  <a:cubicBezTo>
                    <a:pt x="2874325" y="26958"/>
                    <a:pt x="2876719" y="27853"/>
                    <a:pt x="2879114" y="28848"/>
                  </a:cubicBezTo>
                  <a:cubicBezTo>
                    <a:pt x="2881508" y="27853"/>
                    <a:pt x="2883903" y="26958"/>
                    <a:pt x="2886298" y="25963"/>
                  </a:cubicBezTo>
                  <a:lnTo>
                    <a:pt x="2893481" y="24471"/>
                  </a:lnTo>
                  <a:lnTo>
                    <a:pt x="2902214" y="24471"/>
                  </a:lnTo>
                  <a:lnTo>
                    <a:pt x="2916581" y="25963"/>
                  </a:lnTo>
                  <a:cubicBezTo>
                    <a:pt x="2921793" y="26958"/>
                    <a:pt x="2927145" y="27853"/>
                    <a:pt x="2932357" y="28848"/>
                  </a:cubicBezTo>
                  <a:cubicBezTo>
                    <a:pt x="2930526" y="27853"/>
                    <a:pt x="2928554" y="26958"/>
                    <a:pt x="2926723" y="25963"/>
                  </a:cubicBezTo>
                  <a:lnTo>
                    <a:pt x="2922356" y="25963"/>
                  </a:lnTo>
                  <a:lnTo>
                    <a:pt x="2916581" y="24471"/>
                  </a:lnTo>
                  <a:cubicBezTo>
                    <a:pt x="2914187" y="23974"/>
                    <a:pt x="2911792" y="23576"/>
                    <a:pt x="2909398" y="23078"/>
                  </a:cubicBezTo>
                  <a:lnTo>
                    <a:pt x="2920948" y="23078"/>
                  </a:lnTo>
                  <a:lnTo>
                    <a:pt x="2926723" y="23078"/>
                  </a:lnTo>
                  <a:lnTo>
                    <a:pt x="2932357" y="23078"/>
                  </a:lnTo>
                  <a:lnTo>
                    <a:pt x="2922356" y="21586"/>
                  </a:lnTo>
                  <a:cubicBezTo>
                    <a:pt x="2923342" y="21089"/>
                    <a:pt x="2924187" y="20691"/>
                    <a:pt x="2925173" y="20194"/>
                  </a:cubicBezTo>
                  <a:lnTo>
                    <a:pt x="2930948" y="17309"/>
                  </a:lnTo>
                  <a:lnTo>
                    <a:pt x="2941090" y="17309"/>
                  </a:lnTo>
                  <a:cubicBezTo>
                    <a:pt x="2945456" y="19199"/>
                    <a:pt x="2949682" y="21188"/>
                    <a:pt x="2954048" y="23078"/>
                  </a:cubicBezTo>
                  <a:cubicBezTo>
                    <a:pt x="2955034" y="24073"/>
                    <a:pt x="2955880" y="24968"/>
                    <a:pt x="2956866" y="25963"/>
                  </a:cubicBezTo>
                  <a:cubicBezTo>
                    <a:pt x="2956443" y="26958"/>
                    <a:pt x="2955880" y="27853"/>
                    <a:pt x="2955457" y="28848"/>
                  </a:cubicBezTo>
                  <a:cubicBezTo>
                    <a:pt x="2956866" y="27853"/>
                    <a:pt x="2958415" y="26958"/>
                    <a:pt x="2959824" y="25963"/>
                  </a:cubicBezTo>
                  <a:lnTo>
                    <a:pt x="2964190" y="25963"/>
                  </a:lnTo>
                  <a:cubicBezTo>
                    <a:pt x="2968556" y="27356"/>
                    <a:pt x="2972782" y="28848"/>
                    <a:pt x="2977149" y="30241"/>
                  </a:cubicBezTo>
                  <a:lnTo>
                    <a:pt x="2987149" y="33126"/>
                  </a:lnTo>
                  <a:lnTo>
                    <a:pt x="2992924" y="36010"/>
                  </a:lnTo>
                  <a:lnTo>
                    <a:pt x="2998699" y="36010"/>
                  </a:lnTo>
                  <a:lnTo>
                    <a:pt x="3007432" y="36010"/>
                  </a:lnTo>
                  <a:lnTo>
                    <a:pt x="3011658" y="37503"/>
                  </a:lnTo>
                  <a:lnTo>
                    <a:pt x="3017433" y="40387"/>
                  </a:lnTo>
                  <a:cubicBezTo>
                    <a:pt x="3020391" y="42277"/>
                    <a:pt x="3023208" y="44267"/>
                    <a:pt x="3026166" y="46157"/>
                  </a:cubicBezTo>
                  <a:lnTo>
                    <a:pt x="3030392" y="46157"/>
                  </a:lnTo>
                  <a:lnTo>
                    <a:pt x="3031941" y="46157"/>
                  </a:lnTo>
                  <a:lnTo>
                    <a:pt x="3031941" y="44665"/>
                  </a:lnTo>
                  <a:cubicBezTo>
                    <a:pt x="3030532" y="43670"/>
                    <a:pt x="3028983" y="42775"/>
                    <a:pt x="3027574" y="41780"/>
                  </a:cubicBezTo>
                  <a:cubicBezTo>
                    <a:pt x="3026589" y="41283"/>
                    <a:pt x="3025743" y="40885"/>
                    <a:pt x="3024757" y="40387"/>
                  </a:cubicBezTo>
                  <a:cubicBezTo>
                    <a:pt x="3023771" y="39393"/>
                    <a:pt x="3022785" y="38497"/>
                    <a:pt x="3021799" y="37503"/>
                  </a:cubicBezTo>
                  <a:cubicBezTo>
                    <a:pt x="3020391" y="37005"/>
                    <a:pt x="3018842" y="36508"/>
                    <a:pt x="3017433" y="36010"/>
                  </a:cubicBezTo>
                  <a:lnTo>
                    <a:pt x="3023208" y="33126"/>
                  </a:lnTo>
                  <a:cubicBezTo>
                    <a:pt x="3024194" y="32628"/>
                    <a:pt x="3025180" y="32230"/>
                    <a:pt x="3026166" y="31733"/>
                  </a:cubicBezTo>
                  <a:lnTo>
                    <a:pt x="3032820" y="31733"/>
                  </a:lnTo>
                  <a:cubicBezTo>
                    <a:pt x="3034452" y="32188"/>
                    <a:pt x="3036084" y="32645"/>
                    <a:pt x="3037716" y="33126"/>
                  </a:cubicBezTo>
                  <a:lnTo>
                    <a:pt x="3044900" y="33126"/>
                  </a:lnTo>
                  <a:cubicBezTo>
                    <a:pt x="3046872" y="32628"/>
                    <a:pt x="3048703" y="32230"/>
                    <a:pt x="3050675" y="31733"/>
                  </a:cubicBezTo>
                  <a:lnTo>
                    <a:pt x="3037716" y="31733"/>
                  </a:lnTo>
                  <a:lnTo>
                    <a:pt x="3032820" y="31733"/>
                  </a:lnTo>
                  <a:lnTo>
                    <a:pt x="3027574" y="30241"/>
                  </a:lnTo>
                  <a:lnTo>
                    <a:pt x="3039125" y="30241"/>
                  </a:lnTo>
                  <a:lnTo>
                    <a:pt x="3049266" y="30241"/>
                  </a:lnTo>
                  <a:cubicBezTo>
                    <a:pt x="3052083" y="29743"/>
                    <a:pt x="3055041" y="29345"/>
                    <a:pt x="3057858" y="28848"/>
                  </a:cubicBezTo>
                  <a:cubicBezTo>
                    <a:pt x="3061661" y="27853"/>
                    <a:pt x="3065605" y="26958"/>
                    <a:pt x="3069408" y="25963"/>
                  </a:cubicBezTo>
                  <a:lnTo>
                    <a:pt x="3060675" y="25963"/>
                  </a:lnTo>
                  <a:lnTo>
                    <a:pt x="3046308" y="25963"/>
                  </a:lnTo>
                  <a:lnTo>
                    <a:pt x="3039125" y="24471"/>
                  </a:lnTo>
                  <a:lnTo>
                    <a:pt x="3033350" y="21586"/>
                  </a:lnTo>
                  <a:cubicBezTo>
                    <a:pt x="3031378" y="19696"/>
                    <a:pt x="3029546" y="17707"/>
                    <a:pt x="3027574" y="15817"/>
                  </a:cubicBezTo>
                  <a:cubicBezTo>
                    <a:pt x="3026589" y="13927"/>
                    <a:pt x="3025743" y="11937"/>
                    <a:pt x="3024757" y="10047"/>
                  </a:cubicBezTo>
                  <a:lnTo>
                    <a:pt x="3033350" y="10047"/>
                  </a:lnTo>
                  <a:lnTo>
                    <a:pt x="3039125" y="10047"/>
                  </a:lnTo>
                  <a:lnTo>
                    <a:pt x="3053492" y="7162"/>
                  </a:lnTo>
                  <a:lnTo>
                    <a:pt x="3060675" y="7162"/>
                  </a:lnTo>
                  <a:lnTo>
                    <a:pt x="3066450" y="10047"/>
                  </a:lnTo>
                  <a:cubicBezTo>
                    <a:pt x="3068845" y="11539"/>
                    <a:pt x="3071380" y="12932"/>
                    <a:pt x="3073775" y="14424"/>
                  </a:cubicBezTo>
                  <a:lnTo>
                    <a:pt x="3078000" y="14424"/>
                  </a:lnTo>
                  <a:lnTo>
                    <a:pt x="3080958" y="14424"/>
                  </a:lnTo>
                  <a:cubicBezTo>
                    <a:pt x="3079550" y="12534"/>
                    <a:pt x="3078000" y="10544"/>
                    <a:pt x="3076592" y="8654"/>
                  </a:cubicBezTo>
                  <a:cubicBezTo>
                    <a:pt x="3075183" y="8157"/>
                    <a:pt x="3073634" y="7660"/>
                    <a:pt x="3072225" y="7162"/>
                  </a:cubicBezTo>
                  <a:cubicBezTo>
                    <a:pt x="3073634" y="5770"/>
                    <a:pt x="3075183" y="4277"/>
                    <a:pt x="3076592" y="2885"/>
                  </a:cubicBezTo>
                  <a:cubicBezTo>
                    <a:pt x="3078000" y="2387"/>
                    <a:pt x="3079550" y="1890"/>
                    <a:pt x="3080958" y="1393"/>
                  </a:cubicBezTo>
                  <a:lnTo>
                    <a:pt x="3092508" y="1393"/>
                  </a:lnTo>
                  <a:lnTo>
                    <a:pt x="3102509" y="2885"/>
                  </a:lnTo>
                  <a:lnTo>
                    <a:pt x="3112651" y="2885"/>
                  </a:lnTo>
                  <a:lnTo>
                    <a:pt x="3122792" y="1393"/>
                  </a:lnTo>
                  <a:lnTo>
                    <a:pt x="3125609" y="1393"/>
                  </a:lnTo>
                  <a:lnTo>
                    <a:pt x="3128426" y="1393"/>
                  </a:lnTo>
                  <a:lnTo>
                    <a:pt x="3135751" y="7162"/>
                  </a:lnTo>
                  <a:lnTo>
                    <a:pt x="3139976" y="8654"/>
                  </a:lnTo>
                  <a:lnTo>
                    <a:pt x="3142934" y="7162"/>
                  </a:lnTo>
                  <a:cubicBezTo>
                    <a:pt x="3140540" y="5272"/>
                    <a:pt x="3138145" y="3283"/>
                    <a:pt x="3135751" y="1393"/>
                  </a:cubicBezTo>
                  <a:cubicBezTo>
                    <a:pt x="3140962" y="895"/>
                    <a:pt x="3146315" y="497"/>
                    <a:pt x="3151526" y="0"/>
                  </a:cubicBezTo>
                  <a:close/>
                </a:path>
              </a:pathLst>
            </a:custGeom>
            <a:grpFill/>
            <a:ln w="0">
              <a:no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Avenir Next LT Pro Demi"/>
                <a:ea typeface="+mn-ea"/>
                <a:cs typeface="+mn-cs"/>
              </a:endParaRPr>
            </a:p>
          </p:txBody>
        </p:sp>
        <p:sp>
          <p:nvSpPr>
            <p:cNvPr id="37" name="South America">
              <a:extLst>
                <a:ext uri="{FF2B5EF4-FFF2-40B4-BE49-F238E27FC236}">
                  <a16:creationId xmlns:a16="http://schemas.microsoft.com/office/drawing/2014/main" id="{98A83D3B-29CF-7015-6FF5-FCAB28BC02F6}"/>
                </a:ext>
              </a:extLst>
            </p:cNvPr>
            <p:cNvSpPr>
              <a:spLocks/>
            </p:cNvSpPr>
            <p:nvPr/>
          </p:nvSpPr>
          <p:spPr bwMode="auto">
            <a:xfrm>
              <a:off x="3259570" y="9666979"/>
              <a:ext cx="1294626" cy="1825163"/>
            </a:xfrm>
            <a:custGeom>
              <a:avLst/>
              <a:gdLst/>
              <a:ahLst/>
              <a:cxnLst/>
              <a:rect l="l" t="t" r="r" b="b"/>
              <a:pathLst>
                <a:path w="1294626" h="1825163">
                  <a:moveTo>
                    <a:pt x="519004" y="1802096"/>
                  </a:moveTo>
                  <a:lnTo>
                    <a:pt x="526210" y="1802096"/>
                  </a:lnTo>
                  <a:lnTo>
                    <a:pt x="527654" y="1803538"/>
                  </a:lnTo>
                  <a:lnTo>
                    <a:pt x="527654" y="1804980"/>
                  </a:lnTo>
                  <a:cubicBezTo>
                    <a:pt x="527175" y="1805942"/>
                    <a:pt x="526690" y="1806901"/>
                    <a:pt x="526210" y="1807863"/>
                  </a:cubicBezTo>
                  <a:lnTo>
                    <a:pt x="524771" y="1807863"/>
                  </a:lnTo>
                  <a:lnTo>
                    <a:pt x="519004" y="1807863"/>
                  </a:lnTo>
                  <a:lnTo>
                    <a:pt x="514677" y="1804980"/>
                  </a:lnTo>
                  <a:cubicBezTo>
                    <a:pt x="515157" y="1805942"/>
                    <a:pt x="515641" y="1806901"/>
                    <a:pt x="516121" y="1807863"/>
                  </a:cubicBezTo>
                  <a:lnTo>
                    <a:pt x="517560" y="1809305"/>
                  </a:lnTo>
                  <a:lnTo>
                    <a:pt x="523327" y="1810746"/>
                  </a:lnTo>
                  <a:lnTo>
                    <a:pt x="527654" y="1810746"/>
                  </a:lnTo>
                  <a:lnTo>
                    <a:pt x="531977" y="1812188"/>
                  </a:lnTo>
                  <a:lnTo>
                    <a:pt x="526210" y="1815071"/>
                  </a:lnTo>
                  <a:lnTo>
                    <a:pt x="523327" y="1815071"/>
                  </a:lnTo>
                  <a:lnTo>
                    <a:pt x="526210" y="1816513"/>
                  </a:lnTo>
                  <a:lnTo>
                    <a:pt x="531977" y="1816513"/>
                  </a:lnTo>
                  <a:lnTo>
                    <a:pt x="534860" y="1819396"/>
                  </a:lnTo>
                  <a:lnTo>
                    <a:pt x="537744" y="1825163"/>
                  </a:lnTo>
                  <a:lnTo>
                    <a:pt x="533421" y="1825163"/>
                  </a:lnTo>
                  <a:lnTo>
                    <a:pt x="531977" y="1823722"/>
                  </a:lnTo>
                  <a:lnTo>
                    <a:pt x="531977" y="1820838"/>
                  </a:lnTo>
                  <a:lnTo>
                    <a:pt x="530538" y="1820838"/>
                  </a:lnTo>
                  <a:lnTo>
                    <a:pt x="523327" y="1819396"/>
                  </a:lnTo>
                  <a:lnTo>
                    <a:pt x="519004" y="1817955"/>
                  </a:lnTo>
                  <a:lnTo>
                    <a:pt x="516121" y="1819396"/>
                  </a:lnTo>
                  <a:lnTo>
                    <a:pt x="517560" y="1817955"/>
                  </a:lnTo>
                  <a:lnTo>
                    <a:pt x="517560" y="1816513"/>
                  </a:lnTo>
                  <a:lnTo>
                    <a:pt x="517560" y="1815071"/>
                  </a:lnTo>
                  <a:lnTo>
                    <a:pt x="514677" y="1812188"/>
                  </a:lnTo>
                  <a:lnTo>
                    <a:pt x="510354" y="1810746"/>
                  </a:lnTo>
                  <a:lnTo>
                    <a:pt x="508910" y="1809305"/>
                  </a:lnTo>
                  <a:lnTo>
                    <a:pt x="506027" y="1809305"/>
                  </a:lnTo>
                  <a:lnTo>
                    <a:pt x="507471" y="1810746"/>
                  </a:lnTo>
                  <a:lnTo>
                    <a:pt x="506027" y="1810746"/>
                  </a:lnTo>
                  <a:lnTo>
                    <a:pt x="506027" y="1815071"/>
                  </a:lnTo>
                  <a:lnTo>
                    <a:pt x="508910" y="1817955"/>
                  </a:lnTo>
                  <a:lnTo>
                    <a:pt x="506027" y="1819396"/>
                  </a:lnTo>
                  <a:lnTo>
                    <a:pt x="501704" y="1817955"/>
                  </a:lnTo>
                  <a:lnTo>
                    <a:pt x="498821" y="1816513"/>
                  </a:lnTo>
                  <a:lnTo>
                    <a:pt x="498821" y="1815071"/>
                  </a:lnTo>
                  <a:lnTo>
                    <a:pt x="500260" y="1810746"/>
                  </a:lnTo>
                  <a:lnTo>
                    <a:pt x="494493" y="1810746"/>
                  </a:lnTo>
                  <a:lnTo>
                    <a:pt x="493054" y="1810746"/>
                  </a:lnTo>
                  <a:lnTo>
                    <a:pt x="491610" y="1809305"/>
                  </a:lnTo>
                  <a:lnTo>
                    <a:pt x="498821" y="1804980"/>
                  </a:lnTo>
                  <a:lnTo>
                    <a:pt x="500260" y="1804980"/>
                  </a:lnTo>
                  <a:cubicBezTo>
                    <a:pt x="500740" y="1806421"/>
                    <a:pt x="501224" y="1807863"/>
                    <a:pt x="501704" y="1809305"/>
                  </a:cubicBezTo>
                  <a:lnTo>
                    <a:pt x="501704" y="1807863"/>
                  </a:lnTo>
                  <a:lnTo>
                    <a:pt x="501704" y="1804980"/>
                  </a:lnTo>
                  <a:lnTo>
                    <a:pt x="506027" y="1804980"/>
                  </a:lnTo>
                  <a:lnTo>
                    <a:pt x="514677" y="1803538"/>
                  </a:lnTo>
                  <a:close/>
                  <a:moveTo>
                    <a:pt x="472868" y="1802094"/>
                  </a:moveTo>
                  <a:lnTo>
                    <a:pt x="475751" y="1803536"/>
                  </a:lnTo>
                  <a:lnTo>
                    <a:pt x="480077" y="1802094"/>
                  </a:lnTo>
                  <a:lnTo>
                    <a:pt x="482960" y="1802094"/>
                  </a:lnTo>
                  <a:lnTo>
                    <a:pt x="480077" y="1803536"/>
                  </a:lnTo>
                  <a:lnTo>
                    <a:pt x="477194" y="1803536"/>
                  </a:lnTo>
                  <a:lnTo>
                    <a:pt x="482960" y="1804977"/>
                  </a:lnTo>
                  <a:lnTo>
                    <a:pt x="484402" y="1804977"/>
                  </a:lnTo>
                  <a:lnTo>
                    <a:pt x="484402" y="1807861"/>
                  </a:lnTo>
                  <a:lnTo>
                    <a:pt x="482960" y="1807861"/>
                  </a:lnTo>
                  <a:lnTo>
                    <a:pt x="480077" y="1810744"/>
                  </a:lnTo>
                  <a:lnTo>
                    <a:pt x="480077" y="1809302"/>
                  </a:lnTo>
                  <a:lnTo>
                    <a:pt x="477194" y="1807861"/>
                  </a:lnTo>
                  <a:lnTo>
                    <a:pt x="474309" y="1807861"/>
                  </a:lnTo>
                  <a:lnTo>
                    <a:pt x="469984" y="1804977"/>
                  </a:lnTo>
                  <a:lnTo>
                    <a:pt x="468543" y="1804977"/>
                  </a:lnTo>
                  <a:lnTo>
                    <a:pt x="468543" y="1803536"/>
                  </a:lnTo>
                  <a:close/>
                  <a:moveTo>
                    <a:pt x="500259" y="1800653"/>
                  </a:moveTo>
                  <a:lnTo>
                    <a:pt x="508910" y="1802095"/>
                  </a:lnTo>
                  <a:lnTo>
                    <a:pt x="506027" y="1803537"/>
                  </a:lnTo>
                  <a:lnTo>
                    <a:pt x="500259" y="1804978"/>
                  </a:lnTo>
                  <a:lnTo>
                    <a:pt x="493051" y="1804978"/>
                  </a:lnTo>
                  <a:lnTo>
                    <a:pt x="493051" y="1803537"/>
                  </a:lnTo>
                  <a:lnTo>
                    <a:pt x="497376" y="1802095"/>
                  </a:lnTo>
                  <a:close/>
                  <a:moveTo>
                    <a:pt x="445487" y="1787662"/>
                  </a:moveTo>
                  <a:lnTo>
                    <a:pt x="449808" y="1790550"/>
                  </a:lnTo>
                  <a:lnTo>
                    <a:pt x="452695" y="1791987"/>
                  </a:lnTo>
                  <a:lnTo>
                    <a:pt x="449808" y="1793431"/>
                  </a:lnTo>
                  <a:lnTo>
                    <a:pt x="448373" y="1793431"/>
                  </a:lnTo>
                  <a:lnTo>
                    <a:pt x="445487" y="1791987"/>
                  </a:lnTo>
                  <a:close/>
                  <a:moveTo>
                    <a:pt x="452684" y="1771819"/>
                  </a:moveTo>
                  <a:lnTo>
                    <a:pt x="458450" y="1771819"/>
                  </a:lnTo>
                  <a:lnTo>
                    <a:pt x="461335" y="1771819"/>
                  </a:lnTo>
                  <a:lnTo>
                    <a:pt x="461335" y="1776144"/>
                  </a:lnTo>
                  <a:lnTo>
                    <a:pt x="464218" y="1777586"/>
                  </a:lnTo>
                  <a:lnTo>
                    <a:pt x="465660" y="1776144"/>
                  </a:lnTo>
                  <a:lnTo>
                    <a:pt x="467101" y="1776144"/>
                  </a:lnTo>
                  <a:lnTo>
                    <a:pt x="468543" y="1780469"/>
                  </a:lnTo>
                  <a:lnTo>
                    <a:pt x="461335" y="1783352"/>
                  </a:lnTo>
                  <a:lnTo>
                    <a:pt x="464218" y="1780469"/>
                  </a:lnTo>
                  <a:lnTo>
                    <a:pt x="461335" y="1779027"/>
                  </a:lnTo>
                  <a:lnTo>
                    <a:pt x="458450" y="1779027"/>
                  </a:lnTo>
                  <a:lnTo>
                    <a:pt x="459892" y="1776144"/>
                  </a:lnTo>
                  <a:lnTo>
                    <a:pt x="457009" y="1780469"/>
                  </a:lnTo>
                  <a:lnTo>
                    <a:pt x="455567" y="1777586"/>
                  </a:lnTo>
                  <a:close/>
                  <a:moveTo>
                    <a:pt x="448359" y="1768936"/>
                  </a:moveTo>
                  <a:lnTo>
                    <a:pt x="449801" y="1768936"/>
                  </a:lnTo>
                  <a:lnTo>
                    <a:pt x="449801" y="1770378"/>
                  </a:lnTo>
                  <a:lnTo>
                    <a:pt x="451242" y="1770378"/>
                  </a:lnTo>
                  <a:lnTo>
                    <a:pt x="452684" y="1770378"/>
                  </a:lnTo>
                  <a:lnTo>
                    <a:pt x="452684" y="1771819"/>
                  </a:lnTo>
                  <a:lnTo>
                    <a:pt x="452684" y="1776145"/>
                  </a:lnTo>
                  <a:lnTo>
                    <a:pt x="449801" y="1777586"/>
                  </a:lnTo>
                  <a:lnTo>
                    <a:pt x="448359" y="1776145"/>
                  </a:lnTo>
                  <a:lnTo>
                    <a:pt x="449801" y="1779028"/>
                  </a:lnTo>
                  <a:lnTo>
                    <a:pt x="449801" y="1783353"/>
                  </a:lnTo>
                  <a:lnTo>
                    <a:pt x="445476" y="1783353"/>
                  </a:lnTo>
                  <a:lnTo>
                    <a:pt x="448359" y="1780470"/>
                  </a:lnTo>
                  <a:lnTo>
                    <a:pt x="448359" y="1779028"/>
                  </a:lnTo>
                  <a:lnTo>
                    <a:pt x="444034" y="1777586"/>
                  </a:lnTo>
                  <a:lnTo>
                    <a:pt x="442592" y="1776145"/>
                  </a:lnTo>
                  <a:lnTo>
                    <a:pt x="441151" y="1771820"/>
                  </a:lnTo>
                  <a:lnTo>
                    <a:pt x="445476" y="1770378"/>
                  </a:lnTo>
                  <a:close/>
                  <a:moveTo>
                    <a:pt x="477193" y="1760287"/>
                  </a:moveTo>
                  <a:lnTo>
                    <a:pt x="481518" y="1761729"/>
                  </a:lnTo>
                  <a:lnTo>
                    <a:pt x="481518" y="1763170"/>
                  </a:lnTo>
                  <a:lnTo>
                    <a:pt x="481518" y="1767495"/>
                  </a:lnTo>
                  <a:lnTo>
                    <a:pt x="481518" y="1768937"/>
                  </a:lnTo>
                  <a:lnTo>
                    <a:pt x="482960" y="1771821"/>
                  </a:lnTo>
                  <a:lnTo>
                    <a:pt x="480077" y="1771821"/>
                  </a:lnTo>
                  <a:lnTo>
                    <a:pt x="477193" y="1770380"/>
                  </a:lnTo>
                  <a:lnTo>
                    <a:pt x="480077" y="1776147"/>
                  </a:lnTo>
                  <a:lnTo>
                    <a:pt x="480077" y="1779029"/>
                  </a:lnTo>
                  <a:lnTo>
                    <a:pt x="475750" y="1777588"/>
                  </a:lnTo>
                  <a:lnTo>
                    <a:pt x="474309" y="1776147"/>
                  </a:lnTo>
                  <a:lnTo>
                    <a:pt x="469984" y="1768937"/>
                  </a:lnTo>
                  <a:lnTo>
                    <a:pt x="474309" y="1767495"/>
                  </a:lnTo>
                  <a:lnTo>
                    <a:pt x="477193" y="1768937"/>
                  </a:lnTo>
                  <a:lnTo>
                    <a:pt x="475750" y="1766054"/>
                  </a:lnTo>
                  <a:lnTo>
                    <a:pt x="475750" y="1763170"/>
                  </a:lnTo>
                  <a:close/>
                  <a:moveTo>
                    <a:pt x="523340" y="1758812"/>
                  </a:moveTo>
                  <a:cubicBezTo>
                    <a:pt x="523339" y="1758819"/>
                    <a:pt x="523338" y="1758826"/>
                    <a:pt x="523337" y="1758833"/>
                  </a:cubicBezTo>
                  <a:lnTo>
                    <a:pt x="523337" y="1777613"/>
                  </a:lnTo>
                  <a:cubicBezTo>
                    <a:pt x="523338" y="1777606"/>
                    <a:pt x="523339" y="1777599"/>
                    <a:pt x="523340" y="1777592"/>
                  </a:cubicBezTo>
                  <a:close/>
                  <a:moveTo>
                    <a:pt x="384926" y="1734338"/>
                  </a:moveTo>
                  <a:lnTo>
                    <a:pt x="387808" y="1734338"/>
                  </a:lnTo>
                  <a:lnTo>
                    <a:pt x="390694" y="1735779"/>
                  </a:lnTo>
                  <a:lnTo>
                    <a:pt x="393576" y="1737222"/>
                  </a:lnTo>
                  <a:lnTo>
                    <a:pt x="395019" y="1738663"/>
                  </a:lnTo>
                  <a:lnTo>
                    <a:pt x="403669" y="1741547"/>
                  </a:lnTo>
                  <a:lnTo>
                    <a:pt x="407994" y="1742988"/>
                  </a:lnTo>
                  <a:lnTo>
                    <a:pt x="409433" y="1745872"/>
                  </a:lnTo>
                  <a:lnTo>
                    <a:pt x="409433" y="1742988"/>
                  </a:lnTo>
                  <a:lnTo>
                    <a:pt x="410876" y="1745872"/>
                  </a:lnTo>
                  <a:lnTo>
                    <a:pt x="412319" y="1747313"/>
                  </a:lnTo>
                  <a:lnTo>
                    <a:pt x="412319" y="1745872"/>
                  </a:lnTo>
                  <a:lnTo>
                    <a:pt x="416644" y="1747313"/>
                  </a:lnTo>
                  <a:lnTo>
                    <a:pt x="419526" y="1751638"/>
                  </a:lnTo>
                  <a:lnTo>
                    <a:pt x="412319" y="1751638"/>
                  </a:lnTo>
                  <a:lnTo>
                    <a:pt x="410876" y="1751638"/>
                  </a:lnTo>
                  <a:lnTo>
                    <a:pt x="409433" y="1750197"/>
                  </a:lnTo>
                  <a:lnTo>
                    <a:pt x="406551" y="1745872"/>
                  </a:lnTo>
                  <a:lnTo>
                    <a:pt x="402226" y="1744429"/>
                  </a:lnTo>
                  <a:lnTo>
                    <a:pt x="396458" y="1744429"/>
                  </a:lnTo>
                  <a:lnTo>
                    <a:pt x="390694" y="1738663"/>
                  </a:lnTo>
                  <a:close/>
                  <a:moveTo>
                    <a:pt x="436837" y="1725721"/>
                  </a:moveTo>
                  <a:lnTo>
                    <a:pt x="432504" y="1727148"/>
                  </a:lnTo>
                  <a:lnTo>
                    <a:pt x="426740" y="1728575"/>
                  </a:lnTo>
                  <a:cubicBezTo>
                    <a:pt x="426250" y="1729085"/>
                    <a:pt x="425779" y="1729493"/>
                    <a:pt x="425289" y="1730002"/>
                  </a:cubicBezTo>
                  <a:lnTo>
                    <a:pt x="428171" y="1730002"/>
                  </a:lnTo>
                  <a:lnTo>
                    <a:pt x="431053" y="1730002"/>
                  </a:lnTo>
                  <a:lnTo>
                    <a:pt x="428171" y="1734385"/>
                  </a:lnTo>
                  <a:lnTo>
                    <a:pt x="425289" y="1735812"/>
                  </a:lnTo>
                  <a:lnTo>
                    <a:pt x="425289" y="1737239"/>
                  </a:lnTo>
                  <a:lnTo>
                    <a:pt x="428171" y="1734385"/>
                  </a:lnTo>
                  <a:lnTo>
                    <a:pt x="431053" y="1732856"/>
                  </a:lnTo>
                  <a:lnTo>
                    <a:pt x="432504" y="1734385"/>
                  </a:lnTo>
                  <a:lnTo>
                    <a:pt x="432504" y="1735812"/>
                  </a:lnTo>
                  <a:lnTo>
                    <a:pt x="436837" y="1734385"/>
                  </a:lnTo>
                  <a:lnTo>
                    <a:pt x="442602" y="1730002"/>
                  </a:lnTo>
                  <a:lnTo>
                    <a:pt x="445484" y="1728575"/>
                  </a:lnTo>
                  <a:lnTo>
                    <a:pt x="449797" y="1730002"/>
                  </a:lnTo>
                  <a:lnTo>
                    <a:pt x="455562" y="1730002"/>
                  </a:lnTo>
                  <a:lnTo>
                    <a:pt x="458444" y="1730002"/>
                  </a:lnTo>
                  <a:lnTo>
                    <a:pt x="455562" y="1727148"/>
                  </a:lnTo>
                  <a:lnTo>
                    <a:pt x="449797" y="1725721"/>
                  </a:lnTo>
                  <a:lnTo>
                    <a:pt x="441151" y="1727148"/>
                  </a:lnTo>
                  <a:lnTo>
                    <a:pt x="439719" y="1727148"/>
                  </a:lnTo>
                  <a:lnTo>
                    <a:pt x="436837" y="1730002"/>
                  </a:lnTo>
                  <a:cubicBezTo>
                    <a:pt x="436347" y="1729493"/>
                    <a:pt x="435877" y="1729085"/>
                    <a:pt x="435386" y="1728575"/>
                  </a:cubicBezTo>
                  <a:cubicBezTo>
                    <a:pt x="435877" y="1727658"/>
                    <a:pt x="436347" y="1726639"/>
                    <a:pt x="436837" y="1725721"/>
                  </a:cubicBezTo>
                  <a:close/>
                  <a:moveTo>
                    <a:pt x="503157" y="1725671"/>
                  </a:moveTo>
                  <a:lnTo>
                    <a:pt x="506035" y="1725671"/>
                  </a:lnTo>
                  <a:lnTo>
                    <a:pt x="507478" y="1727115"/>
                  </a:lnTo>
                  <a:lnTo>
                    <a:pt x="510364" y="1729996"/>
                  </a:lnTo>
                  <a:lnTo>
                    <a:pt x="514686" y="1729996"/>
                  </a:lnTo>
                  <a:lnTo>
                    <a:pt x="517572" y="1728552"/>
                  </a:lnTo>
                  <a:lnTo>
                    <a:pt x="519015" y="1728552"/>
                  </a:lnTo>
                  <a:lnTo>
                    <a:pt x="523337" y="1728552"/>
                  </a:lnTo>
                  <a:lnTo>
                    <a:pt x="523337" y="1732877"/>
                  </a:lnTo>
                  <a:lnTo>
                    <a:pt x="523337" y="1734321"/>
                  </a:lnTo>
                  <a:lnTo>
                    <a:pt x="523337" y="1741526"/>
                  </a:lnTo>
                  <a:lnTo>
                    <a:pt x="523340" y="1741547"/>
                  </a:lnTo>
                  <a:lnTo>
                    <a:pt x="523340" y="1730013"/>
                  </a:lnTo>
                  <a:lnTo>
                    <a:pt x="527661" y="1737219"/>
                  </a:lnTo>
                  <a:lnTo>
                    <a:pt x="531991" y="1741549"/>
                  </a:lnTo>
                  <a:lnTo>
                    <a:pt x="531991" y="1742991"/>
                  </a:lnTo>
                  <a:lnTo>
                    <a:pt x="530548" y="1742991"/>
                  </a:lnTo>
                  <a:lnTo>
                    <a:pt x="526218" y="1744432"/>
                  </a:lnTo>
                  <a:lnTo>
                    <a:pt x="526218" y="1745873"/>
                  </a:lnTo>
                  <a:lnTo>
                    <a:pt x="526218" y="1747314"/>
                  </a:lnTo>
                  <a:lnTo>
                    <a:pt x="527661" y="1750196"/>
                  </a:lnTo>
                  <a:lnTo>
                    <a:pt x="531991" y="1750196"/>
                  </a:lnTo>
                  <a:cubicBezTo>
                    <a:pt x="532475" y="1750674"/>
                    <a:pt x="532950" y="1751159"/>
                    <a:pt x="533434" y="1751637"/>
                  </a:cubicBezTo>
                  <a:lnTo>
                    <a:pt x="534869" y="1753078"/>
                  </a:lnTo>
                  <a:lnTo>
                    <a:pt x="537755" y="1760291"/>
                  </a:lnTo>
                  <a:cubicBezTo>
                    <a:pt x="538239" y="1760769"/>
                    <a:pt x="538715" y="1761254"/>
                    <a:pt x="539199" y="1761732"/>
                  </a:cubicBezTo>
                  <a:lnTo>
                    <a:pt x="542077" y="1763173"/>
                  </a:lnTo>
                  <a:lnTo>
                    <a:pt x="547849" y="1767497"/>
                  </a:lnTo>
                  <a:lnTo>
                    <a:pt x="550728" y="1774702"/>
                  </a:lnTo>
                  <a:lnTo>
                    <a:pt x="557936" y="1779033"/>
                  </a:lnTo>
                  <a:lnTo>
                    <a:pt x="573794" y="1787680"/>
                  </a:lnTo>
                  <a:lnTo>
                    <a:pt x="581010" y="1792003"/>
                  </a:lnTo>
                  <a:lnTo>
                    <a:pt x="586774" y="1793444"/>
                  </a:lnTo>
                  <a:lnTo>
                    <a:pt x="589653" y="1793444"/>
                  </a:lnTo>
                  <a:lnTo>
                    <a:pt x="599747" y="1793444"/>
                  </a:lnTo>
                  <a:lnTo>
                    <a:pt x="601190" y="1793444"/>
                  </a:lnTo>
                  <a:lnTo>
                    <a:pt x="601190" y="1796334"/>
                  </a:lnTo>
                  <a:lnTo>
                    <a:pt x="598304" y="1802098"/>
                  </a:lnTo>
                  <a:lnTo>
                    <a:pt x="595425" y="1800657"/>
                  </a:lnTo>
                  <a:lnTo>
                    <a:pt x="592539" y="1802098"/>
                  </a:lnTo>
                  <a:lnTo>
                    <a:pt x="589653" y="1802098"/>
                  </a:lnTo>
                  <a:lnTo>
                    <a:pt x="586774" y="1802098"/>
                  </a:lnTo>
                  <a:lnTo>
                    <a:pt x="582445" y="1802098"/>
                  </a:lnTo>
                  <a:lnTo>
                    <a:pt x="579567" y="1802098"/>
                  </a:lnTo>
                  <a:lnTo>
                    <a:pt x="573794" y="1803539"/>
                  </a:lnTo>
                  <a:lnTo>
                    <a:pt x="568030" y="1803539"/>
                  </a:lnTo>
                  <a:lnTo>
                    <a:pt x="562265" y="1802098"/>
                  </a:lnTo>
                  <a:lnTo>
                    <a:pt x="552171" y="1802098"/>
                  </a:lnTo>
                  <a:lnTo>
                    <a:pt x="551118" y="1801967"/>
                  </a:lnTo>
                  <a:lnTo>
                    <a:pt x="555042" y="1803537"/>
                  </a:lnTo>
                  <a:lnTo>
                    <a:pt x="557927" y="1804978"/>
                  </a:lnTo>
                  <a:lnTo>
                    <a:pt x="557927" y="1807862"/>
                  </a:lnTo>
                  <a:lnTo>
                    <a:pt x="555042" y="1812187"/>
                  </a:lnTo>
                  <a:lnTo>
                    <a:pt x="552161" y="1815070"/>
                  </a:lnTo>
                  <a:lnTo>
                    <a:pt x="550717" y="1815070"/>
                  </a:lnTo>
                  <a:cubicBezTo>
                    <a:pt x="550238" y="1813629"/>
                    <a:pt x="549756" y="1812187"/>
                    <a:pt x="549276" y="1810745"/>
                  </a:cubicBezTo>
                  <a:lnTo>
                    <a:pt x="547836" y="1810745"/>
                  </a:lnTo>
                  <a:lnTo>
                    <a:pt x="546392" y="1810745"/>
                  </a:lnTo>
                  <a:lnTo>
                    <a:pt x="546392" y="1812187"/>
                  </a:lnTo>
                  <a:lnTo>
                    <a:pt x="542070" y="1812187"/>
                  </a:lnTo>
                  <a:lnTo>
                    <a:pt x="540626" y="1812187"/>
                  </a:lnTo>
                  <a:lnTo>
                    <a:pt x="537744" y="1810745"/>
                  </a:lnTo>
                  <a:lnTo>
                    <a:pt x="533419" y="1810745"/>
                  </a:lnTo>
                  <a:lnTo>
                    <a:pt x="533419" y="1804978"/>
                  </a:lnTo>
                  <a:lnTo>
                    <a:pt x="531976" y="1803537"/>
                  </a:lnTo>
                  <a:lnTo>
                    <a:pt x="530535" y="1803537"/>
                  </a:lnTo>
                  <a:lnTo>
                    <a:pt x="533419" y="1802095"/>
                  </a:lnTo>
                  <a:lnTo>
                    <a:pt x="537732" y="1800657"/>
                  </a:lnTo>
                  <a:lnTo>
                    <a:pt x="534869" y="1800657"/>
                  </a:lnTo>
                  <a:lnTo>
                    <a:pt x="531991" y="1799216"/>
                  </a:lnTo>
                  <a:lnTo>
                    <a:pt x="527661" y="1799216"/>
                  </a:lnTo>
                  <a:lnTo>
                    <a:pt x="526218" y="1799216"/>
                  </a:lnTo>
                  <a:lnTo>
                    <a:pt x="523340" y="1799216"/>
                  </a:lnTo>
                  <a:lnTo>
                    <a:pt x="523340" y="1794893"/>
                  </a:lnTo>
                  <a:lnTo>
                    <a:pt x="523337" y="1794872"/>
                  </a:lnTo>
                  <a:lnTo>
                    <a:pt x="523337" y="1800636"/>
                  </a:lnTo>
                  <a:lnTo>
                    <a:pt x="516129" y="1796311"/>
                  </a:lnTo>
                  <a:lnTo>
                    <a:pt x="519015" y="1800636"/>
                  </a:lnTo>
                  <a:lnTo>
                    <a:pt x="514686" y="1802080"/>
                  </a:lnTo>
                  <a:lnTo>
                    <a:pt x="510364" y="1802080"/>
                  </a:lnTo>
                  <a:lnTo>
                    <a:pt x="501714" y="1800636"/>
                  </a:lnTo>
                  <a:lnTo>
                    <a:pt x="500270" y="1799200"/>
                  </a:lnTo>
                  <a:cubicBezTo>
                    <a:pt x="499787" y="1798237"/>
                    <a:pt x="499311" y="1797274"/>
                    <a:pt x="498827" y="1796311"/>
                  </a:cubicBezTo>
                  <a:lnTo>
                    <a:pt x="497384" y="1796311"/>
                  </a:lnTo>
                  <a:lnTo>
                    <a:pt x="493063" y="1796311"/>
                  </a:lnTo>
                  <a:lnTo>
                    <a:pt x="491620" y="1794875"/>
                  </a:lnTo>
                  <a:lnTo>
                    <a:pt x="491620" y="1799200"/>
                  </a:lnTo>
                  <a:lnTo>
                    <a:pt x="490176" y="1799200"/>
                  </a:lnTo>
                  <a:lnTo>
                    <a:pt x="485855" y="1799200"/>
                  </a:lnTo>
                  <a:lnTo>
                    <a:pt x="484412" y="1799200"/>
                  </a:lnTo>
                  <a:cubicBezTo>
                    <a:pt x="484895" y="1797755"/>
                    <a:pt x="485371" y="1796319"/>
                    <a:pt x="485855" y="1794875"/>
                  </a:cubicBezTo>
                  <a:lnTo>
                    <a:pt x="482969" y="1796311"/>
                  </a:lnTo>
                  <a:lnTo>
                    <a:pt x="480090" y="1799200"/>
                  </a:lnTo>
                  <a:lnTo>
                    <a:pt x="472883" y="1799200"/>
                  </a:lnTo>
                  <a:lnTo>
                    <a:pt x="480090" y="1794875"/>
                  </a:lnTo>
                  <a:lnTo>
                    <a:pt x="477204" y="1793431"/>
                  </a:lnTo>
                  <a:lnTo>
                    <a:pt x="474318" y="1794875"/>
                  </a:lnTo>
                  <a:lnTo>
                    <a:pt x="467110" y="1796311"/>
                  </a:lnTo>
                  <a:lnTo>
                    <a:pt x="468553" y="1794875"/>
                  </a:lnTo>
                  <a:cubicBezTo>
                    <a:pt x="468070" y="1793912"/>
                    <a:pt x="467594" y="1792949"/>
                    <a:pt x="467110" y="1791987"/>
                  </a:cubicBezTo>
                  <a:cubicBezTo>
                    <a:pt x="466626" y="1792949"/>
                    <a:pt x="466151" y="1793912"/>
                    <a:pt x="465667" y="1794875"/>
                  </a:cubicBezTo>
                  <a:lnTo>
                    <a:pt x="464232" y="1793431"/>
                  </a:lnTo>
                  <a:lnTo>
                    <a:pt x="461345" y="1790550"/>
                  </a:lnTo>
                  <a:lnTo>
                    <a:pt x="459902" y="1791987"/>
                  </a:lnTo>
                  <a:lnTo>
                    <a:pt x="458459" y="1793431"/>
                  </a:lnTo>
                  <a:lnTo>
                    <a:pt x="452695" y="1791987"/>
                  </a:lnTo>
                  <a:lnTo>
                    <a:pt x="452695" y="1787662"/>
                  </a:lnTo>
                  <a:lnTo>
                    <a:pt x="455581" y="1787662"/>
                  </a:lnTo>
                  <a:lnTo>
                    <a:pt x="455581" y="1786225"/>
                  </a:lnTo>
                  <a:lnTo>
                    <a:pt x="457024" y="1786225"/>
                  </a:lnTo>
                  <a:lnTo>
                    <a:pt x="459902" y="1786225"/>
                  </a:lnTo>
                  <a:lnTo>
                    <a:pt x="465667" y="1787662"/>
                  </a:lnTo>
                  <a:lnTo>
                    <a:pt x="468553" y="1786225"/>
                  </a:lnTo>
                  <a:lnTo>
                    <a:pt x="472883" y="1783337"/>
                  </a:lnTo>
                  <a:lnTo>
                    <a:pt x="474318" y="1783337"/>
                  </a:lnTo>
                  <a:lnTo>
                    <a:pt x="475761" y="1783337"/>
                  </a:lnTo>
                  <a:lnTo>
                    <a:pt x="475761" y="1784781"/>
                  </a:lnTo>
                  <a:lnTo>
                    <a:pt x="474318" y="1787662"/>
                  </a:lnTo>
                  <a:lnTo>
                    <a:pt x="474318" y="1791987"/>
                  </a:lnTo>
                  <a:lnTo>
                    <a:pt x="475761" y="1791987"/>
                  </a:lnTo>
                  <a:lnTo>
                    <a:pt x="475761" y="1790550"/>
                  </a:lnTo>
                  <a:cubicBezTo>
                    <a:pt x="476245" y="1789106"/>
                    <a:pt x="476720" y="1787670"/>
                    <a:pt x="477204" y="1786225"/>
                  </a:cubicBezTo>
                  <a:lnTo>
                    <a:pt x="480090" y="1786225"/>
                  </a:lnTo>
                  <a:lnTo>
                    <a:pt x="482969" y="1787662"/>
                  </a:lnTo>
                  <a:cubicBezTo>
                    <a:pt x="483452" y="1788625"/>
                    <a:pt x="483928" y="1789587"/>
                    <a:pt x="484412" y="1790550"/>
                  </a:cubicBezTo>
                  <a:lnTo>
                    <a:pt x="488741" y="1790550"/>
                  </a:lnTo>
                  <a:lnTo>
                    <a:pt x="482969" y="1786225"/>
                  </a:lnTo>
                  <a:lnTo>
                    <a:pt x="480090" y="1783337"/>
                  </a:lnTo>
                  <a:lnTo>
                    <a:pt x="477204" y="1780457"/>
                  </a:lnTo>
                  <a:lnTo>
                    <a:pt x="474318" y="1780457"/>
                  </a:lnTo>
                  <a:lnTo>
                    <a:pt x="472883" y="1779012"/>
                  </a:lnTo>
                  <a:lnTo>
                    <a:pt x="469996" y="1777568"/>
                  </a:lnTo>
                  <a:lnTo>
                    <a:pt x="481526" y="1780457"/>
                  </a:lnTo>
                  <a:lnTo>
                    <a:pt x="484412" y="1783337"/>
                  </a:lnTo>
                  <a:lnTo>
                    <a:pt x="488741" y="1786225"/>
                  </a:lnTo>
                  <a:lnTo>
                    <a:pt x="488741" y="1783337"/>
                  </a:lnTo>
                  <a:lnTo>
                    <a:pt x="488741" y="1780457"/>
                  </a:lnTo>
                  <a:lnTo>
                    <a:pt x="490176" y="1780457"/>
                  </a:lnTo>
                  <a:lnTo>
                    <a:pt x="493063" y="1783337"/>
                  </a:lnTo>
                  <a:lnTo>
                    <a:pt x="493063" y="1784781"/>
                  </a:lnTo>
                  <a:lnTo>
                    <a:pt x="494506" y="1787662"/>
                  </a:lnTo>
                  <a:lnTo>
                    <a:pt x="494506" y="1784781"/>
                  </a:lnTo>
                  <a:lnTo>
                    <a:pt x="494506" y="1783337"/>
                  </a:lnTo>
                  <a:lnTo>
                    <a:pt x="497384" y="1783337"/>
                  </a:lnTo>
                  <a:lnTo>
                    <a:pt x="498827" y="1784781"/>
                  </a:lnTo>
                  <a:lnTo>
                    <a:pt x="500270" y="1784781"/>
                  </a:lnTo>
                  <a:lnTo>
                    <a:pt x="501714" y="1784781"/>
                  </a:lnTo>
                  <a:lnTo>
                    <a:pt x="506035" y="1784781"/>
                  </a:lnTo>
                  <a:lnTo>
                    <a:pt x="507478" y="1786225"/>
                  </a:lnTo>
                  <a:lnTo>
                    <a:pt x="507478" y="1790550"/>
                  </a:lnTo>
                  <a:lnTo>
                    <a:pt x="510364" y="1790550"/>
                  </a:lnTo>
                  <a:lnTo>
                    <a:pt x="510364" y="1787662"/>
                  </a:lnTo>
                  <a:lnTo>
                    <a:pt x="514686" y="1787662"/>
                  </a:lnTo>
                  <a:lnTo>
                    <a:pt x="513243" y="1784781"/>
                  </a:lnTo>
                  <a:lnTo>
                    <a:pt x="507478" y="1783337"/>
                  </a:lnTo>
                  <a:lnTo>
                    <a:pt x="498827" y="1779012"/>
                  </a:lnTo>
                  <a:lnTo>
                    <a:pt x="491620" y="1776132"/>
                  </a:lnTo>
                  <a:lnTo>
                    <a:pt x="488741" y="1771807"/>
                  </a:lnTo>
                  <a:lnTo>
                    <a:pt x="488741" y="1768919"/>
                  </a:lnTo>
                  <a:lnTo>
                    <a:pt x="488741" y="1767482"/>
                  </a:lnTo>
                  <a:cubicBezTo>
                    <a:pt x="489217" y="1766038"/>
                    <a:pt x="489701" y="1764602"/>
                    <a:pt x="490176" y="1763158"/>
                  </a:cubicBezTo>
                  <a:lnTo>
                    <a:pt x="497384" y="1761713"/>
                  </a:lnTo>
                  <a:lnTo>
                    <a:pt x="501714" y="1758833"/>
                  </a:lnTo>
                  <a:lnTo>
                    <a:pt x="506035" y="1757389"/>
                  </a:lnTo>
                  <a:lnTo>
                    <a:pt x="507478" y="1754508"/>
                  </a:lnTo>
                  <a:cubicBezTo>
                    <a:pt x="506994" y="1753545"/>
                    <a:pt x="506519" y="1752582"/>
                    <a:pt x="506035" y="1751620"/>
                  </a:cubicBezTo>
                  <a:lnTo>
                    <a:pt x="503157" y="1751620"/>
                  </a:lnTo>
                  <a:lnTo>
                    <a:pt x="494506" y="1753064"/>
                  </a:lnTo>
                  <a:lnTo>
                    <a:pt x="485855" y="1754508"/>
                  </a:lnTo>
                  <a:lnTo>
                    <a:pt x="482969" y="1753064"/>
                  </a:lnTo>
                  <a:lnTo>
                    <a:pt x="481526" y="1751620"/>
                  </a:lnTo>
                  <a:lnTo>
                    <a:pt x="481526" y="1745859"/>
                  </a:lnTo>
                  <a:lnTo>
                    <a:pt x="481526" y="1742970"/>
                  </a:lnTo>
                  <a:lnTo>
                    <a:pt x="484412" y="1738645"/>
                  </a:lnTo>
                  <a:lnTo>
                    <a:pt x="484412" y="1741526"/>
                  </a:lnTo>
                  <a:lnTo>
                    <a:pt x="485855" y="1742970"/>
                  </a:lnTo>
                  <a:lnTo>
                    <a:pt x="488741" y="1741526"/>
                  </a:lnTo>
                  <a:cubicBezTo>
                    <a:pt x="489217" y="1740563"/>
                    <a:pt x="489701" y="1739608"/>
                    <a:pt x="490176" y="1738645"/>
                  </a:cubicBezTo>
                  <a:lnTo>
                    <a:pt x="490176" y="1737201"/>
                  </a:lnTo>
                  <a:cubicBezTo>
                    <a:pt x="489701" y="1736720"/>
                    <a:pt x="489217" y="1736246"/>
                    <a:pt x="488741" y="1735765"/>
                  </a:cubicBezTo>
                  <a:lnTo>
                    <a:pt x="484412" y="1734321"/>
                  </a:lnTo>
                  <a:lnTo>
                    <a:pt x="485855" y="1732877"/>
                  </a:lnTo>
                  <a:lnTo>
                    <a:pt x="490176" y="1734321"/>
                  </a:lnTo>
                  <a:lnTo>
                    <a:pt x="493063" y="1735765"/>
                  </a:lnTo>
                  <a:lnTo>
                    <a:pt x="497384" y="1735765"/>
                  </a:lnTo>
                  <a:cubicBezTo>
                    <a:pt x="497868" y="1734802"/>
                    <a:pt x="498344" y="1733839"/>
                    <a:pt x="498827" y="1732877"/>
                  </a:cubicBezTo>
                  <a:close/>
                  <a:moveTo>
                    <a:pt x="406551" y="1722805"/>
                  </a:moveTo>
                  <a:lnTo>
                    <a:pt x="407993" y="1722805"/>
                  </a:lnTo>
                  <a:lnTo>
                    <a:pt x="407993" y="1727131"/>
                  </a:lnTo>
                  <a:lnTo>
                    <a:pt x="406551" y="1730014"/>
                  </a:lnTo>
                  <a:lnTo>
                    <a:pt x="402226" y="1732897"/>
                  </a:lnTo>
                  <a:lnTo>
                    <a:pt x="402226" y="1727131"/>
                  </a:lnTo>
                  <a:lnTo>
                    <a:pt x="403668" y="1725689"/>
                  </a:lnTo>
                  <a:close/>
                  <a:moveTo>
                    <a:pt x="472970" y="1709831"/>
                  </a:moveTo>
                  <a:lnTo>
                    <a:pt x="485854" y="1711248"/>
                  </a:lnTo>
                  <a:lnTo>
                    <a:pt x="500265" y="1712675"/>
                  </a:lnTo>
                  <a:lnTo>
                    <a:pt x="516469" y="1717195"/>
                  </a:lnTo>
                  <a:lnTo>
                    <a:pt x="516128" y="1717061"/>
                  </a:lnTo>
                  <a:lnTo>
                    <a:pt x="510333" y="1714134"/>
                  </a:lnTo>
                  <a:lnTo>
                    <a:pt x="497386" y="1711294"/>
                  </a:lnTo>
                  <a:lnTo>
                    <a:pt x="481542" y="1709831"/>
                  </a:lnTo>
                  <a:close/>
                  <a:moveTo>
                    <a:pt x="465653" y="1709831"/>
                  </a:moveTo>
                  <a:lnTo>
                    <a:pt x="457281" y="1711248"/>
                  </a:lnTo>
                  <a:lnTo>
                    <a:pt x="458444" y="1711248"/>
                  </a:lnTo>
                  <a:lnTo>
                    <a:pt x="472768" y="1709831"/>
                  </a:lnTo>
                  <a:close/>
                  <a:moveTo>
                    <a:pt x="449797" y="1709817"/>
                  </a:moveTo>
                  <a:lnTo>
                    <a:pt x="449797" y="1709821"/>
                  </a:lnTo>
                  <a:cubicBezTo>
                    <a:pt x="450288" y="1710330"/>
                    <a:pt x="450758" y="1710738"/>
                    <a:pt x="451248" y="1711248"/>
                  </a:cubicBezTo>
                  <a:lnTo>
                    <a:pt x="452614" y="1711248"/>
                  </a:lnTo>
                  <a:cubicBezTo>
                    <a:pt x="451692" y="1710750"/>
                    <a:pt x="450729" y="1710331"/>
                    <a:pt x="449809" y="1709831"/>
                  </a:cubicBezTo>
                  <a:close/>
                  <a:moveTo>
                    <a:pt x="706427" y="1701180"/>
                  </a:moveTo>
                  <a:lnTo>
                    <a:pt x="713640" y="1701180"/>
                  </a:lnTo>
                  <a:lnTo>
                    <a:pt x="712199" y="1702621"/>
                  </a:lnTo>
                  <a:lnTo>
                    <a:pt x="707872" y="1702621"/>
                  </a:lnTo>
                  <a:close/>
                  <a:moveTo>
                    <a:pt x="436930" y="1695400"/>
                  </a:moveTo>
                  <a:lnTo>
                    <a:pt x="436837" y="1695449"/>
                  </a:lnTo>
                  <a:lnTo>
                    <a:pt x="441151" y="1696876"/>
                  </a:lnTo>
                  <a:lnTo>
                    <a:pt x="443454" y="1700297"/>
                  </a:lnTo>
                  <a:cubicBezTo>
                    <a:pt x="443170" y="1699137"/>
                    <a:pt x="442883" y="1697970"/>
                    <a:pt x="442611" y="1696835"/>
                  </a:cubicBezTo>
                  <a:close/>
                  <a:moveTo>
                    <a:pt x="706427" y="1689645"/>
                  </a:moveTo>
                  <a:lnTo>
                    <a:pt x="710754" y="1689645"/>
                  </a:lnTo>
                  <a:lnTo>
                    <a:pt x="713640" y="1692530"/>
                  </a:lnTo>
                  <a:lnTo>
                    <a:pt x="717967" y="1693970"/>
                  </a:lnTo>
                  <a:lnTo>
                    <a:pt x="720853" y="1693970"/>
                  </a:lnTo>
                  <a:lnTo>
                    <a:pt x="720853" y="1692530"/>
                  </a:lnTo>
                  <a:lnTo>
                    <a:pt x="723739" y="1689645"/>
                  </a:lnTo>
                  <a:lnTo>
                    <a:pt x="728067" y="1689645"/>
                  </a:lnTo>
                  <a:lnTo>
                    <a:pt x="732394" y="1693970"/>
                  </a:lnTo>
                  <a:lnTo>
                    <a:pt x="735280" y="1689645"/>
                  </a:lnTo>
                  <a:lnTo>
                    <a:pt x="736721" y="1689645"/>
                  </a:lnTo>
                  <a:lnTo>
                    <a:pt x="736721" y="1692530"/>
                  </a:lnTo>
                  <a:lnTo>
                    <a:pt x="732394" y="1698296"/>
                  </a:lnTo>
                  <a:lnTo>
                    <a:pt x="723739" y="1705502"/>
                  </a:lnTo>
                  <a:lnTo>
                    <a:pt x="720853" y="1709828"/>
                  </a:lnTo>
                  <a:lnTo>
                    <a:pt x="715081" y="1709828"/>
                  </a:lnTo>
                  <a:lnTo>
                    <a:pt x="715081" y="1712712"/>
                  </a:lnTo>
                  <a:lnTo>
                    <a:pt x="713640" y="1712712"/>
                  </a:lnTo>
                  <a:lnTo>
                    <a:pt x="707872" y="1717037"/>
                  </a:lnTo>
                  <a:lnTo>
                    <a:pt x="706427" y="1717037"/>
                  </a:lnTo>
                  <a:lnTo>
                    <a:pt x="704985" y="1714153"/>
                  </a:lnTo>
                  <a:lnTo>
                    <a:pt x="703540" y="1712712"/>
                  </a:lnTo>
                  <a:lnTo>
                    <a:pt x="703540" y="1714153"/>
                  </a:lnTo>
                  <a:lnTo>
                    <a:pt x="702099" y="1714153"/>
                  </a:lnTo>
                  <a:lnTo>
                    <a:pt x="697772" y="1711271"/>
                  </a:lnTo>
                  <a:lnTo>
                    <a:pt x="704985" y="1711271"/>
                  </a:lnTo>
                  <a:lnTo>
                    <a:pt x="707872" y="1709828"/>
                  </a:lnTo>
                  <a:lnTo>
                    <a:pt x="712199" y="1708387"/>
                  </a:lnTo>
                  <a:lnTo>
                    <a:pt x="707872" y="1708387"/>
                  </a:lnTo>
                  <a:lnTo>
                    <a:pt x="712199" y="1702621"/>
                  </a:lnTo>
                  <a:cubicBezTo>
                    <a:pt x="712678" y="1703582"/>
                    <a:pt x="713161" y="1704541"/>
                    <a:pt x="713640" y="1705502"/>
                  </a:cubicBezTo>
                  <a:lnTo>
                    <a:pt x="713640" y="1702621"/>
                  </a:lnTo>
                  <a:lnTo>
                    <a:pt x="717967" y="1702621"/>
                  </a:lnTo>
                  <a:lnTo>
                    <a:pt x="713640" y="1701180"/>
                  </a:lnTo>
                  <a:lnTo>
                    <a:pt x="719412" y="1701180"/>
                  </a:lnTo>
                  <a:lnTo>
                    <a:pt x="713640" y="1698296"/>
                  </a:lnTo>
                  <a:lnTo>
                    <a:pt x="712199" y="1696855"/>
                  </a:lnTo>
                  <a:lnTo>
                    <a:pt x="710754" y="1695411"/>
                  </a:lnTo>
                  <a:lnTo>
                    <a:pt x="710754" y="1693970"/>
                  </a:lnTo>
                  <a:lnTo>
                    <a:pt x="707872" y="1692530"/>
                  </a:lnTo>
                  <a:close/>
                  <a:moveTo>
                    <a:pt x="745332" y="1688204"/>
                  </a:moveTo>
                  <a:lnTo>
                    <a:pt x="753985" y="1688204"/>
                  </a:lnTo>
                  <a:lnTo>
                    <a:pt x="756874" y="1689647"/>
                  </a:lnTo>
                  <a:lnTo>
                    <a:pt x="759758" y="1692530"/>
                  </a:lnTo>
                  <a:lnTo>
                    <a:pt x="755430" y="1692530"/>
                  </a:lnTo>
                  <a:lnTo>
                    <a:pt x="756874" y="1695414"/>
                  </a:lnTo>
                  <a:lnTo>
                    <a:pt x="759758" y="1696853"/>
                  </a:lnTo>
                  <a:lnTo>
                    <a:pt x="762643" y="1696853"/>
                  </a:lnTo>
                  <a:lnTo>
                    <a:pt x="761198" y="1695414"/>
                  </a:lnTo>
                  <a:lnTo>
                    <a:pt x="756874" y="1693970"/>
                  </a:lnTo>
                  <a:lnTo>
                    <a:pt x="759758" y="1692530"/>
                  </a:lnTo>
                  <a:lnTo>
                    <a:pt x="761198" y="1689647"/>
                  </a:lnTo>
                  <a:lnTo>
                    <a:pt x="764087" y="1689647"/>
                  </a:lnTo>
                  <a:lnTo>
                    <a:pt x="769856" y="1693970"/>
                  </a:lnTo>
                  <a:lnTo>
                    <a:pt x="771296" y="1695414"/>
                  </a:lnTo>
                  <a:lnTo>
                    <a:pt x="768411" y="1695414"/>
                  </a:lnTo>
                  <a:lnTo>
                    <a:pt x="762643" y="1695414"/>
                  </a:lnTo>
                  <a:lnTo>
                    <a:pt x="768411" y="1698297"/>
                  </a:lnTo>
                  <a:lnTo>
                    <a:pt x="772740" y="1701180"/>
                  </a:lnTo>
                  <a:lnTo>
                    <a:pt x="766972" y="1702620"/>
                  </a:lnTo>
                  <a:lnTo>
                    <a:pt x="762643" y="1702620"/>
                  </a:lnTo>
                  <a:lnTo>
                    <a:pt x="761198" y="1704063"/>
                  </a:lnTo>
                  <a:lnTo>
                    <a:pt x="755430" y="1705506"/>
                  </a:lnTo>
                  <a:lnTo>
                    <a:pt x="751101" y="1705506"/>
                  </a:lnTo>
                  <a:lnTo>
                    <a:pt x="745332" y="1704063"/>
                  </a:lnTo>
                  <a:lnTo>
                    <a:pt x="748217" y="1708389"/>
                  </a:lnTo>
                  <a:lnTo>
                    <a:pt x="751101" y="1709829"/>
                  </a:lnTo>
                  <a:lnTo>
                    <a:pt x="751101" y="1711272"/>
                  </a:lnTo>
                  <a:lnTo>
                    <a:pt x="748217" y="1711272"/>
                  </a:lnTo>
                  <a:lnTo>
                    <a:pt x="745332" y="1712712"/>
                  </a:lnTo>
                  <a:lnTo>
                    <a:pt x="742448" y="1711272"/>
                  </a:lnTo>
                  <a:lnTo>
                    <a:pt x="738119" y="1711272"/>
                  </a:lnTo>
                  <a:lnTo>
                    <a:pt x="742448" y="1712712"/>
                  </a:lnTo>
                  <a:lnTo>
                    <a:pt x="742448" y="1714155"/>
                  </a:lnTo>
                  <a:lnTo>
                    <a:pt x="742448" y="1717038"/>
                  </a:lnTo>
                  <a:lnTo>
                    <a:pt x="738119" y="1717038"/>
                  </a:lnTo>
                  <a:lnTo>
                    <a:pt x="735235" y="1714155"/>
                  </a:lnTo>
                  <a:lnTo>
                    <a:pt x="735235" y="1717038"/>
                  </a:lnTo>
                  <a:lnTo>
                    <a:pt x="735235" y="1719921"/>
                  </a:lnTo>
                  <a:lnTo>
                    <a:pt x="732351" y="1718478"/>
                  </a:lnTo>
                  <a:lnTo>
                    <a:pt x="730906" y="1717038"/>
                  </a:lnTo>
                  <a:lnTo>
                    <a:pt x="728022" y="1712712"/>
                  </a:lnTo>
                  <a:lnTo>
                    <a:pt x="729467" y="1712712"/>
                  </a:lnTo>
                  <a:cubicBezTo>
                    <a:pt x="729945" y="1711272"/>
                    <a:pt x="730428" y="1709829"/>
                    <a:pt x="730906" y="1708389"/>
                  </a:cubicBezTo>
                  <a:lnTo>
                    <a:pt x="735235" y="1704063"/>
                  </a:lnTo>
                  <a:lnTo>
                    <a:pt x="739564" y="1701180"/>
                  </a:lnTo>
                  <a:lnTo>
                    <a:pt x="742448" y="1701180"/>
                  </a:lnTo>
                  <a:lnTo>
                    <a:pt x="743888" y="1702620"/>
                  </a:lnTo>
                  <a:lnTo>
                    <a:pt x="743888" y="1701180"/>
                  </a:lnTo>
                  <a:lnTo>
                    <a:pt x="742448" y="1698297"/>
                  </a:lnTo>
                  <a:lnTo>
                    <a:pt x="742448" y="1696853"/>
                  </a:lnTo>
                  <a:lnTo>
                    <a:pt x="739564" y="1695414"/>
                  </a:lnTo>
                  <a:lnTo>
                    <a:pt x="743888" y="1696853"/>
                  </a:lnTo>
                  <a:lnTo>
                    <a:pt x="743888" y="1693970"/>
                  </a:lnTo>
                  <a:lnTo>
                    <a:pt x="742448" y="1693970"/>
                  </a:lnTo>
                  <a:lnTo>
                    <a:pt x="745332" y="1692530"/>
                  </a:lnTo>
                  <a:close/>
                  <a:moveTo>
                    <a:pt x="374833" y="1686762"/>
                  </a:moveTo>
                  <a:lnTo>
                    <a:pt x="376275" y="1689645"/>
                  </a:lnTo>
                  <a:lnTo>
                    <a:pt x="377717" y="1688203"/>
                  </a:lnTo>
                  <a:lnTo>
                    <a:pt x="376275" y="1693970"/>
                  </a:lnTo>
                  <a:lnTo>
                    <a:pt x="374833" y="1696854"/>
                  </a:lnTo>
                  <a:lnTo>
                    <a:pt x="371950" y="1698295"/>
                  </a:lnTo>
                  <a:lnTo>
                    <a:pt x="371950" y="1693970"/>
                  </a:lnTo>
                  <a:close/>
                  <a:moveTo>
                    <a:pt x="441120" y="1686721"/>
                  </a:moveTo>
                  <a:cubicBezTo>
                    <a:pt x="441131" y="1686742"/>
                    <a:pt x="441141" y="1686763"/>
                    <a:pt x="441151" y="1686785"/>
                  </a:cubicBezTo>
                  <a:lnTo>
                    <a:pt x="441151" y="1689639"/>
                  </a:lnTo>
                  <a:lnTo>
                    <a:pt x="439719" y="1693920"/>
                  </a:lnTo>
                  <a:lnTo>
                    <a:pt x="438416" y="1694612"/>
                  </a:lnTo>
                  <a:cubicBezTo>
                    <a:pt x="438852" y="1694398"/>
                    <a:pt x="439288" y="1694188"/>
                    <a:pt x="439714" y="1693995"/>
                  </a:cubicBezTo>
                  <a:cubicBezTo>
                    <a:pt x="440212" y="1692531"/>
                    <a:pt x="440665" y="1691068"/>
                    <a:pt x="441163" y="1689605"/>
                  </a:cubicBezTo>
                  <a:lnTo>
                    <a:pt x="441163" y="1686764"/>
                  </a:lnTo>
                  <a:close/>
                  <a:moveTo>
                    <a:pt x="383484" y="1685320"/>
                  </a:moveTo>
                  <a:lnTo>
                    <a:pt x="386367" y="1685320"/>
                  </a:lnTo>
                  <a:lnTo>
                    <a:pt x="387809" y="1688203"/>
                  </a:lnTo>
                  <a:lnTo>
                    <a:pt x="387809" y="1692528"/>
                  </a:lnTo>
                  <a:lnTo>
                    <a:pt x="386367" y="1689645"/>
                  </a:lnTo>
                  <a:lnTo>
                    <a:pt x="384926" y="1693970"/>
                  </a:lnTo>
                  <a:lnTo>
                    <a:pt x="384926" y="1692528"/>
                  </a:lnTo>
                  <a:lnTo>
                    <a:pt x="383484" y="1692528"/>
                  </a:lnTo>
                  <a:lnTo>
                    <a:pt x="379159" y="1693970"/>
                  </a:lnTo>
                  <a:lnTo>
                    <a:pt x="382042" y="1689645"/>
                  </a:lnTo>
                  <a:lnTo>
                    <a:pt x="379159" y="1688203"/>
                  </a:lnTo>
                  <a:close/>
                  <a:moveTo>
                    <a:pt x="441151" y="1675184"/>
                  </a:moveTo>
                  <a:lnTo>
                    <a:pt x="441151" y="1676694"/>
                  </a:lnTo>
                  <a:lnTo>
                    <a:pt x="440447" y="1678098"/>
                  </a:lnTo>
                  <a:cubicBezTo>
                    <a:pt x="440682" y="1677630"/>
                    <a:pt x="440917" y="1677162"/>
                    <a:pt x="441163" y="1676694"/>
                  </a:cubicBezTo>
                  <a:lnTo>
                    <a:pt x="441163" y="1675231"/>
                  </a:lnTo>
                  <a:close/>
                  <a:moveTo>
                    <a:pt x="379159" y="1669462"/>
                  </a:moveTo>
                  <a:lnTo>
                    <a:pt x="383484" y="1669462"/>
                  </a:lnTo>
                  <a:lnTo>
                    <a:pt x="384926" y="1670904"/>
                  </a:lnTo>
                  <a:lnTo>
                    <a:pt x="384926" y="1670905"/>
                  </a:lnTo>
                  <a:lnTo>
                    <a:pt x="387809" y="1670905"/>
                  </a:lnTo>
                  <a:lnTo>
                    <a:pt x="390692" y="1675230"/>
                  </a:lnTo>
                  <a:lnTo>
                    <a:pt x="392134" y="1676671"/>
                  </a:lnTo>
                  <a:lnTo>
                    <a:pt x="393576" y="1679556"/>
                  </a:lnTo>
                  <a:lnTo>
                    <a:pt x="392134" y="1679556"/>
                  </a:lnTo>
                  <a:lnTo>
                    <a:pt x="387809" y="1679556"/>
                  </a:lnTo>
                  <a:lnTo>
                    <a:pt x="384926" y="1683881"/>
                  </a:lnTo>
                  <a:lnTo>
                    <a:pt x="386367" y="1679556"/>
                  </a:lnTo>
                  <a:lnTo>
                    <a:pt x="383484" y="1679556"/>
                  </a:lnTo>
                  <a:lnTo>
                    <a:pt x="382042" y="1679556"/>
                  </a:lnTo>
                  <a:lnTo>
                    <a:pt x="379159" y="1678114"/>
                  </a:lnTo>
                  <a:lnTo>
                    <a:pt x="379159" y="1676671"/>
                  </a:lnTo>
                  <a:lnTo>
                    <a:pt x="384926" y="1676671"/>
                  </a:lnTo>
                  <a:lnTo>
                    <a:pt x="386367" y="1676671"/>
                  </a:lnTo>
                  <a:lnTo>
                    <a:pt x="384926" y="1670906"/>
                  </a:lnTo>
                  <a:lnTo>
                    <a:pt x="384926" y="1676671"/>
                  </a:lnTo>
                  <a:lnTo>
                    <a:pt x="379159" y="1675229"/>
                  </a:lnTo>
                  <a:lnTo>
                    <a:pt x="377717" y="1670904"/>
                  </a:lnTo>
                  <a:close/>
                  <a:moveTo>
                    <a:pt x="418093" y="1668241"/>
                  </a:moveTo>
                  <a:lnTo>
                    <a:pt x="418093" y="1669457"/>
                  </a:lnTo>
                  <a:lnTo>
                    <a:pt x="419481" y="1670841"/>
                  </a:lnTo>
                  <a:lnTo>
                    <a:pt x="418227" y="1668308"/>
                  </a:lnTo>
                  <a:close/>
                  <a:moveTo>
                    <a:pt x="428171" y="1668001"/>
                  </a:moveTo>
                  <a:lnTo>
                    <a:pt x="426455" y="1669169"/>
                  </a:lnTo>
                  <a:lnTo>
                    <a:pt x="431053" y="1668030"/>
                  </a:lnTo>
                  <a:lnTo>
                    <a:pt x="433935" y="1668030"/>
                  </a:lnTo>
                  <a:lnTo>
                    <a:pt x="439680" y="1669448"/>
                  </a:lnTo>
                  <a:cubicBezTo>
                    <a:pt x="438740" y="1668938"/>
                    <a:pt x="437756" y="1668512"/>
                    <a:pt x="436817" y="1668001"/>
                  </a:cubicBezTo>
                  <a:lnTo>
                    <a:pt x="435368" y="1668001"/>
                  </a:lnTo>
                  <a:lnTo>
                    <a:pt x="432516" y="1668001"/>
                  </a:lnTo>
                  <a:close/>
                  <a:moveTo>
                    <a:pt x="374834" y="1647837"/>
                  </a:moveTo>
                  <a:lnTo>
                    <a:pt x="376275" y="1650720"/>
                  </a:lnTo>
                  <a:lnTo>
                    <a:pt x="377717" y="1650720"/>
                  </a:lnTo>
                  <a:lnTo>
                    <a:pt x="377717" y="1652162"/>
                  </a:lnTo>
                  <a:lnTo>
                    <a:pt x="377717" y="1653604"/>
                  </a:lnTo>
                  <a:lnTo>
                    <a:pt x="383484" y="1652162"/>
                  </a:lnTo>
                  <a:lnTo>
                    <a:pt x="376275" y="1656487"/>
                  </a:lnTo>
                  <a:lnTo>
                    <a:pt x="374834" y="1660812"/>
                  </a:lnTo>
                  <a:lnTo>
                    <a:pt x="370509" y="1662254"/>
                  </a:lnTo>
                  <a:lnTo>
                    <a:pt x="371950" y="1659370"/>
                  </a:lnTo>
                  <a:lnTo>
                    <a:pt x="370509" y="1659370"/>
                  </a:lnTo>
                  <a:lnTo>
                    <a:pt x="369067" y="1659370"/>
                  </a:lnTo>
                  <a:lnTo>
                    <a:pt x="369067" y="1656487"/>
                  </a:lnTo>
                  <a:lnTo>
                    <a:pt x="369067" y="1655045"/>
                  </a:lnTo>
                  <a:lnTo>
                    <a:pt x="369067" y="1653604"/>
                  </a:lnTo>
                  <a:lnTo>
                    <a:pt x="370509" y="1653604"/>
                  </a:lnTo>
                  <a:lnTo>
                    <a:pt x="371950" y="1655045"/>
                  </a:lnTo>
                  <a:lnTo>
                    <a:pt x="374834" y="1655045"/>
                  </a:lnTo>
                  <a:lnTo>
                    <a:pt x="374834" y="1653604"/>
                  </a:lnTo>
                  <a:lnTo>
                    <a:pt x="371950" y="1652162"/>
                  </a:lnTo>
                  <a:lnTo>
                    <a:pt x="369067" y="1650720"/>
                  </a:lnTo>
                  <a:lnTo>
                    <a:pt x="371950" y="1650720"/>
                  </a:lnTo>
                  <a:close/>
                  <a:moveTo>
                    <a:pt x="367625" y="1588728"/>
                  </a:moveTo>
                  <a:lnTo>
                    <a:pt x="369066" y="1590169"/>
                  </a:lnTo>
                  <a:lnTo>
                    <a:pt x="374832" y="1595933"/>
                  </a:lnTo>
                  <a:lnTo>
                    <a:pt x="371950" y="1590170"/>
                  </a:lnTo>
                  <a:lnTo>
                    <a:pt x="377716" y="1590170"/>
                  </a:lnTo>
                  <a:lnTo>
                    <a:pt x="382042" y="1594495"/>
                  </a:lnTo>
                  <a:lnTo>
                    <a:pt x="382042" y="1595936"/>
                  </a:lnTo>
                  <a:lnTo>
                    <a:pt x="379879" y="1598820"/>
                  </a:lnTo>
                  <a:lnTo>
                    <a:pt x="382042" y="1598820"/>
                  </a:lnTo>
                  <a:lnTo>
                    <a:pt x="383483" y="1603145"/>
                  </a:lnTo>
                  <a:lnTo>
                    <a:pt x="383483" y="1598820"/>
                  </a:lnTo>
                  <a:lnTo>
                    <a:pt x="382042" y="1597378"/>
                  </a:lnTo>
                  <a:lnTo>
                    <a:pt x="383483" y="1593053"/>
                  </a:lnTo>
                  <a:lnTo>
                    <a:pt x="386367" y="1601703"/>
                  </a:lnTo>
                  <a:lnTo>
                    <a:pt x="387809" y="1604586"/>
                  </a:lnTo>
                  <a:lnTo>
                    <a:pt x="387809" y="1607470"/>
                  </a:lnTo>
                  <a:lnTo>
                    <a:pt x="386368" y="1607470"/>
                  </a:lnTo>
                  <a:lnTo>
                    <a:pt x="386368" y="1611793"/>
                  </a:lnTo>
                  <a:lnTo>
                    <a:pt x="387809" y="1610352"/>
                  </a:lnTo>
                  <a:lnTo>
                    <a:pt x="387809" y="1613238"/>
                  </a:lnTo>
                  <a:lnTo>
                    <a:pt x="387809" y="1614679"/>
                  </a:lnTo>
                  <a:lnTo>
                    <a:pt x="390694" y="1617561"/>
                  </a:lnTo>
                  <a:lnTo>
                    <a:pt x="390694" y="1620444"/>
                  </a:lnTo>
                  <a:lnTo>
                    <a:pt x="390694" y="1623330"/>
                  </a:lnTo>
                  <a:lnTo>
                    <a:pt x="390694" y="1629094"/>
                  </a:lnTo>
                  <a:lnTo>
                    <a:pt x="386368" y="1639186"/>
                  </a:lnTo>
                  <a:lnTo>
                    <a:pt x="387809" y="1637745"/>
                  </a:lnTo>
                  <a:lnTo>
                    <a:pt x="390694" y="1637745"/>
                  </a:lnTo>
                  <a:lnTo>
                    <a:pt x="392135" y="1639186"/>
                  </a:lnTo>
                  <a:lnTo>
                    <a:pt x="387809" y="1639186"/>
                  </a:lnTo>
                  <a:lnTo>
                    <a:pt x="390694" y="1640627"/>
                  </a:lnTo>
                  <a:lnTo>
                    <a:pt x="390694" y="1644955"/>
                  </a:lnTo>
                  <a:lnTo>
                    <a:pt x="387809" y="1646396"/>
                  </a:lnTo>
                  <a:lnTo>
                    <a:pt x="386368" y="1646396"/>
                  </a:lnTo>
                  <a:lnTo>
                    <a:pt x="387809" y="1647837"/>
                  </a:lnTo>
                  <a:lnTo>
                    <a:pt x="383486" y="1647837"/>
                  </a:lnTo>
                  <a:lnTo>
                    <a:pt x="382042" y="1647837"/>
                  </a:lnTo>
                  <a:lnTo>
                    <a:pt x="384927" y="1646396"/>
                  </a:lnTo>
                  <a:lnTo>
                    <a:pt x="382042" y="1646396"/>
                  </a:lnTo>
                  <a:lnTo>
                    <a:pt x="383486" y="1644955"/>
                  </a:lnTo>
                  <a:lnTo>
                    <a:pt x="383486" y="1643513"/>
                  </a:lnTo>
                  <a:lnTo>
                    <a:pt x="383486" y="1640627"/>
                  </a:lnTo>
                  <a:lnTo>
                    <a:pt x="382042" y="1640627"/>
                  </a:lnTo>
                  <a:lnTo>
                    <a:pt x="379160" y="1639186"/>
                  </a:lnTo>
                  <a:lnTo>
                    <a:pt x="383486" y="1637745"/>
                  </a:lnTo>
                  <a:lnTo>
                    <a:pt x="382042" y="1636304"/>
                  </a:lnTo>
                  <a:lnTo>
                    <a:pt x="382042" y="1631977"/>
                  </a:lnTo>
                  <a:lnTo>
                    <a:pt x="383486" y="1631977"/>
                  </a:lnTo>
                  <a:lnTo>
                    <a:pt x="384927" y="1631977"/>
                  </a:lnTo>
                  <a:lnTo>
                    <a:pt x="384927" y="1630535"/>
                  </a:lnTo>
                  <a:lnTo>
                    <a:pt x="383486" y="1629094"/>
                  </a:lnTo>
                  <a:lnTo>
                    <a:pt x="379160" y="1631977"/>
                  </a:lnTo>
                  <a:lnTo>
                    <a:pt x="377719" y="1636304"/>
                  </a:lnTo>
                  <a:lnTo>
                    <a:pt x="377719" y="1639186"/>
                  </a:lnTo>
                  <a:lnTo>
                    <a:pt x="377719" y="1643513"/>
                  </a:lnTo>
                  <a:lnTo>
                    <a:pt x="377719" y="1644955"/>
                  </a:lnTo>
                  <a:lnTo>
                    <a:pt x="374834" y="1643513"/>
                  </a:lnTo>
                  <a:lnTo>
                    <a:pt x="371952" y="1640627"/>
                  </a:lnTo>
                  <a:lnTo>
                    <a:pt x="370508" y="1636304"/>
                  </a:lnTo>
                  <a:lnTo>
                    <a:pt x="367626" y="1630535"/>
                  </a:lnTo>
                  <a:lnTo>
                    <a:pt x="367626" y="1629094"/>
                  </a:lnTo>
                  <a:lnTo>
                    <a:pt x="367626" y="1626212"/>
                  </a:lnTo>
                  <a:lnTo>
                    <a:pt x="370508" y="1629094"/>
                  </a:lnTo>
                  <a:lnTo>
                    <a:pt x="371952" y="1631977"/>
                  </a:lnTo>
                  <a:lnTo>
                    <a:pt x="370508" y="1627653"/>
                  </a:lnTo>
                  <a:lnTo>
                    <a:pt x="371952" y="1627653"/>
                  </a:lnTo>
                  <a:lnTo>
                    <a:pt x="374834" y="1627653"/>
                  </a:lnTo>
                  <a:lnTo>
                    <a:pt x="376275" y="1627653"/>
                  </a:lnTo>
                  <a:lnTo>
                    <a:pt x="376275" y="1626212"/>
                  </a:lnTo>
                  <a:lnTo>
                    <a:pt x="379160" y="1629094"/>
                  </a:lnTo>
                  <a:lnTo>
                    <a:pt x="379160" y="1621885"/>
                  </a:lnTo>
                  <a:lnTo>
                    <a:pt x="379160" y="1619003"/>
                  </a:lnTo>
                  <a:lnTo>
                    <a:pt x="382042" y="1614679"/>
                  </a:lnTo>
                  <a:lnTo>
                    <a:pt x="379160" y="1617561"/>
                  </a:lnTo>
                  <a:lnTo>
                    <a:pt x="377719" y="1617561"/>
                  </a:lnTo>
                  <a:lnTo>
                    <a:pt x="377719" y="1614679"/>
                  </a:lnTo>
                  <a:lnTo>
                    <a:pt x="382042" y="1613238"/>
                  </a:lnTo>
                  <a:lnTo>
                    <a:pt x="377719" y="1613238"/>
                  </a:lnTo>
                  <a:lnTo>
                    <a:pt x="382042" y="1610352"/>
                  </a:lnTo>
                  <a:lnTo>
                    <a:pt x="384927" y="1607470"/>
                  </a:lnTo>
                  <a:lnTo>
                    <a:pt x="386367" y="1607470"/>
                  </a:lnTo>
                  <a:lnTo>
                    <a:pt x="382042" y="1606028"/>
                  </a:lnTo>
                  <a:lnTo>
                    <a:pt x="377717" y="1606028"/>
                  </a:lnTo>
                  <a:lnTo>
                    <a:pt x="377717" y="1604586"/>
                  </a:lnTo>
                  <a:lnTo>
                    <a:pt x="377717" y="1601703"/>
                  </a:lnTo>
                  <a:lnTo>
                    <a:pt x="377718" y="1601701"/>
                  </a:lnTo>
                  <a:lnTo>
                    <a:pt x="377716" y="1601703"/>
                  </a:lnTo>
                  <a:lnTo>
                    <a:pt x="374835" y="1595940"/>
                  </a:lnTo>
                  <a:lnTo>
                    <a:pt x="376276" y="1603144"/>
                  </a:lnTo>
                  <a:lnTo>
                    <a:pt x="374834" y="1606028"/>
                  </a:lnTo>
                  <a:lnTo>
                    <a:pt x="371951" y="1607470"/>
                  </a:lnTo>
                  <a:lnTo>
                    <a:pt x="370509" y="1604587"/>
                  </a:lnTo>
                  <a:lnTo>
                    <a:pt x="370509" y="1598820"/>
                  </a:lnTo>
                  <a:lnTo>
                    <a:pt x="369066" y="1598820"/>
                  </a:lnTo>
                  <a:lnTo>
                    <a:pt x="366183" y="1598820"/>
                  </a:lnTo>
                  <a:lnTo>
                    <a:pt x="367625" y="1597377"/>
                  </a:lnTo>
                  <a:lnTo>
                    <a:pt x="367625" y="1595936"/>
                  </a:lnTo>
                  <a:lnTo>
                    <a:pt x="366183" y="1593053"/>
                  </a:lnTo>
                  <a:lnTo>
                    <a:pt x="363300" y="1590169"/>
                  </a:lnTo>
                  <a:close/>
                  <a:moveTo>
                    <a:pt x="392134" y="1582962"/>
                  </a:moveTo>
                  <a:lnTo>
                    <a:pt x="396459" y="1582962"/>
                  </a:lnTo>
                  <a:lnTo>
                    <a:pt x="400784" y="1582962"/>
                  </a:lnTo>
                  <a:lnTo>
                    <a:pt x="403667" y="1582962"/>
                  </a:lnTo>
                  <a:lnTo>
                    <a:pt x="399342" y="1585845"/>
                  </a:lnTo>
                  <a:lnTo>
                    <a:pt x="393575" y="1587287"/>
                  </a:lnTo>
                  <a:lnTo>
                    <a:pt x="392134" y="1585845"/>
                  </a:lnTo>
                  <a:close/>
                  <a:moveTo>
                    <a:pt x="395016" y="1558459"/>
                  </a:moveTo>
                  <a:lnTo>
                    <a:pt x="400780" y="1558459"/>
                  </a:lnTo>
                  <a:lnTo>
                    <a:pt x="399349" y="1562740"/>
                  </a:lnTo>
                  <a:lnTo>
                    <a:pt x="396467" y="1561313"/>
                  </a:lnTo>
                  <a:cubicBezTo>
                    <a:pt x="395977" y="1560396"/>
                    <a:pt x="395506" y="1559377"/>
                    <a:pt x="395016" y="1558459"/>
                  </a:cubicBezTo>
                  <a:close/>
                  <a:moveTo>
                    <a:pt x="384918" y="1552650"/>
                  </a:moveTo>
                  <a:lnTo>
                    <a:pt x="387820" y="1552650"/>
                  </a:lnTo>
                  <a:lnTo>
                    <a:pt x="390702" y="1554178"/>
                  </a:lnTo>
                  <a:close/>
                  <a:moveTo>
                    <a:pt x="390693" y="1512320"/>
                  </a:moveTo>
                  <a:lnTo>
                    <a:pt x="393576" y="1512320"/>
                  </a:lnTo>
                  <a:lnTo>
                    <a:pt x="395018" y="1513762"/>
                  </a:lnTo>
                  <a:lnTo>
                    <a:pt x="395018" y="1515203"/>
                  </a:lnTo>
                  <a:lnTo>
                    <a:pt x="393576" y="1519528"/>
                  </a:lnTo>
                  <a:lnTo>
                    <a:pt x="390693" y="1520970"/>
                  </a:lnTo>
                  <a:lnTo>
                    <a:pt x="390693" y="1515203"/>
                  </a:lnTo>
                  <a:close/>
                  <a:moveTo>
                    <a:pt x="402226" y="1497904"/>
                  </a:moveTo>
                  <a:lnTo>
                    <a:pt x="403668" y="1497904"/>
                  </a:lnTo>
                  <a:lnTo>
                    <a:pt x="406551" y="1499346"/>
                  </a:lnTo>
                  <a:lnTo>
                    <a:pt x="407993" y="1505113"/>
                  </a:lnTo>
                  <a:lnTo>
                    <a:pt x="399342" y="1505113"/>
                  </a:lnTo>
                  <a:lnTo>
                    <a:pt x="395017" y="1503671"/>
                  </a:lnTo>
                  <a:lnTo>
                    <a:pt x="395017" y="1499346"/>
                  </a:lnTo>
                  <a:close/>
                  <a:moveTo>
                    <a:pt x="395017" y="1486369"/>
                  </a:moveTo>
                  <a:lnTo>
                    <a:pt x="400784" y="1486369"/>
                  </a:lnTo>
                  <a:lnTo>
                    <a:pt x="403667" y="1489252"/>
                  </a:lnTo>
                  <a:lnTo>
                    <a:pt x="399342" y="1489252"/>
                  </a:lnTo>
                  <a:lnTo>
                    <a:pt x="395017" y="1492136"/>
                  </a:lnTo>
                  <a:lnTo>
                    <a:pt x="392134" y="1490694"/>
                  </a:lnTo>
                  <a:lnTo>
                    <a:pt x="392134" y="1489252"/>
                  </a:lnTo>
                  <a:lnTo>
                    <a:pt x="392134" y="1487810"/>
                  </a:lnTo>
                  <a:close/>
                  <a:moveTo>
                    <a:pt x="418083" y="1480604"/>
                  </a:moveTo>
                  <a:lnTo>
                    <a:pt x="419525" y="1480604"/>
                  </a:lnTo>
                  <a:lnTo>
                    <a:pt x="420968" y="1480604"/>
                  </a:lnTo>
                  <a:lnTo>
                    <a:pt x="423851" y="1480604"/>
                  </a:lnTo>
                  <a:lnTo>
                    <a:pt x="423851" y="1482045"/>
                  </a:lnTo>
                  <a:lnTo>
                    <a:pt x="426734" y="1482045"/>
                  </a:lnTo>
                  <a:lnTo>
                    <a:pt x="428176" y="1482045"/>
                  </a:lnTo>
                  <a:lnTo>
                    <a:pt x="428176" y="1483487"/>
                  </a:lnTo>
                  <a:lnTo>
                    <a:pt x="428176" y="1486370"/>
                  </a:lnTo>
                  <a:lnTo>
                    <a:pt x="425293" y="1487812"/>
                  </a:lnTo>
                  <a:lnTo>
                    <a:pt x="426734" y="1489255"/>
                  </a:lnTo>
                  <a:lnTo>
                    <a:pt x="420968" y="1495021"/>
                  </a:lnTo>
                  <a:lnTo>
                    <a:pt x="419525" y="1495021"/>
                  </a:lnTo>
                  <a:lnTo>
                    <a:pt x="418083" y="1496463"/>
                  </a:lnTo>
                  <a:lnTo>
                    <a:pt x="415200" y="1495021"/>
                  </a:lnTo>
                  <a:lnTo>
                    <a:pt x="415200" y="1492138"/>
                  </a:lnTo>
                  <a:lnTo>
                    <a:pt x="416642" y="1490696"/>
                  </a:lnTo>
                  <a:lnTo>
                    <a:pt x="415200" y="1490696"/>
                  </a:lnTo>
                  <a:lnTo>
                    <a:pt x="412317" y="1486370"/>
                  </a:lnTo>
                  <a:lnTo>
                    <a:pt x="419525" y="1483487"/>
                  </a:lnTo>
                  <a:lnTo>
                    <a:pt x="418083" y="1483487"/>
                  </a:lnTo>
                  <a:close/>
                  <a:moveTo>
                    <a:pt x="442616" y="1434459"/>
                  </a:moveTo>
                  <a:cubicBezTo>
                    <a:pt x="442611" y="1434478"/>
                    <a:pt x="442606" y="1434497"/>
                    <a:pt x="442602" y="1434517"/>
                  </a:cubicBezTo>
                  <a:lnTo>
                    <a:pt x="442602" y="1438798"/>
                  </a:lnTo>
                  <a:lnTo>
                    <a:pt x="444033" y="1441651"/>
                  </a:lnTo>
                  <a:lnTo>
                    <a:pt x="445696" y="1442063"/>
                  </a:lnTo>
                  <a:lnTo>
                    <a:pt x="445723" y="1441773"/>
                  </a:lnTo>
                  <a:cubicBezTo>
                    <a:pt x="445634" y="1441734"/>
                    <a:pt x="445548" y="1441689"/>
                    <a:pt x="445463" y="1441642"/>
                  </a:cubicBezTo>
                  <a:cubicBezTo>
                    <a:pt x="444965" y="1441212"/>
                    <a:pt x="444513" y="1440695"/>
                    <a:pt x="444015" y="1440265"/>
                  </a:cubicBezTo>
                  <a:cubicBezTo>
                    <a:pt x="443562" y="1438372"/>
                    <a:pt x="443064" y="1436392"/>
                    <a:pt x="442611" y="1434498"/>
                  </a:cubicBezTo>
                  <a:close/>
                  <a:moveTo>
                    <a:pt x="448210" y="1414413"/>
                  </a:moveTo>
                  <a:lnTo>
                    <a:pt x="445615" y="1415697"/>
                  </a:lnTo>
                  <a:lnTo>
                    <a:pt x="448151" y="1415057"/>
                  </a:lnTo>
                  <a:close/>
                  <a:moveTo>
                    <a:pt x="400784" y="1404194"/>
                  </a:moveTo>
                  <a:lnTo>
                    <a:pt x="402226" y="1407077"/>
                  </a:lnTo>
                  <a:lnTo>
                    <a:pt x="406551" y="1407077"/>
                  </a:lnTo>
                  <a:lnTo>
                    <a:pt x="407992" y="1407077"/>
                  </a:lnTo>
                  <a:lnTo>
                    <a:pt x="409434" y="1405638"/>
                  </a:lnTo>
                  <a:lnTo>
                    <a:pt x="410876" y="1405638"/>
                  </a:lnTo>
                  <a:lnTo>
                    <a:pt x="412317" y="1412844"/>
                  </a:lnTo>
                  <a:lnTo>
                    <a:pt x="415201" y="1417171"/>
                  </a:lnTo>
                  <a:lnTo>
                    <a:pt x="409434" y="1421494"/>
                  </a:lnTo>
                  <a:lnTo>
                    <a:pt x="407992" y="1422938"/>
                  </a:lnTo>
                  <a:lnTo>
                    <a:pt x="409434" y="1424377"/>
                  </a:lnTo>
                  <a:lnTo>
                    <a:pt x="407992" y="1425821"/>
                  </a:lnTo>
                  <a:lnTo>
                    <a:pt x="407992" y="1430144"/>
                  </a:lnTo>
                  <a:lnTo>
                    <a:pt x="412317" y="1434471"/>
                  </a:lnTo>
                  <a:lnTo>
                    <a:pt x="407992" y="1434471"/>
                  </a:lnTo>
                  <a:lnTo>
                    <a:pt x="409434" y="1440238"/>
                  </a:lnTo>
                  <a:lnTo>
                    <a:pt x="409434" y="1441678"/>
                  </a:lnTo>
                  <a:lnTo>
                    <a:pt x="406551" y="1443122"/>
                  </a:lnTo>
                  <a:lnTo>
                    <a:pt x="406551" y="1447444"/>
                  </a:lnTo>
                  <a:lnTo>
                    <a:pt x="406551" y="1450328"/>
                  </a:lnTo>
                  <a:lnTo>
                    <a:pt x="402226" y="1450328"/>
                  </a:lnTo>
                  <a:lnTo>
                    <a:pt x="396459" y="1448888"/>
                  </a:lnTo>
                  <a:lnTo>
                    <a:pt x="393576" y="1447444"/>
                  </a:lnTo>
                  <a:lnTo>
                    <a:pt x="392134" y="1447444"/>
                  </a:lnTo>
                  <a:lnTo>
                    <a:pt x="392134" y="1446005"/>
                  </a:lnTo>
                  <a:lnTo>
                    <a:pt x="393576" y="1441678"/>
                  </a:lnTo>
                  <a:lnTo>
                    <a:pt x="395017" y="1438794"/>
                  </a:lnTo>
                  <a:lnTo>
                    <a:pt x="396459" y="1428705"/>
                  </a:lnTo>
                  <a:lnTo>
                    <a:pt x="396459" y="1422938"/>
                  </a:lnTo>
                  <a:lnTo>
                    <a:pt x="396459" y="1417171"/>
                  </a:lnTo>
                  <a:lnTo>
                    <a:pt x="396459" y="1415727"/>
                  </a:lnTo>
                  <a:lnTo>
                    <a:pt x="399342" y="1412844"/>
                  </a:lnTo>
                  <a:lnTo>
                    <a:pt x="400784" y="1407077"/>
                  </a:lnTo>
                  <a:close/>
                  <a:moveTo>
                    <a:pt x="450524" y="1388286"/>
                  </a:moveTo>
                  <a:cubicBezTo>
                    <a:pt x="450283" y="1389741"/>
                    <a:pt x="450043" y="1391196"/>
                    <a:pt x="449797" y="1392625"/>
                  </a:cubicBezTo>
                  <a:lnTo>
                    <a:pt x="449797" y="1398458"/>
                  </a:lnTo>
                  <a:cubicBezTo>
                    <a:pt x="449801" y="1398451"/>
                    <a:pt x="449805" y="1398443"/>
                    <a:pt x="449809" y="1398436"/>
                  </a:cubicBezTo>
                  <a:cubicBezTo>
                    <a:pt x="450307" y="1396026"/>
                    <a:pt x="450760" y="1393616"/>
                    <a:pt x="451258" y="1391206"/>
                  </a:cubicBezTo>
                  <a:close/>
                  <a:moveTo>
                    <a:pt x="867907" y="1167179"/>
                  </a:moveTo>
                  <a:lnTo>
                    <a:pt x="867894" y="1167188"/>
                  </a:lnTo>
                  <a:lnTo>
                    <a:pt x="867894" y="1167756"/>
                  </a:lnTo>
                  <a:lnTo>
                    <a:pt x="867894" y="1173525"/>
                  </a:lnTo>
                  <a:lnTo>
                    <a:pt x="867907" y="1173552"/>
                  </a:lnTo>
                  <a:lnTo>
                    <a:pt x="867907" y="1170631"/>
                  </a:lnTo>
                  <a:close/>
                  <a:moveTo>
                    <a:pt x="761213" y="1143290"/>
                  </a:moveTo>
                  <a:lnTo>
                    <a:pt x="761213" y="1144707"/>
                  </a:lnTo>
                  <a:lnTo>
                    <a:pt x="761213" y="1149010"/>
                  </a:lnTo>
                  <a:cubicBezTo>
                    <a:pt x="761711" y="1150904"/>
                    <a:pt x="762163" y="1152883"/>
                    <a:pt x="762661" y="1154777"/>
                  </a:cubicBezTo>
                  <a:lnTo>
                    <a:pt x="762661" y="1159059"/>
                  </a:lnTo>
                  <a:cubicBezTo>
                    <a:pt x="763140" y="1157630"/>
                    <a:pt x="763607" y="1156213"/>
                    <a:pt x="764086" y="1154784"/>
                  </a:cubicBezTo>
                  <a:cubicBezTo>
                    <a:pt x="763601" y="1153338"/>
                    <a:pt x="763129" y="1151906"/>
                    <a:pt x="762645" y="1150460"/>
                  </a:cubicBezTo>
                  <a:close/>
                  <a:moveTo>
                    <a:pt x="762645" y="1140436"/>
                  </a:moveTo>
                  <a:lnTo>
                    <a:pt x="761220" y="1143229"/>
                  </a:lnTo>
                  <a:lnTo>
                    <a:pt x="762645" y="1141813"/>
                  </a:lnTo>
                  <a:close/>
                  <a:moveTo>
                    <a:pt x="762645" y="1127440"/>
                  </a:moveTo>
                  <a:cubicBezTo>
                    <a:pt x="762153" y="1128375"/>
                    <a:pt x="761705" y="1129311"/>
                    <a:pt x="761213" y="1130247"/>
                  </a:cubicBezTo>
                  <a:lnTo>
                    <a:pt x="762645" y="1135948"/>
                  </a:lnTo>
                  <a:lnTo>
                    <a:pt x="762645" y="1133152"/>
                  </a:lnTo>
                  <a:lnTo>
                    <a:pt x="762645" y="1128828"/>
                  </a:lnTo>
                  <a:close/>
                  <a:moveTo>
                    <a:pt x="766962" y="1120174"/>
                  </a:moveTo>
                  <a:lnTo>
                    <a:pt x="766962" y="1120177"/>
                  </a:lnTo>
                  <a:lnTo>
                    <a:pt x="766958" y="1120185"/>
                  </a:lnTo>
                  <a:lnTo>
                    <a:pt x="766968" y="1120180"/>
                  </a:lnTo>
                  <a:close/>
                  <a:moveTo>
                    <a:pt x="764117" y="1117333"/>
                  </a:moveTo>
                  <a:cubicBezTo>
                    <a:pt x="764115" y="1117335"/>
                    <a:pt x="764112" y="1117336"/>
                    <a:pt x="764110" y="1117337"/>
                  </a:cubicBezTo>
                  <a:lnTo>
                    <a:pt x="764121" y="1117337"/>
                  </a:lnTo>
                  <a:close/>
                  <a:moveTo>
                    <a:pt x="768409" y="1108651"/>
                  </a:moveTo>
                  <a:lnTo>
                    <a:pt x="766965" y="1115858"/>
                  </a:lnTo>
                  <a:lnTo>
                    <a:pt x="766968" y="1115856"/>
                  </a:lnTo>
                  <a:cubicBezTo>
                    <a:pt x="767452" y="1113455"/>
                    <a:pt x="767925" y="1111055"/>
                    <a:pt x="768409" y="1108654"/>
                  </a:cubicBezTo>
                  <a:close/>
                  <a:moveTo>
                    <a:pt x="768846" y="1101000"/>
                  </a:moveTo>
                  <a:cubicBezTo>
                    <a:pt x="768707" y="1101147"/>
                    <a:pt x="768561" y="1101285"/>
                    <a:pt x="768410" y="1101415"/>
                  </a:cubicBezTo>
                  <a:lnTo>
                    <a:pt x="768410" y="1101437"/>
                  </a:lnTo>
                  <a:close/>
                  <a:moveTo>
                    <a:pt x="768410" y="1091349"/>
                  </a:moveTo>
                  <a:lnTo>
                    <a:pt x="768410" y="1092808"/>
                  </a:lnTo>
                  <a:lnTo>
                    <a:pt x="769143" y="1093548"/>
                  </a:lnTo>
                  <a:close/>
                  <a:moveTo>
                    <a:pt x="778548" y="1078264"/>
                  </a:moveTo>
                  <a:cubicBezTo>
                    <a:pt x="778534" y="1078293"/>
                    <a:pt x="778520" y="1078320"/>
                    <a:pt x="778505" y="1078348"/>
                  </a:cubicBezTo>
                  <a:lnTo>
                    <a:pt x="772793" y="1082710"/>
                  </a:lnTo>
                  <a:lnTo>
                    <a:pt x="776624" y="1083670"/>
                  </a:lnTo>
                  <a:cubicBezTo>
                    <a:pt x="776301" y="1083334"/>
                    <a:pt x="775962" y="1083000"/>
                    <a:pt x="775663" y="1082666"/>
                  </a:cubicBezTo>
                  <a:cubicBezTo>
                    <a:pt x="776110" y="1081670"/>
                    <a:pt x="776646" y="1080774"/>
                    <a:pt x="777093" y="1079778"/>
                  </a:cubicBezTo>
                  <a:lnTo>
                    <a:pt x="778549" y="1078308"/>
                  </a:lnTo>
                  <a:close/>
                  <a:moveTo>
                    <a:pt x="1239834" y="578092"/>
                  </a:moveTo>
                  <a:lnTo>
                    <a:pt x="1242694" y="582475"/>
                  </a:lnTo>
                  <a:lnTo>
                    <a:pt x="1242694" y="580981"/>
                  </a:lnTo>
                  <a:close/>
                  <a:moveTo>
                    <a:pt x="257113" y="420326"/>
                  </a:moveTo>
                  <a:lnTo>
                    <a:pt x="255179" y="420968"/>
                  </a:lnTo>
                  <a:lnTo>
                    <a:pt x="253748" y="420968"/>
                  </a:lnTo>
                  <a:lnTo>
                    <a:pt x="255176" y="422414"/>
                  </a:lnTo>
                  <a:lnTo>
                    <a:pt x="256625" y="420947"/>
                  </a:lnTo>
                  <a:lnTo>
                    <a:pt x="257053" y="420806"/>
                  </a:lnTo>
                  <a:close/>
                  <a:moveTo>
                    <a:pt x="255175" y="416640"/>
                  </a:moveTo>
                  <a:cubicBezTo>
                    <a:pt x="254683" y="417602"/>
                    <a:pt x="254219" y="418564"/>
                    <a:pt x="253727" y="419526"/>
                  </a:cubicBezTo>
                  <a:lnTo>
                    <a:pt x="253727" y="420947"/>
                  </a:lnTo>
                  <a:lnTo>
                    <a:pt x="253742" y="420962"/>
                  </a:lnTo>
                  <a:lnTo>
                    <a:pt x="253742" y="419531"/>
                  </a:lnTo>
                  <a:cubicBezTo>
                    <a:pt x="254217" y="418562"/>
                    <a:pt x="254704" y="417609"/>
                    <a:pt x="255179" y="416640"/>
                  </a:cubicBezTo>
                  <a:close/>
                  <a:moveTo>
                    <a:pt x="253227" y="415620"/>
                  </a:moveTo>
                  <a:cubicBezTo>
                    <a:pt x="253397" y="415959"/>
                    <a:pt x="253564" y="416298"/>
                    <a:pt x="253727" y="416638"/>
                  </a:cubicBezTo>
                  <a:lnTo>
                    <a:pt x="253740" y="416638"/>
                  </a:lnTo>
                  <a:close/>
                  <a:moveTo>
                    <a:pt x="255176" y="409440"/>
                  </a:moveTo>
                  <a:cubicBezTo>
                    <a:pt x="254684" y="409898"/>
                    <a:pt x="254220" y="410403"/>
                    <a:pt x="253727" y="410861"/>
                  </a:cubicBezTo>
                  <a:lnTo>
                    <a:pt x="253699" y="410918"/>
                  </a:lnTo>
                  <a:lnTo>
                    <a:pt x="253742" y="410876"/>
                  </a:lnTo>
                  <a:lnTo>
                    <a:pt x="259229" y="409508"/>
                  </a:lnTo>
                  <a:lnTo>
                    <a:pt x="259292" y="409440"/>
                  </a:lnTo>
                  <a:close/>
                  <a:moveTo>
                    <a:pt x="259494" y="402203"/>
                  </a:moveTo>
                  <a:lnTo>
                    <a:pt x="259494" y="402242"/>
                  </a:lnTo>
                  <a:lnTo>
                    <a:pt x="260701" y="405832"/>
                  </a:lnTo>
                  <a:cubicBezTo>
                    <a:pt x="260781" y="405592"/>
                    <a:pt x="260861" y="405351"/>
                    <a:pt x="260940" y="405112"/>
                  </a:cubicBezTo>
                  <a:cubicBezTo>
                    <a:pt x="260465" y="404143"/>
                    <a:pt x="259978" y="403190"/>
                    <a:pt x="259503" y="402221"/>
                  </a:cubicBezTo>
                  <a:close/>
                  <a:moveTo>
                    <a:pt x="265264" y="371946"/>
                  </a:moveTo>
                  <a:lnTo>
                    <a:pt x="265264" y="376273"/>
                  </a:lnTo>
                  <a:lnTo>
                    <a:pt x="263827" y="373399"/>
                  </a:lnTo>
                  <a:close/>
                  <a:moveTo>
                    <a:pt x="51896" y="328703"/>
                  </a:moveTo>
                  <a:lnTo>
                    <a:pt x="51896" y="330145"/>
                  </a:lnTo>
                  <a:lnTo>
                    <a:pt x="50454" y="331586"/>
                  </a:lnTo>
                  <a:lnTo>
                    <a:pt x="47571" y="335912"/>
                  </a:lnTo>
                  <a:lnTo>
                    <a:pt x="47571" y="331586"/>
                  </a:lnTo>
                  <a:lnTo>
                    <a:pt x="47571" y="330145"/>
                  </a:lnTo>
                  <a:close/>
                  <a:moveTo>
                    <a:pt x="27390" y="322936"/>
                  </a:moveTo>
                  <a:lnTo>
                    <a:pt x="31716" y="322936"/>
                  </a:lnTo>
                  <a:lnTo>
                    <a:pt x="31716" y="327261"/>
                  </a:lnTo>
                  <a:lnTo>
                    <a:pt x="31716" y="328703"/>
                  </a:lnTo>
                  <a:lnTo>
                    <a:pt x="27390" y="330145"/>
                  </a:lnTo>
                  <a:lnTo>
                    <a:pt x="25949" y="328703"/>
                  </a:lnTo>
                  <a:lnTo>
                    <a:pt x="24507" y="327261"/>
                  </a:lnTo>
                  <a:lnTo>
                    <a:pt x="24507" y="325819"/>
                  </a:lnTo>
                  <a:close/>
                  <a:moveTo>
                    <a:pt x="18741" y="314286"/>
                  </a:moveTo>
                  <a:lnTo>
                    <a:pt x="23067" y="315728"/>
                  </a:lnTo>
                  <a:lnTo>
                    <a:pt x="23067" y="318611"/>
                  </a:lnTo>
                  <a:lnTo>
                    <a:pt x="23067" y="320053"/>
                  </a:lnTo>
                  <a:lnTo>
                    <a:pt x="17300" y="318611"/>
                  </a:lnTo>
                  <a:lnTo>
                    <a:pt x="15858" y="315728"/>
                  </a:lnTo>
                  <a:close/>
                  <a:moveTo>
                    <a:pt x="935648" y="314285"/>
                  </a:moveTo>
                  <a:lnTo>
                    <a:pt x="941417" y="314285"/>
                  </a:lnTo>
                  <a:lnTo>
                    <a:pt x="950065" y="315727"/>
                  </a:lnTo>
                  <a:lnTo>
                    <a:pt x="958718" y="315727"/>
                  </a:lnTo>
                  <a:lnTo>
                    <a:pt x="961597" y="315727"/>
                  </a:lnTo>
                  <a:lnTo>
                    <a:pt x="961597" y="314285"/>
                  </a:lnTo>
                  <a:lnTo>
                    <a:pt x="967365" y="314285"/>
                  </a:lnTo>
                  <a:lnTo>
                    <a:pt x="971689" y="314285"/>
                  </a:lnTo>
                  <a:lnTo>
                    <a:pt x="980342" y="315727"/>
                  </a:lnTo>
                  <a:lnTo>
                    <a:pt x="983227" y="318608"/>
                  </a:lnTo>
                  <a:cubicBezTo>
                    <a:pt x="983705" y="319570"/>
                    <a:pt x="984188" y="320531"/>
                    <a:pt x="984666" y="321493"/>
                  </a:cubicBezTo>
                  <a:lnTo>
                    <a:pt x="981782" y="327258"/>
                  </a:lnTo>
                  <a:cubicBezTo>
                    <a:pt x="981304" y="329662"/>
                    <a:pt x="980820" y="332066"/>
                    <a:pt x="980342" y="334470"/>
                  </a:cubicBezTo>
                  <a:lnTo>
                    <a:pt x="977458" y="338793"/>
                  </a:lnTo>
                  <a:lnTo>
                    <a:pt x="974574" y="344559"/>
                  </a:lnTo>
                  <a:cubicBezTo>
                    <a:pt x="974096" y="345520"/>
                    <a:pt x="973612" y="346482"/>
                    <a:pt x="973134" y="347444"/>
                  </a:cubicBezTo>
                  <a:lnTo>
                    <a:pt x="971689" y="348886"/>
                  </a:lnTo>
                  <a:lnTo>
                    <a:pt x="964481" y="351771"/>
                  </a:lnTo>
                  <a:lnTo>
                    <a:pt x="961597" y="351771"/>
                  </a:lnTo>
                  <a:cubicBezTo>
                    <a:pt x="961119" y="350809"/>
                    <a:pt x="960635" y="349848"/>
                    <a:pt x="960157" y="348886"/>
                  </a:cubicBezTo>
                  <a:cubicBezTo>
                    <a:pt x="959679" y="350328"/>
                    <a:pt x="959196" y="351767"/>
                    <a:pt x="958718" y="353209"/>
                  </a:cubicBezTo>
                  <a:lnTo>
                    <a:pt x="955833" y="354651"/>
                  </a:lnTo>
                  <a:lnTo>
                    <a:pt x="952949" y="353209"/>
                  </a:lnTo>
                  <a:lnTo>
                    <a:pt x="952949" y="354651"/>
                  </a:lnTo>
                  <a:lnTo>
                    <a:pt x="950065" y="354651"/>
                  </a:lnTo>
                  <a:lnTo>
                    <a:pt x="944301" y="354651"/>
                  </a:lnTo>
                  <a:lnTo>
                    <a:pt x="939972" y="354651"/>
                  </a:lnTo>
                  <a:lnTo>
                    <a:pt x="941417" y="356094"/>
                  </a:lnTo>
                  <a:lnTo>
                    <a:pt x="939972" y="356094"/>
                  </a:lnTo>
                  <a:lnTo>
                    <a:pt x="934209" y="354651"/>
                  </a:lnTo>
                  <a:lnTo>
                    <a:pt x="931325" y="347444"/>
                  </a:lnTo>
                  <a:lnTo>
                    <a:pt x="931325" y="343121"/>
                  </a:lnTo>
                  <a:lnTo>
                    <a:pt x="928440" y="338793"/>
                  </a:lnTo>
                  <a:lnTo>
                    <a:pt x="934209" y="338793"/>
                  </a:lnTo>
                  <a:lnTo>
                    <a:pt x="935648" y="338793"/>
                  </a:lnTo>
                  <a:lnTo>
                    <a:pt x="937088" y="337351"/>
                  </a:lnTo>
                  <a:lnTo>
                    <a:pt x="934209" y="337351"/>
                  </a:lnTo>
                  <a:lnTo>
                    <a:pt x="932764" y="337351"/>
                  </a:lnTo>
                  <a:lnTo>
                    <a:pt x="931325" y="337351"/>
                  </a:lnTo>
                  <a:lnTo>
                    <a:pt x="931325" y="334470"/>
                  </a:lnTo>
                  <a:lnTo>
                    <a:pt x="931325" y="331585"/>
                  </a:lnTo>
                  <a:lnTo>
                    <a:pt x="931325" y="328701"/>
                  </a:lnTo>
                  <a:lnTo>
                    <a:pt x="931325" y="327258"/>
                  </a:lnTo>
                  <a:lnTo>
                    <a:pt x="935648" y="328701"/>
                  </a:lnTo>
                  <a:lnTo>
                    <a:pt x="932764" y="327258"/>
                  </a:lnTo>
                  <a:lnTo>
                    <a:pt x="932764" y="322935"/>
                  </a:lnTo>
                  <a:lnTo>
                    <a:pt x="932764" y="320050"/>
                  </a:lnTo>
                  <a:lnTo>
                    <a:pt x="932764" y="318608"/>
                  </a:lnTo>
                  <a:close/>
                  <a:moveTo>
                    <a:pt x="2882" y="309961"/>
                  </a:moveTo>
                  <a:lnTo>
                    <a:pt x="7208" y="311402"/>
                  </a:lnTo>
                  <a:lnTo>
                    <a:pt x="10092" y="315727"/>
                  </a:lnTo>
                  <a:lnTo>
                    <a:pt x="14416" y="320052"/>
                  </a:lnTo>
                  <a:lnTo>
                    <a:pt x="14416" y="321496"/>
                  </a:lnTo>
                  <a:lnTo>
                    <a:pt x="14416" y="325818"/>
                  </a:lnTo>
                  <a:lnTo>
                    <a:pt x="15859" y="327262"/>
                  </a:lnTo>
                  <a:lnTo>
                    <a:pt x="17301" y="327262"/>
                  </a:lnTo>
                  <a:lnTo>
                    <a:pt x="17301" y="328702"/>
                  </a:lnTo>
                  <a:lnTo>
                    <a:pt x="18742" y="330143"/>
                  </a:lnTo>
                  <a:lnTo>
                    <a:pt x="17301" y="334468"/>
                  </a:lnTo>
                  <a:lnTo>
                    <a:pt x="14416" y="335912"/>
                  </a:lnTo>
                  <a:lnTo>
                    <a:pt x="8649" y="337353"/>
                  </a:lnTo>
                  <a:lnTo>
                    <a:pt x="5767" y="335912"/>
                  </a:lnTo>
                  <a:lnTo>
                    <a:pt x="2882" y="334468"/>
                  </a:lnTo>
                  <a:lnTo>
                    <a:pt x="2882" y="330143"/>
                  </a:lnTo>
                  <a:lnTo>
                    <a:pt x="7208" y="328702"/>
                  </a:lnTo>
                  <a:lnTo>
                    <a:pt x="10092" y="327262"/>
                  </a:lnTo>
                  <a:lnTo>
                    <a:pt x="7208" y="321496"/>
                  </a:lnTo>
                  <a:lnTo>
                    <a:pt x="5767" y="315727"/>
                  </a:lnTo>
                  <a:lnTo>
                    <a:pt x="2882" y="312845"/>
                  </a:lnTo>
                  <a:lnTo>
                    <a:pt x="0" y="311402"/>
                  </a:lnTo>
                  <a:close/>
                  <a:moveTo>
                    <a:pt x="952949" y="302752"/>
                  </a:moveTo>
                  <a:lnTo>
                    <a:pt x="955832" y="304194"/>
                  </a:lnTo>
                  <a:lnTo>
                    <a:pt x="952949" y="305635"/>
                  </a:lnTo>
                  <a:lnTo>
                    <a:pt x="950066" y="311402"/>
                  </a:lnTo>
                  <a:lnTo>
                    <a:pt x="948624" y="312844"/>
                  </a:lnTo>
                  <a:lnTo>
                    <a:pt x="947181" y="311402"/>
                  </a:lnTo>
                  <a:lnTo>
                    <a:pt x="941415" y="309961"/>
                  </a:lnTo>
                  <a:lnTo>
                    <a:pt x="939973" y="309961"/>
                  </a:lnTo>
                  <a:lnTo>
                    <a:pt x="939973" y="307077"/>
                  </a:lnTo>
                  <a:lnTo>
                    <a:pt x="939973" y="305635"/>
                  </a:lnTo>
                  <a:lnTo>
                    <a:pt x="942856" y="304194"/>
                  </a:lnTo>
                  <a:lnTo>
                    <a:pt x="948624" y="304194"/>
                  </a:lnTo>
                  <a:close/>
                  <a:moveTo>
                    <a:pt x="781018" y="179842"/>
                  </a:moveTo>
                  <a:lnTo>
                    <a:pt x="781386" y="180213"/>
                  </a:lnTo>
                  <a:lnTo>
                    <a:pt x="781386" y="180210"/>
                  </a:lnTo>
                  <a:close/>
                  <a:moveTo>
                    <a:pt x="722272" y="105248"/>
                  </a:moveTo>
                  <a:lnTo>
                    <a:pt x="719403" y="108116"/>
                  </a:lnTo>
                  <a:lnTo>
                    <a:pt x="719095" y="108426"/>
                  </a:lnTo>
                  <a:lnTo>
                    <a:pt x="720842" y="106680"/>
                  </a:lnTo>
                  <a:lnTo>
                    <a:pt x="723716" y="105248"/>
                  </a:lnTo>
                  <a:close/>
                  <a:moveTo>
                    <a:pt x="723330" y="103011"/>
                  </a:moveTo>
                  <a:lnTo>
                    <a:pt x="723721" y="103796"/>
                  </a:lnTo>
                  <a:lnTo>
                    <a:pt x="723721" y="103792"/>
                  </a:lnTo>
                  <a:close/>
                  <a:moveTo>
                    <a:pt x="429413" y="85467"/>
                  </a:moveTo>
                  <a:cubicBezTo>
                    <a:pt x="429962" y="86294"/>
                    <a:pt x="430514" y="87117"/>
                    <a:pt x="431057" y="87954"/>
                  </a:cubicBezTo>
                  <a:lnTo>
                    <a:pt x="431057" y="92287"/>
                  </a:lnTo>
                  <a:lnTo>
                    <a:pt x="431211" y="92743"/>
                  </a:lnTo>
                  <a:lnTo>
                    <a:pt x="431969" y="93356"/>
                  </a:lnTo>
                  <a:cubicBezTo>
                    <a:pt x="431667" y="91551"/>
                    <a:pt x="431370" y="89744"/>
                    <a:pt x="431061" y="87948"/>
                  </a:cubicBezTo>
                  <a:close/>
                  <a:moveTo>
                    <a:pt x="658840" y="57666"/>
                  </a:moveTo>
                  <a:lnTo>
                    <a:pt x="657390" y="59115"/>
                  </a:lnTo>
                  <a:lnTo>
                    <a:pt x="655971" y="59115"/>
                  </a:lnTo>
                  <a:lnTo>
                    <a:pt x="650202" y="59115"/>
                  </a:lnTo>
                  <a:lnTo>
                    <a:pt x="654521" y="60564"/>
                  </a:lnTo>
                  <a:lnTo>
                    <a:pt x="655971" y="60564"/>
                  </a:lnTo>
                  <a:cubicBezTo>
                    <a:pt x="656928" y="60071"/>
                    <a:pt x="657884" y="59608"/>
                    <a:pt x="658840" y="59115"/>
                  </a:cubicBezTo>
                  <a:close/>
                  <a:moveTo>
                    <a:pt x="436817" y="31707"/>
                  </a:moveTo>
                  <a:cubicBezTo>
                    <a:pt x="435871" y="32207"/>
                    <a:pt x="434897" y="32665"/>
                    <a:pt x="433951" y="33165"/>
                  </a:cubicBezTo>
                  <a:lnTo>
                    <a:pt x="431057" y="40373"/>
                  </a:lnTo>
                  <a:lnTo>
                    <a:pt x="426744" y="46122"/>
                  </a:lnTo>
                  <a:cubicBezTo>
                    <a:pt x="426271" y="48997"/>
                    <a:pt x="425770" y="51914"/>
                    <a:pt x="425297" y="54789"/>
                  </a:cubicBezTo>
                  <a:lnTo>
                    <a:pt x="425297" y="59073"/>
                  </a:lnTo>
                  <a:cubicBezTo>
                    <a:pt x="425789" y="55726"/>
                    <a:pt x="426250" y="52378"/>
                    <a:pt x="426741" y="49031"/>
                  </a:cubicBezTo>
                  <a:lnTo>
                    <a:pt x="432511" y="38917"/>
                  </a:lnTo>
                  <a:cubicBezTo>
                    <a:pt x="432974" y="37469"/>
                    <a:pt x="433467" y="36049"/>
                    <a:pt x="433930" y="34600"/>
                  </a:cubicBezTo>
                  <a:cubicBezTo>
                    <a:pt x="434886" y="33644"/>
                    <a:pt x="435874" y="32687"/>
                    <a:pt x="436830" y="31731"/>
                  </a:cubicBezTo>
                  <a:lnTo>
                    <a:pt x="436854" y="31707"/>
                  </a:lnTo>
                  <a:close/>
                  <a:moveTo>
                    <a:pt x="457017" y="0"/>
                  </a:moveTo>
                  <a:lnTo>
                    <a:pt x="461330" y="1458"/>
                  </a:lnTo>
                  <a:lnTo>
                    <a:pt x="465671" y="7208"/>
                  </a:lnTo>
                  <a:lnTo>
                    <a:pt x="465671" y="8666"/>
                  </a:lnTo>
                  <a:cubicBezTo>
                    <a:pt x="465197" y="9624"/>
                    <a:pt x="464697" y="10583"/>
                    <a:pt x="464224" y="11541"/>
                  </a:cubicBezTo>
                  <a:lnTo>
                    <a:pt x="459883" y="14416"/>
                  </a:lnTo>
                  <a:lnTo>
                    <a:pt x="451257" y="17291"/>
                  </a:lnTo>
                  <a:lnTo>
                    <a:pt x="451245" y="17298"/>
                  </a:lnTo>
                  <a:lnTo>
                    <a:pt x="461326" y="14431"/>
                  </a:lnTo>
                  <a:lnTo>
                    <a:pt x="458457" y="17300"/>
                  </a:lnTo>
                  <a:lnTo>
                    <a:pt x="455557" y="17300"/>
                  </a:lnTo>
                  <a:lnTo>
                    <a:pt x="451238" y="18749"/>
                  </a:lnTo>
                  <a:lnTo>
                    <a:pt x="448369" y="21618"/>
                  </a:lnTo>
                  <a:lnTo>
                    <a:pt x="451235" y="17304"/>
                  </a:lnTo>
                  <a:lnTo>
                    <a:pt x="444023" y="21624"/>
                  </a:lnTo>
                  <a:lnTo>
                    <a:pt x="442610" y="25940"/>
                  </a:lnTo>
                  <a:cubicBezTo>
                    <a:pt x="443092" y="25465"/>
                    <a:pt x="443575" y="24990"/>
                    <a:pt x="444049" y="24516"/>
                  </a:cubicBezTo>
                  <a:cubicBezTo>
                    <a:pt x="445499" y="23559"/>
                    <a:pt x="446919" y="22574"/>
                    <a:pt x="448369" y="21618"/>
                  </a:cubicBezTo>
                  <a:lnTo>
                    <a:pt x="445469" y="24516"/>
                  </a:lnTo>
                  <a:cubicBezTo>
                    <a:pt x="446425" y="25472"/>
                    <a:pt x="447412" y="26428"/>
                    <a:pt x="448369" y="27384"/>
                  </a:cubicBezTo>
                  <a:cubicBezTo>
                    <a:pt x="449325" y="29297"/>
                    <a:pt x="450281" y="31238"/>
                    <a:pt x="451238" y="33151"/>
                  </a:cubicBezTo>
                  <a:lnTo>
                    <a:pt x="452688" y="34600"/>
                  </a:lnTo>
                  <a:lnTo>
                    <a:pt x="452688" y="36049"/>
                  </a:lnTo>
                  <a:lnTo>
                    <a:pt x="452688" y="38917"/>
                  </a:lnTo>
                  <a:lnTo>
                    <a:pt x="455557" y="43264"/>
                  </a:lnTo>
                  <a:lnTo>
                    <a:pt x="455557" y="47582"/>
                  </a:lnTo>
                  <a:lnTo>
                    <a:pt x="452688" y="50451"/>
                  </a:lnTo>
                  <a:cubicBezTo>
                    <a:pt x="451732" y="52363"/>
                    <a:pt x="450744" y="54305"/>
                    <a:pt x="449788" y="56217"/>
                  </a:cubicBezTo>
                  <a:cubicBezTo>
                    <a:pt x="448338" y="57173"/>
                    <a:pt x="446919" y="58159"/>
                    <a:pt x="445469" y="59115"/>
                  </a:cubicBezTo>
                  <a:lnTo>
                    <a:pt x="445469" y="63433"/>
                  </a:lnTo>
                  <a:cubicBezTo>
                    <a:pt x="445006" y="64389"/>
                    <a:pt x="444512" y="65374"/>
                    <a:pt x="444049" y="66330"/>
                  </a:cubicBezTo>
                  <a:cubicBezTo>
                    <a:pt x="444512" y="67287"/>
                    <a:pt x="445006" y="68243"/>
                    <a:pt x="445469" y="69199"/>
                  </a:cubicBezTo>
                  <a:cubicBezTo>
                    <a:pt x="446425" y="70648"/>
                    <a:pt x="447412" y="72068"/>
                    <a:pt x="448369" y="73517"/>
                  </a:cubicBezTo>
                  <a:cubicBezTo>
                    <a:pt x="448831" y="74010"/>
                    <a:pt x="449325" y="74473"/>
                    <a:pt x="449788" y="74966"/>
                  </a:cubicBezTo>
                  <a:cubicBezTo>
                    <a:pt x="450744" y="75458"/>
                    <a:pt x="451732" y="75922"/>
                    <a:pt x="452688" y="76415"/>
                  </a:cubicBezTo>
                  <a:lnTo>
                    <a:pt x="452688" y="79284"/>
                  </a:lnTo>
                  <a:lnTo>
                    <a:pt x="452688" y="82181"/>
                  </a:lnTo>
                  <a:cubicBezTo>
                    <a:pt x="453644" y="82674"/>
                    <a:pt x="454601" y="83138"/>
                    <a:pt x="455557" y="83630"/>
                  </a:cubicBezTo>
                  <a:lnTo>
                    <a:pt x="458457" y="85050"/>
                  </a:lnTo>
                  <a:cubicBezTo>
                    <a:pt x="459414" y="84586"/>
                    <a:pt x="460370" y="84094"/>
                    <a:pt x="461326" y="83630"/>
                  </a:cubicBezTo>
                  <a:lnTo>
                    <a:pt x="465677" y="82181"/>
                  </a:lnTo>
                  <a:cubicBezTo>
                    <a:pt x="466139" y="81225"/>
                    <a:pt x="466633" y="80240"/>
                    <a:pt x="467096" y="79284"/>
                  </a:cubicBezTo>
                  <a:cubicBezTo>
                    <a:pt x="467589" y="76878"/>
                    <a:pt x="468052" y="74502"/>
                    <a:pt x="468546" y="72097"/>
                  </a:cubicBezTo>
                  <a:cubicBezTo>
                    <a:pt x="468052" y="70185"/>
                    <a:pt x="467589" y="68243"/>
                    <a:pt x="467096" y="66330"/>
                  </a:cubicBezTo>
                  <a:lnTo>
                    <a:pt x="467096" y="63433"/>
                  </a:lnTo>
                  <a:lnTo>
                    <a:pt x="461326" y="56217"/>
                  </a:lnTo>
                  <a:lnTo>
                    <a:pt x="457007" y="49031"/>
                  </a:lnTo>
                  <a:lnTo>
                    <a:pt x="457007" y="43264"/>
                  </a:lnTo>
                  <a:lnTo>
                    <a:pt x="457007" y="40366"/>
                  </a:lnTo>
                  <a:lnTo>
                    <a:pt x="458457" y="40366"/>
                  </a:lnTo>
                  <a:lnTo>
                    <a:pt x="459907" y="38917"/>
                  </a:lnTo>
                  <a:cubicBezTo>
                    <a:pt x="460370" y="37961"/>
                    <a:pt x="460864" y="37005"/>
                    <a:pt x="461326" y="36049"/>
                  </a:cubicBezTo>
                  <a:lnTo>
                    <a:pt x="467096" y="33151"/>
                  </a:lnTo>
                  <a:lnTo>
                    <a:pt x="474315" y="31731"/>
                  </a:lnTo>
                  <a:lnTo>
                    <a:pt x="480084" y="30282"/>
                  </a:lnTo>
                  <a:cubicBezTo>
                    <a:pt x="481534" y="29326"/>
                    <a:pt x="482954" y="28341"/>
                    <a:pt x="484404" y="27384"/>
                  </a:cubicBezTo>
                  <a:cubicBezTo>
                    <a:pt x="484897" y="26921"/>
                    <a:pt x="485360" y="26428"/>
                    <a:pt x="485854" y="25964"/>
                  </a:cubicBezTo>
                  <a:lnTo>
                    <a:pt x="490173" y="24516"/>
                  </a:lnTo>
                  <a:cubicBezTo>
                    <a:pt x="489679" y="23559"/>
                    <a:pt x="489217" y="22574"/>
                    <a:pt x="488723" y="21618"/>
                  </a:cubicBezTo>
                  <a:cubicBezTo>
                    <a:pt x="490173" y="22574"/>
                    <a:pt x="491592" y="23559"/>
                    <a:pt x="493042" y="24516"/>
                  </a:cubicBezTo>
                  <a:lnTo>
                    <a:pt x="494492" y="24516"/>
                  </a:lnTo>
                  <a:lnTo>
                    <a:pt x="497392" y="24516"/>
                  </a:lnTo>
                  <a:lnTo>
                    <a:pt x="497392" y="21618"/>
                  </a:lnTo>
                  <a:cubicBezTo>
                    <a:pt x="496436" y="20661"/>
                    <a:pt x="495449" y="19705"/>
                    <a:pt x="494492" y="18749"/>
                  </a:cubicBezTo>
                  <a:lnTo>
                    <a:pt x="491623" y="18749"/>
                  </a:lnTo>
                  <a:lnTo>
                    <a:pt x="485854" y="21618"/>
                  </a:lnTo>
                  <a:lnTo>
                    <a:pt x="485854" y="10085"/>
                  </a:lnTo>
                  <a:lnTo>
                    <a:pt x="488723" y="7216"/>
                  </a:lnTo>
                  <a:lnTo>
                    <a:pt x="490173" y="5767"/>
                  </a:lnTo>
                  <a:lnTo>
                    <a:pt x="491623" y="5767"/>
                  </a:lnTo>
                  <a:cubicBezTo>
                    <a:pt x="492579" y="6723"/>
                    <a:pt x="493536" y="7708"/>
                    <a:pt x="494492" y="8665"/>
                  </a:cubicBezTo>
                  <a:lnTo>
                    <a:pt x="494492" y="11533"/>
                  </a:lnTo>
                  <a:cubicBezTo>
                    <a:pt x="495449" y="13939"/>
                    <a:pt x="496436" y="16344"/>
                    <a:pt x="497392" y="18749"/>
                  </a:cubicBezTo>
                  <a:cubicBezTo>
                    <a:pt x="498349" y="20198"/>
                    <a:pt x="499305" y="21618"/>
                    <a:pt x="500262" y="23067"/>
                  </a:cubicBezTo>
                  <a:cubicBezTo>
                    <a:pt x="501218" y="23559"/>
                    <a:pt x="502174" y="24023"/>
                    <a:pt x="503131" y="24516"/>
                  </a:cubicBezTo>
                  <a:lnTo>
                    <a:pt x="507481" y="23067"/>
                  </a:lnTo>
                  <a:lnTo>
                    <a:pt x="513250" y="24516"/>
                  </a:lnTo>
                  <a:lnTo>
                    <a:pt x="521889" y="27384"/>
                  </a:lnTo>
                  <a:cubicBezTo>
                    <a:pt x="523339" y="28341"/>
                    <a:pt x="524758" y="29326"/>
                    <a:pt x="526208" y="30282"/>
                  </a:cubicBezTo>
                  <a:lnTo>
                    <a:pt x="530527" y="34600"/>
                  </a:lnTo>
                  <a:lnTo>
                    <a:pt x="530527" y="38917"/>
                  </a:lnTo>
                  <a:lnTo>
                    <a:pt x="530527" y="41815"/>
                  </a:lnTo>
                  <a:cubicBezTo>
                    <a:pt x="531021" y="43728"/>
                    <a:pt x="531484" y="45669"/>
                    <a:pt x="531977" y="47582"/>
                  </a:cubicBezTo>
                  <a:cubicBezTo>
                    <a:pt x="532934" y="48074"/>
                    <a:pt x="533921" y="48538"/>
                    <a:pt x="534877" y="49031"/>
                  </a:cubicBezTo>
                  <a:lnTo>
                    <a:pt x="542066" y="49031"/>
                  </a:lnTo>
                  <a:lnTo>
                    <a:pt x="549285" y="49031"/>
                  </a:lnTo>
                  <a:lnTo>
                    <a:pt x="562243" y="46133"/>
                  </a:lnTo>
                  <a:lnTo>
                    <a:pt x="573782" y="46133"/>
                  </a:lnTo>
                  <a:cubicBezTo>
                    <a:pt x="574738" y="46626"/>
                    <a:pt x="575725" y="47089"/>
                    <a:pt x="576682" y="47582"/>
                  </a:cubicBezTo>
                  <a:lnTo>
                    <a:pt x="582451" y="49031"/>
                  </a:lnTo>
                  <a:lnTo>
                    <a:pt x="586770" y="51900"/>
                  </a:lnTo>
                  <a:cubicBezTo>
                    <a:pt x="587727" y="53348"/>
                    <a:pt x="588683" y="54768"/>
                    <a:pt x="589640" y="56217"/>
                  </a:cubicBezTo>
                  <a:lnTo>
                    <a:pt x="598309" y="57666"/>
                  </a:lnTo>
                  <a:lnTo>
                    <a:pt x="601178" y="57666"/>
                  </a:lnTo>
                  <a:cubicBezTo>
                    <a:pt x="602135" y="58159"/>
                    <a:pt x="603091" y="58622"/>
                    <a:pt x="604047" y="59115"/>
                  </a:cubicBezTo>
                  <a:lnTo>
                    <a:pt x="606947" y="59115"/>
                  </a:lnTo>
                  <a:lnTo>
                    <a:pt x="611267" y="57666"/>
                  </a:lnTo>
                  <a:cubicBezTo>
                    <a:pt x="612223" y="57173"/>
                    <a:pt x="613210" y="56710"/>
                    <a:pt x="614167" y="56217"/>
                  </a:cubicBezTo>
                  <a:cubicBezTo>
                    <a:pt x="615123" y="55754"/>
                    <a:pt x="616080" y="55261"/>
                    <a:pt x="617036" y="54797"/>
                  </a:cubicBezTo>
                  <a:lnTo>
                    <a:pt x="619936" y="54797"/>
                  </a:lnTo>
                  <a:cubicBezTo>
                    <a:pt x="620399" y="53841"/>
                    <a:pt x="620892" y="52856"/>
                    <a:pt x="621355" y="51900"/>
                  </a:cubicBezTo>
                  <a:cubicBezTo>
                    <a:pt x="621849" y="50943"/>
                    <a:pt x="622312" y="49987"/>
                    <a:pt x="622805" y="49031"/>
                  </a:cubicBezTo>
                  <a:lnTo>
                    <a:pt x="625675" y="49031"/>
                  </a:lnTo>
                  <a:lnTo>
                    <a:pt x="630025" y="49031"/>
                  </a:lnTo>
                  <a:lnTo>
                    <a:pt x="631444" y="50451"/>
                  </a:lnTo>
                  <a:lnTo>
                    <a:pt x="635794" y="49031"/>
                  </a:lnTo>
                  <a:lnTo>
                    <a:pt x="631444" y="47582"/>
                  </a:lnTo>
                  <a:lnTo>
                    <a:pt x="628575" y="47582"/>
                  </a:lnTo>
                  <a:lnTo>
                    <a:pt x="624255" y="47582"/>
                  </a:lnTo>
                  <a:cubicBezTo>
                    <a:pt x="623299" y="47089"/>
                    <a:pt x="622312" y="46626"/>
                    <a:pt x="621355" y="46133"/>
                  </a:cubicBezTo>
                  <a:lnTo>
                    <a:pt x="628575" y="46133"/>
                  </a:lnTo>
                  <a:cubicBezTo>
                    <a:pt x="629068" y="45177"/>
                    <a:pt x="629531" y="44220"/>
                    <a:pt x="630025" y="43264"/>
                  </a:cubicBezTo>
                  <a:lnTo>
                    <a:pt x="632894" y="43264"/>
                  </a:lnTo>
                  <a:cubicBezTo>
                    <a:pt x="633850" y="44220"/>
                    <a:pt x="634838" y="45177"/>
                    <a:pt x="635794" y="46133"/>
                  </a:cubicBezTo>
                  <a:lnTo>
                    <a:pt x="644432" y="43264"/>
                  </a:lnTo>
                  <a:lnTo>
                    <a:pt x="658840" y="43264"/>
                  </a:lnTo>
                  <a:lnTo>
                    <a:pt x="668929" y="43264"/>
                  </a:lnTo>
                  <a:lnTo>
                    <a:pt x="677598" y="41815"/>
                  </a:lnTo>
                  <a:cubicBezTo>
                    <a:pt x="676642" y="42308"/>
                    <a:pt x="675655" y="42772"/>
                    <a:pt x="674698" y="43264"/>
                  </a:cubicBezTo>
                  <a:lnTo>
                    <a:pt x="671829" y="46133"/>
                  </a:lnTo>
                  <a:lnTo>
                    <a:pt x="666060" y="47582"/>
                  </a:lnTo>
                  <a:lnTo>
                    <a:pt x="663160" y="47582"/>
                  </a:lnTo>
                  <a:lnTo>
                    <a:pt x="658840" y="47582"/>
                  </a:lnTo>
                  <a:lnTo>
                    <a:pt x="654521" y="47582"/>
                  </a:lnTo>
                  <a:lnTo>
                    <a:pt x="650202" y="49031"/>
                  </a:lnTo>
                  <a:lnTo>
                    <a:pt x="654521" y="49031"/>
                  </a:lnTo>
                  <a:cubicBezTo>
                    <a:pt x="655015" y="49494"/>
                    <a:pt x="655477" y="49987"/>
                    <a:pt x="655971" y="50451"/>
                  </a:cubicBezTo>
                  <a:lnTo>
                    <a:pt x="653071" y="50451"/>
                  </a:lnTo>
                  <a:lnTo>
                    <a:pt x="653071" y="51900"/>
                  </a:lnTo>
                  <a:lnTo>
                    <a:pt x="654521" y="51900"/>
                  </a:lnTo>
                  <a:lnTo>
                    <a:pt x="657390" y="51900"/>
                  </a:lnTo>
                  <a:cubicBezTo>
                    <a:pt x="657884" y="52856"/>
                    <a:pt x="658347" y="53841"/>
                    <a:pt x="658840" y="54797"/>
                  </a:cubicBezTo>
                  <a:lnTo>
                    <a:pt x="658840" y="56217"/>
                  </a:lnTo>
                  <a:lnTo>
                    <a:pt x="663160" y="57666"/>
                  </a:lnTo>
                  <a:cubicBezTo>
                    <a:pt x="663653" y="58622"/>
                    <a:pt x="664116" y="59608"/>
                    <a:pt x="664610" y="60564"/>
                  </a:cubicBezTo>
                  <a:cubicBezTo>
                    <a:pt x="665103" y="62013"/>
                    <a:pt x="665566" y="63433"/>
                    <a:pt x="666060" y="64882"/>
                  </a:cubicBezTo>
                  <a:lnTo>
                    <a:pt x="666060" y="67750"/>
                  </a:lnTo>
                  <a:lnTo>
                    <a:pt x="668929" y="64882"/>
                  </a:lnTo>
                  <a:lnTo>
                    <a:pt x="668929" y="60564"/>
                  </a:lnTo>
                  <a:cubicBezTo>
                    <a:pt x="669423" y="62476"/>
                    <a:pt x="669885" y="64418"/>
                    <a:pt x="670379" y="66330"/>
                  </a:cubicBezTo>
                  <a:lnTo>
                    <a:pt x="670379" y="67750"/>
                  </a:lnTo>
                  <a:cubicBezTo>
                    <a:pt x="670873" y="67287"/>
                    <a:pt x="671335" y="66794"/>
                    <a:pt x="671829" y="66330"/>
                  </a:cubicBezTo>
                  <a:cubicBezTo>
                    <a:pt x="671335" y="65374"/>
                    <a:pt x="670873" y="64389"/>
                    <a:pt x="670379" y="63433"/>
                  </a:cubicBezTo>
                  <a:cubicBezTo>
                    <a:pt x="669885" y="62476"/>
                    <a:pt x="669423" y="61520"/>
                    <a:pt x="668929" y="60564"/>
                  </a:cubicBezTo>
                  <a:lnTo>
                    <a:pt x="670379" y="60564"/>
                  </a:lnTo>
                  <a:lnTo>
                    <a:pt x="673248" y="63433"/>
                  </a:lnTo>
                  <a:lnTo>
                    <a:pt x="677598" y="64882"/>
                  </a:lnTo>
                  <a:lnTo>
                    <a:pt x="679017" y="66330"/>
                  </a:lnTo>
                  <a:lnTo>
                    <a:pt x="683368" y="66330"/>
                  </a:lnTo>
                  <a:lnTo>
                    <a:pt x="681918" y="64882"/>
                  </a:lnTo>
                  <a:lnTo>
                    <a:pt x="683368" y="64882"/>
                  </a:lnTo>
                  <a:lnTo>
                    <a:pt x="687687" y="67750"/>
                  </a:lnTo>
                  <a:lnTo>
                    <a:pt x="689137" y="69199"/>
                  </a:lnTo>
                  <a:cubicBezTo>
                    <a:pt x="690587" y="70156"/>
                    <a:pt x="692006" y="71141"/>
                    <a:pt x="693456" y="72097"/>
                  </a:cubicBezTo>
                  <a:lnTo>
                    <a:pt x="697776" y="73517"/>
                  </a:lnTo>
                  <a:cubicBezTo>
                    <a:pt x="699226" y="74473"/>
                    <a:pt x="700645" y="75458"/>
                    <a:pt x="702095" y="76415"/>
                  </a:cubicBezTo>
                  <a:lnTo>
                    <a:pt x="699226" y="79284"/>
                  </a:lnTo>
                  <a:cubicBezTo>
                    <a:pt x="698732" y="80240"/>
                    <a:pt x="698269" y="81225"/>
                    <a:pt x="697776" y="82181"/>
                  </a:cubicBezTo>
                  <a:lnTo>
                    <a:pt x="696325" y="83616"/>
                  </a:lnTo>
                  <a:lnTo>
                    <a:pt x="696325" y="82181"/>
                  </a:lnTo>
                  <a:cubicBezTo>
                    <a:pt x="695832" y="83138"/>
                    <a:pt x="695369" y="84094"/>
                    <a:pt x="694875" y="85050"/>
                  </a:cubicBezTo>
                  <a:cubicBezTo>
                    <a:pt x="695354" y="84572"/>
                    <a:pt x="695840" y="84094"/>
                    <a:pt x="696325" y="83616"/>
                  </a:cubicBezTo>
                  <a:lnTo>
                    <a:pt x="696325" y="89397"/>
                  </a:lnTo>
                  <a:cubicBezTo>
                    <a:pt x="695369" y="90846"/>
                    <a:pt x="694413" y="92266"/>
                    <a:pt x="693456" y="93714"/>
                  </a:cubicBezTo>
                  <a:lnTo>
                    <a:pt x="693456" y="96583"/>
                  </a:lnTo>
                  <a:lnTo>
                    <a:pt x="690556" y="96583"/>
                  </a:lnTo>
                  <a:lnTo>
                    <a:pt x="686237" y="96583"/>
                  </a:lnTo>
                  <a:lnTo>
                    <a:pt x="681918" y="96583"/>
                  </a:lnTo>
                  <a:lnTo>
                    <a:pt x="687687" y="98032"/>
                  </a:lnTo>
                  <a:cubicBezTo>
                    <a:pt x="688643" y="98988"/>
                    <a:pt x="689600" y="99974"/>
                    <a:pt x="690556" y="100930"/>
                  </a:cubicBezTo>
                  <a:cubicBezTo>
                    <a:pt x="691512" y="100437"/>
                    <a:pt x="692500" y="99974"/>
                    <a:pt x="693456" y="99481"/>
                  </a:cubicBezTo>
                  <a:lnTo>
                    <a:pt x="694875" y="99481"/>
                  </a:lnTo>
                  <a:lnTo>
                    <a:pt x="694875" y="100930"/>
                  </a:lnTo>
                  <a:lnTo>
                    <a:pt x="697776" y="98032"/>
                  </a:lnTo>
                  <a:lnTo>
                    <a:pt x="703545" y="96583"/>
                  </a:lnTo>
                  <a:cubicBezTo>
                    <a:pt x="704501" y="97076"/>
                    <a:pt x="705458" y="97540"/>
                    <a:pt x="706414" y="98032"/>
                  </a:cubicBezTo>
                  <a:lnTo>
                    <a:pt x="707864" y="98032"/>
                  </a:lnTo>
                  <a:cubicBezTo>
                    <a:pt x="708821" y="97540"/>
                    <a:pt x="709777" y="97076"/>
                    <a:pt x="710733" y="96583"/>
                  </a:cubicBezTo>
                  <a:cubicBezTo>
                    <a:pt x="711690" y="95627"/>
                    <a:pt x="712677" y="94671"/>
                    <a:pt x="713634" y="93714"/>
                  </a:cubicBezTo>
                  <a:cubicBezTo>
                    <a:pt x="714127" y="94671"/>
                    <a:pt x="714590" y="95627"/>
                    <a:pt x="715084" y="96583"/>
                  </a:cubicBezTo>
                  <a:lnTo>
                    <a:pt x="720853" y="98032"/>
                  </a:lnTo>
                  <a:lnTo>
                    <a:pt x="720865" y="98057"/>
                  </a:lnTo>
                  <a:lnTo>
                    <a:pt x="723750" y="100937"/>
                  </a:lnTo>
                  <a:lnTo>
                    <a:pt x="723721" y="100922"/>
                  </a:lnTo>
                  <a:lnTo>
                    <a:pt x="723780" y="100967"/>
                  </a:lnTo>
                  <a:lnTo>
                    <a:pt x="726611" y="103792"/>
                  </a:lnTo>
                  <a:lnTo>
                    <a:pt x="732368" y="108134"/>
                  </a:lnTo>
                  <a:lnTo>
                    <a:pt x="729489" y="105245"/>
                  </a:lnTo>
                  <a:lnTo>
                    <a:pt x="723780" y="100967"/>
                  </a:lnTo>
                  <a:lnTo>
                    <a:pt x="723750" y="100937"/>
                  </a:lnTo>
                  <a:lnTo>
                    <a:pt x="732368" y="105245"/>
                  </a:lnTo>
                  <a:lnTo>
                    <a:pt x="739576" y="109569"/>
                  </a:lnTo>
                  <a:lnTo>
                    <a:pt x="745345" y="116780"/>
                  </a:lnTo>
                  <a:lnTo>
                    <a:pt x="751114" y="122539"/>
                  </a:lnTo>
                  <a:lnTo>
                    <a:pt x="752553" y="123992"/>
                  </a:lnTo>
                  <a:cubicBezTo>
                    <a:pt x="753037" y="125427"/>
                    <a:pt x="753509" y="126880"/>
                    <a:pt x="753992" y="128315"/>
                  </a:cubicBezTo>
                  <a:lnTo>
                    <a:pt x="753992" y="134073"/>
                  </a:lnTo>
                  <a:cubicBezTo>
                    <a:pt x="753509" y="135999"/>
                    <a:pt x="753037" y="137924"/>
                    <a:pt x="752553" y="139850"/>
                  </a:cubicBezTo>
                  <a:lnTo>
                    <a:pt x="752553" y="142720"/>
                  </a:lnTo>
                  <a:cubicBezTo>
                    <a:pt x="752070" y="144646"/>
                    <a:pt x="751597" y="146571"/>
                    <a:pt x="751114" y="148497"/>
                  </a:cubicBezTo>
                  <a:lnTo>
                    <a:pt x="751114" y="151385"/>
                  </a:lnTo>
                  <a:lnTo>
                    <a:pt x="752553" y="149932"/>
                  </a:lnTo>
                  <a:lnTo>
                    <a:pt x="752553" y="148497"/>
                  </a:lnTo>
                  <a:lnTo>
                    <a:pt x="753992" y="145608"/>
                  </a:lnTo>
                  <a:lnTo>
                    <a:pt x="755443" y="141285"/>
                  </a:lnTo>
                  <a:cubicBezTo>
                    <a:pt x="755927" y="140813"/>
                    <a:pt x="756399" y="140322"/>
                    <a:pt x="756882" y="139850"/>
                  </a:cubicBezTo>
                  <a:lnTo>
                    <a:pt x="759761" y="139850"/>
                  </a:lnTo>
                  <a:lnTo>
                    <a:pt x="769859" y="145608"/>
                  </a:lnTo>
                  <a:lnTo>
                    <a:pt x="772738" y="149932"/>
                  </a:lnTo>
                  <a:lnTo>
                    <a:pt x="777067" y="154255"/>
                  </a:lnTo>
                  <a:lnTo>
                    <a:pt x="778507" y="154255"/>
                  </a:lnTo>
                  <a:lnTo>
                    <a:pt x="781386" y="155708"/>
                  </a:lnTo>
                  <a:lnTo>
                    <a:pt x="784276" y="161466"/>
                  </a:lnTo>
                  <a:lnTo>
                    <a:pt x="784276" y="170113"/>
                  </a:lnTo>
                  <a:lnTo>
                    <a:pt x="779946" y="178760"/>
                  </a:lnTo>
                  <a:lnTo>
                    <a:pt x="779948" y="178761"/>
                  </a:lnTo>
                  <a:lnTo>
                    <a:pt x="784271" y="173004"/>
                  </a:lnTo>
                  <a:cubicBezTo>
                    <a:pt x="784754" y="171079"/>
                    <a:pt x="785229" y="169155"/>
                    <a:pt x="785713" y="167231"/>
                  </a:cubicBezTo>
                  <a:lnTo>
                    <a:pt x="787155" y="162911"/>
                  </a:lnTo>
                  <a:lnTo>
                    <a:pt x="791482" y="162911"/>
                  </a:lnTo>
                  <a:lnTo>
                    <a:pt x="794366" y="162911"/>
                  </a:lnTo>
                  <a:lnTo>
                    <a:pt x="804453" y="164354"/>
                  </a:lnTo>
                  <a:lnTo>
                    <a:pt x="811665" y="165798"/>
                  </a:lnTo>
                  <a:lnTo>
                    <a:pt x="813107" y="167231"/>
                  </a:lnTo>
                  <a:lnTo>
                    <a:pt x="813107" y="164354"/>
                  </a:lnTo>
                  <a:lnTo>
                    <a:pt x="814549" y="162911"/>
                  </a:lnTo>
                  <a:lnTo>
                    <a:pt x="818876" y="162911"/>
                  </a:lnTo>
                  <a:lnTo>
                    <a:pt x="826079" y="162911"/>
                  </a:lnTo>
                  <a:lnTo>
                    <a:pt x="828963" y="162911"/>
                  </a:lnTo>
                  <a:cubicBezTo>
                    <a:pt x="829447" y="163873"/>
                    <a:pt x="829922" y="164836"/>
                    <a:pt x="830405" y="165798"/>
                  </a:cubicBezTo>
                  <a:lnTo>
                    <a:pt x="833290" y="164354"/>
                  </a:lnTo>
                  <a:lnTo>
                    <a:pt x="830405" y="162911"/>
                  </a:lnTo>
                  <a:lnTo>
                    <a:pt x="834732" y="161468"/>
                  </a:lnTo>
                  <a:lnTo>
                    <a:pt x="839059" y="162911"/>
                  </a:lnTo>
                  <a:lnTo>
                    <a:pt x="850588" y="164354"/>
                  </a:lnTo>
                  <a:lnTo>
                    <a:pt x="853473" y="165798"/>
                  </a:lnTo>
                  <a:lnTo>
                    <a:pt x="854915" y="167231"/>
                  </a:lnTo>
                  <a:lnTo>
                    <a:pt x="854915" y="171561"/>
                  </a:lnTo>
                  <a:cubicBezTo>
                    <a:pt x="854431" y="172523"/>
                    <a:pt x="853957" y="173485"/>
                    <a:pt x="853473" y="174447"/>
                  </a:cubicBezTo>
                  <a:lnTo>
                    <a:pt x="851431" y="178530"/>
                  </a:lnTo>
                  <a:lnTo>
                    <a:pt x="851663" y="178606"/>
                  </a:lnTo>
                  <a:lnTo>
                    <a:pt x="853476" y="175887"/>
                  </a:lnTo>
                  <a:cubicBezTo>
                    <a:pt x="853953" y="174922"/>
                    <a:pt x="854437" y="173965"/>
                    <a:pt x="854915" y="173000"/>
                  </a:cubicBezTo>
                  <a:lnTo>
                    <a:pt x="857799" y="170122"/>
                  </a:lnTo>
                  <a:cubicBezTo>
                    <a:pt x="858277" y="169157"/>
                    <a:pt x="858761" y="168200"/>
                    <a:pt x="859239" y="167235"/>
                  </a:cubicBezTo>
                  <a:lnTo>
                    <a:pt x="862123" y="167235"/>
                  </a:lnTo>
                  <a:lnTo>
                    <a:pt x="866447" y="171561"/>
                  </a:lnTo>
                  <a:lnTo>
                    <a:pt x="870771" y="173000"/>
                  </a:lnTo>
                  <a:lnTo>
                    <a:pt x="876541" y="173000"/>
                  </a:lnTo>
                  <a:lnTo>
                    <a:pt x="882310" y="175887"/>
                  </a:lnTo>
                  <a:lnTo>
                    <a:pt x="888073" y="183092"/>
                  </a:lnTo>
                  <a:lnTo>
                    <a:pt x="892397" y="187418"/>
                  </a:lnTo>
                  <a:lnTo>
                    <a:pt x="895282" y="188857"/>
                  </a:lnTo>
                  <a:cubicBezTo>
                    <a:pt x="894804" y="189822"/>
                    <a:pt x="894320" y="190779"/>
                    <a:pt x="893843" y="191744"/>
                  </a:cubicBezTo>
                  <a:lnTo>
                    <a:pt x="895282" y="190305"/>
                  </a:lnTo>
                  <a:lnTo>
                    <a:pt x="898167" y="190305"/>
                  </a:lnTo>
                  <a:lnTo>
                    <a:pt x="901051" y="194631"/>
                  </a:lnTo>
                  <a:lnTo>
                    <a:pt x="902490" y="197509"/>
                  </a:lnTo>
                  <a:lnTo>
                    <a:pt x="902490" y="198948"/>
                  </a:lnTo>
                  <a:lnTo>
                    <a:pt x="903930" y="196070"/>
                  </a:lnTo>
                  <a:lnTo>
                    <a:pt x="906814" y="196070"/>
                  </a:lnTo>
                  <a:lnTo>
                    <a:pt x="908260" y="197509"/>
                  </a:lnTo>
                  <a:cubicBezTo>
                    <a:pt x="908738" y="199431"/>
                    <a:pt x="909222" y="201353"/>
                    <a:pt x="909699" y="203275"/>
                  </a:cubicBezTo>
                  <a:lnTo>
                    <a:pt x="908260" y="207601"/>
                  </a:lnTo>
                  <a:lnTo>
                    <a:pt x="907216" y="211764"/>
                  </a:lnTo>
                  <a:cubicBezTo>
                    <a:pt x="908523" y="209870"/>
                    <a:pt x="909839" y="207983"/>
                    <a:pt x="911169" y="206111"/>
                  </a:cubicBezTo>
                  <a:cubicBezTo>
                    <a:pt x="912599" y="208004"/>
                    <a:pt x="914029" y="209996"/>
                    <a:pt x="915459" y="211889"/>
                  </a:cubicBezTo>
                  <a:cubicBezTo>
                    <a:pt x="914476" y="209996"/>
                    <a:pt x="913582" y="208004"/>
                    <a:pt x="912599" y="206111"/>
                  </a:cubicBezTo>
                  <a:lnTo>
                    <a:pt x="912599" y="204716"/>
                  </a:lnTo>
                  <a:lnTo>
                    <a:pt x="912599" y="203322"/>
                  </a:lnTo>
                  <a:cubicBezTo>
                    <a:pt x="914029" y="204218"/>
                    <a:pt x="915459" y="205214"/>
                    <a:pt x="916889" y="206111"/>
                  </a:cubicBezTo>
                  <a:lnTo>
                    <a:pt x="919750" y="209000"/>
                  </a:lnTo>
                  <a:lnTo>
                    <a:pt x="919750" y="214778"/>
                  </a:lnTo>
                  <a:lnTo>
                    <a:pt x="919750" y="216272"/>
                  </a:lnTo>
                  <a:cubicBezTo>
                    <a:pt x="920733" y="215276"/>
                    <a:pt x="921716" y="214379"/>
                    <a:pt x="922699" y="213383"/>
                  </a:cubicBezTo>
                  <a:cubicBezTo>
                    <a:pt x="923146" y="218165"/>
                    <a:pt x="923683" y="223046"/>
                    <a:pt x="924129" y="227828"/>
                  </a:cubicBezTo>
                  <a:cubicBezTo>
                    <a:pt x="925113" y="232112"/>
                    <a:pt x="926007" y="236495"/>
                    <a:pt x="926990" y="240779"/>
                  </a:cubicBezTo>
                  <a:lnTo>
                    <a:pt x="931280" y="249446"/>
                  </a:lnTo>
                  <a:cubicBezTo>
                    <a:pt x="931817" y="251338"/>
                    <a:pt x="932263" y="253331"/>
                    <a:pt x="932800" y="255224"/>
                  </a:cubicBezTo>
                  <a:cubicBezTo>
                    <a:pt x="932263" y="256120"/>
                    <a:pt x="931817" y="257116"/>
                    <a:pt x="931280" y="258013"/>
                  </a:cubicBezTo>
                  <a:lnTo>
                    <a:pt x="932800" y="258013"/>
                  </a:lnTo>
                  <a:lnTo>
                    <a:pt x="934230" y="258013"/>
                  </a:lnTo>
                  <a:cubicBezTo>
                    <a:pt x="934677" y="259507"/>
                    <a:pt x="935213" y="260902"/>
                    <a:pt x="935660" y="262396"/>
                  </a:cubicBezTo>
                  <a:cubicBezTo>
                    <a:pt x="936107" y="262894"/>
                    <a:pt x="936643" y="263293"/>
                    <a:pt x="937090" y="263791"/>
                  </a:cubicBezTo>
                  <a:cubicBezTo>
                    <a:pt x="938073" y="264289"/>
                    <a:pt x="938967" y="264787"/>
                    <a:pt x="939950" y="265285"/>
                  </a:cubicBezTo>
                  <a:lnTo>
                    <a:pt x="944330" y="265285"/>
                  </a:lnTo>
                  <a:lnTo>
                    <a:pt x="950051" y="269569"/>
                  </a:lnTo>
                  <a:lnTo>
                    <a:pt x="950051" y="272458"/>
                  </a:lnTo>
                  <a:cubicBezTo>
                    <a:pt x="949604" y="274351"/>
                    <a:pt x="949068" y="276343"/>
                    <a:pt x="948621" y="278236"/>
                  </a:cubicBezTo>
                  <a:cubicBezTo>
                    <a:pt x="947191" y="279232"/>
                    <a:pt x="945760" y="280129"/>
                    <a:pt x="944330" y="281125"/>
                  </a:cubicBezTo>
                  <a:lnTo>
                    <a:pt x="948621" y="281125"/>
                  </a:lnTo>
                  <a:lnTo>
                    <a:pt x="950051" y="281125"/>
                  </a:lnTo>
                  <a:lnTo>
                    <a:pt x="944330" y="286903"/>
                  </a:lnTo>
                  <a:cubicBezTo>
                    <a:pt x="943883" y="287401"/>
                    <a:pt x="943347" y="287799"/>
                    <a:pt x="942900" y="288297"/>
                  </a:cubicBezTo>
                  <a:cubicBezTo>
                    <a:pt x="942364" y="289294"/>
                    <a:pt x="941917" y="290190"/>
                    <a:pt x="941381" y="291186"/>
                  </a:cubicBezTo>
                  <a:cubicBezTo>
                    <a:pt x="940934" y="292183"/>
                    <a:pt x="940397" y="293079"/>
                    <a:pt x="939950" y="294075"/>
                  </a:cubicBezTo>
                  <a:lnTo>
                    <a:pt x="935660" y="295570"/>
                  </a:lnTo>
                  <a:cubicBezTo>
                    <a:pt x="934677" y="298459"/>
                    <a:pt x="933783" y="301348"/>
                    <a:pt x="932800" y="304237"/>
                  </a:cubicBezTo>
                  <a:lnTo>
                    <a:pt x="922699" y="312804"/>
                  </a:lnTo>
                  <a:cubicBezTo>
                    <a:pt x="920733" y="314697"/>
                    <a:pt x="918856" y="316689"/>
                    <a:pt x="916889" y="318582"/>
                  </a:cubicBezTo>
                  <a:cubicBezTo>
                    <a:pt x="915459" y="320973"/>
                    <a:pt x="914029" y="323463"/>
                    <a:pt x="912599" y="325854"/>
                  </a:cubicBezTo>
                  <a:cubicBezTo>
                    <a:pt x="911616" y="327249"/>
                    <a:pt x="910722" y="328743"/>
                    <a:pt x="909739" y="330138"/>
                  </a:cubicBezTo>
                  <a:lnTo>
                    <a:pt x="909739" y="331506"/>
                  </a:lnTo>
                  <a:lnTo>
                    <a:pt x="911140" y="328703"/>
                  </a:lnTo>
                  <a:lnTo>
                    <a:pt x="915466" y="325818"/>
                  </a:lnTo>
                  <a:lnTo>
                    <a:pt x="918348" y="322936"/>
                  </a:lnTo>
                  <a:lnTo>
                    <a:pt x="919792" y="325818"/>
                  </a:lnTo>
                  <a:lnTo>
                    <a:pt x="922674" y="327262"/>
                  </a:lnTo>
                  <a:lnTo>
                    <a:pt x="922674" y="328703"/>
                  </a:lnTo>
                  <a:lnTo>
                    <a:pt x="919792" y="331585"/>
                  </a:lnTo>
                  <a:lnTo>
                    <a:pt x="916907" y="338796"/>
                  </a:lnTo>
                  <a:lnTo>
                    <a:pt x="909699" y="344563"/>
                  </a:lnTo>
                  <a:lnTo>
                    <a:pt x="903932" y="347445"/>
                  </a:lnTo>
                  <a:lnTo>
                    <a:pt x="903932" y="344563"/>
                  </a:lnTo>
                  <a:lnTo>
                    <a:pt x="903932" y="343119"/>
                  </a:lnTo>
                  <a:lnTo>
                    <a:pt x="908258" y="338796"/>
                  </a:lnTo>
                  <a:lnTo>
                    <a:pt x="909699" y="337352"/>
                  </a:lnTo>
                  <a:lnTo>
                    <a:pt x="909699" y="335952"/>
                  </a:lnTo>
                  <a:lnTo>
                    <a:pt x="908219" y="337310"/>
                  </a:lnTo>
                  <a:cubicBezTo>
                    <a:pt x="907772" y="337809"/>
                    <a:pt x="907236" y="338307"/>
                    <a:pt x="906789" y="338805"/>
                  </a:cubicBezTo>
                  <a:cubicBezTo>
                    <a:pt x="905806" y="339303"/>
                    <a:pt x="904912" y="339701"/>
                    <a:pt x="903929" y="340199"/>
                  </a:cubicBezTo>
                  <a:lnTo>
                    <a:pt x="903929" y="343088"/>
                  </a:lnTo>
                  <a:cubicBezTo>
                    <a:pt x="903482" y="344085"/>
                    <a:pt x="902945" y="344981"/>
                    <a:pt x="902499" y="345977"/>
                  </a:cubicBezTo>
                  <a:lnTo>
                    <a:pt x="901068" y="345977"/>
                  </a:lnTo>
                  <a:cubicBezTo>
                    <a:pt x="900085" y="345479"/>
                    <a:pt x="899191" y="345081"/>
                    <a:pt x="898208" y="344583"/>
                  </a:cubicBezTo>
                  <a:cubicBezTo>
                    <a:pt x="895795" y="345579"/>
                    <a:pt x="893381" y="346475"/>
                    <a:pt x="890968" y="347472"/>
                  </a:cubicBezTo>
                  <a:lnTo>
                    <a:pt x="886588" y="351755"/>
                  </a:lnTo>
                  <a:cubicBezTo>
                    <a:pt x="889002" y="350759"/>
                    <a:pt x="891415" y="349863"/>
                    <a:pt x="893828" y="348866"/>
                  </a:cubicBezTo>
                  <a:cubicBezTo>
                    <a:pt x="895258" y="349863"/>
                    <a:pt x="896778" y="350759"/>
                    <a:pt x="898208" y="351755"/>
                  </a:cubicBezTo>
                  <a:lnTo>
                    <a:pt x="898208" y="353250"/>
                  </a:lnTo>
                  <a:cubicBezTo>
                    <a:pt x="899191" y="352752"/>
                    <a:pt x="900085" y="352253"/>
                    <a:pt x="901068" y="351755"/>
                  </a:cubicBezTo>
                  <a:lnTo>
                    <a:pt x="903929" y="348866"/>
                  </a:lnTo>
                  <a:lnTo>
                    <a:pt x="912599" y="344583"/>
                  </a:lnTo>
                  <a:cubicBezTo>
                    <a:pt x="915996" y="342690"/>
                    <a:pt x="919303" y="340698"/>
                    <a:pt x="922699" y="338805"/>
                  </a:cubicBezTo>
                  <a:cubicBezTo>
                    <a:pt x="924129" y="337310"/>
                    <a:pt x="925560" y="335916"/>
                    <a:pt x="926990" y="334421"/>
                  </a:cubicBezTo>
                  <a:cubicBezTo>
                    <a:pt x="927437" y="335418"/>
                    <a:pt x="927973" y="336314"/>
                    <a:pt x="928420" y="337310"/>
                  </a:cubicBezTo>
                  <a:lnTo>
                    <a:pt x="928420" y="340199"/>
                  </a:lnTo>
                  <a:lnTo>
                    <a:pt x="928420" y="345977"/>
                  </a:lnTo>
                  <a:lnTo>
                    <a:pt x="931280" y="348866"/>
                  </a:lnTo>
                  <a:cubicBezTo>
                    <a:pt x="931817" y="350361"/>
                    <a:pt x="932263" y="351755"/>
                    <a:pt x="932800" y="353250"/>
                  </a:cubicBezTo>
                  <a:lnTo>
                    <a:pt x="932800" y="354644"/>
                  </a:lnTo>
                  <a:lnTo>
                    <a:pt x="932800" y="356139"/>
                  </a:lnTo>
                  <a:lnTo>
                    <a:pt x="935660" y="356139"/>
                  </a:lnTo>
                  <a:cubicBezTo>
                    <a:pt x="936107" y="357135"/>
                    <a:pt x="936643" y="358031"/>
                    <a:pt x="937090" y="359028"/>
                  </a:cubicBezTo>
                  <a:lnTo>
                    <a:pt x="937090" y="360422"/>
                  </a:lnTo>
                  <a:cubicBezTo>
                    <a:pt x="938520" y="359924"/>
                    <a:pt x="939950" y="359526"/>
                    <a:pt x="941381" y="359028"/>
                  </a:cubicBezTo>
                  <a:lnTo>
                    <a:pt x="947191" y="356139"/>
                  </a:lnTo>
                  <a:lnTo>
                    <a:pt x="950051" y="356139"/>
                  </a:lnTo>
                  <a:cubicBezTo>
                    <a:pt x="950498" y="357135"/>
                    <a:pt x="951034" y="358031"/>
                    <a:pt x="951481" y="359028"/>
                  </a:cubicBezTo>
                  <a:lnTo>
                    <a:pt x="951481" y="360422"/>
                  </a:lnTo>
                  <a:cubicBezTo>
                    <a:pt x="951928" y="359924"/>
                    <a:pt x="952464" y="359526"/>
                    <a:pt x="952911" y="359028"/>
                  </a:cubicBezTo>
                  <a:lnTo>
                    <a:pt x="957291" y="359028"/>
                  </a:lnTo>
                  <a:cubicBezTo>
                    <a:pt x="957738" y="358031"/>
                    <a:pt x="958274" y="357135"/>
                    <a:pt x="958721" y="356139"/>
                  </a:cubicBezTo>
                  <a:cubicBezTo>
                    <a:pt x="959704" y="355641"/>
                    <a:pt x="960598" y="355142"/>
                    <a:pt x="961581" y="354644"/>
                  </a:cubicBezTo>
                  <a:lnTo>
                    <a:pt x="964442" y="354644"/>
                  </a:lnTo>
                  <a:lnTo>
                    <a:pt x="960151" y="363311"/>
                  </a:lnTo>
                  <a:cubicBezTo>
                    <a:pt x="959704" y="366698"/>
                    <a:pt x="959168" y="369986"/>
                    <a:pt x="958721" y="373373"/>
                  </a:cubicBezTo>
                  <a:lnTo>
                    <a:pt x="961581" y="370484"/>
                  </a:lnTo>
                  <a:lnTo>
                    <a:pt x="961581" y="364706"/>
                  </a:lnTo>
                  <a:cubicBezTo>
                    <a:pt x="962565" y="363311"/>
                    <a:pt x="963458" y="361817"/>
                    <a:pt x="964442" y="360422"/>
                  </a:cubicBezTo>
                  <a:cubicBezTo>
                    <a:pt x="965425" y="359924"/>
                    <a:pt x="966408" y="359526"/>
                    <a:pt x="967391" y="359028"/>
                  </a:cubicBezTo>
                  <a:cubicBezTo>
                    <a:pt x="968821" y="357533"/>
                    <a:pt x="970252" y="356139"/>
                    <a:pt x="971682" y="354644"/>
                  </a:cubicBezTo>
                  <a:lnTo>
                    <a:pt x="974542" y="351755"/>
                  </a:lnTo>
                  <a:cubicBezTo>
                    <a:pt x="975525" y="350361"/>
                    <a:pt x="976509" y="348866"/>
                    <a:pt x="977492" y="347472"/>
                  </a:cubicBezTo>
                  <a:lnTo>
                    <a:pt x="980352" y="347472"/>
                  </a:lnTo>
                  <a:cubicBezTo>
                    <a:pt x="981335" y="349364"/>
                    <a:pt x="982229" y="351357"/>
                    <a:pt x="983212" y="353250"/>
                  </a:cubicBezTo>
                  <a:lnTo>
                    <a:pt x="983212" y="347472"/>
                  </a:lnTo>
                  <a:lnTo>
                    <a:pt x="983212" y="344583"/>
                  </a:lnTo>
                  <a:cubicBezTo>
                    <a:pt x="983659" y="344085"/>
                    <a:pt x="984196" y="343587"/>
                    <a:pt x="984642" y="343088"/>
                  </a:cubicBezTo>
                  <a:cubicBezTo>
                    <a:pt x="985089" y="342092"/>
                    <a:pt x="985626" y="341196"/>
                    <a:pt x="986073" y="340199"/>
                  </a:cubicBezTo>
                  <a:lnTo>
                    <a:pt x="986073" y="337310"/>
                  </a:lnTo>
                  <a:lnTo>
                    <a:pt x="986073" y="334421"/>
                  </a:lnTo>
                  <a:cubicBezTo>
                    <a:pt x="987056" y="333525"/>
                    <a:pt x="988039" y="332529"/>
                    <a:pt x="989022" y="331632"/>
                  </a:cubicBezTo>
                  <a:cubicBezTo>
                    <a:pt x="990006" y="331134"/>
                    <a:pt x="990899" y="330636"/>
                    <a:pt x="991883" y="330138"/>
                  </a:cubicBezTo>
                  <a:lnTo>
                    <a:pt x="993313" y="330138"/>
                  </a:lnTo>
                  <a:cubicBezTo>
                    <a:pt x="994743" y="329640"/>
                    <a:pt x="996173" y="329241"/>
                    <a:pt x="997603" y="328743"/>
                  </a:cubicBezTo>
                  <a:lnTo>
                    <a:pt x="999123" y="328743"/>
                  </a:lnTo>
                  <a:cubicBezTo>
                    <a:pt x="999570" y="329241"/>
                    <a:pt x="1000106" y="329640"/>
                    <a:pt x="1000553" y="330138"/>
                  </a:cubicBezTo>
                  <a:cubicBezTo>
                    <a:pt x="1001000" y="329640"/>
                    <a:pt x="1001536" y="329241"/>
                    <a:pt x="1001983" y="328743"/>
                  </a:cubicBezTo>
                  <a:lnTo>
                    <a:pt x="1004843" y="328743"/>
                  </a:lnTo>
                  <a:cubicBezTo>
                    <a:pt x="1005290" y="329241"/>
                    <a:pt x="1005826" y="329640"/>
                    <a:pt x="1006273" y="330138"/>
                  </a:cubicBezTo>
                  <a:lnTo>
                    <a:pt x="1007704" y="330138"/>
                  </a:lnTo>
                  <a:cubicBezTo>
                    <a:pt x="1007257" y="329142"/>
                    <a:pt x="1006720" y="328245"/>
                    <a:pt x="1006273" y="327249"/>
                  </a:cubicBezTo>
                  <a:lnTo>
                    <a:pt x="1006273" y="325854"/>
                  </a:lnTo>
                  <a:cubicBezTo>
                    <a:pt x="1007704" y="326352"/>
                    <a:pt x="1009223" y="326751"/>
                    <a:pt x="1010653" y="327249"/>
                  </a:cubicBezTo>
                  <a:lnTo>
                    <a:pt x="1010653" y="328743"/>
                  </a:lnTo>
                  <a:cubicBezTo>
                    <a:pt x="1011636" y="329241"/>
                    <a:pt x="1012530" y="329640"/>
                    <a:pt x="1013513" y="330138"/>
                  </a:cubicBezTo>
                  <a:cubicBezTo>
                    <a:pt x="1013960" y="329640"/>
                    <a:pt x="1014497" y="329241"/>
                    <a:pt x="1014944" y="328743"/>
                  </a:cubicBezTo>
                  <a:lnTo>
                    <a:pt x="1014944" y="331632"/>
                  </a:lnTo>
                  <a:cubicBezTo>
                    <a:pt x="1015391" y="331134"/>
                    <a:pt x="1015927" y="330636"/>
                    <a:pt x="1016374" y="330138"/>
                  </a:cubicBezTo>
                  <a:cubicBezTo>
                    <a:pt x="1016821" y="330636"/>
                    <a:pt x="1017357" y="331134"/>
                    <a:pt x="1017804" y="331632"/>
                  </a:cubicBezTo>
                  <a:cubicBezTo>
                    <a:pt x="1018251" y="331134"/>
                    <a:pt x="1018787" y="330636"/>
                    <a:pt x="1019234" y="330138"/>
                  </a:cubicBezTo>
                  <a:lnTo>
                    <a:pt x="1022184" y="331632"/>
                  </a:lnTo>
                  <a:lnTo>
                    <a:pt x="1022184" y="334421"/>
                  </a:lnTo>
                  <a:cubicBezTo>
                    <a:pt x="1022631" y="333525"/>
                    <a:pt x="1023167" y="332529"/>
                    <a:pt x="1023614" y="331632"/>
                  </a:cubicBezTo>
                  <a:lnTo>
                    <a:pt x="1025044" y="331632"/>
                  </a:lnTo>
                  <a:lnTo>
                    <a:pt x="1025044" y="334421"/>
                  </a:lnTo>
                  <a:cubicBezTo>
                    <a:pt x="1024061" y="334920"/>
                    <a:pt x="1023167" y="335418"/>
                    <a:pt x="1022184" y="335916"/>
                  </a:cubicBezTo>
                  <a:lnTo>
                    <a:pt x="1025044" y="335916"/>
                  </a:lnTo>
                  <a:lnTo>
                    <a:pt x="1026474" y="335916"/>
                  </a:lnTo>
                  <a:cubicBezTo>
                    <a:pt x="1027457" y="336414"/>
                    <a:pt x="1028351" y="336812"/>
                    <a:pt x="1029334" y="337310"/>
                  </a:cubicBezTo>
                  <a:cubicBezTo>
                    <a:pt x="1029781" y="336812"/>
                    <a:pt x="1030318" y="336414"/>
                    <a:pt x="1030765" y="335916"/>
                  </a:cubicBezTo>
                  <a:lnTo>
                    <a:pt x="1030765" y="337310"/>
                  </a:lnTo>
                  <a:lnTo>
                    <a:pt x="1032284" y="337310"/>
                  </a:lnTo>
                  <a:cubicBezTo>
                    <a:pt x="1032731" y="336812"/>
                    <a:pt x="1033267" y="336414"/>
                    <a:pt x="1033714" y="335916"/>
                  </a:cubicBezTo>
                  <a:lnTo>
                    <a:pt x="1033714" y="337310"/>
                  </a:lnTo>
                  <a:cubicBezTo>
                    <a:pt x="1034161" y="337809"/>
                    <a:pt x="1034698" y="338307"/>
                    <a:pt x="1035144" y="338805"/>
                  </a:cubicBezTo>
                  <a:lnTo>
                    <a:pt x="1038005" y="338805"/>
                  </a:lnTo>
                  <a:lnTo>
                    <a:pt x="1038005" y="340199"/>
                  </a:lnTo>
                  <a:cubicBezTo>
                    <a:pt x="1038452" y="339701"/>
                    <a:pt x="1038988" y="339303"/>
                    <a:pt x="1039435" y="338805"/>
                  </a:cubicBezTo>
                  <a:lnTo>
                    <a:pt x="1039435" y="340199"/>
                  </a:lnTo>
                  <a:lnTo>
                    <a:pt x="1040865" y="340199"/>
                  </a:lnTo>
                  <a:lnTo>
                    <a:pt x="1042295" y="340199"/>
                  </a:lnTo>
                  <a:lnTo>
                    <a:pt x="1042295" y="343088"/>
                  </a:lnTo>
                  <a:cubicBezTo>
                    <a:pt x="1043725" y="342092"/>
                    <a:pt x="1045245" y="341196"/>
                    <a:pt x="1046675" y="340199"/>
                  </a:cubicBezTo>
                  <a:cubicBezTo>
                    <a:pt x="1047122" y="341694"/>
                    <a:pt x="1047658" y="343088"/>
                    <a:pt x="1048105" y="344583"/>
                  </a:cubicBezTo>
                  <a:cubicBezTo>
                    <a:pt x="1048552" y="344085"/>
                    <a:pt x="1049088" y="343587"/>
                    <a:pt x="1049535" y="343088"/>
                  </a:cubicBezTo>
                  <a:lnTo>
                    <a:pt x="1049535" y="345977"/>
                  </a:lnTo>
                  <a:cubicBezTo>
                    <a:pt x="1050965" y="345479"/>
                    <a:pt x="1052396" y="345081"/>
                    <a:pt x="1053826" y="344583"/>
                  </a:cubicBezTo>
                  <a:cubicBezTo>
                    <a:pt x="1052842" y="345081"/>
                    <a:pt x="1051949" y="345479"/>
                    <a:pt x="1050965" y="345977"/>
                  </a:cubicBezTo>
                  <a:lnTo>
                    <a:pt x="1050965" y="347472"/>
                  </a:lnTo>
                  <a:cubicBezTo>
                    <a:pt x="1051949" y="346974"/>
                    <a:pt x="1052842" y="346475"/>
                    <a:pt x="1053826" y="345977"/>
                  </a:cubicBezTo>
                  <a:lnTo>
                    <a:pt x="1055345" y="345977"/>
                  </a:lnTo>
                  <a:cubicBezTo>
                    <a:pt x="1054809" y="346475"/>
                    <a:pt x="1054362" y="346974"/>
                    <a:pt x="1053826" y="347472"/>
                  </a:cubicBezTo>
                  <a:lnTo>
                    <a:pt x="1053826" y="348866"/>
                  </a:lnTo>
                  <a:cubicBezTo>
                    <a:pt x="1054362" y="350759"/>
                    <a:pt x="1054809" y="352752"/>
                    <a:pt x="1055345" y="354644"/>
                  </a:cubicBezTo>
                  <a:cubicBezTo>
                    <a:pt x="1055792" y="353648"/>
                    <a:pt x="1056328" y="352752"/>
                    <a:pt x="1056775" y="351755"/>
                  </a:cubicBezTo>
                  <a:lnTo>
                    <a:pt x="1056775" y="348866"/>
                  </a:lnTo>
                  <a:cubicBezTo>
                    <a:pt x="1057222" y="348368"/>
                    <a:pt x="1057759" y="347970"/>
                    <a:pt x="1058205" y="347472"/>
                  </a:cubicBezTo>
                  <a:lnTo>
                    <a:pt x="1059636" y="347472"/>
                  </a:lnTo>
                  <a:lnTo>
                    <a:pt x="1062496" y="347472"/>
                  </a:lnTo>
                  <a:lnTo>
                    <a:pt x="1062496" y="351755"/>
                  </a:lnTo>
                  <a:cubicBezTo>
                    <a:pt x="1062943" y="350361"/>
                    <a:pt x="1063479" y="348866"/>
                    <a:pt x="1063926" y="347472"/>
                  </a:cubicBezTo>
                  <a:cubicBezTo>
                    <a:pt x="1064373" y="346974"/>
                    <a:pt x="1064909" y="346475"/>
                    <a:pt x="1065356" y="345977"/>
                  </a:cubicBezTo>
                  <a:cubicBezTo>
                    <a:pt x="1064909" y="347870"/>
                    <a:pt x="1064373" y="349863"/>
                    <a:pt x="1063926" y="351755"/>
                  </a:cubicBezTo>
                  <a:lnTo>
                    <a:pt x="1065356" y="351755"/>
                  </a:lnTo>
                  <a:cubicBezTo>
                    <a:pt x="1065893" y="352253"/>
                    <a:pt x="1066339" y="352752"/>
                    <a:pt x="1066876" y="353250"/>
                  </a:cubicBezTo>
                  <a:lnTo>
                    <a:pt x="1066876" y="354644"/>
                  </a:lnTo>
                  <a:cubicBezTo>
                    <a:pt x="1067323" y="354146"/>
                    <a:pt x="1067859" y="353748"/>
                    <a:pt x="1068306" y="353250"/>
                  </a:cubicBezTo>
                  <a:cubicBezTo>
                    <a:pt x="1067859" y="354246"/>
                    <a:pt x="1067323" y="355142"/>
                    <a:pt x="1066876" y="356139"/>
                  </a:cubicBezTo>
                  <a:lnTo>
                    <a:pt x="1068306" y="356139"/>
                  </a:lnTo>
                  <a:cubicBezTo>
                    <a:pt x="1069289" y="355641"/>
                    <a:pt x="1070183" y="355142"/>
                    <a:pt x="1071166" y="354644"/>
                  </a:cubicBezTo>
                  <a:lnTo>
                    <a:pt x="1071166" y="356139"/>
                  </a:lnTo>
                  <a:lnTo>
                    <a:pt x="1072596" y="356139"/>
                  </a:lnTo>
                  <a:lnTo>
                    <a:pt x="1072596" y="359028"/>
                  </a:lnTo>
                  <a:lnTo>
                    <a:pt x="1072596" y="360422"/>
                  </a:lnTo>
                  <a:cubicBezTo>
                    <a:pt x="1072149" y="361817"/>
                    <a:pt x="1071613" y="363311"/>
                    <a:pt x="1071166" y="364706"/>
                  </a:cubicBezTo>
                  <a:lnTo>
                    <a:pt x="1068306" y="367595"/>
                  </a:lnTo>
                  <a:lnTo>
                    <a:pt x="1068306" y="369089"/>
                  </a:lnTo>
                  <a:cubicBezTo>
                    <a:pt x="1069736" y="367595"/>
                    <a:pt x="1071166" y="366200"/>
                    <a:pt x="1072596" y="364706"/>
                  </a:cubicBezTo>
                  <a:lnTo>
                    <a:pt x="1074026" y="364706"/>
                  </a:lnTo>
                  <a:cubicBezTo>
                    <a:pt x="1074473" y="365702"/>
                    <a:pt x="1075010" y="366599"/>
                    <a:pt x="1075457" y="367595"/>
                  </a:cubicBezTo>
                  <a:lnTo>
                    <a:pt x="1075457" y="369089"/>
                  </a:lnTo>
                  <a:lnTo>
                    <a:pt x="1075457" y="370484"/>
                  </a:lnTo>
                  <a:lnTo>
                    <a:pt x="1072596" y="373373"/>
                  </a:lnTo>
                  <a:cubicBezTo>
                    <a:pt x="1071166" y="375266"/>
                    <a:pt x="1069736" y="377258"/>
                    <a:pt x="1068306" y="379151"/>
                  </a:cubicBezTo>
                  <a:lnTo>
                    <a:pt x="1068306" y="386323"/>
                  </a:lnTo>
                  <a:lnTo>
                    <a:pt x="1068306" y="387818"/>
                  </a:lnTo>
                  <a:cubicBezTo>
                    <a:pt x="1067859" y="388316"/>
                    <a:pt x="1067323" y="388714"/>
                    <a:pt x="1066876" y="389212"/>
                  </a:cubicBezTo>
                  <a:lnTo>
                    <a:pt x="1066876" y="392101"/>
                  </a:lnTo>
                  <a:cubicBezTo>
                    <a:pt x="1068306" y="390707"/>
                    <a:pt x="1069736" y="389212"/>
                    <a:pt x="1071166" y="387818"/>
                  </a:cubicBezTo>
                  <a:lnTo>
                    <a:pt x="1074026" y="384929"/>
                  </a:lnTo>
                  <a:cubicBezTo>
                    <a:pt x="1074473" y="383036"/>
                    <a:pt x="1075010" y="381044"/>
                    <a:pt x="1075457" y="379151"/>
                  </a:cubicBezTo>
                  <a:lnTo>
                    <a:pt x="1075457" y="373373"/>
                  </a:lnTo>
                  <a:cubicBezTo>
                    <a:pt x="1076887" y="372875"/>
                    <a:pt x="1078406" y="372476"/>
                    <a:pt x="1079836" y="371978"/>
                  </a:cubicBezTo>
                  <a:cubicBezTo>
                    <a:pt x="1080283" y="371480"/>
                    <a:pt x="1080820" y="370982"/>
                    <a:pt x="1081267" y="370484"/>
                  </a:cubicBezTo>
                  <a:cubicBezTo>
                    <a:pt x="1081713" y="370982"/>
                    <a:pt x="1082250" y="371480"/>
                    <a:pt x="1082697" y="371978"/>
                  </a:cubicBezTo>
                  <a:lnTo>
                    <a:pt x="1082697" y="373373"/>
                  </a:lnTo>
                  <a:cubicBezTo>
                    <a:pt x="1082250" y="374867"/>
                    <a:pt x="1081713" y="376262"/>
                    <a:pt x="1081267" y="377756"/>
                  </a:cubicBezTo>
                  <a:cubicBezTo>
                    <a:pt x="1080820" y="378254"/>
                    <a:pt x="1080283" y="378653"/>
                    <a:pt x="1079836" y="379151"/>
                  </a:cubicBezTo>
                  <a:cubicBezTo>
                    <a:pt x="1079390" y="379649"/>
                    <a:pt x="1078853" y="380147"/>
                    <a:pt x="1078406" y="380645"/>
                  </a:cubicBezTo>
                  <a:lnTo>
                    <a:pt x="1079836" y="380645"/>
                  </a:lnTo>
                  <a:lnTo>
                    <a:pt x="1079836" y="383534"/>
                  </a:lnTo>
                  <a:cubicBezTo>
                    <a:pt x="1081267" y="381641"/>
                    <a:pt x="1082697" y="379649"/>
                    <a:pt x="1084127" y="377756"/>
                  </a:cubicBezTo>
                  <a:cubicBezTo>
                    <a:pt x="1085110" y="377258"/>
                    <a:pt x="1086004" y="376760"/>
                    <a:pt x="1086987" y="376262"/>
                  </a:cubicBezTo>
                  <a:lnTo>
                    <a:pt x="1088507" y="376262"/>
                  </a:lnTo>
                  <a:lnTo>
                    <a:pt x="1088507" y="373373"/>
                  </a:lnTo>
                  <a:cubicBezTo>
                    <a:pt x="1089490" y="372875"/>
                    <a:pt x="1090384" y="372476"/>
                    <a:pt x="1091367" y="371978"/>
                  </a:cubicBezTo>
                  <a:lnTo>
                    <a:pt x="1095657" y="371978"/>
                  </a:lnTo>
                  <a:lnTo>
                    <a:pt x="1097088" y="371978"/>
                  </a:lnTo>
                  <a:lnTo>
                    <a:pt x="1097088" y="370484"/>
                  </a:lnTo>
                  <a:lnTo>
                    <a:pt x="1098518" y="370484"/>
                  </a:lnTo>
                  <a:lnTo>
                    <a:pt x="1104328" y="370484"/>
                  </a:lnTo>
                  <a:cubicBezTo>
                    <a:pt x="1107188" y="371480"/>
                    <a:pt x="1110138" y="372377"/>
                    <a:pt x="1112998" y="373373"/>
                  </a:cubicBezTo>
                  <a:lnTo>
                    <a:pt x="1120149" y="377756"/>
                  </a:lnTo>
                  <a:cubicBezTo>
                    <a:pt x="1121579" y="378752"/>
                    <a:pt x="1123098" y="379649"/>
                    <a:pt x="1124528" y="380645"/>
                  </a:cubicBezTo>
                  <a:lnTo>
                    <a:pt x="1128819" y="380645"/>
                  </a:lnTo>
                  <a:lnTo>
                    <a:pt x="1130249" y="380645"/>
                  </a:lnTo>
                  <a:cubicBezTo>
                    <a:pt x="1130696" y="380147"/>
                    <a:pt x="1131232" y="379649"/>
                    <a:pt x="1131679" y="379151"/>
                  </a:cubicBezTo>
                  <a:lnTo>
                    <a:pt x="1136059" y="380645"/>
                  </a:lnTo>
                  <a:lnTo>
                    <a:pt x="1138919" y="383534"/>
                  </a:lnTo>
                  <a:cubicBezTo>
                    <a:pt x="1139902" y="384032"/>
                    <a:pt x="1140796" y="384431"/>
                    <a:pt x="1141780" y="384929"/>
                  </a:cubicBezTo>
                  <a:cubicBezTo>
                    <a:pt x="1143746" y="385427"/>
                    <a:pt x="1145623" y="385825"/>
                    <a:pt x="1147589" y="386323"/>
                  </a:cubicBezTo>
                  <a:lnTo>
                    <a:pt x="1147589" y="384929"/>
                  </a:lnTo>
                  <a:cubicBezTo>
                    <a:pt x="1148036" y="384431"/>
                    <a:pt x="1148573" y="384032"/>
                    <a:pt x="1149020" y="383534"/>
                  </a:cubicBezTo>
                  <a:lnTo>
                    <a:pt x="1153310" y="383534"/>
                  </a:lnTo>
                  <a:cubicBezTo>
                    <a:pt x="1156170" y="382538"/>
                    <a:pt x="1159120" y="381641"/>
                    <a:pt x="1161980" y="380645"/>
                  </a:cubicBezTo>
                  <a:lnTo>
                    <a:pt x="1166360" y="380645"/>
                  </a:lnTo>
                  <a:lnTo>
                    <a:pt x="1172081" y="380645"/>
                  </a:lnTo>
                  <a:lnTo>
                    <a:pt x="1180751" y="384929"/>
                  </a:lnTo>
                  <a:cubicBezTo>
                    <a:pt x="1183164" y="386323"/>
                    <a:pt x="1185488" y="387818"/>
                    <a:pt x="1187902" y="389212"/>
                  </a:cubicBezTo>
                  <a:lnTo>
                    <a:pt x="1203812" y="400768"/>
                  </a:lnTo>
                  <a:cubicBezTo>
                    <a:pt x="1205689" y="401765"/>
                    <a:pt x="1207656" y="402661"/>
                    <a:pt x="1209533" y="403657"/>
                  </a:cubicBezTo>
                  <a:cubicBezTo>
                    <a:pt x="1210516" y="404654"/>
                    <a:pt x="1211499" y="405550"/>
                    <a:pt x="1212482" y="406546"/>
                  </a:cubicBezTo>
                  <a:lnTo>
                    <a:pt x="1219633" y="416608"/>
                  </a:lnTo>
                  <a:cubicBezTo>
                    <a:pt x="1220616" y="417604"/>
                    <a:pt x="1221599" y="418501"/>
                    <a:pt x="1222583" y="419497"/>
                  </a:cubicBezTo>
                  <a:cubicBezTo>
                    <a:pt x="1224460" y="420493"/>
                    <a:pt x="1226426" y="421390"/>
                    <a:pt x="1228303" y="422386"/>
                  </a:cubicBezTo>
                  <a:lnTo>
                    <a:pt x="1234113" y="426769"/>
                  </a:lnTo>
                  <a:lnTo>
                    <a:pt x="1236974" y="429658"/>
                  </a:lnTo>
                  <a:cubicBezTo>
                    <a:pt x="1237957" y="431053"/>
                    <a:pt x="1238851" y="432547"/>
                    <a:pt x="1239834" y="433942"/>
                  </a:cubicBezTo>
                  <a:lnTo>
                    <a:pt x="1242694" y="433942"/>
                  </a:lnTo>
                  <a:lnTo>
                    <a:pt x="1245644" y="435436"/>
                  </a:lnTo>
                  <a:lnTo>
                    <a:pt x="1247074" y="435436"/>
                  </a:lnTo>
                  <a:cubicBezTo>
                    <a:pt x="1248504" y="436333"/>
                    <a:pt x="1249934" y="437329"/>
                    <a:pt x="1251364" y="438225"/>
                  </a:cubicBezTo>
                  <a:lnTo>
                    <a:pt x="1254225" y="438225"/>
                  </a:lnTo>
                  <a:cubicBezTo>
                    <a:pt x="1257085" y="437727"/>
                    <a:pt x="1260035" y="437329"/>
                    <a:pt x="1262895" y="436831"/>
                  </a:cubicBezTo>
                  <a:lnTo>
                    <a:pt x="1270135" y="436831"/>
                  </a:lnTo>
                  <a:cubicBezTo>
                    <a:pt x="1272548" y="438225"/>
                    <a:pt x="1274872" y="439720"/>
                    <a:pt x="1277286" y="441114"/>
                  </a:cubicBezTo>
                  <a:cubicBezTo>
                    <a:pt x="1278269" y="442111"/>
                    <a:pt x="1279252" y="443007"/>
                    <a:pt x="1280235" y="444003"/>
                  </a:cubicBezTo>
                  <a:cubicBezTo>
                    <a:pt x="1281666" y="446394"/>
                    <a:pt x="1283096" y="448885"/>
                    <a:pt x="1284526" y="451276"/>
                  </a:cubicBezTo>
                  <a:cubicBezTo>
                    <a:pt x="1284973" y="452670"/>
                    <a:pt x="1285509" y="454165"/>
                    <a:pt x="1285956" y="455559"/>
                  </a:cubicBezTo>
                  <a:cubicBezTo>
                    <a:pt x="1286403" y="457950"/>
                    <a:pt x="1286939" y="460341"/>
                    <a:pt x="1287386" y="462732"/>
                  </a:cubicBezTo>
                  <a:cubicBezTo>
                    <a:pt x="1286939" y="463728"/>
                    <a:pt x="1286403" y="464625"/>
                    <a:pt x="1285956" y="465621"/>
                  </a:cubicBezTo>
                  <a:cubicBezTo>
                    <a:pt x="1286403" y="466119"/>
                    <a:pt x="1286939" y="466617"/>
                    <a:pt x="1287386" y="467115"/>
                  </a:cubicBezTo>
                  <a:cubicBezTo>
                    <a:pt x="1287833" y="468111"/>
                    <a:pt x="1288369" y="469008"/>
                    <a:pt x="1288816" y="470004"/>
                  </a:cubicBezTo>
                  <a:lnTo>
                    <a:pt x="1291766" y="478671"/>
                  </a:lnTo>
                  <a:cubicBezTo>
                    <a:pt x="1292213" y="480564"/>
                    <a:pt x="1292749" y="482556"/>
                    <a:pt x="1293196" y="484449"/>
                  </a:cubicBezTo>
                  <a:cubicBezTo>
                    <a:pt x="1292749" y="485844"/>
                    <a:pt x="1292213" y="487338"/>
                    <a:pt x="1291766" y="488733"/>
                  </a:cubicBezTo>
                  <a:cubicBezTo>
                    <a:pt x="1292213" y="487737"/>
                    <a:pt x="1292749" y="486840"/>
                    <a:pt x="1293196" y="485844"/>
                  </a:cubicBezTo>
                  <a:cubicBezTo>
                    <a:pt x="1293643" y="488235"/>
                    <a:pt x="1294179" y="490625"/>
                    <a:pt x="1294626" y="493016"/>
                  </a:cubicBezTo>
                  <a:cubicBezTo>
                    <a:pt x="1294179" y="494013"/>
                    <a:pt x="1293643" y="494909"/>
                    <a:pt x="1293196" y="495905"/>
                  </a:cubicBezTo>
                  <a:cubicBezTo>
                    <a:pt x="1292749" y="497400"/>
                    <a:pt x="1292213" y="498794"/>
                    <a:pt x="1291766" y="500289"/>
                  </a:cubicBezTo>
                  <a:lnTo>
                    <a:pt x="1293196" y="500289"/>
                  </a:lnTo>
                  <a:lnTo>
                    <a:pt x="1293196" y="503178"/>
                  </a:lnTo>
                  <a:lnTo>
                    <a:pt x="1293196" y="507461"/>
                  </a:lnTo>
                  <a:lnTo>
                    <a:pt x="1293196" y="508956"/>
                  </a:lnTo>
                  <a:cubicBezTo>
                    <a:pt x="1292749" y="509952"/>
                    <a:pt x="1292213" y="510848"/>
                    <a:pt x="1291766" y="511845"/>
                  </a:cubicBezTo>
                  <a:lnTo>
                    <a:pt x="1291766" y="516128"/>
                  </a:lnTo>
                  <a:cubicBezTo>
                    <a:pt x="1290783" y="517124"/>
                    <a:pt x="1289799" y="518021"/>
                    <a:pt x="1288816" y="519017"/>
                  </a:cubicBezTo>
                  <a:lnTo>
                    <a:pt x="1288816" y="524795"/>
                  </a:lnTo>
                  <a:cubicBezTo>
                    <a:pt x="1286939" y="529079"/>
                    <a:pt x="1284973" y="533462"/>
                    <a:pt x="1283096" y="537746"/>
                  </a:cubicBezTo>
                  <a:lnTo>
                    <a:pt x="1278805" y="544918"/>
                  </a:lnTo>
                  <a:cubicBezTo>
                    <a:pt x="1276839" y="547309"/>
                    <a:pt x="1274962" y="549800"/>
                    <a:pt x="1272995" y="552190"/>
                  </a:cubicBezTo>
                  <a:cubicBezTo>
                    <a:pt x="1272548" y="551692"/>
                    <a:pt x="1272012" y="551194"/>
                    <a:pt x="1271565" y="550696"/>
                  </a:cubicBezTo>
                  <a:cubicBezTo>
                    <a:pt x="1271118" y="551692"/>
                    <a:pt x="1270582" y="552589"/>
                    <a:pt x="1270135" y="553585"/>
                  </a:cubicBezTo>
                  <a:lnTo>
                    <a:pt x="1271565" y="553585"/>
                  </a:lnTo>
                  <a:cubicBezTo>
                    <a:pt x="1269152" y="557470"/>
                    <a:pt x="1266738" y="561256"/>
                    <a:pt x="1264325" y="565141"/>
                  </a:cubicBezTo>
                  <a:cubicBezTo>
                    <a:pt x="1262448" y="568030"/>
                    <a:pt x="1260481" y="570919"/>
                    <a:pt x="1258604" y="573808"/>
                  </a:cubicBezTo>
                  <a:cubicBezTo>
                    <a:pt x="1256191" y="574804"/>
                    <a:pt x="1253778" y="575701"/>
                    <a:pt x="1251364" y="576697"/>
                  </a:cubicBezTo>
                  <a:lnTo>
                    <a:pt x="1242694" y="583870"/>
                  </a:lnTo>
                  <a:lnTo>
                    <a:pt x="1239834" y="586759"/>
                  </a:lnTo>
                  <a:lnTo>
                    <a:pt x="1238404" y="586759"/>
                  </a:lnTo>
                  <a:cubicBezTo>
                    <a:pt x="1237957" y="586260"/>
                    <a:pt x="1237420" y="585862"/>
                    <a:pt x="1236974" y="585364"/>
                  </a:cubicBezTo>
                  <a:cubicBezTo>
                    <a:pt x="1237957" y="586759"/>
                    <a:pt x="1238851" y="588253"/>
                    <a:pt x="1239834" y="589648"/>
                  </a:cubicBezTo>
                  <a:lnTo>
                    <a:pt x="1239834" y="591042"/>
                  </a:lnTo>
                  <a:lnTo>
                    <a:pt x="1238404" y="591042"/>
                  </a:lnTo>
                  <a:cubicBezTo>
                    <a:pt x="1237957" y="592038"/>
                    <a:pt x="1237420" y="592935"/>
                    <a:pt x="1236974" y="593931"/>
                  </a:cubicBezTo>
                  <a:lnTo>
                    <a:pt x="1236283" y="593931"/>
                  </a:lnTo>
                  <a:lnTo>
                    <a:pt x="1236974" y="592537"/>
                  </a:lnTo>
                  <a:cubicBezTo>
                    <a:pt x="1236527" y="593035"/>
                    <a:pt x="1235990" y="593433"/>
                    <a:pt x="1235543" y="593931"/>
                  </a:cubicBezTo>
                  <a:lnTo>
                    <a:pt x="1236283" y="593931"/>
                  </a:lnTo>
                  <a:cubicBezTo>
                    <a:pt x="1236030" y="594421"/>
                    <a:pt x="1235775" y="594910"/>
                    <a:pt x="1235543" y="595426"/>
                  </a:cubicBezTo>
                  <a:cubicBezTo>
                    <a:pt x="1235096" y="596820"/>
                    <a:pt x="1234560" y="598315"/>
                    <a:pt x="1234113" y="599709"/>
                  </a:cubicBezTo>
                  <a:cubicBezTo>
                    <a:pt x="1234560" y="599211"/>
                    <a:pt x="1235096" y="598813"/>
                    <a:pt x="1235543" y="598315"/>
                  </a:cubicBezTo>
                  <a:cubicBezTo>
                    <a:pt x="1234113" y="601203"/>
                    <a:pt x="1232594" y="604092"/>
                    <a:pt x="1231164" y="606981"/>
                  </a:cubicBezTo>
                  <a:cubicBezTo>
                    <a:pt x="1228750" y="611265"/>
                    <a:pt x="1226426" y="615648"/>
                    <a:pt x="1224013" y="619932"/>
                  </a:cubicBezTo>
                  <a:cubicBezTo>
                    <a:pt x="1222046" y="623817"/>
                    <a:pt x="1220169" y="627603"/>
                    <a:pt x="1218203" y="631488"/>
                  </a:cubicBezTo>
                  <a:cubicBezTo>
                    <a:pt x="1216773" y="632484"/>
                    <a:pt x="1215343" y="633381"/>
                    <a:pt x="1213912" y="634377"/>
                  </a:cubicBezTo>
                  <a:cubicBezTo>
                    <a:pt x="1212482" y="634875"/>
                    <a:pt x="1210963" y="635273"/>
                    <a:pt x="1209533" y="635772"/>
                  </a:cubicBezTo>
                  <a:lnTo>
                    <a:pt x="1209533" y="632883"/>
                  </a:lnTo>
                  <a:lnTo>
                    <a:pt x="1209533" y="631488"/>
                  </a:lnTo>
                  <a:cubicBezTo>
                    <a:pt x="1208102" y="629595"/>
                    <a:pt x="1206672" y="627603"/>
                    <a:pt x="1205242" y="625710"/>
                  </a:cubicBezTo>
                  <a:cubicBezTo>
                    <a:pt x="1204795" y="627603"/>
                    <a:pt x="1204259" y="629595"/>
                    <a:pt x="1203812" y="631488"/>
                  </a:cubicBezTo>
                  <a:lnTo>
                    <a:pt x="1202382" y="631488"/>
                  </a:lnTo>
                  <a:cubicBezTo>
                    <a:pt x="1201399" y="630492"/>
                    <a:pt x="1200415" y="629595"/>
                    <a:pt x="1199432" y="628599"/>
                  </a:cubicBezTo>
                  <a:cubicBezTo>
                    <a:pt x="1200415" y="629994"/>
                    <a:pt x="1201399" y="631488"/>
                    <a:pt x="1202382" y="632883"/>
                  </a:cubicBezTo>
                  <a:cubicBezTo>
                    <a:pt x="1202829" y="633381"/>
                    <a:pt x="1203365" y="633879"/>
                    <a:pt x="1203812" y="634377"/>
                  </a:cubicBezTo>
                  <a:cubicBezTo>
                    <a:pt x="1203365" y="635772"/>
                    <a:pt x="1202829" y="637266"/>
                    <a:pt x="1202382" y="638661"/>
                  </a:cubicBezTo>
                  <a:cubicBezTo>
                    <a:pt x="1201399" y="639159"/>
                    <a:pt x="1200415" y="639557"/>
                    <a:pt x="1199432" y="640055"/>
                  </a:cubicBezTo>
                  <a:cubicBezTo>
                    <a:pt x="1198985" y="641051"/>
                    <a:pt x="1198449" y="641948"/>
                    <a:pt x="1198002" y="642944"/>
                  </a:cubicBezTo>
                  <a:lnTo>
                    <a:pt x="1198002" y="644439"/>
                  </a:lnTo>
                  <a:lnTo>
                    <a:pt x="1196572" y="644439"/>
                  </a:lnTo>
                  <a:lnTo>
                    <a:pt x="1196572" y="647327"/>
                  </a:lnTo>
                  <a:lnTo>
                    <a:pt x="1196572" y="648722"/>
                  </a:lnTo>
                  <a:cubicBezTo>
                    <a:pt x="1197019" y="649718"/>
                    <a:pt x="1197555" y="650615"/>
                    <a:pt x="1198002" y="651611"/>
                  </a:cubicBezTo>
                  <a:lnTo>
                    <a:pt x="1198002" y="657389"/>
                  </a:lnTo>
                  <a:cubicBezTo>
                    <a:pt x="1197019" y="656891"/>
                    <a:pt x="1196125" y="656493"/>
                    <a:pt x="1195142" y="655994"/>
                  </a:cubicBezTo>
                  <a:lnTo>
                    <a:pt x="1198002" y="658883"/>
                  </a:lnTo>
                  <a:lnTo>
                    <a:pt x="1198002" y="664661"/>
                  </a:lnTo>
                  <a:cubicBezTo>
                    <a:pt x="1198449" y="662769"/>
                    <a:pt x="1198985" y="660776"/>
                    <a:pt x="1199432" y="658883"/>
                  </a:cubicBezTo>
                  <a:cubicBezTo>
                    <a:pt x="1198985" y="663665"/>
                    <a:pt x="1198449" y="668447"/>
                    <a:pt x="1198002" y="673229"/>
                  </a:cubicBezTo>
                  <a:cubicBezTo>
                    <a:pt x="1197555" y="674723"/>
                    <a:pt x="1197019" y="676118"/>
                    <a:pt x="1196572" y="677612"/>
                  </a:cubicBezTo>
                  <a:lnTo>
                    <a:pt x="1196572" y="684785"/>
                  </a:lnTo>
                  <a:cubicBezTo>
                    <a:pt x="1197555" y="689068"/>
                    <a:pt x="1198449" y="693452"/>
                    <a:pt x="1199432" y="697735"/>
                  </a:cubicBezTo>
                  <a:lnTo>
                    <a:pt x="1202382" y="707896"/>
                  </a:lnTo>
                  <a:cubicBezTo>
                    <a:pt x="1201399" y="711283"/>
                    <a:pt x="1200415" y="714571"/>
                    <a:pt x="1199432" y="717958"/>
                  </a:cubicBezTo>
                  <a:cubicBezTo>
                    <a:pt x="1198449" y="721843"/>
                    <a:pt x="1197555" y="725629"/>
                    <a:pt x="1196572" y="729514"/>
                  </a:cubicBezTo>
                  <a:cubicBezTo>
                    <a:pt x="1195589" y="732901"/>
                    <a:pt x="1194695" y="736188"/>
                    <a:pt x="1193712" y="739576"/>
                  </a:cubicBezTo>
                  <a:lnTo>
                    <a:pt x="1193712" y="749637"/>
                  </a:lnTo>
                  <a:lnTo>
                    <a:pt x="1193712" y="754020"/>
                  </a:lnTo>
                  <a:lnTo>
                    <a:pt x="1190851" y="756909"/>
                  </a:lnTo>
                  <a:cubicBezTo>
                    <a:pt x="1189421" y="759300"/>
                    <a:pt x="1187902" y="761691"/>
                    <a:pt x="1186472" y="764082"/>
                  </a:cubicBezTo>
                  <a:cubicBezTo>
                    <a:pt x="1186025" y="765477"/>
                    <a:pt x="1185488" y="766971"/>
                    <a:pt x="1185041" y="768366"/>
                  </a:cubicBezTo>
                  <a:cubicBezTo>
                    <a:pt x="1184058" y="770757"/>
                    <a:pt x="1183164" y="773247"/>
                    <a:pt x="1182181" y="775638"/>
                  </a:cubicBezTo>
                  <a:cubicBezTo>
                    <a:pt x="1181734" y="779523"/>
                    <a:pt x="1181198" y="783309"/>
                    <a:pt x="1180751" y="787194"/>
                  </a:cubicBezTo>
                  <a:lnTo>
                    <a:pt x="1180751" y="797255"/>
                  </a:lnTo>
                  <a:lnTo>
                    <a:pt x="1180751" y="803033"/>
                  </a:lnTo>
                  <a:lnTo>
                    <a:pt x="1177891" y="805922"/>
                  </a:lnTo>
                  <a:cubicBezTo>
                    <a:pt x="1176907" y="806420"/>
                    <a:pt x="1175924" y="806819"/>
                    <a:pt x="1174941" y="807317"/>
                  </a:cubicBezTo>
                  <a:cubicBezTo>
                    <a:pt x="1174494" y="807815"/>
                    <a:pt x="1173958" y="808313"/>
                    <a:pt x="1173511" y="808811"/>
                  </a:cubicBezTo>
                  <a:cubicBezTo>
                    <a:pt x="1173064" y="810704"/>
                    <a:pt x="1172528" y="812697"/>
                    <a:pt x="1172081" y="814589"/>
                  </a:cubicBezTo>
                  <a:cubicBezTo>
                    <a:pt x="1171634" y="816482"/>
                    <a:pt x="1171097" y="818375"/>
                    <a:pt x="1170651" y="820268"/>
                  </a:cubicBezTo>
                  <a:cubicBezTo>
                    <a:pt x="1170204" y="820766"/>
                    <a:pt x="1169667" y="821264"/>
                    <a:pt x="1169220" y="821762"/>
                  </a:cubicBezTo>
                  <a:lnTo>
                    <a:pt x="1166360" y="821762"/>
                  </a:lnTo>
                  <a:cubicBezTo>
                    <a:pt x="1167343" y="822260"/>
                    <a:pt x="1168237" y="822659"/>
                    <a:pt x="1169220" y="823157"/>
                  </a:cubicBezTo>
                  <a:lnTo>
                    <a:pt x="1169220" y="826046"/>
                  </a:lnTo>
                  <a:cubicBezTo>
                    <a:pt x="1168237" y="827540"/>
                    <a:pt x="1167343" y="828935"/>
                    <a:pt x="1166360" y="830429"/>
                  </a:cubicBezTo>
                  <a:cubicBezTo>
                    <a:pt x="1164394" y="832322"/>
                    <a:pt x="1162517" y="834314"/>
                    <a:pt x="1160550" y="836207"/>
                  </a:cubicBezTo>
                  <a:cubicBezTo>
                    <a:pt x="1159120" y="837203"/>
                    <a:pt x="1157690" y="838100"/>
                    <a:pt x="1156260" y="839096"/>
                  </a:cubicBezTo>
                  <a:lnTo>
                    <a:pt x="1156260" y="841985"/>
                  </a:lnTo>
                  <a:lnTo>
                    <a:pt x="1153310" y="849157"/>
                  </a:lnTo>
                  <a:cubicBezTo>
                    <a:pt x="1152327" y="851548"/>
                    <a:pt x="1151433" y="853939"/>
                    <a:pt x="1150450" y="856330"/>
                  </a:cubicBezTo>
                  <a:cubicBezTo>
                    <a:pt x="1151433" y="858223"/>
                    <a:pt x="1152327" y="860215"/>
                    <a:pt x="1153310" y="862108"/>
                  </a:cubicBezTo>
                  <a:lnTo>
                    <a:pt x="1153310" y="864997"/>
                  </a:lnTo>
                  <a:cubicBezTo>
                    <a:pt x="1152327" y="865495"/>
                    <a:pt x="1151433" y="865993"/>
                    <a:pt x="1150450" y="866491"/>
                  </a:cubicBezTo>
                  <a:lnTo>
                    <a:pt x="1147589" y="869380"/>
                  </a:lnTo>
                  <a:cubicBezTo>
                    <a:pt x="1147143" y="869878"/>
                    <a:pt x="1146606" y="870277"/>
                    <a:pt x="1146159" y="870775"/>
                  </a:cubicBezTo>
                  <a:cubicBezTo>
                    <a:pt x="1143746" y="871273"/>
                    <a:pt x="1141333" y="871672"/>
                    <a:pt x="1138919" y="872170"/>
                  </a:cubicBezTo>
                  <a:cubicBezTo>
                    <a:pt x="1137042" y="873166"/>
                    <a:pt x="1135076" y="874062"/>
                    <a:pt x="1133199" y="875059"/>
                  </a:cubicBezTo>
                  <a:cubicBezTo>
                    <a:pt x="1132215" y="876951"/>
                    <a:pt x="1131232" y="878944"/>
                    <a:pt x="1130249" y="880837"/>
                  </a:cubicBezTo>
                  <a:lnTo>
                    <a:pt x="1130249" y="883726"/>
                  </a:lnTo>
                  <a:lnTo>
                    <a:pt x="1130249" y="886615"/>
                  </a:lnTo>
                  <a:lnTo>
                    <a:pt x="1130249" y="889503"/>
                  </a:lnTo>
                  <a:lnTo>
                    <a:pt x="1130249" y="890998"/>
                  </a:lnTo>
                  <a:cubicBezTo>
                    <a:pt x="1129266" y="890500"/>
                    <a:pt x="1128372" y="890002"/>
                    <a:pt x="1127389" y="889503"/>
                  </a:cubicBezTo>
                  <a:lnTo>
                    <a:pt x="1121668" y="889503"/>
                  </a:lnTo>
                  <a:lnTo>
                    <a:pt x="1114428" y="890998"/>
                  </a:lnTo>
                  <a:lnTo>
                    <a:pt x="1111568" y="890998"/>
                  </a:lnTo>
                  <a:lnTo>
                    <a:pt x="1105758" y="890998"/>
                  </a:lnTo>
                  <a:lnTo>
                    <a:pt x="1105758" y="889503"/>
                  </a:lnTo>
                  <a:cubicBezTo>
                    <a:pt x="1105311" y="889005"/>
                    <a:pt x="1104775" y="888607"/>
                    <a:pt x="1104328" y="888109"/>
                  </a:cubicBezTo>
                  <a:cubicBezTo>
                    <a:pt x="1104775" y="886615"/>
                    <a:pt x="1105311" y="885220"/>
                    <a:pt x="1105758" y="883726"/>
                  </a:cubicBezTo>
                  <a:lnTo>
                    <a:pt x="1102897" y="883726"/>
                  </a:lnTo>
                  <a:lnTo>
                    <a:pt x="1102897" y="886615"/>
                  </a:lnTo>
                  <a:lnTo>
                    <a:pt x="1102897" y="888109"/>
                  </a:lnTo>
                  <a:lnTo>
                    <a:pt x="1102897" y="890998"/>
                  </a:lnTo>
                  <a:lnTo>
                    <a:pt x="1100037" y="893887"/>
                  </a:lnTo>
                  <a:lnTo>
                    <a:pt x="1095657" y="893887"/>
                  </a:lnTo>
                  <a:lnTo>
                    <a:pt x="1084127" y="895281"/>
                  </a:lnTo>
                  <a:cubicBezTo>
                    <a:pt x="1085557" y="894783"/>
                    <a:pt x="1087077" y="894385"/>
                    <a:pt x="1088507" y="893887"/>
                  </a:cubicBezTo>
                  <a:lnTo>
                    <a:pt x="1092797" y="893887"/>
                  </a:lnTo>
                  <a:cubicBezTo>
                    <a:pt x="1091367" y="892392"/>
                    <a:pt x="1089937" y="890998"/>
                    <a:pt x="1088507" y="889503"/>
                  </a:cubicBezTo>
                  <a:lnTo>
                    <a:pt x="1086987" y="889503"/>
                  </a:lnTo>
                  <a:lnTo>
                    <a:pt x="1082697" y="890998"/>
                  </a:lnTo>
                  <a:lnTo>
                    <a:pt x="1079836" y="890998"/>
                  </a:lnTo>
                  <a:lnTo>
                    <a:pt x="1075457" y="890998"/>
                  </a:lnTo>
                  <a:lnTo>
                    <a:pt x="1071166" y="890998"/>
                  </a:lnTo>
                  <a:lnTo>
                    <a:pt x="1068306" y="893887"/>
                  </a:lnTo>
                  <a:lnTo>
                    <a:pt x="1068306" y="895281"/>
                  </a:lnTo>
                  <a:lnTo>
                    <a:pt x="1068306" y="896676"/>
                  </a:lnTo>
                  <a:lnTo>
                    <a:pt x="1068306" y="898170"/>
                  </a:lnTo>
                  <a:cubicBezTo>
                    <a:pt x="1069736" y="898669"/>
                    <a:pt x="1071166" y="899067"/>
                    <a:pt x="1072596" y="899565"/>
                  </a:cubicBezTo>
                  <a:lnTo>
                    <a:pt x="1068306" y="899565"/>
                  </a:lnTo>
                  <a:lnTo>
                    <a:pt x="1066876" y="899565"/>
                  </a:lnTo>
                  <a:cubicBezTo>
                    <a:pt x="1065893" y="900561"/>
                    <a:pt x="1064909" y="901458"/>
                    <a:pt x="1063926" y="902454"/>
                  </a:cubicBezTo>
                  <a:lnTo>
                    <a:pt x="1062496" y="902454"/>
                  </a:lnTo>
                  <a:cubicBezTo>
                    <a:pt x="1061066" y="903450"/>
                    <a:pt x="1059636" y="904347"/>
                    <a:pt x="1058205" y="905343"/>
                  </a:cubicBezTo>
                  <a:lnTo>
                    <a:pt x="1053826" y="906837"/>
                  </a:lnTo>
                  <a:lnTo>
                    <a:pt x="1053826" y="908232"/>
                  </a:lnTo>
                  <a:lnTo>
                    <a:pt x="1053826" y="911121"/>
                  </a:lnTo>
                  <a:lnTo>
                    <a:pt x="1053826" y="912615"/>
                  </a:lnTo>
                  <a:cubicBezTo>
                    <a:pt x="1052842" y="913113"/>
                    <a:pt x="1051949" y="913512"/>
                    <a:pt x="1050965" y="914010"/>
                  </a:cubicBezTo>
                  <a:lnTo>
                    <a:pt x="1048105" y="914010"/>
                  </a:lnTo>
                  <a:cubicBezTo>
                    <a:pt x="1046675" y="913512"/>
                    <a:pt x="1045245" y="913113"/>
                    <a:pt x="1043815" y="912615"/>
                  </a:cubicBezTo>
                  <a:lnTo>
                    <a:pt x="1040865" y="912615"/>
                  </a:lnTo>
                  <a:cubicBezTo>
                    <a:pt x="1039882" y="913113"/>
                    <a:pt x="1038988" y="913512"/>
                    <a:pt x="1038005" y="914010"/>
                  </a:cubicBezTo>
                  <a:cubicBezTo>
                    <a:pt x="1037021" y="914508"/>
                    <a:pt x="1036128" y="915006"/>
                    <a:pt x="1035144" y="915504"/>
                  </a:cubicBezTo>
                  <a:cubicBezTo>
                    <a:pt x="1034698" y="916500"/>
                    <a:pt x="1034161" y="917397"/>
                    <a:pt x="1033714" y="918393"/>
                  </a:cubicBezTo>
                  <a:lnTo>
                    <a:pt x="1032284" y="918393"/>
                  </a:lnTo>
                  <a:lnTo>
                    <a:pt x="1032284" y="915504"/>
                  </a:lnTo>
                  <a:lnTo>
                    <a:pt x="1030765" y="915504"/>
                  </a:lnTo>
                  <a:cubicBezTo>
                    <a:pt x="1030318" y="916500"/>
                    <a:pt x="1029781" y="917397"/>
                    <a:pt x="1029334" y="918393"/>
                  </a:cubicBezTo>
                  <a:cubicBezTo>
                    <a:pt x="1028351" y="918891"/>
                    <a:pt x="1027457" y="919290"/>
                    <a:pt x="1026474" y="919788"/>
                  </a:cubicBezTo>
                  <a:cubicBezTo>
                    <a:pt x="1025044" y="920286"/>
                    <a:pt x="1023614" y="920685"/>
                    <a:pt x="1022184" y="921183"/>
                  </a:cubicBezTo>
                  <a:lnTo>
                    <a:pt x="1017804" y="926961"/>
                  </a:lnTo>
                  <a:cubicBezTo>
                    <a:pt x="1016374" y="927957"/>
                    <a:pt x="1014944" y="928853"/>
                    <a:pt x="1013513" y="929850"/>
                  </a:cubicBezTo>
                  <a:lnTo>
                    <a:pt x="1007704" y="932739"/>
                  </a:lnTo>
                  <a:cubicBezTo>
                    <a:pt x="1005826" y="934233"/>
                    <a:pt x="1003860" y="935628"/>
                    <a:pt x="1001983" y="937122"/>
                  </a:cubicBezTo>
                  <a:lnTo>
                    <a:pt x="997603" y="942900"/>
                  </a:lnTo>
                  <a:cubicBezTo>
                    <a:pt x="996173" y="943896"/>
                    <a:pt x="994743" y="944793"/>
                    <a:pt x="993313" y="945789"/>
                  </a:cubicBezTo>
                  <a:cubicBezTo>
                    <a:pt x="993760" y="946287"/>
                    <a:pt x="994296" y="946685"/>
                    <a:pt x="994743" y="947183"/>
                  </a:cubicBezTo>
                  <a:cubicBezTo>
                    <a:pt x="993760" y="948578"/>
                    <a:pt x="992866" y="950072"/>
                    <a:pt x="991883" y="951467"/>
                  </a:cubicBezTo>
                  <a:cubicBezTo>
                    <a:pt x="990899" y="952961"/>
                    <a:pt x="990006" y="954356"/>
                    <a:pt x="989022" y="955850"/>
                  </a:cubicBezTo>
                  <a:cubicBezTo>
                    <a:pt x="989469" y="954854"/>
                    <a:pt x="990006" y="953958"/>
                    <a:pt x="990452" y="952961"/>
                  </a:cubicBezTo>
                  <a:lnTo>
                    <a:pt x="986073" y="952961"/>
                  </a:lnTo>
                  <a:cubicBezTo>
                    <a:pt x="985089" y="952463"/>
                    <a:pt x="984196" y="951965"/>
                    <a:pt x="983212" y="951467"/>
                  </a:cubicBezTo>
                  <a:lnTo>
                    <a:pt x="983212" y="954356"/>
                  </a:lnTo>
                  <a:cubicBezTo>
                    <a:pt x="982765" y="954854"/>
                    <a:pt x="982229" y="955352"/>
                    <a:pt x="981782" y="955850"/>
                  </a:cubicBezTo>
                  <a:lnTo>
                    <a:pt x="980352" y="955850"/>
                  </a:lnTo>
                  <a:lnTo>
                    <a:pt x="975972" y="954356"/>
                  </a:lnTo>
                  <a:cubicBezTo>
                    <a:pt x="976509" y="954854"/>
                    <a:pt x="976955" y="955352"/>
                    <a:pt x="977492" y="955850"/>
                  </a:cubicBezTo>
                  <a:cubicBezTo>
                    <a:pt x="978475" y="956348"/>
                    <a:pt x="979369" y="956747"/>
                    <a:pt x="980352" y="957245"/>
                  </a:cubicBezTo>
                  <a:cubicBezTo>
                    <a:pt x="981782" y="958241"/>
                    <a:pt x="983212" y="959138"/>
                    <a:pt x="984642" y="960134"/>
                  </a:cubicBezTo>
                  <a:cubicBezTo>
                    <a:pt x="984196" y="961130"/>
                    <a:pt x="983659" y="962027"/>
                    <a:pt x="983212" y="963023"/>
                  </a:cubicBezTo>
                  <a:cubicBezTo>
                    <a:pt x="982765" y="963521"/>
                    <a:pt x="982229" y="964019"/>
                    <a:pt x="981782" y="964517"/>
                  </a:cubicBezTo>
                  <a:cubicBezTo>
                    <a:pt x="981335" y="965015"/>
                    <a:pt x="980799" y="965414"/>
                    <a:pt x="980352" y="965912"/>
                  </a:cubicBezTo>
                  <a:lnTo>
                    <a:pt x="975972" y="965912"/>
                  </a:lnTo>
                  <a:lnTo>
                    <a:pt x="981782" y="968801"/>
                  </a:lnTo>
                  <a:cubicBezTo>
                    <a:pt x="981335" y="970196"/>
                    <a:pt x="980799" y="971690"/>
                    <a:pt x="980352" y="973085"/>
                  </a:cubicBezTo>
                  <a:lnTo>
                    <a:pt x="977492" y="975974"/>
                  </a:lnTo>
                  <a:lnTo>
                    <a:pt x="975972" y="975974"/>
                  </a:lnTo>
                  <a:lnTo>
                    <a:pt x="975972" y="977468"/>
                  </a:lnTo>
                  <a:lnTo>
                    <a:pt x="977492" y="978863"/>
                  </a:lnTo>
                  <a:cubicBezTo>
                    <a:pt x="978475" y="979361"/>
                    <a:pt x="979369" y="979859"/>
                    <a:pt x="980352" y="980357"/>
                  </a:cubicBezTo>
                  <a:lnTo>
                    <a:pt x="980352" y="981752"/>
                  </a:lnTo>
                  <a:cubicBezTo>
                    <a:pt x="979369" y="983644"/>
                    <a:pt x="978475" y="985637"/>
                    <a:pt x="977492" y="987529"/>
                  </a:cubicBezTo>
                  <a:cubicBezTo>
                    <a:pt x="978475" y="989422"/>
                    <a:pt x="979369" y="991415"/>
                    <a:pt x="980352" y="993307"/>
                  </a:cubicBezTo>
                  <a:cubicBezTo>
                    <a:pt x="980799" y="994304"/>
                    <a:pt x="981335" y="995200"/>
                    <a:pt x="981782" y="996196"/>
                  </a:cubicBezTo>
                  <a:cubicBezTo>
                    <a:pt x="981335" y="997591"/>
                    <a:pt x="980799" y="999085"/>
                    <a:pt x="980352" y="1000480"/>
                  </a:cubicBezTo>
                  <a:lnTo>
                    <a:pt x="981782" y="1000480"/>
                  </a:lnTo>
                  <a:lnTo>
                    <a:pt x="981782" y="1001974"/>
                  </a:lnTo>
                  <a:lnTo>
                    <a:pt x="981782" y="1003369"/>
                  </a:lnTo>
                  <a:lnTo>
                    <a:pt x="980352" y="1003369"/>
                  </a:lnTo>
                  <a:cubicBezTo>
                    <a:pt x="980799" y="1004365"/>
                    <a:pt x="981335" y="1005262"/>
                    <a:pt x="981782" y="1006258"/>
                  </a:cubicBezTo>
                  <a:cubicBezTo>
                    <a:pt x="981335" y="1007752"/>
                    <a:pt x="980799" y="1009147"/>
                    <a:pt x="980352" y="1010641"/>
                  </a:cubicBezTo>
                  <a:lnTo>
                    <a:pt x="980352" y="1014925"/>
                  </a:lnTo>
                  <a:lnTo>
                    <a:pt x="980352" y="1019308"/>
                  </a:lnTo>
                  <a:lnTo>
                    <a:pt x="980352" y="1022197"/>
                  </a:lnTo>
                  <a:lnTo>
                    <a:pt x="980352" y="1027876"/>
                  </a:lnTo>
                  <a:cubicBezTo>
                    <a:pt x="978922" y="1030765"/>
                    <a:pt x="977402" y="1033653"/>
                    <a:pt x="975972" y="1036542"/>
                  </a:cubicBezTo>
                  <a:lnTo>
                    <a:pt x="973112" y="1033653"/>
                  </a:lnTo>
                  <a:cubicBezTo>
                    <a:pt x="973559" y="1034152"/>
                    <a:pt x="974095" y="1034650"/>
                    <a:pt x="974542" y="1035148"/>
                  </a:cubicBezTo>
                  <a:cubicBezTo>
                    <a:pt x="974989" y="1036144"/>
                    <a:pt x="975525" y="1037041"/>
                    <a:pt x="975972" y="1038037"/>
                  </a:cubicBezTo>
                  <a:cubicBezTo>
                    <a:pt x="974542" y="1039431"/>
                    <a:pt x="973112" y="1040926"/>
                    <a:pt x="971682" y="1042320"/>
                  </a:cubicBezTo>
                  <a:cubicBezTo>
                    <a:pt x="969268" y="1043317"/>
                    <a:pt x="966855" y="1044213"/>
                    <a:pt x="964442" y="1045209"/>
                  </a:cubicBezTo>
                  <a:cubicBezTo>
                    <a:pt x="963012" y="1047102"/>
                    <a:pt x="961581" y="1049095"/>
                    <a:pt x="960151" y="1050987"/>
                  </a:cubicBezTo>
                  <a:lnTo>
                    <a:pt x="955861" y="1058160"/>
                  </a:lnTo>
                  <a:cubicBezTo>
                    <a:pt x="953447" y="1062543"/>
                    <a:pt x="951034" y="1066827"/>
                    <a:pt x="948621" y="1071210"/>
                  </a:cubicBezTo>
                  <a:lnTo>
                    <a:pt x="941381" y="1087050"/>
                  </a:lnTo>
                  <a:cubicBezTo>
                    <a:pt x="938967" y="1091832"/>
                    <a:pt x="936643" y="1096613"/>
                    <a:pt x="934230" y="1101395"/>
                  </a:cubicBezTo>
                  <a:lnTo>
                    <a:pt x="924129" y="1112951"/>
                  </a:lnTo>
                  <a:lnTo>
                    <a:pt x="912599" y="1124507"/>
                  </a:lnTo>
                  <a:lnTo>
                    <a:pt x="901068" y="1134568"/>
                  </a:lnTo>
                  <a:lnTo>
                    <a:pt x="901068" y="1133174"/>
                  </a:lnTo>
                  <a:lnTo>
                    <a:pt x="901068" y="1130285"/>
                  </a:lnTo>
                  <a:lnTo>
                    <a:pt x="901068" y="1125902"/>
                  </a:lnTo>
                  <a:lnTo>
                    <a:pt x="903929" y="1125902"/>
                  </a:lnTo>
                  <a:cubicBezTo>
                    <a:pt x="905895" y="1125403"/>
                    <a:pt x="907772" y="1125005"/>
                    <a:pt x="909739" y="1124507"/>
                  </a:cubicBezTo>
                  <a:cubicBezTo>
                    <a:pt x="910722" y="1123112"/>
                    <a:pt x="911616" y="1121618"/>
                    <a:pt x="912599" y="1120223"/>
                  </a:cubicBezTo>
                  <a:cubicBezTo>
                    <a:pt x="914029" y="1119227"/>
                    <a:pt x="915459" y="1118330"/>
                    <a:pt x="916889" y="1117334"/>
                  </a:cubicBezTo>
                  <a:cubicBezTo>
                    <a:pt x="917873" y="1116836"/>
                    <a:pt x="918766" y="1116338"/>
                    <a:pt x="919750" y="1115840"/>
                  </a:cubicBezTo>
                  <a:cubicBezTo>
                    <a:pt x="920733" y="1113947"/>
                    <a:pt x="921716" y="1111955"/>
                    <a:pt x="922699" y="1110062"/>
                  </a:cubicBezTo>
                  <a:cubicBezTo>
                    <a:pt x="923146" y="1108667"/>
                    <a:pt x="923683" y="1107173"/>
                    <a:pt x="924129" y="1105778"/>
                  </a:cubicBezTo>
                  <a:lnTo>
                    <a:pt x="925560" y="1105778"/>
                  </a:lnTo>
                  <a:cubicBezTo>
                    <a:pt x="926007" y="1104782"/>
                    <a:pt x="926543" y="1103886"/>
                    <a:pt x="926990" y="1102889"/>
                  </a:cubicBezTo>
                  <a:cubicBezTo>
                    <a:pt x="927437" y="1101893"/>
                    <a:pt x="927973" y="1100997"/>
                    <a:pt x="928420" y="1100000"/>
                  </a:cubicBezTo>
                  <a:lnTo>
                    <a:pt x="932800" y="1095717"/>
                  </a:lnTo>
                  <a:lnTo>
                    <a:pt x="932800" y="1092828"/>
                  </a:lnTo>
                  <a:lnTo>
                    <a:pt x="932800" y="1088444"/>
                  </a:lnTo>
                  <a:lnTo>
                    <a:pt x="932800" y="1087050"/>
                  </a:lnTo>
                  <a:cubicBezTo>
                    <a:pt x="933247" y="1087548"/>
                    <a:pt x="933783" y="1087946"/>
                    <a:pt x="934230" y="1088444"/>
                  </a:cubicBezTo>
                  <a:lnTo>
                    <a:pt x="934230" y="1085555"/>
                  </a:lnTo>
                  <a:lnTo>
                    <a:pt x="934230" y="1082666"/>
                  </a:lnTo>
                  <a:lnTo>
                    <a:pt x="932800" y="1082666"/>
                  </a:lnTo>
                  <a:lnTo>
                    <a:pt x="928420" y="1084161"/>
                  </a:lnTo>
                  <a:lnTo>
                    <a:pt x="925560" y="1087050"/>
                  </a:lnTo>
                  <a:cubicBezTo>
                    <a:pt x="925113" y="1086552"/>
                    <a:pt x="924576" y="1086054"/>
                    <a:pt x="924129" y="1085555"/>
                  </a:cubicBezTo>
                  <a:cubicBezTo>
                    <a:pt x="923683" y="1085057"/>
                    <a:pt x="923146" y="1084659"/>
                    <a:pt x="922699" y="1084161"/>
                  </a:cubicBezTo>
                  <a:lnTo>
                    <a:pt x="919750" y="1082666"/>
                  </a:lnTo>
                  <a:lnTo>
                    <a:pt x="919750" y="1079778"/>
                  </a:lnTo>
                  <a:cubicBezTo>
                    <a:pt x="919303" y="1078781"/>
                    <a:pt x="918766" y="1077885"/>
                    <a:pt x="918320" y="1076889"/>
                  </a:cubicBezTo>
                  <a:lnTo>
                    <a:pt x="918320" y="1079778"/>
                  </a:lnTo>
                  <a:lnTo>
                    <a:pt x="918320" y="1084161"/>
                  </a:lnTo>
                  <a:cubicBezTo>
                    <a:pt x="919750" y="1085157"/>
                    <a:pt x="921269" y="1086054"/>
                    <a:pt x="922699" y="1087050"/>
                  </a:cubicBezTo>
                  <a:cubicBezTo>
                    <a:pt x="921269" y="1087548"/>
                    <a:pt x="919750" y="1087946"/>
                    <a:pt x="918320" y="1088444"/>
                  </a:cubicBezTo>
                  <a:lnTo>
                    <a:pt x="918320" y="1092828"/>
                  </a:lnTo>
                  <a:lnTo>
                    <a:pt x="918320" y="1097111"/>
                  </a:lnTo>
                  <a:cubicBezTo>
                    <a:pt x="917873" y="1096115"/>
                    <a:pt x="917336" y="1095219"/>
                    <a:pt x="916889" y="1094222"/>
                  </a:cubicBezTo>
                  <a:lnTo>
                    <a:pt x="916889" y="1097111"/>
                  </a:lnTo>
                  <a:lnTo>
                    <a:pt x="916889" y="1101395"/>
                  </a:lnTo>
                  <a:lnTo>
                    <a:pt x="915459" y="1101395"/>
                  </a:lnTo>
                  <a:lnTo>
                    <a:pt x="915459" y="1102889"/>
                  </a:lnTo>
                  <a:lnTo>
                    <a:pt x="912599" y="1105778"/>
                  </a:lnTo>
                  <a:cubicBezTo>
                    <a:pt x="912152" y="1106775"/>
                    <a:pt x="911616" y="1107671"/>
                    <a:pt x="911169" y="1108667"/>
                  </a:cubicBezTo>
                  <a:cubicBezTo>
                    <a:pt x="909739" y="1109663"/>
                    <a:pt x="908219" y="1110560"/>
                    <a:pt x="906789" y="1111556"/>
                  </a:cubicBezTo>
                  <a:cubicBezTo>
                    <a:pt x="905806" y="1112054"/>
                    <a:pt x="904912" y="1112453"/>
                    <a:pt x="903929" y="1112951"/>
                  </a:cubicBezTo>
                  <a:cubicBezTo>
                    <a:pt x="903482" y="1113947"/>
                    <a:pt x="902945" y="1114844"/>
                    <a:pt x="902499" y="1115840"/>
                  </a:cubicBezTo>
                  <a:lnTo>
                    <a:pt x="902499" y="1120223"/>
                  </a:lnTo>
                  <a:lnTo>
                    <a:pt x="898208" y="1125902"/>
                  </a:lnTo>
                  <a:lnTo>
                    <a:pt x="898208" y="1127396"/>
                  </a:lnTo>
                  <a:cubicBezTo>
                    <a:pt x="898655" y="1127894"/>
                    <a:pt x="899191" y="1128292"/>
                    <a:pt x="899638" y="1128791"/>
                  </a:cubicBezTo>
                  <a:lnTo>
                    <a:pt x="898208" y="1128791"/>
                  </a:lnTo>
                  <a:lnTo>
                    <a:pt x="898208" y="1130285"/>
                  </a:lnTo>
                  <a:cubicBezTo>
                    <a:pt x="898655" y="1131281"/>
                    <a:pt x="899191" y="1132178"/>
                    <a:pt x="899638" y="1133174"/>
                  </a:cubicBezTo>
                  <a:lnTo>
                    <a:pt x="901068" y="1133174"/>
                  </a:lnTo>
                  <a:cubicBezTo>
                    <a:pt x="900621" y="1134170"/>
                    <a:pt x="900085" y="1135067"/>
                    <a:pt x="899638" y="1136063"/>
                  </a:cubicBezTo>
                  <a:lnTo>
                    <a:pt x="895258" y="1140346"/>
                  </a:lnTo>
                  <a:cubicBezTo>
                    <a:pt x="894812" y="1142239"/>
                    <a:pt x="894275" y="1144232"/>
                    <a:pt x="893828" y="1146124"/>
                  </a:cubicBezTo>
                  <a:cubicBezTo>
                    <a:pt x="892845" y="1148515"/>
                    <a:pt x="891951" y="1150906"/>
                    <a:pt x="890968" y="1153297"/>
                  </a:cubicBezTo>
                  <a:cubicBezTo>
                    <a:pt x="889985" y="1155190"/>
                    <a:pt x="889091" y="1157182"/>
                    <a:pt x="888108" y="1159075"/>
                  </a:cubicBezTo>
                  <a:cubicBezTo>
                    <a:pt x="887124" y="1160569"/>
                    <a:pt x="886141" y="1161964"/>
                    <a:pt x="885158" y="1163458"/>
                  </a:cubicBezTo>
                  <a:cubicBezTo>
                    <a:pt x="882298" y="1166845"/>
                    <a:pt x="879437" y="1170133"/>
                    <a:pt x="876577" y="1173520"/>
                  </a:cubicBezTo>
                  <a:cubicBezTo>
                    <a:pt x="875594" y="1174516"/>
                    <a:pt x="874611" y="1175413"/>
                    <a:pt x="873628" y="1176409"/>
                  </a:cubicBezTo>
                  <a:lnTo>
                    <a:pt x="869337" y="1176409"/>
                  </a:lnTo>
                  <a:lnTo>
                    <a:pt x="869335" y="1176406"/>
                  </a:lnTo>
                  <a:lnTo>
                    <a:pt x="869335" y="1179295"/>
                  </a:lnTo>
                  <a:cubicBezTo>
                    <a:pt x="868850" y="1180741"/>
                    <a:pt x="868378" y="1182173"/>
                    <a:pt x="867894" y="1183619"/>
                  </a:cubicBezTo>
                  <a:lnTo>
                    <a:pt x="862129" y="1192267"/>
                  </a:lnTo>
                  <a:lnTo>
                    <a:pt x="857794" y="1200914"/>
                  </a:lnTo>
                  <a:lnTo>
                    <a:pt x="852029" y="1202360"/>
                  </a:lnTo>
                  <a:lnTo>
                    <a:pt x="850588" y="1202360"/>
                  </a:lnTo>
                  <a:lnTo>
                    <a:pt x="849147" y="1202360"/>
                  </a:lnTo>
                  <a:lnTo>
                    <a:pt x="849147" y="1203806"/>
                  </a:lnTo>
                  <a:lnTo>
                    <a:pt x="846265" y="1206684"/>
                  </a:lnTo>
                  <a:lnTo>
                    <a:pt x="843383" y="1208130"/>
                  </a:lnTo>
                  <a:lnTo>
                    <a:pt x="836177" y="1209562"/>
                  </a:lnTo>
                  <a:lnTo>
                    <a:pt x="828960" y="1209562"/>
                  </a:lnTo>
                  <a:lnTo>
                    <a:pt x="821754" y="1208130"/>
                  </a:lnTo>
                  <a:lnTo>
                    <a:pt x="818872" y="1208130"/>
                  </a:lnTo>
                  <a:lnTo>
                    <a:pt x="814549" y="1208130"/>
                  </a:lnTo>
                  <a:lnTo>
                    <a:pt x="808784" y="1211008"/>
                  </a:lnTo>
                  <a:lnTo>
                    <a:pt x="804461" y="1209562"/>
                  </a:lnTo>
                  <a:lnTo>
                    <a:pt x="803020" y="1208130"/>
                  </a:lnTo>
                  <a:lnTo>
                    <a:pt x="795802" y="1206684"/>
                  </a:lnTo>
                  <a:lnTo>
                    <a:pt x="791479" y="1202360"/>
                  </a:lnTo>
                  <a:lnTo>
                    <a:pt x="785714" y="1199469"/>
                  </a:lnTo>
                  <a:lnTo>
                    <a:pt x="781391" y="1198036"/>
                  </a:lnTo>
                  <a:lnTo>
                    <a:pt x="778509" y="1198036"/>
                  </a:lnTo>
                  <a:lnTo>
                    <a:pt x="771303" y="1198036"/>
                  </a:lnTo>
                  <a:lnTo>
                    <a:pt x="769850" y="1198036"/>
                  </a:lnTo>
                  <a:lnTo>
                    <a:pt x="768409" y="1195145"/>
                  </a:lnTo>
                  <a:lnTo>
                    <a:pt x="761204" y="1187943"/>
                  </a:lnTo>
                  <a:cubicBezTo>
                    <a:pt x="760719" y="1187465"/>
                    <a:pt x="760247" y="1186974"/>
                    <a:pt x="759762" y="1186497"/>
                  </a:cubicBezTo>
                  <a:lnTo>
                    <a:pt x="756880" y="1182173"/>
                  </a:lnTo>
                  <a:cubicBezTo>
                    <a:pt x="756396" y="1180727"/>
                    <a:pt x="755924" y="1179295"/>
                    <a:pt x="755439" y="1177849"/>
                  </a:cubicBezTo>
                  <a:lnTo>
                    <a:pt x="755439" y="1170647"/>
                  </a:lnTo>
                  <a:cubicBezTo>
                    <a:pt x="755924" y="1168247"/>
                    <a:pt x="756396" y="1165833"/>
                    <a:pt x="756880" y="1163432"/>
                  </a:cubicBezTo>
                  <a:lnTo>
                    <a:pt x="759762" y="1161986"/>
                  </a:lnTo>
                  <a:lnTo>
                    <a:pt x="761204" y="1160554"/>
                  </a:lnTo>
                  <a:cubicBezTo>
                    <a:pt x="761688" y="1160076"/>
                    <a:pt x="762160" y="1159586"/>
                    <a:pt x="762645" y="1159108"/>
                  </a:cubicBezTo>
                  <a:lnTo>
                    <a:pt x="762650" y="1159091"/>
                  </a:lnTo>
                  <a:cubicBezTo>
                    <a:pt x="762157" y="1159603"/>
                    <a:pt x="761707" y="1160030"/>
                    <a:pt x="761213" y="1160543"/>
                  </a:cubicBezTo>
                  <a:lnTo>
                    <a:pt x="756867" y="1160543"/>
                  </a:lnTo>
                  <a:cubicBezTo>
                    <a:pt x="756369" y="1161060"/>
                    <a:pt x="755916" y="1161490"/>
                    <a:pt x="755418" y="1162007"/>
                  </a:cubicBezTo>
                  <a:cubicBezTo>
                    <a:pt x="754966" y="1164416"/>
                    <a:pt x="754468" y="1166826"/>
                    <a:pt x="754015" y="1169236"/>
                  </a:cubicBezTo>
                  <a:lnTo>
                    <a:pt x="754015" y="1173540"/>
                  </a:lnTo>
                  <a:lnTo>
                    <a:pt x="754015" y="1176380"/>
                  </a:lnTo>
                  <a:cubicBezTo>
                    <a:pt x="754468" y="1179737"/>
                    <a:pt x="754966" y="1183179"/>
                    <a:pt x="755418" y="1186536"/>
                  </a:cubicBezTo>
                  <a:lnTo>
                    <a:pt x="755418" y="1190839"/>
                  </a:lnTo>
                  <a:cubicBezTo>
                    <a:pt x="754966" y="1191356"/>
                    <a:pt x="754468" y="1191786"/>
                    <a:pt x="754015" y="1192303"/>
                  </a:cubicBezTo>
                  <a:cubicBezTo>
                    <a:pt x="753517" y="1192733"/>
                    <a:pt x="753064" y="1193249"/>
                    <a:pt x="752566" y="1193680"/>
                  </a:cubicBezTo>
                  <a:lnTo>
                    <a:pt x="755418" y="1198069"/>
                  </a:lnTo>
                  <a:lnTo>
                    <a:pt x="755418" y="1200909"/>
                  </a:lnTo>
                  <a:cubicBezTo>
                    <a:pt x="756867" y="1201426"/>
                    <a:pt x="758315" y="1201856"/>
                    <a:pt x="759764" y="1202373"/>
                  </a:cubicBezTo>
                  <a:lnTo>
                    <a:pt x="771308" y="1209602"/>
                  </a:lnTo>
                  <a:lnTo>
                    <a:pt x="777057" y="1212442"/>
                  </a:lnTo>
                  <a:cubicBezTo>
                    <a:pt x="778505" y="1214336"/>
                    <a:pt x="779954" y="1216316"/>
                    <a:pt x="781402" y="1218209"/>
                  </a:cubicBezTo>
                  <a:cubicBezTo>
                    <a:pt x="782353" y="1220103"/>
                    <a:pt x="783304" y="1222082"/>
                    <a:pt x="784254" y="1223976"/>
                  </a:cubicBezTo>
                  <a:lnTo>
                    <a:pt x="784254" y="1226902"/>
                  </a:lnTo>
                  <a:cubicBezTo>
                    <a:pt x="783304" y="1228365"/>
                    <a:pt x="782353" y="1229742"/>
                    <a:pt x="781402" y="1231205"/>
                  </a:cubicBezTo>
                  <a:cubicBezTo>
                    <a:pt x="780904" y="1232152"/>
                    <a:pt x="780452" y="1233099"/>
                    <a:pt x="779954" y="1234046"/>
                  </a:cubicBezTo>
                  <a:lnTo>
                    <a:pt x="779954" y="1236972"/>
                  </a:lnTo>
                  <a:cubicBezTo>
                    <a:pt x="780452" y="1239382"/>
                    <a:pt x="780904" y="1241792"/>
                    <a:pt x="781402" y="1244202"/>
                  </a:cubicBezTo>
                  <a:cubicBezTo>
                    <a:pt x="782851" y="1246095"/>
                    <a:pt x="784254" y="1248075"/>
                    <a:pt x="785703" y="1249968"/>
                  </a:cubicBezTo>
                  <a:lnTo>
                    <a:pt x="788600" y="1249968"/>
                  </a:lnTo>
                  <a:lnTo>
                    <a:pt x="792901" y="1249968"/>
                  </a:lnTo>
                  <a:lnTo>
                    <a:pt x="794349" y="1249968"/>
                  </a:lnTo>
                  <a:lnTo>
                    <a:pt x="794349" y="1252808"/>
                  </a:lnTo>
                  <a:cubicBezTo>
                    <a:pt x="794847" y="1255218"/>
                    <a:pt x="795300" y="1257628"/>
                    <a:pt x="795798" y="1260038"/>
                  </a:cubicBezTo>
                  <a:cubicBezTo>
                    <a:pt x="795300" y="1261932"/>
                    <a:pt x="794847" y="1263911"/>
                    <a:pt x="794349" y="1265805"/>
                  </a:cubicBezTo>
                  <a:cubicBezTo>
                    <a:pt x="793851" y="1266752"/>
                    <a:pt x="793399" y="1267698"/>
                    <a:pt x="792901" y="1268645"/>
                  </a:cubicBezTo>
                  <a:cubicBezTo>
                    <a:pt x="790999" y="1271571"/>
                    <a:pt x="789053" y="1274412"/>
                    <a:pt x="787152" y="1277338"/>
                  </a:cubicBezTo>
                  <a:lnTo>
                    <a:pt x="779954" y="1285945"/>
                  </a:lnTo>
                  <a:cubicBezTo>
                    <a:pt x="779456" y="1287408"/>
                    <a:pt x="779003" y="1288871"/>
                    <a:pt x="778505" y="1290334"/>
                  </a:cubicBezTo>
                  <a:cubicBezTo>
                    <a:pt x="778007" y="1291281"/>
                    <a:pt x="777555" y="1292228"/>
                    <a:pt x="777057" y="1293174"/>
                  </a:cubicBezTo>
                  <a:lnTo>
                    <a:pt x="772756" y="1300404"/>
                  </a:lnTo>
                  <a:cubicBezTo>
                    <a:pt x="771308" y="1302298"/>
                    <a:pt x="769859" y="1304277"/>
                    <a:pt x="768410" y="1306171"/>
                  </a:cubicBezTo>
                  <a:lnTo>
                    <a:pt x="761213" y="1309011"/>
                  </a:lnTo>
                  <a:lnTo>
                    <a:pt x="752566" y="1313400"/>
                  </a:lnTo>
                  <a:lnTo>
                    <a:pt x="735274" y="1317704"/>
                  </a:lnTo>
                  <a:lnTo>
                    <a:pt x="715084" y="1322007"/>
                  </a:lnTo>
                  <a:lnTo>
                    <a:pt x="694894" y="1324934"/>
                  </a:lnTo>
                  <a:lnTo>
                    <a:pt x="680453" y="1323470"/>
                  </a:lnTo>
                  <a:lnTo>
                    <a:pt x="673255" y="1322007"/>
                  </a:lnTo>
                  <a:lnTo>
                    <a:pt x="666058" y="1319167"/>
                  </a:lnTo>
                  <a:cubicBezTo>
                    <a:pt x="667008" y="1320630"/>
                    <a:pt x="668004" y="1322007"/>
                    <a:pt x="668955" y="1323470"/>
                  </a:cubicBezTo>
                  <a:lnTo>
                    <a:pt x="668955" y="1324934"/>
                  </a:lnTo>
                  <a:lnTo>
                    <a:pt x="666058" y="1327774"/>
                  </a:lnTo>
                  <a:cubicBezTo>
                    <a:pt x="667506" y="1329667"/>
                    <a:pt x="668909" y="1331647"/>
                    <a:pt x="670358" y="1333540"/>
                  </a:cubicBezTo>
                  <a:cubicBezTo>
                    <a:pt x="670856" y="1334057"/>
                    <a:pt x="671309" y="1334487"/>
                    <a:pt x="671807" y="1335004"/>
                  </a:cubicBezTo>
                  <a:lnTo>
                    <a:pt x="670358" y="1335004"/>
                  </a:lnTo>
                  <a:cubicBezTo>
                    <a:pt x="670856" y="1336467"/>
                    <a:pt x="671309" y="1337844"/>
                    <a:pt x="671807" y="1339307"/>
                  </a:cubicBezTo>
                  <a:lnTo>
                    <a:pt x="671807" y="1342233"/>
                  </a:lnTo>
                  <a:lnTo>
                    <a:pt x="671807" y="1348000"/>
                  </a:lnTo>
                  <a:cubicBezTo>
                    <a:pt x="671309" y="1348430"/>
                    <a:pt x="670856" y="1348947"/>
                    <a:pt x="670358" y="1349377"/>
                  </a:cubicBezTo>
                  <a:cubicBezTo>
                    <a:pt x="669905" y="1348947"/>
                    <a:pt x="669407" y="1348430"/>
                    <a:pt x="668955" y="1348000"/>
                  </a:cubicBezTo>
                  <a:lnTo>
                    <a:pt x="666058" y="1356607"/>
                  </a:lnTo>
                  <a:cubicBezTo>
                    <a:pt x="665560" y="1357553"/>
                    <a:pt x="665107" y="1358586"/>
                    <a:pt x="664609" y="1359533"/>
                  </a:cubicBezTo>
                  <a:cubicBezTo>
                    <a:pt x="664111" y="1359963"/>
                    <a:pt x="663658" y="1360480"/>
                    <a:pt x="663160" y="1360910"/>
                  </a:cubicBezTo>
                  <a:cubicBezTo>
                    <a:pt x="663658" y="1361857"/>
                    <a:pt x="664111" y="1362890"/>
                    <a:pt x="664609" y="1363836"/>
                  </a:cubicBezTo>
                  <a:cubicBezTo>
                    <a:pt x="665107" y="1364783"/>
                    <a:pt x="665560" y="1365730"/>
                    <a:pt x="666058" y="1366677"/>
                  </a:cubicBezTo>
                  <a:cubicBezTo>
                    <a:pt x="667008" y="1368140"/>
                    <a:pt x="668004" y="1369603"/>
                    <a:pt x="668955" y="1371066"/>
                  </a:cubicBezTo>
                  <a:lnTo>
                    <a:pt x="668955" y="1372443"/>
                  </a:lnTo>
                  <a:lnTo>
                    <a:pt x="670358" y="1372443"/>
                  </a:lnTo>
                  <a:lnTo>
                    <a:pt x="664609" y="1379673"/>
                  </a:lnTo>
                  <a:lnTo>
                    <a:pt x="657411" y="1382599"/>
                  </a:lnTo>
                  <a:lnTo>
                    <a:pt x="650213" y="1383976"/>
                  </a:lnTo>
                  <a:lnTo>
                    <a:pt x="641567" y="1385440"/>
                  </a:lnTo>
                  <a:lnTo>
                    <a:pt x="632876" y="1383976"/>
                  </a:lnTo>
                  <a:lnTo>
                    <a:pt x="625678" y="1382599"/>
                  </a:lnTo>
                  <a:lnTo>
                    <a:pt x="617032" y="1379673"/>
                  </a:lnTo>
                  <a:cubicBezTo>
                    <a:pt x="615130" y="1378210"/>
                    <a:pt x="613184" y="1376833"/>
                    <a:pt x="611282" y="1375370"/>
                  </a:cubicBezTo>
                  <a:lnTo>
                    <a:pt x="612731" y="1375370"/>
                  </a:lnTo>
                  <a:lnTo>
                    <a:pt x="612731" y="1373906"/>
                  </a:lnTo>
                  <a:lnTo>
                    <a:pt x="608385" y="1373906"/>
                  </a:lnTo>
                  <a:lnTo>
                    <a:pt x="605488" y="1376833"/>
                  </a:lnTo>
                  <a:cubicBezTo>
                    <a:pt x="605035" y="1378296"/>
                    <a:pt x="604537" y="1379673"/>
                    <a:pt x="604085" y="1381136"/>
                  </a:cubicBezTo>
                  <a:cubicBezTo>
                    <a:pt x="603134" y="1382599"/>
                    <a:pt x="602138" y="1383976"/>
                    <a:pt x="601187" y="1385440"/>
                  </a:cubicBezTo>
                  <a:cubicBezTo>
                    <a:pt x="602138" y="1386903"/>
                    <a:pt x="603134" y="1388280"/>
                    <a:pt x="604085" y="1389743"/>
                  </a:cubicBezTo>
                  <a:cubicBezTo>
                    <a:pt x="604537" y="1391637"/>
                    <a:pt x="605035" y="1393616"/>
                    <a:pt x="605488" y="1395510"/>
                  </a:cubicBezTo>
                  <a:lnTo>
                    <a:pt x="605488" y="1399899"/>
                  </a:lnTo>
                  <a:lnTo>
                    <a:pt x="605488" y="1408506"/>
                  </a:lnTo>
                  <a:lnTo>
                    <a:pt x="605488" y="1412809"/>
                  </a:lnTo>
                  <a:lnTo>
                    <a:pt x="608385" y="1415736"/>
                  </a:lnTo>
                  <a:lnTo>
                    <a:pt x="614134" y="1417199"/>
                  </a:lnTo>
                  <a:cubicBezTo>
                    <a:pt x="614632" y="1418146"/>
                    <a:pt x="615085" y="1419092"/>
                    <a:pt x="615583" y="1420039"/>
                  </a:cubicBezTo>
                  <a:cubicBezTo>
                    <a:pt x="615085" y="1420986"/>
                    <a:pt x="614632" y="1422019"/>
                    <a:pt x="614134" y="1422965"/>
                  </a:cubicBezTo>
                  <a:lnTo>
                    <a:pt x="621377" y="1422965"/>
                  </a:lnTo>
                  <a:lnTo>
                    <a:pt x="625678" y="1422965"/>
                  </a:lnTo>
                  <a:cubicBezTo>
                    <a:pt x="626628" y="1422449"/>
                    <a:pt x="627624" y="1422019"/>
                    <a:pt x="628575" y="1421502"/>
                  </a:cubicBezTo>
                  <a:cubicBezTo>
                    <a:pt x="627624" y="1420986"/>
                    <a:pt x="626628" y="1420555"/>
                    <a:pt x="625678" y="1420039"/>
                  </a:cubicBezTo>
                  <a:cubicBezTo>
                    <a:pt x="625180" y="1419092"/>
                    <a:pt x="624727" y="1418146"/>
                    <a:pt x="624229" y="1417199"/>
                  </a:cubicBezTo>
                  <a:cubicBezTo>
                    <a:pt x="624727" y="1416682"/>
                    <a:pt x="625180" y="1416252"/>
                    <a:pt x="625678" y="1415736"/>
                  </a:cubicBezTo>
                  <a:lnTo>
                    <a:pt x="631472" y="1412809"/>
                  </a:lnTo>
                  <a:lnTo>
                    <a:pt x="635773" y="1414272"/>
                  </a:lnTo>
                  <a:cubicBezTo>
                    <a:pt x="636271" y="1414789"/>
                    <a:pt x="636723" y="1415219"/>
                    <a:pt x="637221" y="1415736"/>
                  </a:cubicBezTo>
                  <a:cubicBezTo>
                    <a:pt x="637719" y="1417629"/>
                    <a:pt x="638172" y="1419609"/>
                    <a:pt x="638670" y="1421502"/>
                  </a:cubicBezTo>
                  <a:lnTo>
                    <a:pt x="638670" y="1428732"/>
                  </a:lnTo>
                  <a:lnTo>
                    <a:pt x="638670" y="1430109"/>
                  </a:lnTo>
                  <a:cubicBezTo>
                    <a:pt x="638172" y="1431056"/>
                    <a:pt x="637719" y="1432089"/>
                    <a:pt x="637221" y="1433035"/>
                  </a:cubicBezTo>
                  <a:lnTo>
                    <a:pt x="631472" y="1434498"/>
                  </a:lnTo>
                  <a:lnTo>
                    <a:pt x="625678" y="1434498"/>
                  </a:lnTo>
                  <a:lnTo>
                    <a:pt x="624229" y="1434498"/>
                  </a:lnTo>
                  <a:lnTo>
                    <a:pt x="624229" y="1433035"/>
                  </a:lnTo>
                  <a:cubicBezTo>
                    <a:pt x="623777" y="1431572"/>
                    <a:pt x="623279" y="1430195"/>
                    <a:pt x="622826" y="1428732"/>
                  </a:cubicBezTo>
                  <a:cubicBezTo>
                    <a:pt x="622328" y="1427785"/>
                    <a:pt x="621875" y="1426752"/>
                    <a:pt x="621377" y="1425806"/>
                  </a:cubicBezTo>
                  <a:cubicBezTo>
                    <a:pt x="620879" y="1425289"/>
                    <a:pt x="620427" y="1424859"/>
                    <a:pt x="619929" y="1424342"/>
                  </a:cubicBezTo>
                  <a:lnTo>
                    <a:pt x="615583" y="1424342"/>
                  </a:lnTo>
                  <a:cubicBezTo>
                    <a:pt x="614632" y="1424859"/>
                    <a:pt x="613682" y="1425289"/>
                    <a:pt x="612731" y="1425806"/>
                  </a:cubicBezTo>
                  <a:cubicBezTo>
                    <a:pt x="611282" y="1427269"/>
                    <a:pt x="609834" y="1428646"/>
                    <a:pt x="608385" y="1430109"/>
                  </a:cubicBezTo>
                  <a:cubicBezTo>
                    <a:pt x="607887" y="1430625"/>
                    <a:pt x="607435" y="1431056"/>
                    <a:pt x="606937" y="1431572"/>
                  </a:cubicBezTo>
                  <a:lnTo>
                    <a:pt x="606937" y="1433035"/>
                  </a:lnTo>
                  <a:cubicBezTo>
                    <a:pt x="607435" y="1433552"/>
                    <a:pt x="607887" y="1433982"/>
                    <a:pt x="608385" y="1434498"/>
                  </a:cubicBezTo>
                  <a:lnTo>
                    <a:pt x="615583" y="1438802"/>
                  </a:lnTo>
                  <a:lnTo>
                    <a:pt x="621377" y="1438802"/>
                  </a:lnTo>
                  <a:lnTo>
                    <a:pt x="617032" y="1441642"/>
                  </a:lnTo>
                  <a:lnTo>
                    <a:pt x="612731" y="1443105"/>
                  </a:lnTo>
                  <a:lnTo>
                    <a:pt x="606937" y="1447409"/>
                  </a:lnTo>
                  <a:lnTo>
                    <a:pt x="601187" y="1454638"/>
                  </a:lnTo>
                  <a:cubicBezTo>
                    <a:pt x="600237" y="1456102"/>
                    <a:pt x="599241" y="1457479"/>
                    <a:pt x="598290" y="1458942"/>
                  </a:cubicBezTo>
                  <a:cubicBezTo>
                    <a:pt x="598788" y="1460835"/>
                    <a:pt x="599241" y="1462815"/>
                    <a:pt x="599739" y="1464708"/>
                  </a:cubicBezTo>
                  <a:lnTo>
                    <a:pt x="599739" y="1467635"/>
                  </a:lnTo>
                  <a:lnTo>
                    <a:pt x="599739" y="1470475"/>
                  </a:lnTo>
                  <a:cubicBezTo>
                    <a:pt x="599241" y="1471938"/>
                    <a:pt x="598788" y="1473401"/>
                    <a:pt x="598290" y="1474864"/>
                  </a:cubicBezTo>
                  <a:cubicBezTo>
                    <a:pt x="598788" y="1475811"/>
                    <a:pt x="599241" y="1476758"/>
                    <a:pt x="599739" y="1477705"/>
                  </a:cubicBezTo>
                  <a:lnTo>
                    <a:pt x="599739" y="1480631"/>
                  </a:lnTo>
                  <a:cubicBezTo>
                    <a:pt x="599241" y="1481061"/>
                    <a:pt x="598788" y="1481578"/>
                    <a:pt x="598290" y="1482008"/>
                  </a:cubicBezTo>
                  <a:cubicBezTo>
                    <a:pt x="597792" y="1482525"/>
                    <a:pt x="597340" y="1482955"/>
                    <a:pt x="596842" y="1483471"/>
                  </a:cubicBezTo>
                  <a:cubicBezTo>
                    <a:pt x="595393" y="1484418"/>
                    <a:pt x="593990" y="1485451"/>
                    <a:pt x="592541" y="1486398"/>
                  </a:cubicBezTo>
                  <a:cubicBezTo>
                    <a:pt x="592043" y="1487344"/>
                    <a:pt x="591591" y="1488291"/>
                    <a:pt x="591093" y="1489238"/>
                  </a:cubicBezTo>
                  <a:cubicBezTo>
                    <a:pt x="590595" y="1489754"/>
                    <a:pt x="590142" y="1490185"/>
                    <a:pt x="589644" y="1490701"/>
                  </a:cubicBezTo>
                  <a:cubicBezTo>
                    <a:pt x="590142" y="1491217"/>
                    <a:pt x="590595" y="1491648"/>
                    <a:pt x="591093" y="1492164"/>
                  </a:cubicBezTo>
                  <a:cubicBezTo>
                    <a:pt x="591591" y="1493111"/>
                    <a:pt x="592043" y="1494058"/>
                    <a:pt x="592541" y="1495004"/>
                  </a:cubicBezTo>
                  <a:lnTo>
                    <a:pt x="592541" y="1496468"/>
                  </a:lnTo>
                  <a:cubicBezTo>
                    <a:pt x="592043" y="1496984"/>
                    <a:pt x="591591" y="1497414"/>
                    <a:pt x="591093" y="1497931"/>
                  </a:cubicBezTo>
                  <a:lnTo>
                    <a:pt x="588195" y="1497931"/>
                  </a:lnTo>
                  <a:lnTo>
                    <a:pt x="580998" y="1497931"/>
                  </a:lnTo>
                  <a:lnTo>
                    <a:pt x="573800" y="1499308"/>
                  </a:lnTo>
                  <a:cubicBezTo>
                    <a:pt x="572849" y="1499824"/>
                    <a:pt x="571853" y="1500255"/>
                    <a:pt x="570903" y="1500771"/>
                  </a:cubicBezTo>
                  <a:lnTo>
                    <a:pt x="570903" y="1503697"/>
                  </a:lnTo>
                  <a:lnTo>
                    <a:pt x="566557" y="1503697"/>
                  </a:lnTo>
                  <a:cubicBezTo>
                    <a:pt x="565606" y="1504128"/>
                    <a:pt x="564656" y="1504644"/>
                    <a:pt x="563705" y="1505074"/>
                  </a:cubicBezTo>
                  <a:cubicBezTo>
                    <a:pt x="561758" y="1506968"/>
                    <a:pt x="559857" y="1508947"/>
                    <a:pt x="557911" y="1510841"/>
                  </a:cubicBezTo>
                  <a:lnTo>
                    <a:pt x="552161" y="1515230"/>
                  </a:lnTo>
                  <a:cubicBezTo>
                    <a:pt x="551211" y="1517640"/>
                    <a:pt x="550215" y="1519964"/>
                    <a:pt x="549264" y="1522374"/>
                  </a:cubicBezTo>
                  <a:cubicBezTo>
                    <a:pt x="548314" y="1525300"/>
                    <a:pt x="547363" y="1528141"/>
                    <a:pt x="546412" y="1531067"/>
                  </a:cubicBezTo>
                  <a:cubicBezTo>
                    <a:pt x="546865" y="1533477"/>
                    <a:pt x="547363" y="1535887"/>
                    <a:pt x="547816" y="1538297"/>
                  </a:cubicBezTo>
                  <a:lnTo>
                    <a:pt x="550713" y="1544063"/>
                  </a:lnTo>
                  <a:lnTo>
                    <a:pt x="556507" y="1548367"/>
                  </a:lnTo>
                  <a:cubicBezTo>
                    <a:pt x="557458" y="1550260"/>
                    <a:pt x="558409" y="1552240"/>
                    <a:pt x="559359" y="1554133"/>
                  </a:cubicBezTo>
                  <a:lnTo>
                    <a:pt x="566557" y="1556974"/>
                  </a:lnTo>
                  <a:cubicBezTo>
                    <a:pt x="568006" y="1557490"/>
                    <a:pt x="569454" y="1557920"/>
                    <a:pt x="570903" y="1558437"/>
                  </a:cubicBezTo>
                  <a:lnTo>
                    <a:pt x="576652" y="1558437"/>
                  </a:lnTo>
                  <a:lnTo>
                    <a:pt x="582446" y="1558437"/>
                  </a:lnTo>
                  <a:cubicBezTo>
                    <a:pt x="583895" y="1559383"/>
                    <a:pt x="585298" y="1560416"/>
                    <a:pt x="586747" y="1561363"/>
                  </a:cubicBezTo>
                  <a:cubicBezTo>
                    <a:pt x="587245" y="1561793"/>
                    <a:pt x="587697" y="1562310"/>
                    <a:pt x="588195" y="1562740"/>
                  </a:cubicBezTo>
                  <a:cubicBezTo>
                    <a:pt x="588693" y="1563687"/>
                    <a:pt x="589146" y="1564720"/>
                    <a:pt x="589644" y="1565666"/>
                  </a:cubicBezTo>
                  <a:cubicBezTo>
                    <a:pt x="589146" y="1568507"/>
                    <a:pt x="588693" y="1571433"/>
                    <a:pt x="588195" y="1574273"/>
                  </a:cubicBezTo>
                  <a:cubicBezTo>
                    <a:pt x="587697" y="1575736"/>
                    <a:pt x="587245" y="1577200"/>
                    <a:pt x="586747" y="1578663"/>
                  </a:cubicBezTo>
                  <a:lnTo>
                    <a:pt x="582446" y="1581503"/>
                  </a:lnTo>
                  <a:lnTo>
                    <a:pt x="576652" y="1582966"/>
                  </a:lnTo>
                  <a:lnTo>
                    <a:pt x="579549" y="1582966"/>
                  </a:lnTo>
                  <a:cubicBezTo>
                    <a:pt x="580500" y="1582450"/>
                    <a:pt x="581496" y="1582019"/>
                    <a:pt x="582446" y="1581503"/>
                  </a:cubicBezTo>
                  <a:lnTo>
                    <a:pt x="583895" y="1581503"/>
                  </a:lnTo>
                  <a:cubicBezTo>
                    <a:pt x="584845" y="1582019"/>
                    <a:pt x="585796" y="1582450"/>
                    <a:pt x="586747" y="1582966"/>
                  </a:cubicBezTo>
                  <a:cubicBezTo>
                    <a:pt x="587245" y="1584429"/>
                    <a:pt x="587697" y="1585806"/>
                    <a:pt x="588195" y="1587270"/>
                  </a:cubicBezTo>
                  <a:lnTo>
                    <a:pt x="583895" y="1587270"/>
                  </a:lnTo>
                  <a:lnTo>
                    <a:pt x="583895" y="1590196"/>
                  </a:lnTo>
                  <a:lnTo>
                    <a:pt x="580998" y="1590196"/>
                  </a:lnTo>
                  <a:lnTo>
                    <a:pt x="573800" y="1595962"/>
                  </a:lnTo>
                  <a:lnTo>
                    <a:pt x="565154" y="1603106"/>
                  </a:lnTo>
                  <a:lnTo>
                    <a:pt x="550713" y="1613262"/>
                  </a:lnTo>
                  <a:cubicBezTo>
                    <a:pt x="549762" y="1614725"/>
                    <a:pt x="548766" y="1616102"/>
                    <a:pt x="547816" y="1617566"/>
                  </a:cubicBezTo>
                  <a:cubicBezTo>
                    <a:pt x="547363" y="1619029"/>
                    <a:pt x="546865" y="1620406"/>
                    <a:pt x="546412" y="1621869"/>
                  </a:cubicBezTo>
                  <a:cubicBezTo>
                    <a:pt x="545462" y="1623332"/>
                    <a:pt x="544466" y="1624709"/>
                    <a:pt x="543515" y="1626172"/>
                  </a:cubicBezTo>
                  <a:lnTo>
                    <a:pt x="540618" y="1629099"/>
                  </a:lnTo>
                  <a:lnTo>
                    <a:pt x="543515" y="1629099"/>
                  </a:lnTo>
                  <a:lnTo>
                    <a:pt x="546412" y="1626172"/>
                  </a:lnTo>
                  <a:cubicBezTo>
                    <a:pt x="545462" y="1630992"/>
                    <a:pt x="544466" y="1635812"/>
                    <a:pt x="543515" y="1640632"/>
                  </a:cubicBezTo>
                  <a:lnTo>
                    <a:pt x="540618" y="1646398"/>
                  </a:lnTo>
                  <a:cubicBezTo>
                    <a:pt x="539667" y="1647862"/>
                    <a:pt x="538717" y="1649239"/>
                    <a:pt x="537766" y="1650702"/>
                  </a:cubicBezTo>
                  <a:cubicBezTo>
                    <a:pt x="536317" y="1651218"/>
                    <a:pt x="534869" y="1651649"/>
                    <a:pt x="533420" y="1652165"/>
                  </a:cubicBezTo>
                  <a:lnTo>
                    <a:pt x="530523" y="1652165"/>
                  </a:lnTo>
                  <a:lnTo>
                    <a:pt x="527671" y="1652165"/>
                  </a:lnTo>
                  <a:cubicBezTo>
                    <a:pt x="527173" y="1650271"/>
                    <a:pt x="526720" y="1648292"/>
                    <a:pt x="526223" y="1646398"/>
                  </a:cubicBezTo>
                  <a:lnTo>
                    <a:pt x="523325" y="1643472"/>
                  </a:lnTo>
                  <a:lnTo>
                    <a:pt x="523325" y="1640632"/>
                  </a:lnTo>
                  <a:cubicBezTo>
                    <a:pt x="522827" y="1640115"/>
                    <a:pt x="522375" y="1639685"/>
                    <a:pt x="521877" y="1639169"/>
                  </a:cubicBezTo>
                  <a:lnTo>
                    <a:pt x="523325" y="1643472"/>
                  </a:lnTo>
                  <a:lnTo>
                    <a:pt x="523325" y="1644935"/>
                  </a:lnTo>
                  <a:lnTo>
                    <a:pt x="523325" y="1646398"/>
                  </a:lnTo>
                  <a:lnTo>
                    <a:pt x="517576" y="1647862"/>
                  </a:lnTo>
                  <a:lnTo>
                    <a:pt x="519025" y="1647862"/>
                  </a:lnTo>
                  <a:lnTo>
                    <a:pt x="523325" y="1647862"/>
                  </a:lnTo>
                  <a:lnTo>
                    <a:pt x="527671" y="1652165"/>
                  </a:lnTo>
                  <a:cubicBezTo>
                    <a:pt x="527173" y="1653112"/>
                    <a:pt x="526720" y="1654058"/>
                    <a:pt x="526223" y="1655005"/>
                  </a:cubicBezTo>
                  <a:cubicBezTo>
                    <a:pt x="524774" y="1655522"/>
                    <a:pt x="523325" y="1655952"/>
                    <a:pt x="521877" y="1656468"/>
                  </a:cubicBezTo>
                  <a:cubicBezTo>
                    <a:pt x="520428" y="1657415"/>
                    <a:pt x="519025" y="1658448"/>
                    <a:pt x="517576" y="1659395"/>
                  </a:cubicBezTo>
                  <a:lnTo>
                    <a:pt x="514679" y="1662235"/>
                  </a:lnTo>
                  <a:cubicBezTo>
                    <a:pt x="514181" y="1664128"/>
                    <a:pt x="513728" y="1666108"/>
                    <a:pt x="513230" y="1668001"/>
                  </a:cubicBezTo>
                  <a:lnTo>
                    <a:pt x="510333" y="1670928"/>
                  </a:lnTo>
                  <a:cubicBezTo>
                    <a:pt x="509881" y="1672821"/>
                    <a:pt x="509383" y="1674801"/>
                    <a:pt x="508930" y="1676694"/>
                  </a:cubicBezTo>
                  <a:cubicBezTo>
                    <a:pt x="507979" y="1678158"/>
                    <a:pt x="506983" y="1679535"/>
                    <a:pt x="506033" y="1680998"/>
                  </a:cubicBezTo>
                  <a:cubicBezTo>
                    <a:pt x="506983" y="1680481"/>
                    <a:pt x="507979" y="1680051"/>
                    <a:pt x="508930" y="1679535"/>
                  </a:cubicBezTo>
                  <a:lnTo>
                    <a:pt x="510333" y="1679535"/>
                  </a:lnTo>
                  <a:cubicBezTo>
                    <a:pt x="511284" y="1680998"/>
                    <a:pt x="512280" y="1682375"/>
                    <a:pt x="513230" y="1683838"/>
                  </a:cubicBezTo>
                  <a:cubicBezTo>
                    <a:pt x="514181" y="1687195"/>
                    <a:pt x="515177" y="1690638"/>
                    <a:pt x="516128" y="1693995"/>
                  </a:cubicBezTo>
                  <a:cubicBezTo>
                    <a:pt x="515630" y="1694425"/>
                    <a:pt x="515177" y="1694941"/>
                    <a:pt x="514679" y="1695372"/>
                  </a:cubicBezTo>
                  <a:cubicBezTo>
                    <a:pt x="513230" y="1695888"/>
                    <a:pt x="511782" y="1696318"/>
                    <a:pt x="510333" y="1696835"/>
                  </a:cubicBezTo>
                  <a:lnTo>
                    <a:pt x="506033" y="1696835"/>
                  </a:lnTo>
                  <a:cubicBezTo>
                    <a:pt x="504584" y="1697351"/>
                    <a:pt x="503135" y="1697782"/>
                    <a:pt x="501687" y="1698298"/>
                  </a:cubicBezTo>
                  <a:lnTo>
                    <a:pt x="507481" y="1698298"/>
                  </a:lnTo>
                  <a:lnTo>
                    <a:pt x="513230" y="1698298"/>
                  </a:lnTo>
                  <a:lnTo>
                    <a:pt x="516128" y="1698298"/>
                  </a:lnTo>
                  <a:cubicBezTo>
                    <a:pt x="516626" y="1699245"/>
                    <a:pt x="517078" y="1700191"/>
                    <a:pt x="517576" y="1701138"/>
                  </a:cubicBezTo>
                  <a:lnTo>
                    <a:pt x="521877" y="1705528"/>
                  </a:lnTo>
                  <a:cubicBezTo>
                    <a:pt x="523325" y="1707938"/>
                    <a:pt x="524774" y="1710261"/>
                    <a:pt x="526223" y="1712671"/>
                  </a:cubicBezTo>
                  <a:cubicBezTo>
                    <a:pt x="526720" y="1714134"/>
                    <a:pt x="527173" y="1715598"/>
                    <a:pt x="527671" y="1717061"/>
                  </a:cubicBezTo>
                  <a:lnTo>
                    <a:pt x="527671" y="1719901"/>
                  </a:lnTo>
                  <a:lnTo>
                    <a:pt x="526223" y="1719901"/>
                  </a:lnTo>
                  <a:lnTo>
                    <a:pt x="526167" y="1719901"/>
                  </a:lnTo>
                  <a:lnTo>
                    <a:pt x="526205" y="1719912"/>
                  </a:lnTo>
                  <a:lnTo>
                    <a:pt x="526152" y="1719901"/>
                  </a:lnTo>
                  <a:lnTo>
                    <a:pt x="523325" y="1719901"/>
                  </a:lnTo>
                  <a:lnTo>
                    <a:pt x="520470" y="1718774"/>
                  </a:lnTo>
                  <a:lnTo>
                    <a:pt x="519009" y="1718485"/>
                  </a:lnTo>
                  <a:lnTo>
                    <a:pt x="513245" y="1717058"/>
                  </a:lnTo>
                  <a:lnTo>
                    <a:pt x="508912" y="1717058"/>
                  </a:lnTo>
                  <a:lnTo>
                    <a:pt x="506030" y="1718485"/>
                  </a:lnTo>
                  <a:lnTo>
                    <a:pt x="506030" y="1721338"/>
                  </a:lnTo>
                  <a:lnTo>
                    <a:pt x="501697" y="1722765"/>
                  </a:lnTo>
                  <a:lnTo>
                    <a:pt x="498814" y="1725721"/>
                  </a:lnTo>
                  <a:cubicBezTo>
                    <a:pt x="498344" y="1726231"/>
                    <a:pt x="497854" y="1726639"/>
                    <a:pt x="497383" y="1727148"/>
                  </a:cubicBezTo>
                  <a:lnTo>
                    <a:pt x="493050" y="1727148"/>
                  </a:lnTo>
                  <a:lnTo>
                    <a:pt x="490168" y="1728575"/>
                  </a:lnTo>
                  <a:lnTo>
                    <a:pt x="485854" y="1730002"/>
                  </a:lnTo>
                  <a:lnTo>
                    <a:pt x="481521" y="1732856"/>
                  </a:lnTo>
                  <a:lnTo>
                    <a:pt x="472875" y="1732856"/>
                  </a:lnTo>
                  <a:lnTo>
                    <a:pt x="472875" y="1741520"/>
                  </a:lnTo>
                  <a:lnTo>
                    <a:pt x="469992" y="1747330"/>
                  </a:lnTo>
                  <a:lnTo>
                    <a:pt x="468541" y="1754567"/>
                  </a:lnTo>
                  <a:lnTo>
                    <a:pt x="469992" y="1760274"/>
                  </a:lnTo>
                  <a:lnTo>
                    <a:pt x="469992" y="1763128"/>
                  </a:lnTo>
                  <a:cubicBezTo>
                    <a:pt x="469502" y="1764555"/>
                    <a:pt x="469032" y="1766084"/>
                    <a:pt x="468541" y="1767511"/>
                  </a:cubicBezTo>
                  <a:lnTo>
                    <a:pt x="464228" y="1768938"/>
                  </a:lnTo>
                  <a:lnTo>
                    <a:pt x="458444" y="1767511"/>
                  </a:lnTo>
                  <a:lnTo>
                    <a:pt x="452680" y="1767511"/>
                  </a:lnTo>
                  <a:lnTo>
                    <a:pt x="448366" y="1766084"/>
                  </a:lnTo>
                  <a:lnTo>
                    <a:pt x="442602" y="1761701"/>
                  </a:lnTo>
                  <a:lnTo>
                    <a:pt x="436837" y="1758847"/>
                  </a:lnTo>
                  <a:lnTo>
                    <a:pt x="436837" y="1757420"/>
                  </a:lnTo>
                  <a:lnTo>
                    <a:pt x="436837" y="1753038"/>
                  </a:lnTo>
                  <a:lnTo>
                    <a:pt x="436837" y="1751611"/>
                  </a:lnTo>
                  <a:lnTo>
                    <a:pt x="439719" y="1750184"/>
                  </a:lnTo>
                  <a:lnTo>
                    <a:pt x="442602" y="1750184"/>
                  </a:lnTo>
                  <a:cubicBezTo>
                    <a:pt x="443072" y="1750693"/>
                    <a:pt x="443562" y="1751101"/>
                    <a:pt x="444033" y="1751611"/>
                  </a:cubicBezTo>
                  <a:lnTo>
                    <a:pt x="444033" y="1753038"/>
                  </a:lnTo>
                  <a:lnTo>
                    <a:pt x="441151" y="1754567"/>
                  </a:lnTo>
                  <a:lnTo>
                    <a:pt x="444033" y="1754567"/>
                  </a:lnTo>
                  <a:lnTo>
                    <a:pt x="444033" y="1753038"/>
                  </a:lnTo>
                  <a:lnTo>
                    <a:pt x="448366" y="1750184"/>
                  </a:lnTo>
                  <a:lnTo>
                    <a:pt x="449797" y="1750184"/>
                  </a:lnTo>
                  <a:cubicBezTo>
                    <a:pt x="450288" y="1750693"/>
                    <a:pt x="450758" y="1751101"/>
                    <a:pt x="451248" y="1751611"/>
                  </a:cubicBezTo>
                  <a:lnTo>
                    <a:pt x="451248" y="1754567"/>
                  </a:lnTo>
                  <a:cubicBezTo>
                    <a:pt x="451719" y="1753547"/>
                    <a:pt x="452209" y="1752630"/>
                    <a:pt x="452680" y="1751611"/>
                  </a:cubicBezTo>
                  <a:lnTo>
                    <a:pt x="455562" y="1747330"/>
                  </a:lnTo>
                  <a:cubicBezTo>
                    <a:pt x="456052" y="1746820"/>
                    <a:pt x="456523" y="1746412"/>
                    <a:pt x="457013" y="1745903"/>
                  </a:cubicBezTo>
                  <a:lnTo>
                    <a:pt x="459895" y="1744476"/>
                  </a:lnTo>
                  <a:lnTo>
                    <a:pt x="464228" y="1741520"/>
                  </a:lnTo>
                  <a:lnTo>
                    <a:pt x="465659" y="1737239"/>
                  </a:lnTo>
                  <a:lnTo>
                    <a:pt x="465659" y="1735812"/>
                  </a:lnTo>
                  <a:cubicBezTo>
                    <a:pt x="465189" y="1735302"/>
                    <a:pt x="464699" y="1734895"/>
                    <a:pt x="464228" y="1734385"/>
                  </a:cubicBezTo>
                  <a:lnTo>
                    <a:pt x="461346" y="1734385"/>
                  </a:lnTo>
                  <a:lnTo>
                    <a:pt x="459895" y="1732856"/>
                  </a:lnTo>
                  <a:lnTo>
                    <a:pt x="458444" y="1735812"/>
                  </a:lnTo>
                  <a:lnTo>
                    <a:pt x="455562" y="1738666"/>
                  </a:lnTo>
                  <a:lnTo>
                    <a:pt x="448366" y="1742947"/>
                  </a:lnTo>
                  <a:lnTo>
                    <a:pt x="444033" y="1744476"/>
                  </a:lnTo>
                  <a:lnTo>
                    <a:pt x="441151" y="1742947"/>
                  </a:lnTo>
                  <a:lnTo>
                    <a:pt x="439719" y="1742947"/>
                  </a:lnTo>
                  <a:lnTo>
                    <a:pt x="433935" y="1744476"/>
                  </a:lnTo>
                  <a:lnTo>
                    <a:pt x="436837" y="1744476"/>
                  </a:lnTo>
                  <a:lnTo>
                    <a:pt x="439719" y="1744476"/>
                  </a:lnTo>
                  <a:lnTo>
                    <a:pt x="441151" y="1747330"/>
                  </a:lnTo>
                  <a:lnTo>
                    <a:pt x="435386" y="1747330"/>
                  </a:lnTo>
                  <a:cubicBezTo>
                    <a:pt x="434896" y="1748247"/>
                    <a:pt x="434426" y="1749266"/>
                    <a:pt x="433935" y="1750184"/>
                  </a:cubicBezTo>
                  <a:lnTo>
                    <a:pt x="432504" y="1753038"/>
                  </a:lnTo>
                  <a:lnTo>
                    <a:pt x="435386" y="1754567"/>
                  </a:lnTo>
                  <a:lnTo>
                    <a:pt x="436837" y="1758847"/>
                  </a:lnTo>
                  <a:lnTo>
                    <a:pt x="433943" y="1758847"/>
                  </a:lnTo>
                  <a:lnTo>
                    <a:pt x="435385" y="1761726"/>
                  </a:lnTo>
                  <a:lnTo>
                    <a:pt x="436825" y="1763170"/>
                  </a:lnTo>
                  <a:lnTo>
                    <a:pt x="439708" y="1763170"/>
                  </a:lnTo>
                  <a:lnTo>
                    <a:pt x="441151" y="1766052"/>
                  </a:lnTo>
                  <a:lnTo>
                    <a:pt x="441151" y="1768937"/>
                  </a:lnTo>
                  <a:lnTo>
                    <a:pt x="439708" y="1768937"/>
                  </a:lnTo>
                  <a:lnTo>
                    <a:pt x="436825" y="1768937"/>
                  </a:lnTo>
                  <a:lnTo>
                    <a:pt x="436825" y="1770378"/>
                  </a:lnTo>
                  <a:lnTo>
                    <a:pt x="439708" y="1771819"/>
                  </a:lnTo>
                  <a:lnTo>
                    <a:pt x="426735" y="1777586"/>
                  </a:lnTo>
                  <a:lnTo>
                    <a:pt x="420966" y="1776145"/>
                  </a:lnTo>
                  <a:lnTo>
                    <a:pt x="428175" y="1774704"/>
                  </a:lnTo>
                  <a:lnTo>
                    <a:pt x="426735" y="1770378"/>
                  </a:lnTo>
                  <a:lnTo>
                    <a:pt x="431059" y="1768937"/>
                  </a:lnTo>
                  <a:lnTo>
                    <a:pt x="426735" y="1767493"/>
                  </a:lnTo>
                  <a:lnTo>
                    <a:pt x="423849" y="1768937"/>
                  </a:lnTo>
                  <a:lnTo>
                    <a:pt x="420966" y="1770378"/>
                  </a:lnTo>
                  <a:lnTo>
                    <a:pt x="418083" y="1771819"/>
                  </a:lnTo>
                  <a:lnTo>
                    <a:pt x="416643" y="1770378"/>
                  </a:lnTo>
                  <a:lnTo>
                    <a:pt x="416643" y="1766052"/>
                  </a:lnTo>
                  <a:lnTo>
                    <a:pt x="415200" y="1763170"/>
                  </a:lnTo>
                  <a:lnTo>
                    <a:pt x="410877" y="1766052"/>
                  </a:lnTo>
                  <a:lnTo>
                    <a:pt x="410877" y="1761726"/>
                  </a:lnTo>
                  <a:lnTo>
                    <a:pt x="409434" y="1761726"/>
                  </a:lnTo>
                  <a:lnTo>
                    <a:pt x="412317" y="1760285"/>
                  </a:lnTo>
                  <a:lnTo>
                    <a:pt x="416643" y="1760285"/>
                  </a:lnTo>
                  <a:lnTo>
                    <a:pt x="419526" y="1761726"/>
                  </a:lnTo>
                  <a:lnTo>
                    <a:pt x="420966" y="1761726"/>
                  </a:lnTo>
                  <a:lnTo>
                    <a:pt x="418083" y="1760285"/>
                  </a:lnTo>
                  <a:lnTo>
                    <a:pt x="415200" y="1757403"/>
                  </a:lnTo>
                  <a:lnTo>
                    <a:pt x="419526" y="1757403"/>
                  </a:lnTo>
                  <a:lnTo>
                    <a:pt x="419526" y="1754518"/>
                  </a:lnTo>
                  <a:lnTo>
                    <a:pt x="420966" y="1753077"/>
                  </a:lnTo>
                  <a:lnTo>
                    <a:pt x="423849" y="1754518"/>
                  </a:lnTo>
                  <a:cubicBezTo>
                    <a:pt x="424331" y="1756440"/>
                    <a:pt x="424810" y="1758364"/>
                    <a:pt x="425292" y="1760285"/>
                  </a:cubicBezTo>
                  <a:lnTo>
                    <a:pt x="426735" y="1758844"/>
                  </a:lnTo>
                  <a:lnTo>
                    <a:pt x="428175" y="1758844"/>
                  </a:lnTo>
                  <a:lnTo>
                    <a:pt x="431059" y="1761726"/>
                  </a:lnTo>
                  <a:lnTo>
                    <a:pt x="432502" y="1760285"/>
                  </a:lnTo>
                  <a:lnTo>
                    <a:pt x="433939" y="1758847"/>
                  </a:lnTo>
                  <a:lnTo>
                    <a:pt x="431053" y="1758847"/>
                  </a:lnTo>
                  <a:lnTo>
                    <a:pt x="425289" y="1754567"/>
                  </a:lnTo>
                  <a:lnTo>
                    <a:pt x="419524" y="1750184"/>
                  </a:lnTo>
                  <a:lnTo>
                    <a:pt x="416642" y="1745903"/>
                  </a:lnTo>
                  <a:lnTo>
                    <a:pt x="423858" y="1747330"/>
                  </a:lnTo>
                  <a:lnTo>
                    <a:pt x="428171" y="1747330"/>
                  </a:lnTo>
                  <a:lnTo>
                    <a:pt x="428171" y="1745903"/>
                  </a:lnTo>
                  <a:cubicBezTo>
                    <a:pt x="427701" y="1744884"/>
                    <a:pt x="427210" y="1743966"/>
                    <a:pt x="426740" y="1742947"/>
                  </a:cubicBezTo>
                  <a:cubicBezTo>
                    <a:pt x="426250" y="1742437"/>
                    <a:pt x="425779" y="1742030"/>
                    <a:pt x="425289" y="1741520"/>
                  </a:cubicBezTo>
                  <a:cubicBezTo>
                    <a:pt x="424818" y="1742030"/>
                    <a:pt x="424328" y="1742437"/>
                    <a:pt x="423858" y="1742947"/>
                  </a:cubicBezTo>
                  <a:lnTo>
                    <a:pt x="419524" y="1744476"/>
                  </a:lnTo>
                  <a:lnTo>
                    <a:pt x="418093" y="1742947"/>
                  </a:lnTo>
                  <a:cubicBezTo>
                    <a:pt x="417603" y="1742437"/>
                    <a:pt x="417132" y="1742030"/>
                    <a:pt x="416642" y="1741520"/>
                  </a:cubicBezTo>
                  <a:lnTo>
                    <a:pt x="416642" y="1738666"/>
                  </a:lnTo>
                  <a:lnTo>
                    <a:pt x="419524" y="1737239"/>
                  </a:lnTo>
                  <a:lnTo>
                    <a:pt x="418093" y="1737239"/>
                  </a:lnTo>
                  <a:lnTo>
                    <a:pt x="416642" y="1737239"/>
                  </a:lnTo>
                  <a:lnTo>
                    <a:pt x="412329" y="1734385"/>
                  </a:lnTo>
                  <a:lnTo>
                    <a:pt x="418093" y="1734385"/>
                  </a:lnTo>
                  <a:lnTo>
                    <a:pt x="416642" y="1732856"/>
                  </a:lnTo>
                  <a:lnTo>
                    <a:pt x="419524" y="1730002"/>
                  </a:lnTo>
                  <a:lnTo>
                    <a:pt x="419524" y="1728575"/>
                  </a:lnTo>
                  <a:cubicBezTo>
                    <a:pt x="420015" y="1728066"/>
                    <a:pt x="420485" y="1727658"/>
                    <a:pt x="420975" y="1727148"/>
                  </a:cubicBezTo>
                  <a:lnTo>
                    <a:pt x="423858" y="1727148"/>
                  </a:lnTo>
                  <a:lnTo>
                    <a:pt x="420975" y="1725721"/>
                  </a:lnTo>
                  <a:lnTo>
                    <a:pt x="419524" y="1725721"/>
                  </a:lnTo>
                  <a:lnTo>
                    <a:pt x="419524" y="1728575"/>
                  </a:lnTo>
                  <a:cubicBezTo>
                    <a:pt x="419054" y="1729085"/>
                    <a:pt x="418564" y="1729493"/>
                    <a:pt x="418093" y="1730002"/>
                  </a:cubicBezTo>
                  <a:cubicBezTo>
                    <a:pt x="417603" y="1729493"/>
                    <a:pt x="417132" y="1729085"/>
                    <a:pt x="416642" y="1728575"/>
                  </a:cubicBezTo>
                  <a:cubicBezTo>
                    <a:pt x="416172" y="1728066"/>
                    <a:pt x="415682" y="1727658"/>
                    <a:pt x="415211" y="1727148"/>
                  </a:cubicBezTo>
                  <a:lnTo>
                    <a:pt x="412329" y="1730002"/>
                  </a:lnTo>
                  <a:lnTo>
                    <a:pt x="409427" y="1732856"/>
                  </a:lnTo>
                  <a:cubicBezTo>
                    <a:pt x="409917" y="1731939"/>
                    <a:pt x="410388" y="1730920"/>
                    <a:pt x="410878" y="1730002"/>
                  </a:cubicBezTo>
                  <a:lnTo>
                    <a:pt x="409427" y="1730002"/>
                  </a:lnTo>
                  <a:cubicBezTo>
                    <a:pt x="409917" y="1729085"/>
                    <a:pt x="410388" y="1728066"/>
                    <a:pt x="410878" y="1727148"/>
                  </a:cubicBezTo>
                  <a:lnTo>
                    <a:pt x="410878" y="1725721"/>
                  </a:lnTo>
                  <a:lnTo>
                    <a:pt x="410878" y="1719912"/>
                  </a:lnTo>
                  <a:lnTo>
                    <a:pt x="409427" y="1714204"/>
                  </a:lnTo>
                  <a:lnTo>
                    <a:pt x="409427" y="1711248"/>
                  </a:lnTo>
                  <a:lnTo>
                    <a:pt x="410878" y="1714204"/>
                  </a:lnTo>
                  <a:lnTo>
                    <a:pt x="416642" y="1717058"/>
                  </a:lnTo>
                  <a:lnTo>
                    <a:pt x="420975" y="1714204"/>
                  </a:lnTo>
                  <a:lnTo>
                    <a:pt x="425289" y="1714204"/>
                  </a:lnTo>
                  <a:lnTo>
                    <a:pt x="423858" y="1717058"/>
                  </a:lnTo>
                  <a:lnTo>
                    <a:pt x="426740" y="1717058"/>
                  </a:lnTo>
                  <a:lnTo>
                    <a:pt x="428171" y="1717058"/>
                  </a:lnTo>
                  <a:lnTo>
                    <a:pt x="428171" y="1712675"/>
                  </a:lnTo>
                  <a:lnTo>
                    <a:pt x="426740" y="1717058"/>
                  </a:lnTo>
                  <a:lnTo>
                    <a:pt x="426740" y="1714204"/>
                  </a:lnTo>
                  <a:cubicBezTo>
                    <a:pt x="427210" y="1712267"/>
                    <a:pt x="427701" y="1710330"/>
                    <a:pt x="428171" y="1708394"/>
                  </a:cubicBezTo>
                  <a:lnTo>
                    <a:pt x="432504" y="1711248"/>
                  </a:lnTo>
                  <a:cubicBezTo>
                    <a:pt x="432975" y="1711757"/>
                    <a:pt x="433465" y="1712165"/>
                    <a:pt x="433935" y="1712675"/>
                  </a:cubicBezTo>
                  <a:lnTo>
                    <a:pt x="433935" y="1717058"/>
                  </a:lnTo>
                  <a:lnTo>
                    <a:pt x="433935" y="1718485"/>
                  </a:lnTo>
                  <a:lnTo>
                    <a:pt x="426740" y="1722765"/>
                  </a:lnTo>
                  <a:lnTo>
                    <a:pt x="432504" y="1722765"/>
                  </a:lnTo>
                  <a:lnTo>
                    <a:pt x="435386" y="1722765"/>
                  </a:lnTo>
                  <a:lnTo>
                    <a:pt x="435386" y="1721338"/>
                  </a:lnTo>
                  <a:lnTo>
                    <a:pt x="435386" y="1719912"/>
                  </a:lnTo>
                  <a:lnTo>
                    <a:pt x="435386" y="1717058"/>
                  </a:lnTo>
                  <a:lnTo>
                    <a:pt x="435386" y="1714204"/>
                  </a:lnTo>
                  <a:lnTo>
                    <a:pt x="433935" y="1711248"/>
                  </a:lnTo>
                  <a:lnTo>
                    <a:pt x="433935" y="1709821"/>
                  </a:lnTo>
                  <a:lnTo>
                    <a:pt x="436837" y="1708394"/>
                  </a:lnTo>
                  <a:cubicBezTo>
                    <a:pt x="436347" y="1706457"/>
                    <a:pt x="435877" y="1704521"/>
                    <a:pt x="435386" y="1702584"/>
                  </a:cubicBezTo>
                  <a:lnTo>
                    <a:pt x="433935" y="1700429"/>
                  </a:lnTo>
                  <a:lnTo>
                    <a:pt x="433935" y="1698303"/>
                  </a:lnTo>
                  <a:lnTo>
                    <a:pt x="431073" y="1697595"/>
                  </a:lnTo>
                  <a:lnTo>
                    <a:pt x="426740" y="1695449"/>
                  </a:lnTo>
                  <a:lnTo>
                    <a:pt x="425289" y="1693920"/>
                  </a:lnTo>
                  <a:cubicBezTo>
                    <a:pt x="424818" y="1693411"/>
                    <a:pt x="424328" y="1693003"/>
                    <a:pt x="423858" y="1692493"/>
                  </a:cubicBezTo>
                  <a:lnTo>
                    <a:pt x="419524" y="1693920"/>
                  </a:lnTo>
                  <a:lnTo>
                    <a:pt x="428171" y="1696876"/>
                  </a:lnTo>
                  <a:lnTo>
                    <a:pt x="431073" y="1697595"/>
                  </a:lnTo>
                  <a:lnTo>
                    <a:pt x="432504" y="1698303"/>
                  </a:lnTo>
                  <a:lnTo>
                    <a:pt x="433935" y="1700429"/>
                  </a:lnTo>
                  <a:lnTo>
                    <a:pt x="433935" y="1701157"/>
                  </a:lnTo>
                  <a:lnTo>
                    <a:pt x="433935" y="1702584"/>
                  </a:lnTo>
                  <a:lnTo>
                    <a:pt x="433935" y="1704113"/>
                  </a:lnTo>
                  <a:lnTo>
                    <a:pt x="432504" y="1704113"/>
                  </a:lnTo>
                  <a:lnTo>
                    <a:pt x="426740" y="1702584"/>
                  </a:lnTo>
                  <a:lnTo>
                    <a:pt x="418093" y="1698303"/>
                  </a:lnTo>
                  <a:lnTo>
                    <a:pt x="419524" y="1701157"/>
                  </a:lnTo>
                  <a:lnTo>
                    <a:pt x="423858" y="1702584"/>
                  </a:lnTo>
                  <a:lnTo>
                    <a:pt x="423858" y="1704113"/>
                  </a:lnTo>
                  <a:lnTo>
                    <a:pt x="423858" y="1705540"/>
                  </a:lnTo>
                  <a:lnTo>
                    <a:pt x="425289" y="1708394"/>
                  </a:lnTo>
                  <a:lnTo>
                    <a:pt x="419524" y="1712675"/>
                  </a:lnTo>
                  <a:lnTo>
                    <a:pt x="418093" y="1705540"/>
                  </a:lnTo>
                  <a:cubicBezTo>
                    <a:pt x="417603" y="1704113"/>
                    <a:pt x="417132" y="1702584"/>
                    <a:pt x="416642" y="1701157"/>
                  </a:cubicBezTo>
                  <a:lnTo>
                    <a:pt x="418093" y="1708394"/>
                  </a:lnTo>
                  <a:lnTo>
                    <a:pt x="418093" y="1711248"/>
                  </a:lnTo>
                  <a:lnTo>
                    <a:pt x="416642" y="1714204"/>
                  </a:lnTo>
                  <a:lnTo>
                    <a:pt x="412329" y="1709821"/>
                  </a:lnTo>
                  <a:cubicBezTo>
                    <a:pt x="411839" y="1709311"/>
                    <a:pt x="411368" y="1708903"/>
                    <a:pt x="410878" y="1708394"/>
                  </a:cubicBezTo>
                  <a:lnTo>
                    <a:pt x="410878" y="1704113"/>
                  </a:lnTo>
                  <a:lnTo>
                    <a:pt x="415211" y="1708394"/>
                  </a:lnTo>
                  <a:lnTo>
                    <a:pt x="412329" y="1704113"/>
                  </a:lnTo>
                  <a:lnTo>
                    <a:pt x="412329" y="1702584"/>
                  </a:lnTo>
                  <a:lnTo>
                    <a:pt x="412329" y="1701157"/>
                  </a:lnTo>
                  <a:lnTo>
                    <a:pt x="410878" y="1701157"/>
                  </a:lnTo>
                  <a:lnTo>
                    <a:pt x="407996" y="1702584"/>
                  </a:lnTo>
                  <a:lnTo>
                    <a:pt x="407996" y="1701157"/>
                  </a:lnTo>
                  <a:cubicBezTo>
                    <a:pt x="407506" y="1700240"/>
                    <a:pt x="407035" y="1699220"/>
                    <a:pt x="406545" y="1698303"/>
                  </a:cubicBezTo>
                  <a:lnTo>
                    <a:pt x="403663" y="1696876"/>
                  </a:lnTo>
                  <a:lnTo>
                    <a:pt x="403663" y="1695449"/>
                  </a:lnTo>
                  <a:lnTo>
                    <a:pt x="403663" y="1689639"/>
                  </a:lnTo>
                  <a:lnTo>
                    <a:pt x="406545" y="1692493"/>
                  </a:lnTo>
                  <a:cubicBezTo>
                    <a:pt x="407035" y="1693003"/>
                    <a:pt x="407506" y="1693411"/>
                    <a:pt x="407996" y="1693920"/>
                  </a:cubicBezTo>
                  <a:lnTo>
                    <a:pt x="410878" y="1698303"/>
                  </a:lnTo>
                  <a:cubicBezTo>
                    <a:pt x="410388" y="1696366"/>
                    <a:pt x="409917" y="1694430"/>
                    <a:pt x="409427" y="1692493"/>
                  </a:cubicBezTo>
                  <a:lnTo>
                    <a:pt x="407996" y="1685358"/>
                  </a:lnTo>
                  <a:lnTo>
                    <a:pt x="406545" y="1683829"/>
                  </a:lnTo>
                  <a:lnTo>
                    <a:pt x="403663" y="1686785"/>
                  </a:lnTo>
                  <a:lnTo>
                    <a:pt x="400780" y="1683829"/>
                  </a:lnTo>
                  <a:lnTo>
                    <a:pt x="400780" y="1685358"/>
                  </a:lnTo>
                  <a:lnTo>
                    <a:pt x="399349" y="1683829"/>
                  </a:lnTo>
                  <a:lnTo>
                    <a:pt x="396467" y="1678121"/>
                  </a:lnTo>
                  <a:lnTo>
                    <a:pt x="396467" y="1676694"/>
                  </a:lnTo>
                  <a:lnTo>
                    <a:pt x="399349" y="1676694"/>
                  </a:lnTo>
                  <a:cubicBezTo>
                    <a:pt x="399820" y="1676185"/>
                    <a:pt x="400310" y="1675777"/>
                    <a:pt x="400780" y="1675267"/>
                  </a:cubicBezTo>
                  <a:lnTo>
                    <a:pt x="403663" y="1675267"/>
                  </a:lnTo>
                  <a:lnTo>
                    <a:pt x="406545" y="1675267"/>
                  </a:lnTo>
                  <a:lnTo>
                    <a:pt x="406545" y="1672311"/>
                  </a:lnTo>
                  <a:lnTo>
                    <a:pt x="407996" y="1675267"/>
                  </a:lnTo>
                  <a:cubicBezTo>
                    <a:pt x="407506" y="1673840"/>
                    <a:pt x="407035" y="1672311"/>
                    <a:pt x="406545" y="1670884"/>
                  </a:cubicBezTo>
                  <a:cubicBezTo>
                    <a:pt x="407035" y="1670375"/>
                    <a:pt x="407506" y="1669967"/>
                    <a:pt x="407996" y="1669457"/>
                  </a:cubicBezTo>
                  <a:cubicBezTo>
                    <a:pt x="408466" y="1668948"/>
                    <a:pt x="408956" y="1668540"/>
                    <a:pt x="409427" y="1668030"/>
                  </a:cubicBezTo>
                  <a:lnTo>
                    <a:pt x="407996" y="1665176"/>
                  </a:lnTo>
                  <a:lnTo>
                    <a:pt x="407996" y="1663648"/>
                  </a:lnTo>
                  <a:cubicBezTo>
                    <a:pt x="407506" y="1665075"/>
                    <a:pt x="407035" y="1666603"/>
                    <a:pt x="406545" y="1668030"/>
                  </a:cubicBezTo>
                  <a:lnTo>
                    <a:pt x="402231" y="1672311"/>
                  </a:lnTo>
                  <a:lnTo>
                    <a:pt x="400780" y="1672311"/>
                  </a:lnTo>
                  <a:lnTo>
                    <a:pt x="396467" y="1669457"/>
                  </a:lnTo>
                  <a:lnTo>
                    <a:pt x="393585" y="1662221"/>
                  </a:lnTo>
                  <a:lnTo>
                    <a:pt x="399349" y="1665176"/>
                  </a:lnTo>
                  <a:lnTo>
                    <a:pt x="396467" y="1663648"/>
                  </a:lnTo>
                  <a:lnTo>
                    <a:pt x="399349" y="1662221"/>
                  </a:lnTo>
                  <a:lnTo>
                    <a:pt x="402231" y="1663648"/>
                  </a:lnTo>
                  <a:cubicBezTo>
                    <a:pt x="401741" y="1663138"/>
                    <a:pt x="401271" y="1662730"/>
                    <a:pt x="400780" y="1662221"/>
                  </a:cubicBezTo>
                  <a:lnTo>
                    <a:pt x="396467" y="1660794"/>
                  </a:lnTo>
                  <a:lnTo>
                    <a:pt x="393585" y="1659367"/>
                  </a:lnTo>
                  <a:lnTo>
                    <a:pt x="393585" y="1656513"/>
                  </a:lnTo>
                  <a:cubicBezTo>
                    <a:pt x="393095" y="1657430"/>
                    <a:pt x="392624" y="1658449"/>
                    <a:pt x="392134" y="1659367"/>
                  </a:cubicBezTo>
                  <a:lnTo>
                    <a:pt x="390702" y="1656513"/>
                  </a:lnTo>
                  <a:lnTo>
                    <a:pt x="386369" y="1655086"/>
                  </a:lnTo>
                  <a:lnTo>
                    <a:pt x="384918" y="1653557"/>
                  </a:lnTo>
                  <a:cubicBezTo>
                    <a:pt x="385409" y="1653047"/>
                    <a:pt x="385879" y="1652640"/>
                    <a:pt x="386369" y="1652130"/>
                  </a:cubicBezTo>
                  <a:lnTo>
                    <a:pt x="390702" y="1652130"/>
                  </a:lnTo>
                  <a:lnTo>
                    <a:pt x="395016" y="1653557"/>
                  </a:lnTo>
                  <a:lnTo>
                    <a:pt x="399349" y="1655086"/>
                  </a:lnTo>
                  <a:lnTo>
                    <a:pt x="402661" y="1656182"/>
                  </a:lnTo>
                  <a:lnTo>
                    <a:pt x="402657" y="1656169"/>
                  </a:lnTo>
                  <a:lnTo>
                    <a:pt x="395016" y="1653557"/>
                  </a:lnTo>
                  <a:lnTo>
                    <a:pt x="393585" y="1650703"/>
                  </a:lnTo>
                  <a:lnTo>
                    <a:pt x="392134" y="1646422"/>
                  </a:lnTo>
                  <a:lnTo>
                    <a:pt x="395016" y="1646422"/>
                  </a:lnTo>
                  <a:cubicBezTo>
                    <a:pt x="395506" y="1646932"/>
                    <a:pt x="395977" y="1647339"/>
                    <a:pt x="396467" y="1647849"/>
                  </a:cubicBezTo>
                  <a:lnTo>
                    <a:pt x="399349" y="1647849"/>
                  </a:lnTo>
                  <a:lnTo>
                    <a:pt x="400780" y="1647849"/>
                  </a:lnTo>
                  <a:cubicBezTo>
                    <a:pt x="401271" y="1646932"/>
                    <a:pt x="401741" y="1645912"/>
                    <a:pt x="402231" y="1644995"/>
                  </a:cubicBezTo>
                  <a:cubicBezTo>
                    <a:pt x="401741" y="1645505"/>
                    <a:pt x="401271" y="1645912"/>
                    <a:pt x="400780" y="1646422"/>
                  </a:cubicBezTo>
                  <a:lnTo>
                    <a:pt x="399349" y="1646422"/>
                  </a:lnTo>
                  <a:lnTo>
                    <a:pt x="395016" y="1644995"/>
                  </a:lnTo>
                  <a:lnTo>
                    <a:pt x="393585" y="1640612"/>
                  </a:lnTo>
                  <a:lnTo>
                    <a:pt x="395016" y="1640612"/>
                  </a:lnTo>
                  <a:lnTo>
                    <a:pt x="399349" y="1639185"/>
                  </a:lnTo>
                  <a:lnTo>
                    <a:pt x="393585" y="1637758"/>
                  </a:lnTo>
                  <a:cubicBezTo>
                    <a:pt x="394055" y="1637249"/>
                    <a:pt x="394545" y="1636841"/>
                    <a:pt x="395016" y="1636331"/>
                  </a:cubicBezTo>
                  <a:lnTo>
                    <a:pt x="399349" y="1634904"/>
                  </a:lnTo>
                  <a:lnTo>
                    <a:pt x="402231" y="1636331"/>
                  </a:lnTo>
                  <a:lnTo>
                    <a:pt x="403692" y="1637055"/>
                  </a:lnTo>
                  <a:lnTo>
                    <a:pt x="404004" y="1635182"/>
                  </a:lnTo>
                  <a:lnTo>
                    <a:pt x="400780" y="1631948"/>
                  </a:lnTo>
                  <a:lnTo>
                    <a:pt x="399349" y="1631948"/>
                  </a:lnTo>
                  <a:lnTo>
                    <a:pt x="396467" y="1630521"/>
                  </a:lnTo>
                  <a:lnTo>
                    <a:pt x="396467" y="1629094"/>
                  </a:lnTo>
                  <a:lnTo>
                    <a:pt x="400780" y="1627667"/>
                  </a:lnTo>
                  <a:lnTo>
                    <a:pt x="402231" y="1627667"/>
                  </a:lnTo>
                  <a:lnTo>
                    <a:pt x="402231" y="1626241"/>
                  </a:lnTo>
                  <a:cubicBezTo>
                    <a:pt x="401741" y="1624814"/>
                    <a:pt x="401271" y="1623285"/>
                    <a:pt x="400780" y="1621858"/>
                  </a:cubicBezTo>
                  <a:cubicBezTo>
                    <a:pt x="401271" y="1620940"/>
                    <a:pt x="401741" y="1619921"/>
                    <a:pt x="402231" y="1619004"/>
                  </a:cubicBezTo>
                  <a:lnTo>
                    <a:pt x="399349" y="1619004"/>
                  </a:lnTo>
                  <a:lnTo>
                    <a:pt x="396467" y="1626241"/>
                  </a:lnTo>
                  <a:lnTo>
                    <a:pt x="393585" y="1631948"/>
                  </a:lnTo>
                  <a:lnTo>
                    <a:pt x="390702" y="1626241"/>
                  </a:lnTo>
                  <a:lnTo>
                    <a:pt x="390702" y="1620431"/>
                  </a:lnTo>
                  <a:lnTo>
                    <a:pt x="392134" y="1617577"/>
                  </a:lnTo>
                  <a:lnTo>
                    <a:pt x="390702" y="1613194"/>
                  </a:lnTo>
                  <a:lnTo>
                    <a:pt x="390702" y="1611767"/>
                  </a:lnTo>
                  <a:cubicBezTo>
                    <a:pt x="391173" y="1611257"/>
                    <a:pt x="391663" y="1610850"/>
                    <a:pt x="392134" y="1610340"/>
                  </a:cubicBezTo>
                  <a:lnTo>
                    <a:pt x="395016" y="1610340"/>
                  </a:lnTo>
                  <a:lnTo>
                    <a:pt x="399349" y="1610340"/>
                  </a:lnTo>
                  <a:lnTo>
                    <a:pt x="393585" y="1607486"/>
                  </a:lnTo>
                  <a:cubicBezTo>
                    <a:pt x="393095" y="1606976"/>
                    <a:pt x="392624" y="1606569"/>
                    <a:pt x="392134" y="1606059"/>
                  </a:cubicBezTo>
                  <a:lnTo>
                    <a:pt x="392134" y="1604632"/>
                  </a:lnTo>
                  <a:lnTo>
                    <a:pt x="393585" y="1603103"/>
                  </a:lnTo>
                  <a:lnTo>
                    <a:pt x="395016" y="1603103"/>
                  </a:lnTo>
                  <a:lnTo>
                    <a:pt x="396467" y="1603103"/>
                  </a:lnTo>
                  <a:lnTo>
                    <a:pt x="400780" y="1604632"/>
                  </a:lnTo>
                  <a:lnTo>
                    <a:pt x="400780" y="1603103"/>
                  </a:lnTo>
                  <a:lnTo>
                    <a:pt x="402231" y="1598822"/>
                  </a:lnTo>
                  <a:lnTo>
                    <a:pt x="396467" y="1598822"/>
                  </a:lnTo>
                  <a:cubicBezTo>
                    <a:pt x="395977" y="1598313"/>
                    <a:pt x="395506" y="1597905"/>
                    <a:pt x="395016" y="1597395"/>
                  </a:cubicBezTo>
                  <a:cubicBezTo>
                    <a:pt x="394545" y="1596886"/>
                    <a:pt x="394055" y="1596478"/>
                    <a:pt x="393585" y="1595968"/>
                  </a:cubicBezTo>
                  <a:cubicBezTo>
                    <a:pt x="393095" y="1595459"/>
                    <a:pt x="392624" y="1595051"/>
                    <a:pt x="392134" y="1594541"/>
                  </a:cubicBezTo>
                  <a:lnTo>
                    <a:pt x="390702" y="1590159"/>
                  </a:lnTo>
                  <a:lnTo>
                    <a:pt x="387820" y="1588732"/>
                  </a:lnTo>
                  <a:lnTo>
                    <a:pt x="386369" y="1588732"/>
                  </a:lnTo>
                  <a:cubicBezTo>
                    <a:pt x="386860" y="1588222"/>
                    <a:pt x="387330" y="1587814"/>
                    <a:pt x="387820" y="1587305"/>
                  </a:cubicBezTo>
                  <a:lnTo>
                    <a:pt x="392134" y="1587305"/>
                  </a:lnTo>
                  <a:lnTo>
                    <a:pt x="395016" y="1593012"/>
                  </a:lnTo>
                  <a:cubicBezTo>
                    <a:pt x="394545" y="1591076"/>
                    <a:pt x="394055" y="1589241"/>
                    <a:pt x="393585" y="1587305"/>
                  </a:cubicBezTo>
                  <a:lnTo>
                    <a:pt x="400780" y="1588732"/>
                  </a:lnTo>
                  <a:lnTo>
                    <a:pt x="403663" y="1590159"/>
                  </a:lnTo>
                  <a:lnTo>
                    <a:pt x="407996" y="1590159"/>
                  </a:lnTo>
                  <a:lnTo>
                    <a:pt x="409427" y="1593012"/>
                  </a:lnTo>
                  <a:lnTo>
                    <a:pt x="412329" y="1593012"/>
                  </a:lnTo>
                  <a:lnTo>
                    <a:pt x="415211" y="1594541"/>
                  </a:lnTo>
                  <a:lnTo>
                    <a:pt x="416642" y="1593012"/>
                  </a:lnTo>
                  <a:lnTo>
                    <a:pt x="416642" y="1588732"/>
                  </a:lnTo>
                  <a:lnTo>
                    <a:pt x="415211" y="1593012"/>
                  </a:lnTo>
                  <a:lnTo>
                    <a:pt x="410878" y="1590159"/>
                  </a:lnTo>
                  <a:cubicBezTo>
                    <a:pt x="410388" y="1589241"/>
                    <a:pt x="409917" y="1588222"/>
                    <a:pt x="409427" y="1587305"/>
                  </a:cubicBezTo>
                  <a:lnTo>
                    <a:pt x="409427" y="1582922"/>
                  </a:lnTo>
                  <a:lnTo>
                    <a:pt x="410878" y="1585878"/>
                  </a:lnTo>
                  <a:cubicBezTo>
                    <a:pt x="411368" y="1586387"/>
                    <a:pt x="411839" y="1586795"/>
                    <a:pt x="412329" y="1587305"/>
                  </a:cubicBezTo>
                  <a:lnTo>
                    <a:pt x="415211" y="1587305"/>
                  </a:lnTo>
                  <a:lnTo>
                    <a:pt x="412329" y="1585878"/>
                  </a:lnTo>
                  <a:cubicBezTo>
                    <a:pt x="411839" y="1584451"/>
                    <a:pt x="411368" y="1582922"/>
                    <a:pt x="410878" y="1581495"/>
                  </a:cubicBezTo>
                  <a:cubicBezTo>
                    <a:pt x="410388" y="1580985"/>
                    <a:pt x="409917" y="1580577"/>
                    <a:pt x="409427" y="1580068"/>
                  </a:cubicBezTo>
                  <a:cubicBezTo>
                    <a:pt x="408956" y="1579558"/>
                    <a:pt x="408466" y="1579150"/>
                    <a:pt x="407996" y="1578641"/>
                  </a:cubicBezTo>
                  <a:lnTo>
                    <a:pt x="407996" y="1577214"/>
                  </a:lnTo>
                  <a:cubicBezTo>
                    <a:pt x="407506" y="1578131"/>
                    <a:pt x="407035" y="1579150"/>
                    <a:pt x="406545" y="1580068"/>
                  </a:cubicBezTo>
                  <a:lnTo>
                    <a:pt x="403663" y="1581495"/>
                  </a:lnTo>
                  <a:lnTo>
                    <a:pt x="400780" y="1581495"/>
                  </a:lnTo>
                  <a:lnTo>
                    <a:pt x="392134" y="1581495"/>
                  </a:lnTo>
                  <a:lnTo>
                    <a:pt x="386369" y="1580068"/>
                  </a:lnTo>
                  <a:cubicBezTo>
                    <a:pt x="385879" y="1579558"/>
                    <a:pt x="385409" y="1579150"/>
                    <a:pt x="384918" y="1578641"/>
                  </a:cubicBezTo>
                  <a:cubicBezTo>
                    <a:pt x="385409" y="1578131"/>
                    <a:pt x="385879" y="1577723"/>
                    <a:pt x="386369" y="1577214"/>
                  </a:cubicBezTo>
                  <a:cubicBezTo>
                    <a:pt x="386860" y="1576296"/>
                    <a:pt x="387330" y="1575277"/>
                    <a:pt x="387820" y="1574360"/>
                  </a:cubicBezTo>
                  <a:lnTo>
                    <a:pt x="390702" y="1574360"/>
                  </a:lnTo>
                  <a:lnTo>
                    <a:pt x="392134" y="1577214"/>
                  </a:lnTo>
                  <a:cubicBezTo>
                    <a:pt x="392624" y="1577723"/>
                    <a:pt x="393095" y="1578131"/>
                    <a:pt x="393585" y="1578641"/>
                  </a:cubicBezTo>
                  <a:lnTo>
                    <a:pt x="396467" y="1580068"/>
                  </a:lnTo>
                  <a:cubicBezTo>
                    <a:pt x="395977" y="1579558"/>
                    <a:pt x="395506" y="1579150"/>
                    <a:pt x="395016" y="1578641"/>
                  </a:cubicBezTo>
                  <a:lnTo>
                    <a:pt x="395016" y="1577214"/>
                  </a:lnTo>
                  <a:lnTo>
                    <a:pt x="396467" y="1577214"/>
                  </a:lnTo>
                  <a:lnTo>
                    <a:pt x="399349" y="1577214"/>
                  </a:lnTo>
                  <a:lnTo>
                    <a:pt x="399349" y="1574360"/>
                  </a:lnTo>
                  <a:lnTo>
                    <a:pt x="395016" y="1574360"/>
                  </a:lnTo>
                  <a:lnTo>
                    <a:pt x="393585" y="1574360"/>
                  </a:lnTo>
                  <a:lnTo>
                    <a:pt x="393585" y="1572831"/>
                  </a:lnTo>
                  <a:lnTo>
                    <a:pt x="390702" y="1571404"/>
                  </a:lnTo>
                  <a:lnTo>
                    <a:pt x="390702" y="1569977"/>
                  </a:lnTo>
                  <a:lnTo>
                    <a:pt x="393585" y="1565696"/>
                  </a:lnTo>
                  <a:cubicBezTo>
                    <a:pt x="394055" y="1565186"/>
                    <a:pt x="394545" y="1564779"/>
                    <a:pt x="395016" y="1564269"/>
                  </a:cubicBezTo>
                  <a:lnTo>
                    <a:pt x="396467" y="1564269"/>
                  </a:lnTo>
                  <a:lnTo>
                    <a:pt x="396467" y="1565696"/>
                  </a:lnTo>
                  <a:lnTo>
                    <a:pt x="399349" y="1562740"/>
                  </a:lnTo>
                  <a:lnTo>
                    <a:pt x="400780" y="1562740"/>
                  </a:lnTo>
                  <a:lnTo>
                    <a:pt x="400780" y="1558459"/>
                  </a:lnTo>
                  <a:lnTo>
                    <a:pt x="399349" y="1555605"/>
                  </a:lnTo>
                  <a:lnTo>
                    <a:pt x="395016" y="1554178"/>
                  </a:lnTo>
                  <a:lnTo>
                    <a:pt x="392134" y="1549796"/>
                  </a:lnTo>
                  <a:lnTo>
                    <a:pt x="390702" y="1549796"/>
                  </a:lnTo>
                  <a:lnTo>
                    <a:pt x="384918" y="1552650"/>
                  </a:lnTo>
                  <a:lnTo>
                    <a:pt x="379154" y="1549796"/>
                  </a:lnTo>
                  <a:cubicBezTo>
                    <a:pt x="378684" y="1549286"/>
                    <a:pt x="378193" y="1548878"/>
                    <a:pt x="377723" y="1548369"/>
                  </a:cubicBezTo>
                  <a:lnTo>
                    <a:pt x="377723" y="1545515"/>
                  </a:lnTo>
                  <a:lnTo>
                    <a:pt x="377723" y="1543986"/>
                  </a:lnTo>
                  <a:lnTo>
                    <a:pt x="379154" y="1541132"/>
                  </a:lnTo>
                  <a:lnTo>
                    <a:pt x="374841" y="1543986"/>
                  </a:lnTo>
                  <a:lnTo>
                    <a:pt x="370507" y="1545515"/>
                  </a:lnTo>
                  <a:lnTo>
                    <a:pt x="366194" y="1548369"/>
                  </a:lnTo>
                  <a:lnTo>
                    <a:pt x="367625" y="1548369"/>
                  </a:lnTo>
                  <a:lnTo>
                    <a:pt x="369076" y="1552650"/>
                  </a:lnTo>
                  <a:lnTo>
                    <a:pt x="367625" y="1555605"/>
                  </a:lnTo>
                  <a:lnTo>
                    <a:pt x="366194" y="1555605"/>
                  </a:lnTo>
                  <a:lnTo>
                    <a:pt x="363312" y="1554178"/>
                  </a:lnTo>
                  <a:lnTo>
                    <a:pt x="361861" y="1552650"/>
                  </a:lnTo>
                  <a:lnTo>
                    <a:pt x="361861" y="1548369"/>
                  </a:lnTo>
                  <a:lnTo>
                    <a:pt x="366194" y="1541132"/>
                  </a:lnTo>
                  <a:lnTo>
                    <a:pt x="370507" y="1538278"/>
                  </a:lnTo>
                  <a:lnTo>
                    <a:pt x="374841" y="1536851"/>
                  </a:lnTo>
                  <a:cubicBezTo>
                    <a:pt x="375311" y="1537361"/>
                    <a:pt x="375801" y="1537768"/>
                    <a:pt x="376272" y="1538278"/>
                  </a:cubicBezTo>
                  <a:lnTo>
                    <a:pt x="376272" y="1536851"/>
                  </a:lnTo>
                  <a:lnTo>
                    <a:pt x="376272" y="1532468"/>
                  </a:lnTo>
                  <a:lnTo>
                    <a:pt x="377723" y="1535424"/>
                  </a:lnTo>
                  <a:cubicBezTo>
                    <a:pt x="378193" y="1534405"/>
                    <a:pt x="378684" y="1533487"/>
                    <a:pt x="379154" y="1532468"/>
                  </a:cubicBezTo>
                  <a:lnTo>
                    <a:pt x="382036" y="1532468"/>
                  </a:lnTo>
                  <a:lnTo>
                    <a:pt x="383487" y="1532468"/>
                  </a:lnTo>
                  <a:lnTo>
                    <a:pt x="383487" y="1531041"/>
                  </a:lnTo>
                  <a:lnTo>
                    <a:pt x="383487" y="1529614"/>
                  </a:lnTo>
                  <a:cubicBezTo>
                    <a:pt x="383958" y="1529104"/>
                    <a:pt x="384448" y="1528697"/>
                    <a:pt x="384918" y="1528187"/>
                  </a:cubicBezTo>
                  <a:lnTo>
                    <a:pt x="383487" y="1525333"/>
                  </a:lnTo>
                  <a:lnTo>
                    <a:pt x="383487" y="1528187"/>
                  </a:lnTo>
                  <a:cubicBezTo>
                    <a:pt x="382997" y="1528697"/>
                    <a:pt x="382526" y="1529104"/>
                    <a:pt x="382036" y="1529614"/>
                  </a:cubicBezTo>
                  <a:lnTo>
                    <a:pt x="377723" y="1529614"/>
                  </a:lnTo>
                  <a:cubicBezTo>
                    <a:pt x="378193" y="1529104"/>
                    <a:pt x="378684" y="1528697"/>
                    <a:pt x="379154" y="1528187"/>
                  </a:cubicBezTo>
                  <a:lnTo>
                    <a:pt x="377723" y="1525333"/>
                  </a:lnTo>
                  <a:lnTo>
                    <a:pt x="376272" y="1525333"/>
                  </a:lnTo>
                  <a:lnTo>
                    <a:pt x="376272" y="1523804"/>
                  </a:lnTo>
                  <a:lnTo>
                    <a:pt x="377723" y="1523804"/>
                  </a:lnTo>
                  <a:lnTo>
                    <a:pt x="382036" y="1522377"/>
                  </a:lnTo>
                  <a:lnTo>
                    <a:pt x="386369" y="1522377"/>
                  </a:lnTo>
                  <a:lnTo>
                    <a:pt x="387820" y="1522377"/>
                  </a:lnTo>
                  <a:lnTo>
                    <a:pt x="387820" y="1523804"/>
                  </a:lnTo>
                  <a:lnTo>
                    <a:pt x="390702" y="1525333"/>
                  </a:lnTo>
                  <a:lnTo>
                    <a:pt x="392134" y="1525333"/>
                  </a:lnTo>
                  <a:lnTo>
                    <a:pt x="390702" y="1523804"/>
                  </a:lnTo>
                  <a:cubicBezTo>
                    <a:pt x="391173" y="1523295"/>
                    <a:pt x="391663" y="1522887"/>
                    <a:pt x="392134" y="1522377"/>
                  </a:cubicBezTo>
                  <a:lnTo>
                    <a:pt x="395016" y="1522377"/>
                  </a:lnTo>
                  <a:lnTo>
                    <a:pt x="396467" y="1522377"/>
                  </a:lnTo>
                  <a:lnTo>
                    <a:pt x="396467" y="1523804"/>
                  </a:lnTo>
                  <a:lnTo>
                    <a:pt x="399349" y="1523804"/>
                  </a:lnTo>
                  <a:lnTo>
                    <a:pt x="399349" y="1525333"/>
                  </a:lnTo>
                  <a:lnTo>
                    <a:pt x="399349" y="1528187"/>
                  </a:lnTo>
                  <a:lnTo>
                    <a:pt x="399349" y="1529614"/>
                  </a:lnTo>
                  <a:cubicBezTo>
                    <a:pt x="399820" y="1529104"/>
                    <a:pt x="400310" y="1528697"/>
                    <a:pt x="400780" y="1528187"/>
                  </a:cubicBezTo>
                  <a:lnTo>
                    <a:pt x="400780" y="1529614"/>
                  </a:lnTo>
                  <a:lnTo>
                    <a:pt x="399349" y="1532468"/>
                  </a:lnTo>
                  <a:lnTo>
                    <a:pt x="393602" y="1535415"/>
                  </a:lnTo>
                  <a:lnTo>
                    <a:pt x="390702" y="1532468"/>
                  </a:lnTo>
                  <a:lnTo>
                    <a:pt x="393585" y="1535424"/>
                  </a:lnTo>
                  <a:lnTo>
                    <a:pt x="393602" y="1535415"/>
                  </a:lnTo>
                  <a:lnTo>
                    <a:pt x="395016" y="1536851"/>
                  </a:lnTo>
                  <a:lnTo>
                    <a:pt x="403663" y="1536851"/>
                  </a:lnTo>
                  <a:cubicBezTo>
                    <a:pt x="403192" y="1536341"/>
                    <a:pt x="402702" y="1535934"/>
                    <a:pt x="402231" y="1535424"/>
                  </a:cubicBezTo>
                  <a:lnTo>
                    <a:pt x="402231" y="1531041"/>
                  </a:lnTo>
                  <a:cubicBezTo>
                    <a:pt x="402702" y="1531551"/>
                    <a:pt x="403192" y="1531958"/>
                    <a:pt x="403663" y="1532468"/>
                  </a:cubicBezTo>
                  <a:lnTo>
                    <a:pt x="406545" y="1536851"/>
                  </a:lnTo>
                  <a:lnTo>
                    <a:pt x="403663" y="1539705"/>
                  </a:lnTo>
                  <a:lnTo>
                    <a:pt x="402231" y="1543986"/>
                  </a:lnTo>
                  <a:lnTo>
                    <a:pt x="402231" y="1545515"/>
                  </a:lnTo>
                  <a:lnTo>
                    <a:pt x="406545" y="1541132"/>
                  </a:lnTo>
                  <a:lnTo>
                    <a:pt x="409427" y="1538278"/>
                  </a:lnTo>
                  <a:lnTo>
                    <a:pt x="415211" y="1528187"/>
                  </a:lnTo>
                  <a:lnTo>
                    <a:pt x="407996" y="1536851"/>
                  </a:lnTo>
                  <a:lnTo>
                    <a:pt x="410878" y="1523804"/>
                  </a:lnTo>
                  <a:lnTo>
                    <a:pt x="412329" y="1519523"/>
                  </a:lnTo>
                  <a:lnTo>
                    <a:pt x="415211" y="1519523"/>
                  </a:lnTo>
                  <a:lnTo>
                    <a:pt x="418093" y="1516669"/>
                  </a:lnTo>
                  <a:lnTo>
                    <a:pt x="416642" y="1516669"/>
                  </a:lnTo>
                  <a:lnTo>
                    <a:pt x="415211" y="1516669"/>
                  </a:lnTo>
                  <a:lnTo>
                    <a:pt x="409434" y="1520945"/>
                  </a:lnTo>
                  <a:lnTo>
                    <a:pt x="409434" y="1520970"/>
                  </a:lnTo>
                  <a:lnTo>
                    <a:pt x="406551" y="1515203"/>
                  </a:lnTo>
                  <a:lnTo>
                    <a:pt x="406551" y="1513762"/>
                  </a:lnTo>
                  <a:lnTo>
                    <a:pt x="409434" y="1512320"/>
                  </a:lnTo>
                  <a:lnTo>
                    <a:pt x="409434" y="1515203"/>
                  </a:lnTo>
                  <a:lnTo>
                    <a:pt x="409434" y="1520930"/>
                  </a:lnTo>
                  <a:lnTo>
                    <a:pt x="410878" y="1516669"/>
                  </a:lnTo>
                  <a:lnTo>
                    <a:pt x="410878" y="1512287"/>
                  </a:lnTo>
                  <a:lnTo>
                    <a:pt x="415211" y="1510860"/>
                  </a:lnTo>
                  <a:lnTo>
                    <a:pt x="418093" y="1506579"/>
                  </a:lnTo>
                  <a:lnTo>
                    <a:pt x="420975" y="1510860"/>
                  </a:lnTo>
                  <a:lnTo>
                    <a:pt x="423858" y="1512287"/>
                  </a:lnTo>
                  <a:lnTo>
                    <a:pt x="425289" y="1512287"/>
                  </a:lnTo>
                  <a:cubicBezTo>
                    <a:pt x="425779" y="1511777"/>
                    <a:pt x="426250" y="1511369"/>
                    <a:pt x="426740" y="1510860"/>
                  </a:cubicBezTo>
                  <a:lnTo>
                    <a:pt x="423858" y="1508006"/>
                  </a:lnTo>
                  <a:lnTo>
                    <a:pt x="420975" y="1508006"/>
                  </a:lnTo>
                  <a:lnTo>
                    <a:pt x="418093" y="1506579"/>
                  </a:lnTo>
                  <a:lnTo>
                    <a:pt x="412329" y="1505152"/>
                  </a:lnTo>
                  <a:lnTo>
                    <a:pt x="415211" y="1505152"/>
                  </a:lnTo>
                  <a:lnTo>
                    <a:pt x="415211" y="1503623"/>
                  </a:lnTo>
                  <a:lnTo>
                    <a:pt x="415211" y="1499342"/>
                  </a:lnTo>
                  <a:lnTo>
                    <a:pt x="415211" y="1497915"/>
                  </a:lnTo>
                  <a:lnTo>
                    <a:pt x="419524" y="1496488"/>
                  </a:lnTo>
                  <a:lnTo>
                    <a:pt x="425289" y="1495061"/>
                  </a:lnTo>
                  <a:lnTo>
                    <a:pt x="428171" y="1489251"/>
                  </a:lnTo>
                  <a:lnTo>
                    <a:pt x="432504" y="1483441"/>
                  </a:lnTo>
                  <a:lnTo>
                    <a:pt x="432504" y="1479160"/>
                  </a:lnTo>
                  <a:cubicBezTo>
                    <a:pt x="432014" y="1479670"/>
                    <a:pt x="431543" y="1480078"/>
                    <a:pt x="431053" y="1480587"/>
                  </a:cubicBezTo>
                  <a:lnTo>
                    <a:pt x="428171" y="1480587"/>
                  </a:lnTo>
                  <a:lnTo>
                    <a:pt x="423858" y="1479160"/>
                  </a:lnTo>
                  <a:lnTo>
                    <a:pt x="418093" y="1474880"/>
                  </a:lnTo>
                  <a:lnTo>
                    <a:pt x="418093" y="1471924"/>
                  </a:lnTo>
                  <a:cubicBezTo>
                    <a:pt x="418564" y="1471414"/>
                    <a:pt x="419054" y="1471006"/>
                    <a:pt x="419524" y="1470497"/>
                  </a:cubicBezTo>
                  <a:lnTo>
                    <a:pt x="419524" y="1467643"/>
                  </a:lnTo>
                  <a:lnTo>
                    <a:pt x="423858" y="1464789"/>
                  </a:lnTo>
                  <a:cubicBezTo>
                    <a:pt x="424328" y="1463770"/>
                    <a:pt x="424818" y="1462852"/>
                    <a:pt x="425289" y="1461833"/>
                  </a:cubicBezTo>
                  <a:cubicBezTo>
                    <a:pt x="425779" y="1460916"/>
                    <a:pt x="426250" y="1459896"/>
                    <a:pt x="426740" y="1458979"/>
                  </a:cubicBezTo>
                  <a:lnTo>
                    <a:pt x="423858" y="1461833"/>
                  </a:lnTo>
                  <a:lnTo>
                    <a:pt x="423858" y="1458979"/>
                  </a:lnTo>
                  <a:lnTo>
                    <a:pt x="423858" y="1456125"/>
                  </a:lnTo>
                  <a:lnTo>
                    <a:pt x="420975" y="1454698"/>
                  </a:lnTo>
                  <a:lnTo>
                    <a:pt x="420975" y="1453169"/>
                  </a:lnTo>
                  <a:lnTo>
                    <a:pt x="420975" y="1448888"/>
                  </a:lnTo>
                  <a:lnTo>
                    <a:pt x="425289" y="1446034"/>
                  </a:lnTo>
                  <a:lnTo>
                    <a:pt x="425289" y="1441651"/>
                  </a:lnTo>
                  <a:cubicBezTo>
                    <a:pt x="425779" y="1441142"/>
                    <a:pt x="426250" y="1440734"/>
                    <a:pt x="426740" y="1440224"/>
                  </a:cubicBezTo>
                  <a:lnTo>
                    <a:pt x="428171" y="1440224"/>
                  </a:lnTo>
                  <a:lnTo>
                    <a:pt x="428171" y="1437371"/>
                  </a:lnTo>
                  <a:lnTo>
                    <a:pt x="426740" y="1434517"/>
                  </a:lnTo>
                  <a:lnTo>
                    <a:pt x="426740" y="1431561"/>
                  </a:lnTo>
                  <a:lnTo>
                    <a:pt x="426740" y="1430134"/>
                  </a:lnTo>
                  <a:lnTo>
                    <a:pt x="426740" y="1425853"/>
                  </a:lnTo>
                  <a:cubicBezTo>
                    <a:pt x="427210" y="1425343"/>
                    <a:pt x="427701" y="1424935"/>
                    <a:pt x="428171" y="1424426"/>
                  </a:cubicBezTo>
                  <a:lnTo>
                    <a:pt x="433935" y="1425853"/>
                  </a:lnTo>
                  <a:lnTo>
                    <a:pt x="431053" y="1424426"/>
                  </a:lnTo>
                  <a:lnTo>
                    <a:pt x="428171" y="1422897"/>
                  </a:lnTo>
                  <a:lnTo>
                    <a:pt x="428171" y="1417189"/>
                  </a:lnTo>
                  <a:lnTo>
                    <a:pt x="432504" y="1417189"/>
                  </a:lnTo>
                  <a:lnTo>
                    <a:pt x="433935" y="1417189"/>
                  </a:lnTo>
                  <a:lnTo>
                    <a:pt x="435386" y="1424426"/>
                  </a:lnTo>
                  <a:lnTo>
                    <a:pt x="435386" y="1415762"/>
                  </a:lnTo>
                  <a:lnTo>
                    <a:pt x="435386" y="1408525"/>
                  </a:lnTo>
                  <a:lnTo>
                    <a:pt x="431053" y="1409952"/>
                  </a:lnTo>
                  <a:lnTo>
                    <a:pt x="428171" y="1408525"/>
                  </a:lnTo>
                  <a:lnTo>
                    <a:pt x="428171" y="1407098"/>
                  </a:lnTo>
                  <a:lnTo>
                    <a:pt x="432504" y="1404142"/>
                  </a:lnTo>
                  <a:lnTo>
                    <a:pt x="439719" y="1399862"/>
                  </a:lnTo>
                  <a:lnTo>
                    <a:pt x="439719" y="1397008"/>
                  </a:lnTo>
                  <a:lnTo>
                    <a:pt x="439719" y="1395581"/>
                  </a:lnTo>
                  <a:lnTo>
                    <a:pt x="436837" y="1399862"/>
                  </a:lnTo>
                  <a:lnTo>
                    <a:pt x="435386" y="1399862"/>
                  </a:lnTo>
                  <a:lnTo>
                    <a:pt x="433935" y="1399862"/>
                  </a:lnTo>
                  <a:lnTo>
                    <a:pt x="425289" y="1397008"/>
                  </a:lnTo>
                  <a:lnTo>
                    <a:pt x="423858" y="1397008"/>
                  </a:lnTo>
                  <a:lnTo>
                    <a:pt x="420975" y="1398435"/>
                  </a:lnTo>
                  <a:cubicBezTo>
                    <a:pt x="420485" y="1399352"/>
                    <a:pt x="420015" y="1400371"/>
                    <a:pt x="419524" y="1401289"/>
                  </a:cubicBezTo>
                  <a:lnTo>
                    <a:pt x="418093" y="1404142"/>
                  </a:lnTo>
                  <a:lnTo>
                    <a:pt x="415211" y="1405671"/>
                  </a:lnTo>
                  <a:lnTo>
                    <a:pt x="409427" y="1404142"/>
                  </a:lnTo>
                  <a:lnTo>
                    <a:pt x="407996" y="1401289"/>
                  </a:lnTo>
                  <a:lnTo>
                    <a:pt x="407996" y="1399862"/>
                  </a:lnTo>
                  <a:lnTo>
                    <a:pt x="410878" y="1398435"/>
                  </a:lnTo>
                  <a:lnTo>
                    <a:pt x="407996" y="1398435"/>
                  </a:lnTo>
                  <a:lnTo>
                    <a:pt x="403663" y="1395581"/>
                  </a:lnTo>
                  <a:lnTo>
                    <a:pt x="402231" y="1391198"/>
                  </a:lnTo>
                  <a:lnTo>
                    <a:pt x="402231" y="1388344"/>
                  </a:lnTo>
                  <a:cubicBezTo>
                    <a:pt x="402702" y="1384471"/>
                    <a:pt x="403192" y="1380699"/>
                    <a:pt x="403663" y="1376826"/>
                  </a:cubicBezTo>
                  <a:lnTo>
                    <a:pt x="406545" y="1368162"/>
                  </a:lnTo>
                  <a:cubicBezTo>
                    <a:pt x="407035" y="1365308"/>
                    <a:pt x="407506" y="1362353"/>
                    <a:pt x="407996" y="1359499"/>
                  </a:cubicBezTo>
                  <a:lnTo>
                    <a:pt x="407996" y="1355218"/>
                  </a:lnTo>
                  <a:lnTo>
                    <a:pt x="409427" y="1350835"/>
                  </a:lnTo>
                  <a:cubicBezTo>
                    <a:pt x="409917" y="1350325"/>
                    <a:pt x="410388" y="1349918"/>
                    <a:pt x="410878" y="1349408"/>
                  </a:cubicBezTo>
                  <a:lnTo>
                    <a:pt x="412329" y="1349408"/>
                  </a:lnTo>
                  <a:lnTo>
                    <a:pt x="415211" y="1349408"/>
                  </a:lnTo>
                  <a:lnTo>
                    <a:pt x="415211" y="1346554"/>
                  </a:lnTo>
                  <a:cubicBezTo>
                    <a:pt x="415682" y="1344617"/>
                    <a:pt x="416172" y="1342681"/>
                    <a:pt x="416642" y="1340744"/>
                  </a:cubicBezTo>
                  <a:lnTo>
                    <a:pt x="418093" y="1335036"/>
                  </a:lnTo>
                  <a:lnTo>
                    <a:pt x="418093" y="1327799"/>
                  </a:lnTo>
                  <a:cubicBezTo>
                    <a:pt x="417603" y="1325863"/>
                    <a:pt x="417132" y="1323926"/>
                    <a:pt x="416642" y="1321990"/>
                  </a:cubicBezTo>
                  <a:lnTo>
                    <a:pt x="412329" y="1314855"/>
                  </a:lnTo>
                  <a:cubicBezTo>
                    <a:pt x="411839" y="1310982"/>
                    <a:pt x="411368" y="1307108"/>
                    <a:pt x="410878" y="1303235"/>
                  </a:cubicBezTo>
                  <a:lnTo>
                    <a:pt x="412329" y="1298954"/>
                  </a:lnTo>
                  <a:lnTo>
                    <a:pt x="412329" y="1297527"/>
                  </a:lnTo>
                  <a:cubicBezTo>
                    <a:pt x="411839" y="1296100"/>
                    <a:pt x="411368" y="1294571"/>
                    <a:pt x="410878" y="1293144"/>
                  </a:cubicBezTo>
                  <a:lnTo>
                    <a:pt x="407996" y="1286010"/>
                  </a:lnTo>
                  <a:cubicBezTo>
                    <a:pt x="408466" y="1285500"/>
                    <a:pt x="408956" y="1285092"/>
                    <a:pt x="409427" y="1284583"/>
                  </a:cubicBezTo>
                  <a:lnTo>
                    <a:pt x="409427" y="1281627"/>
                  </a:lnTo>
                  <a:lnTo>
                    <a:pt x="409427" y="1277346"/>
                  </a:lnTo>
                  <a:lnTo>
                    <a:pt x="409427" y="1272963"/>
                  </a:lnTo>
                  <a:lnTo>
                    <a:pt x="415211" y="1274492"/>
                  </a:lnTo>
                  <a:lnTo>
                    <a:pt x="416642" y="1274492"/>
                  </a:lnTo>
                  <a:lnTo>
                    <a:pt x="418093" y="1272963"/>
                  </a:lnTo>
                  <a:cubicBezTo>
                    <a:pt x="418564" y="1271026"/>
                    <a:pt x="419054" y="1269192"/>
                    <a:pt x="419524" y="1267255"/>
                  </a:cubicBezTo>
                  <a:lnTo>
                    <a:pt x="419524" y="1265828"/>
                  </a:lnTo>
                  <a:lnTo>
                    <a:pt x="419524" y="1261445"/>
                  </a:lnTo>
                  <a:lnTo>
                    <a:pt x="420975" y="1257164"/>
                  </a:lnTo>
                  <a:lnTo>
                    <a:pt x="420975" y="1260018"/>
                  </a:lnTo>
                  <a:lnTo>
                    <a:pt x="423858" y="1260018"/>
                  </a:lnTo>
                  <a:lnTo>
                    <a:pt x="423858" y="1257164"/>
                  </a:lnTo>
                  <a:lnTo>
                    <a:pt x="425289" y="1252781"/>
                  </a:lnTo>
                  <a:cubicBezTo>
                    <a:pt x="425779" y="1251864"/>
                    <a:pt x="426250" y="1250845"/>
                    <a:pt x="426740" y="1249928"/>
                  </a:cubicBezTo>
                  <a:cubicBezTo>
                    <a:pt x="427210" y="1247481"/>
                    <a:pt x="427701" y="1245137"/>
                    <a:pt x="428171" y="1242691"/>
                  </a:cubicBezTo>
                  <a:lnTo>
                    <a:pt x="428171" y="1239837"/>
                  </a:lnTo>
                  <a:lnTo>
                    <a:pt x="431053" y="1235556"/>
                  </a:lnTo>
                  <a:lnTo>
                    <a:pt x="432504" y="1234027"/>
                  </a:lnTo>
                  <a:lnTo>
                    <a:pt x="432504" y="1232600"/>
                  </a:lnTo>
                  <a:lnTo>
                    <a:pt x="432504" y="1228319"/>
                  </a:lnTo>
                  <a:lnTo>
                    <a:pt x="433935" y="1225465"/>
                  </a:lnTo>
                  <a:lnTo>
                    <a:pt x="441151" y="1212419"/>
                  </a:lnTo>
                  <a:lnTo>
                    <a:pt x="444033" y="1208138"/>
                  </a:lnTo>
                  <a:lnTo>
                    <a:pt x="444033" y="1200901"/>
                  </a:lnTo>
                  <a:lnTo>
                    <a:pt x="448366" y="1187956"/>
                  </a:lnTo>
                  <a:lnTo>
                    <a:pt x="451248" y="1182146"/>
                  </a:lnTo>
                  <a:lnTo>
                    <a:pt x="455562" y="1175011"/>
                  </a:lnTo>
                  <a:lnTo>
                    <a:pt x="455562" y="1169202"/>
                  </a:lnTo>
                  <a:lnTo>
                    <a:pt x="452680" y="1163392"/>
                  </a:lnTo>
                  <a:lnTo>
                    <a:pt x="455562" y="1159111"/>
                  </a:lnTo>
                  <a:lnTo>
                    <a:pt x="457013" y="1154830"/>
                  </a:lnTo>
                  <a:lnTo>
                    <a:pt x="458444" y="1150447"/>
                  </a:lnTo>
                  <a:lnTo>
                    <a:pt x="458444" y="1144739"/>
                  </a:lnTo>
                  <a:lnTo>
                    <a:pt x="459895" y="1143210"/>
                  </a:lnTo>
                  <a:lnTo>
                    <a:pt x="459895" y="1140356"/>
                  </a:lnTo>
                  <a:lnTo>
                    <a:pt x="458444" y="1134649"/>
                  </a:lnTo>
                  <a:cubicBezTo>
                    <a:pt x="457973" y="1129348"/>
                    <a:pt x="457483" y="1124048"/>
                    <a:pt x="457013" y="1118748"/>
                  </a:cubicBezTo>
                  <a:cubicBezTo>
                    <a:pt x="456523" y="1113957"/>
                    <a:pt x="456052" y="1109065"/>
                    <a:pt x="455562" y="1104274"/>
                  </a:cubicBezTo>
                  <a:lnTo>
                    <a:pt x="452680" y="1091330"/>
                  </a:lnTo>
                  <a:lnTo>
                    <a:pt x="455562" y="1085622"/>
                  </a:lnTo>
                  <a:lnTo>
                    <a:pt x="458444" y="1084093"/>
                  </a:lnTo>
                  <a:cubicBezTo>
                    <a:pt x="458934" y="1083583"/>
                    <a:pt x="459405" y="1083176"/>
                    <a:pt x="459895" y="1082666"/>
                  </a:cubicBezTo>
                  <a:lnTo>
                    <a:pt x="459895" y="1078385"/>
                  </a:lnTo>
                  <a:lnTo>
                    <a:pt x="459895" y="1076958"/>
                  </a:lnTo>
                  <a:cubicBezTo>
                    <a:pt x="460385" y="1076448"/>
                    <a:pt x="460856" y="1076041"/>
                    <a:pt x="461346" y="1075531"/>
                  </a:cubicBezTo>
                  <a:lnTo>
                    <a:pt x="461346" y="1071148"/>
                  </a:lnTo>
                  <a:lnTo>
                    <a:pt x="461346" y="1066867"/>
                  </a:lnTo>
                  <a:cubicBezTo>
                    <a:pt x="460856" y="1064013"/>
                    <a:pt x="460385" y="1061058"/>
                    <a:pt x="459895" y="1058204"/>
                  </a:cubicBezTo>
                  <a:lnTo>
                    <a:pt x="457013" y="1052394"/>
                  </a:lnTo>
                  <a:lnTo>
                    <a:pt x="457013" y="1048113"/>
                  </a:lnTo>
                  <a:cubicBezTo>
                    <a:pt x="457483" y="1047603"/>
                    <a:pt x="457973" y="1047196"/>
                    <a:pt x="458444" y="1046686"/>
                  </a:cubicBezTo>
                  <a:cubicBezTo>
                    <a:pt x="459405" y="1044240"/>
                    <a:pt x="460385" y="1041895"/>
                    <a:pt x="461346" y="1039449"/>
                  </a:cubicBezTo>
                  <a:lnTo>
                    <a:pt x="465659" y="1033639"/>
                  </a:lnTo>
                  <a:lnTo>
                    <a:pt x="465659" y="1027931"/>
                  </a:lnTo>
                  <a:cubicBezTo>
                    <a:pt x="466149" y="1025995"/>
                    <a:pt x="466620" y="1024058"/>
                    <a:pt x="467110" y="1022122"/>
                  </a:cubicBezTo>
                  <a:lnTo>
                    <a:pt x="468541" y="1014987"/>
                  </a:lnTo>
                  <a:lnTo>
                    <a:pt x="469992" y="1012031"/>
                  </a:lnTo>
                  <a:lnTo>
                    <a:pt x="469992" y="1009177"/>
                  </a:lnTo>
                  <a:lnTo>
                    <a:pt x="472875" y="1001940"/>
                  </a:lnTo>
                  <a:lnTo>
                    <a:pt x="474306" y="994805"/>
                  </a:lnTo>
                  <a:lnTo>
                    <a:pt x="477188" y="980332"/>
                  </a:lnTo>
                  <a:lnTo>
                    <a:pt x="477188" y="976051"/>
                  </a:lnTo>
                  <a:lnTo>
                    <a:pt x="477188" y="970241"/>
                  </a:lnTo>
                  <a:lnTo>
                    <a:pt x="477188" y="965960"/>
                  </a:lnTo>
                  <a:lnTo>
                    <a:pt x="477188" y="961577"/>
                  </a:lnTo>
                  <a:lnTo>
                    <a:pt x="477188" y="957296"/>
                  </a:lnTo>
                  <a:lnTo>
                    <a:pt x="480070" y="955869"/>
                  </a:lnTo>
                  <a:lnTo>
                    <a:pt x="481521" y="954340"/>
                  </a:lnTo>
                  <a:cubicBezTo>
                    <a:pt x="481992" y="953831"/>
                    <a:pt x="482482" y="953423"/>
                    <a:pt x="482952" y="952913"/>
                  </a:cubicBezTo>
                  <a:lnTo>
                    <a:pt x="481521" y="944250"/>
                  </a:lnTo>
                  <a:cubicBezTo>
                    <a:pt x="481031" y="941905"/>
                    <a:pt x="480560" y="939459"/>
                    <a:pt x="480070" y="937115"/>
                  </a:cubicBezTo>
                  <a:lnTo>
                    <a:pt x="480070" y="928451"/>
                  </a:lnTo>
                  <a:lnTo>
                    <a:pt x="481521" y="921214"/>
                  </a:lnTo>
                  <a:lnTo>
                    <a:pt x="481521" y="918360"/>
                  </a:lnTo>
                  <a:lnTo>
                    <a:pt x="481521" y="913977"/>
                  </a:lnTo>
                  <a:lnTo>
                    <a:pt x="482952" y="911123"/>
                  </a:lnTo>
                  <a:lnTo>
                    <a:pt x="482952" y="906843"/>
                  </a:lnTo>
                  <a:cubicBezTo>
                    <a:pt x="482482" y="906333"/>
                    <a:pt x="481992" y="905925"/>
                    <a:pt x="481521" y="905416"/>
                  </a:cubicBezTo>
                  <a:lnTo>
                    <a:pt x="480070" y="903887"/>
                  </a:lnTo>
                  <a:lnTo>
                    <a:pt x="477188" y="902460"/>
                  </a:lnTo>
                  <a:lnTo>
                    <a:pt x="477188" y="898179"/>
                  </a:lnTo>
                  <a:lnTo>
                    <a:pt x="480070" y="893796"/>
                  </a:lnTo>
                  <a:lnTo>
                    <a:pt x="481521" y="893796"/>
                  </a:lnTo>
                  <a:lnTo>
                    <a:pt x="482952" y="893796"/>
                  </a:lnTo>
                  <a:lnTo>
                    <a:pt x="484403" y="889515"/>
                  </a:lnTo>
                  <a:cubicBezTo>
                    <a:pt x="484894" y="886661"/>
                    <a:pt x="485364" y="883705"/>
                    <a:pt x="485854" y="880851"/>
                  </a:cubicBezTo>
                  <a:lnTo>
                    <a:pt x="490168" y="860670"/>
                  </a:lnTo>
                  <a:lnTo>
                    <a:pt x="490168" y="850579"/>
                  </a:lnTo>
                  <a:cubicBezTo>
                    <a:pt x="489697" y="847216"/>
                    <a:pt x="489207" y="843852"/>
                    <a:pt x="488736" y="840488"/>
                  </a:cubicBezTo>
                  <a:lnTo>
                    <a:pt x="488736" y="831825"/>
                  </a:lnTo>
                  <a:lnTo>
                    <a:pt x="488736" y="821734"/>
                  </a:lnTo>
                  <a:lnTo>
                    <a:pt x="488736" y="811643"/>
                  </a:lnTo>
                  <a:lnTo>
                    <a:pt x="485854" y="802979"/>
                  </a:lnTo>
                  <a:cubicBezTo>
                    <a:pt x="485364" y="796762"/>
                    <a:pt x="484894" y="790442"/>
                    <a:pt x="484403" y="784225"/>
                  </a:cubicBezTo>
                  <a:lnTo>
                    <a:pt x="484403" y="778517"/>
                  </a:lnTo>
                  <a:lnTo>
                    <a:pt x="484403" y="774134"/>
                  </a:lnTo>
                  <a:cubicBezTo>
                    <a:pt x="483913" y="773625"/>
                    <a:pt x="483443" y="773217"/>
                    <a:pt x="482952" y="772707"/>
                  </a:cubicBezTo>
                  <a:lnTo>
                    <a:pt x="490084" y="771297"/>
                  </a:lnTo>
                  <a:lnTo>
                    <a:pt x="484391" y="771297"/>
                  </a:lnTo>
                  <a:lnTo>
                    <a:pt x="480073" y="768408"/>
                  </a:lnTo>
                  <a:lnTo>
                    <a:pt x="474306" y="765520"/>
                  </a:lnTo>
                  <a:lnTo>
                    <a:pt x="469989" y="762632"/>
                  </a:lnTo>
                  <a:cubicBezTo>
                    <a:pt x="468540" y="761211"/>
                    <a:pt x="467120" y="759744"/>
                    <a:pt x="465671" y="758323"/>
                  </a:cubicBezTo>
                  <a:lnTo>
                    <a:pt x="461324" y="755434"/>
                  </a:lnTo>
                  <a:cubicBezTo>
                    <a:pt x="460861" y="753509"/>
                    <a:pt x="460368" y="751583"/>
                    <a:pt x="459904" y="749658"/>
                  </a:cubicBezTo>
                  <a:cubicBezTo>
                    <a:pt x="459412" y="748695"/>
                    <a:pt x="458948" y="747732"/>
                    <a:pt x="458455" y="746770"/>
                  </a:cubicBezTo>
                  <a:lnTo>
                    <a:pt x="452689" y="742460"/>
                  </a:lnTo>
                  <a:lnTo>
                    <a:pt x="448371" y="739572"/>
                  </a:lnTo>
                  <a:lnTo>
                    <a:pt x="442605" y="735262"/>
                  </a:lnTo>
                  <a:lnTo>
                    <a:pt x="436838" y="732374"/>
                  </a:lnTo>
                  <a:lnTo>
                    <a:pt x="431071" y="729486"/>
                  </a:lnTo>
                  <a:lnTo>
                    <a:pt x="425305" y="725176"/>
                  </a:lnTo>
                  <a:lnTo>
                    <a:pt x="418089" y="722288"/>
                  </a:lnTo>
                  <a:lnTo>
                    <a:pt x="412323" y="720821"/>
                  </a:lnTo>
                  <a:lnTo>
                    <a:pt x="406556" y="716512"/>
                  </a:lnTo>
                  <a:lnTo>
                    <a:pt x="393574" y="707847"/>
                  </a:lnTo>
                  <a:lnTo>
                    <a:pt x="377723" y="699228"/>
                  </a:lnTo>
                  <a:lnTo>
                    <a:pt x="371957" y="693451"/>
                  </a:lnTo>
                  <a:lnTo>
                    <a:pt x="369059" y="689142"/>
                  </a:lnTo>
                  <a:lnTo>
                    <a:pt x="361872" y="681898"/>
                  </a:lnTo>
                  <a:lnTo>
                    <a:pt x="358975" y="677589"/>
                  </a:lnTo>
                  <a:lnTo>
                    <a:pt x="354657" y="674701"/>
                  </a:lnTo>
                  <a:cubicBezTo>
                    <a:pt x="354164" y="672775"/>
                    <a:pt x="353701" y="670850"/>
                    <a:pt x="353208" y="668924"/>
                  </a:cubicBezTo>
                  <a:lnTo>
                    <a:pt x="350339" y="666036"/>
                  </a:lnTo>
                  <a:lnTo>
                    <a:pt x="347442" y="664615"/>
                  </a:lnTo>
                  <a:lnTo>
                    <a:pt x="347442" y="660305"/>
                  </a:lnTo>
                  <a:lnTo>
                    <a:pt x="347442" y="658838"/>
                  </a:lnTo>
                  <a:lnTo>
                    <a:pt x="345993" y="658838"/>
                  </a:lnTo>
                  <a:lnTo>
                    <a:pt x="345993" y="657417"/>
                  </a:lnTo>
                  <a:lnTo>
                    <a:pt x="347442" y="657417"/>
                  </a:lnTo>
                  <a:cubicBezTo>
                    <a:pt x="348398" y="655492"/>
                    <a:pt x="349383" y="653566"/>
                    <a:pt x="350339" y="651641"/>
                  </a:cubicBezTo>
                  <a:lnTo>
                    <a:pt x="347442" y="647331"/>
                  </a:lnTo>
                  <a:cubicBezTo>
                    <a:pt x="345993" y="643480"/>
                    <a:pt x="344573" y="639629"/>
                    <a:pt x="343124" y="635778"/>
                  </a:cubicBezTo>
                  <a:lnTo>
                    <a:pt x="337357" y="625692"/>
                  </a:lnTo>
                  <a:cubicBezTo>
                    <a:pt x="336865" y="623767"/>
                    <a:pt x="336401" y="621841"/>
                    <a:pt x="335908" y="619916"/>
                  </a:cubicBezTo>
                  <a:cubicBezTo>
                    <a:pt x="334952" y="618494"/>
                    <a:pt x="333996" y="617027"/>
                    <a:pt x="333040" y="615606"/>
                  </a:cubicBezTo>
                  <a:lnTo>
                    <a:pt x="328693" y="614139"/>
                  </a:lnTo>
                  <a:lnTo>
                    <a:pt x="328693" y="611251"/>
                  </a:lnTo>
                  <a:lnTo>
                    <a:pt x="328693" y="606941"/>
                  </a:lnTo>
                  <a:cubicBezTo>
                    <a:pt x="328229" y="605520"/>
                    <a:pt x="327737" y="604053"/>
                    <a:pt x="327273" y="602632"/>
                  </a:cubicBezTo>
                  <a:cubicBezTo>
                    <a:pt x="326317" y="601165"/>
                    <a:pt x="325331" y="599744"/>
                    <a:pt x="324375" y="598277"/>
                  </a:cubicBezTo>
                  <a:cubicBezTo>
                    <a:pt x="322926" y="596855"/>
                    <a:pt x="321506" y="595388"/>
                    <a:pt x="320057" y="593967"/>
                  </a:cubicBezTo>
                  <a:lnTo>
                    <a:pt x="317160" y="592546"/>
                  </a:lnTo>
                  <a:cubicBezTo>
                    <a:pt x="317652" y="591583"/>
                    <a:pt x="318116" y="590620"/>
                    <a:pt x="318609" y="589658"/>
                  </a:cubicBezTo>
                  <a:cubicBezTo>
                    <a:pt x="317160" y="587274"/>
                    <a:pt x="315740" y="584844"/>
                    <a:pt x="314291" y="582460"/>
                  </a:cubicBezTo>
                  <a:cubicBezTo>
                    <a:pt x="312378" y="578105"/>
                    <a:pt x="310437" y="573795"/>
                    <a:pt x="308524" y="569440"/>
                  </a:cubicBezTo>
                  <a:cubicBezTo>
                    <a:pt x="307075" y="565130"/>
                    <a:pt x="305656" y="560775"/>
                    <a:pt x="304207" y="556466"/>
                  </a:cubicBezTo>
                  <a:lnTo>
                    <a:pt x="296991" y="543491"/>
                  </a:lnTo>
                  <a:cubicBezTo>
                    <a:pt x="296499" y="541108"/>
                    <a:pt x="296035" y="538678"/>
                    <a:pt x="295542" y="536294"/>
                  </a:cubicBezTo>
                  <a:cubicBezTo>
                    <a:pt x="294586" y="533910"/>
                    <a:pt x="293630" y="531480"/>
                    <a:pt x="292673" y="529096"/>
                  </a:cubicBezTo>
                  <a:lnTo>
                    <a:pt x="288327" y="520431"/>
                  </a:lnTo>
                  <a:cubicBezTo>
                    <a:pt x="286878" y="518047"/>
                    <a:pt x="285458" y="515618"/>
                    <a:pt x="284009" y="513234"/>
                  </a:cubicBezTo>
                  <a:lnTo>
                    <a:pt x="278243" y="504569"/>
                  </a:lnTo>
                  <a:cubicBezTo>
                    <a:pt x="277286" y="501681"/>
                    <a:pt x="276330" y="498838"/>
                    <a:pt x="275374" y="495950"/>
                  </a:cubicBezTo>
                  <a:lnTo>
                    <a:pt x="269607" y="485864"/>
                  </a:lnTo>
                  <a:lnTo>
                    <a:pt x="262392" y="478620"/>
                  </a:lnTo>
                  <a:lnTo>
                    <a:pt x="253727" y="471423"/>
                  </a:lnTo>
                  <a:lnTo>
                    <a:pt x="243643" y="467113"/>
                  </a:lnTo>
                  <a:lnTo>
                    <a:pt x="239325" y="465646"/>
                  </a:lnTo>
                  <a:lnTo>
                    <a:pt x="236428" y="462758"/>
                  </a:lnTo>
                  <a:lnTo>
                    <a:pt x="236428" y="458449"/>
                  </a:lnTo>
                  <a:lnTo>
                    <a:pt x="237876" y="458449"/>
                  </a:lnTo>
                  <a:cubicBezTo>
                    <a:pt x="238369" y="457486"/>
                    <a:pt x="238833" y="456523"/>
                    <a:pt x="239325" y="455560"/>
                  </a:cubicBezTo>
                  <a:lnTo>
                    <a:pt x="243643" y="455560"/>
                  </a:lnTo>
                  <a:lnTo>
                    <a:pt x="243643" y="454139"/>
                  </a:lnTo>
                  <a:cubicBezTo>
                    <a:pt x="242687" y="452672"/>
                    <a:pt x="241731" y="451251"/>
                    <a:pt x="240774" y="449784"/>
                  </a:cubicBezTo>
                  <a:cubicBezTo>
                    <a:pt x="239818" y="447858"/>
                    <a:pt x="238833" y="445979"/>
                    <a:pt x="237876" y="444053"/>
                  </a:cubicBezTo>
                  <a:cubicBezTo>
                    <a:pt x="237384" y="443090"/>
                    <a:pt x="236920" y="442128"/>
                    <a:pt x="236428" y="441165"/>
                  </a:cubicBezTo>
                  <a:lnTo>
                    <a:pt x="236428" y="436810"/>
                  </a:lnTo>
                  <a:cubicBezTo>
                    <a:pt x="236920" y="436351"/>
                    <a:pt x="237384" y="435847"/>
                    <a:pt x="237876" y="435388"/>
                  </a:cubicBezTo>
                  <a:cubicBezTo>
                    <a:pt x="237384" y="433967"/>
                    <a:pt x="236920" y="432500"/>
                    <a:pt x="236428" y="431079"/>
                  </a:cubicBezTo>
                  <a:cubicBezTo>
                    <a:pt x="235964" y="430575"/>
                    <a:pt x="235471" y="430116"/>
                    <a:pt x="235008" y="429612"/>
                  </a:cubicBezTo>
                  <a:lnTo>
                    <a:pt x="235008" y="426724"/>
                  </a:lnTo>
                  <a:lnTo>
                    <a:pt x="232110" y="422414"/>
                  </a:lnTo>
                  <a:lnTo>
                    <a:pt x="237876" y="413749"/>
                  </a:lnTo>
                  <a:lnTo>
                    <a:pt x="243643" y="406552"/>
                  </a:lnTo>
                  <a:lnTo>
                    <a:pt x="250859" y="400775"/>
                  </a:lnTo>
                  <a:lnTo>
                    <a:pt x="253727" y="397887"/>
                  </a:lnTo>
                  <a:cubicBezTo>
                    <a:pt x="254220" y="396924"/>
                    <a:pt x="254684" y="395961"/>
                    <a:pt x="255176" y="394999"/>
                  </a:cubicBezTo>
                  <a:lnTo>
                    <a:pt x="255213" y="395011"/>
                  </a:lnTo>
                  <a:lnTo>
                    <a:pt x="260940" y="393583"/>
                  </a:lnTo>
                  <a:lnTo>
                    <a:pt x="262390" y="393583"/>
                  </a:lnTo>
                  <a:cubicBezTo>
                    <a:pt x="262865" y="392146"/>
                    <a:pt x="263352" y="390693"/>
                    <a:pt x="263827" y="389255"/>
                  </a:cubicBezTo>
                  <a:cubicBezTo>
                    <a:pt x="264302" y="387818"/>
                    <a:pt x="264789" y="386365"/>
                    <a:pt x="265264" y="384928"/>
                  </a:cubicBezTo>
                  <a:lnTo>
                    <a:pt x="268151" y="379164"/>
                  </a:lnTo>
                  <a:cubicBezTo>
                    <a:pt x="268626" y="378195"/>
                    <a:pt x="269113" y="377242"/>
                    <a:pt x="269588" y="376273"/>
                  </a:cubicBezTo>
                  <a:cubicBezTo>
                    <a:pt x="269113" y="374836"/>
                    <a:pt x="268626" y="373383"/>
                    <a:pt x="268151" y="371946"/>
                  </a:cubicBezTo>
                  <a:lnTo>
                    <a:pt x="268151" y="364745"/>
                  </a:lnTo>
                  <a:cubicBezTo>
                    <a:pt x="268626" y="363308"/>
                    <a:pt x="269113" y="361854"/>
                    <a:pt x="269588" y="360417"/>
                  </a:cubicBezTo>
                  <a:cubicBezTo>
                    <a:pt x="269113" y="361386"/>
                    <a:pt x="268626" y="362339"/>
                    <a:pt x="268151" y="363308"/>
                  </a:cubicBezTo>
                  <a:lnTo>
                    <a:pt x="265264" y="364745"/>
                  </a:lnTo>
                  <a:lnTo>
                    <a:pt x="265264" y="371946"/>
                  </a:lnTo>
                  <a:cubicBezTo>
                    <a:pt x="264789" y="371462"/>
                    <a:pt x="264302" y="370993"/>
                    <a:pt x="263827" y="370509"/>
                  </a:cubicBezTo>
                  <a:lnTo>
                    <a:pt x="263827" y="369072"/>
                  </a:lnTo>
                  <a:lnTo>
                    <a:pt x="260940" y="373399"/>
                  </a:lnTo>
                  <a:lnTo>
                    <a:pt x="259503" y="376273"/>
                  </a:lnTo>
                  <a:lnTo>
                    <a:pt x="256616" y="379164"/>
                  </a:lnTo>
                  <a:lnTo>
                    <a:pt x="253742" y="373399"/>
                  </a:lnTo>
                  <a:lnTo>
                    <a:pt x="247968" y="370509"/>
                  </a:lnTo>
                  <a:lnTo>
                    <a:pt x="245081" y="369072"/>
                  </a:lnTo>
                  <a:cubicBezTo>
                    <a:pt x="244606" y="368588"/>
                    <a:pt x="244119" y="368119"/>
                    <a:pt x="243644" y="367635"/>
                  </a:cubicBezTo>
                  <a:lnTo>
                    <a:pt x="243644" y="364745"/>
                  </a:lnTo>
                  <a:lnTo>
                    <a:pt x="245081" y="364745"/>
                  </a:lnTo>
                  <a:lnTo>
                    <a:pt x="246531" y="363308"/>
                  </a:lnTo>
                  <a:lnTo>
                    <a:pt x="246531" y="358980"/>
                  </a:lnTo>
                  <a:cubicBezTo>
                    <a:pt x="246043" y="356574"/>
                    <a:pt x="245569" y="354168"/>
                    <a:pt x="245081" y="351763"/>
                  </a:cubicBezTo>
                  <a:lnTo>
                    <a:pt x="245081" y="348888"/>
                  </a:lnTo>
                  <a:lnTo>
                    <a:pt x="246531" y="347451"/>
                  </a:lnTo>
                  <a:lnTo>
                    <a:pt x="246531" y="344561"/>
                  </a:lnTo>
                  <a:lnTo>
                    <a:pt x="246531" y="343124"/>
                  </a:lnTo>
                  <a:cubicBezTo>
                    <a:pt x="246043" y="341203"/>
                    <a:pt x="245569" y="339281"/>
                    <a:pt x="245081" y="337360"/>
                  </a:cubicBezTo>
                  <a:lnTo>
                    <a:pt x="245081" y="335906"/>
                  </a:lnTo>
                  <a:lnTo>
                    <a:pt x="247968" y="334469"/>
                  </a:lnTo>
                  <a:lnTo>
                    <a:pt x="252292" y="331579"/>
                  </a:lnTo>
                  <a:lnTo>
                    <a:pt x="252292" y="330142"/>
                  </a:lnTo>
                  <a:lnTo>
                    <a:pt x="253742" y="328705"/>
                  </a:lnTo>
                  <a:lnTo>
                    <a:pt x="253742" y="327268"/>
                  </a:lnTo>
                  <a:lnTo>
                    <a:pt x="259503" y="327268"/>
                  </a:lnTo>
                  <a:lnTo>
                    <a:pt x="255179" y="325815"/>
                  </a:lnTo>
                  <a:lnTo>
                    <a:pt x="253742" y="322941"/>
                  </a:lnTo>
                  <a:lnTo>
                    <a:pt x="253742" y="320050"/>
                  </a:lnTo>
                  <a:cubicBezTo>
                    <a:pt x="254217" y="318613"/>
                    <a:pt x="254704" y="317160"/>
                    <a:pt x="255179" y="315723"/>
                  </a:cubicBezTo>
                  <a:lnTo>
                    <a:pt x="260940" y="311396"/>
                  </a:lnTo>
                  <a:cubicBezTo>
                    <a:pt x="261428" y="309959"/>
                    <a:pt x="261902" y="308521"/>
                    <a:pt x="262390" y="307084"/>
                  </a:cubicBezTo>
                  <a:cubicBezTo>
                    <a:pt x="262865" y="305647"/>
                    <a:pt x="263352" y="304194"/>
                    <a:pt x="263827" y="302757"/>
                  </a:cubicBezTo>
                  <a:cubicBezTo>
                    <a:pt x="263352" y="300836"/>
                    <a:pt x="262865" y="298914"/>
                    <a:pt x="262390" y="296993"/>
                  </a:cubicBezTo>
                  <a:lnTo>
                    <a:pt x="262390" y="294102"/>
                  </a:lnTo>
                  <a:lnTo>
                    <a:pt x="262390" y="291212"/>
                  </a:lnTo>
                  <a:lnTo>
                    <a:pt x="268151" y="288338"/>
                  </a:lnTo>
                  <a:lnTo>
                    <a:pt x="271038" y="286901"/>
                  </a:lnTo>
                  <a:lnTo>
                    <a:pt x="272475" y="289775"/>
                  </a:lnTo>
                  <a:lnTo>
                    <a:pt x="272475" y="288338"/>
                  </a:lnTo>
                  <a:lnTo>
                    <a:pt x="275362" y="286901"/>
                  </a:lnTo>
                  <a:lnTo>
                    <a:pt x="278249" y="282574"/>
                  </a:lnTo>
                  <a:lnTo>
                    <a:pt x="284010" y="281120"/>
                  </a:lnTo>
                  <a:lnTo>
                    <a:pt x="286897" y="281120"/>
                  </a:lnTo>
                  <a:lnTo>
                    <a:pt x="286897" y="282574"/>
                  </a:lnTo>
                  <a:lnTo>
                    <a:pt x="289784" y="273919"/>
                  </a:lnTo>
                  <a:lnTo>
                    <a:pt x="292793" y="276593"/>
                  </a:lnTo>
                  <a:lnTo>
                    <a:pt x="288346" y="271027"/>
                  </a:lnTo>
                  <a:lnTo>
                    <a:pt x="285452" y="271027"/>
                  </a:lnTo>
                  <a:cubicBezTo>
                    <a:pt x="285925" y="270069"/>
                    <a:pt x="286426" y="269111"/>
                    <a:pt x="286899" y="268153"/>
                  </a:cubicBezTo>
                  <a:lnTo>
                    <a:pt x="289765" y="265278"/>
                  </a:lnTo>
                  <a:lnTo>
                    <a:pt x="292658" y="265278"/>
                  </a:lnTo>
                  <a:lnTo>
                    <a:pt x="295552" y="268153"/>
                  </a:lnTo>
                  <a:cubicBezTo>
                    <a:pt x="296025" y="266694"/>
                    <a:pt x="296526" y="265278"/>
                    <a:pt x="296999" y="263819"/>
                  </a:cubicBezTo>
                  <a:cubicBezTo>
                    <a:pt x="296526" y="262861"/>
                    <a:pt x="296025" y="261903"/>
                    <a:pt x="295552" y="260945"/>
                  </a:cubicBezTo>
                  <a:cubicBezTo>
                    <a:pt x="295079" y="259486"/>
                    <a:pt x="294578" y="258070"/>
                    <a:pt x="294105" y="256612"/>
                  </a:cubicBezTo>
                  <a:lnTo>
                    <a:pt x="294105" y="253737"/>
                  </a:lnTo>
                  <a:lnTo>
                    <a:pt x="296999" y="252278"/>
                  </a:lnTo>
                  <a:lnTo>
                    <a:pt x="301312" y="249404"/>
                  </a:lnTo>
                  <a:lnTo>
                    <a:pt x="309965" y="247987"/>
                  </a:lnTo>
                  <a:lnTo>
                    <a:pt x="309965" y="246529"/>
                  </a:lnTo>
                  <a:lnTo>
                    <a:pt x="311412" y="246529"/>
                  </a:lnTo>
                  <a:lnTo>
                    <a:pt x="312831" y="246529"/>
                  </a:lnTo>
                  <a:cubicBezTo>
                    <a:pt x="313304" y="246029"/>
                    <a:pt x="313805" y="245570"/>
                    <a:pt x="314278" y="245070"/>
                  </a:cubicBezTo>
                  <a:cubicBezTo>
                    <a:pt x="315252" y="243154"/>
                    <a:pt x="316198" y="241237"/>
                    <a:pt x="317172" y="239321"/>
                  </a:cubicBezTo>
                  <a:lnTo>
                    <a:pt x="317172" y="237863"/>
                  </a:lnTo>
                  <a:lnTo>
                    <a:pt x="317172" y="236446"/>
                  </a:lnTo>
                  <a:cubicBezTo>
                    <a:pt x="317645" y="235488"/>
                    <a:pt x="318146" y="234529"/>
                    <a:pt x="318619" y="233571"/>
                  </a:cubicBezTo>
                  <a:cubicBezTo>
                    <a:pt x="319565" y="233071"/>
                    <a:pt x="320538" y="232613"/>
                    <a:pt x="321484" y="232113"/>
                  </a:cubicBezTo>
                  <a:lnTo>
                    <a:pt x="324378" y="224905"/>
                  </a:lnTo>
                  <a:cubicBezTo>
                    <a:pt x="324851" y="223947"/>
                    <a:pt x="325352" y="222988"/>
                    <a:pt x="325825" y="222030"/>
                  </a:cubicBezTo>
                  <a:cubicBezTo>
                    <a:pt x="326771" y="221530"/>
                    <a:pt x="327745" y="221072"/>
                    <a:pt x="328691" y="220572"/>
                  </a:cubicBezTo>
                  <a:cubicBezTo>
                    <a:pt x="328218" y="220113"/>
                    <a:pt x="327745" y="219613"/>
                    <a:pt x="327272" y="219155"/>
                  </a:cubicBezTo>
                  <a:cubicBezTo>
                    <a:pt x="327745" y="218197"/>
                    <a:pt x="328218" y="217197"/>
                    <a:pt x="328691" y="216239"/>
                  </a:cubicBezTo>
                  <a:lnTo>
                    <a:pt x="330138" y="214822"/>
                  </a:lnTo>
                  <a:lnTo>
                    <a:pt x="327272" y="214822"/>
                  </a:lnTo>
                  <a:lnTo>
                    <a:pt x="325825" y="214822"/>
                  </a:lnTo>
                  <a:lnTo>
                    <a:pt x="325825" y="213364"/>
                  </a:lnTo>
                  <a:lnTo>
                    <a:pt x="327272" y="211947"/>
                  </a:lnTo>
                  <a:lnTo>
                    <a:pt x="327272" y="209031"/>
                  </a:lnTo>
                  <a:cubicBezTo>
                    <a:pt x="326298" y="209989"/>
                    <a:pt x="325352" y="210989"/>
                    <a:pt x="324378" y="211947"/>
                  </a:cubicBezTo>
                  <a:cubicBezTo>
                    <a:pt x="323404" y="210989"/>
                    <a:pt x="322458" y="209989"/>
                    <a:pt x="321484" y="209031"/>
                  </a:cubicBezTo>
                  <a:lnTo>
                    <a:pt x="324378" y="206156"/>
                  </a:lnTo>
                  <a:lnTo>
                    <a:pt x="327272" y="204698"/>
                  </a:lnTo>
                  <a:lnTo>
                    <a:pt x="324378" y="204698"/>
                  </a:lnTo>
                  <a:lnTo>
                    <a:pt x="324378" y="200406"/>
                  </a:lnTo>
                  <a:lnTo>
                    <a:pt x="324378" y="197490"/>
                  </a:lnTo>
                  <a:cubicBezTo>
                    <a:pt x="324851" y="194615"/>
                    <a:pt x="325352" y="191740"/>
                    <a:pt x="325825" y="188865"/>
                  </a:cubicBezTo>
                  <a:cubicBezTo>
                    <a:pt x="325352" y="186449"/>
                    <a:pt x="324851" y="184074"/>
                    <a:pt x="324378" y="181657"/>
                  </a:cubicBezTo>
                  <a:cubicBezTo>
                    <a:pt x="323404" y="178282"/>
                    <a:pt x="322458" y="174949"/>
                    <a:pt x="321484" y="171574"/>
                  </a:cubicBezTo>
                  <a:lnTo>
                    <a:pt x="324378" y="170116"/>
                  </a:lnTo>
                  <a:cubicBezTo>
                    <a:pt x="324851" y="169158"/>
                    <a:pt x="325352" y="168199"/>
                    <a:pt x="325825" y="167241"/>
                  </a:cubicBezTo>
                  <a:lnTo>
                    <a:pt x="325825" y="164366"/>
                  </a:lnTo>
                  <a:lnTo>
                    <a:pt x="321484" y="158575"/>
                  </a:lnTo>
                  <a:lnTo>
                    <a:pt x="321484" y="155700"/>
                  </a:lnTo>
                  <a:lnTo>
                    <a:pt x="324378" y="154242"/>
                  </a:lnTo>
                  <a:lnTo>
                    <a:pt x="324378" y="151367"/>
                  </a:lnTo>
                  <a:lnTo>
                    <a:pt x="324378" y="148492"/>
                  </a:lnTo>
                  <a:cubicBezTo>
                    <a:pt x="323404" y="146576"/>
                    <a:pt x="322458" y="144659"/>
                    <a:pt x="321484" y="142742"/>
                  </a:cubicBezTo>
                  <a:cubicBezTo>
                    <a:pt x="320538" y="141284"/>
                    <a:pt x="319565" y="139868"/>
                    <a:pt x="318619" y="138409"/>
                  </a:cubicBezTo>
                  <a:lnTo>
                    <a:pt x="312831" y="131201"/>
                  </a:lnTo>
                  <a:lnTo>
                    <a:pt x="312831" y="129743"/>
                  </a:lnTo>
                  <a:cubicBezTo>
                    <a:pt x="313304" y="128285"/>
                    <a:pt x="313805" y="126868"/>
                    <a:pt x="314278" y="125410"/>
                  </a:cubicBezTo>
                  <a:lnTo>
                    <a:pt x="314278" y="122535"/>
                  </a:lnTo>
                  <a:lnTo>
                    <a:pt x="317172" y="118202"/>
                  </a:lnTo>
                  <a:cubicBezTo>
                    <a:pt x="317645" y="119660"/>
                    <a:pt x="318146" y="121077"/>
                    <a:pt x="318619" y="122535"/>
                  </a:cubicBezTo>
                  <a:lnTo>
                    <a:pt x="325825" y="116785"/>
                  </a:lnTo>
                  <a:cubicBezTo>
                    <a:pt x="326298" y="115327"/>
                    <a:pt x="326799" y="113911"/>
                    <a:pt x="327272" y="112452"/>
                  </a:cubicBezTo>
                  <a:lnTo>
                    <a:pt x="327272" y="108119"/>
                  </a:lnTo>
                  <a:lnTo>
                    <a:pt x="324378" y="100911"/>
                  </a:lnTo>
                  <a:lnTo>
                    <a:pt x="321484" y="98036"/>
                  </a:lnTo>
                  <a:lnTo>
                    <a:pt x="324378" y="93703"/>
                  </a:lnTo>
                  <a:lnTo>
                    <a:pt x="330138" y="103786"/>
                  </a:lnTo>
                  <a:lnTo>
                    <a:pt x="334478" y="108119"/>
                  </a:lnTo>
                  <a:cubicBezTo>
                    <a:pt x="334951" y="108619"/>
                    <a:pt x="335424" y="109078"/>
                    <a:pt x="335898" y="109578"/>
                  </a:cubicBezTo>
                  <a:lnTo>
                    <a:pt x="334478" y="112452"/>
                  </a:lnTo>
                  <a:cubicBezTo>
                    <a:pt x="334951" y="112952"/>
                    <a:pt x="335424" y="113411"/>
                    <a:pt x="335898" y="113911"/>
                  </a:cubicBezTo>
                  <a:lnTo>
                    <a:pt x="337344" y="113911"/>
                  </a:lnTo>
                  <a:lnTo>
                    <a:pt x="337344" y="108119"/>
                  </a:lnTo>
                  <a:cubicBezTo>
                    <a:pt x="336871" y="104744"/>
                    <a:pt x="336371" y="101411"/>
                    <a:pt x="335898" y="98036"/>
                  </a:cubicBezTo>
                  <a:cubicBezTo>
                    <a:pt x="336371" y="96578"/>
                    <a:pt x="336871" y="95162"/>
                    <a:pt x="337344" y="93703"/>
                  </a:cubicBezTo>
                  <a:lnTo>
                    <a:pt x="341685" y="92287"/>
                  </a:lnTo>
                  <a:lnTo>
                    <a:pt x="350338" y="85079"/>
                  </a:lnTo>
                  <a:cubicBezTo>
                    <a:pt x="350811" y="83621"/>
                    <a:pt x="351284" y="82204"/>
                    <a:pt x="351757" y="80746"/>
                  </a:cubicBezTo>
                  <a:cubicBezTo>
                    <a:pt x="352230" y="80246"/>
                    <a:pt x="352731" y="79787"/>
                    <a:pt x="353204" y="79287"/>
                  </a:cubicBezTo>
                  <a:lnTo>
                    <a:pt x="357545" y="76413"/>
                  </a:lnTo>
                  <a:cubicBezTo>
                    <a:pt x="358491" y="75913"/>
                    <a:pt x="359465" y="75454"/>
                    <a:pt x="360411" y="74954"/>
                  </a:cubicBezTo>
                  <a:lnTo>
                    <a:pt x="361858" y="74954"/>
                  </a:lnTo>
                  <a:lnTo>
                    <a:pt x="363305" y="73538"/>
                  </a:lnTo>
                  <a:lnTo>
                    <a:pt x="363305" y="72079"/>
                  </a:lnTo>
                  <a:lnTo>
                    <a:pt x="363305" y="69205"/>
                  </a:lnTo>
                  <a:cubicBezTo>
                    <a:pt x="362832" y="68705"/>
                    <a:pt x="362331" y="68246"/>
                    <a:pt x="361858" y="67746"/>
                  </a:cubicBezTo>
                  <a:cubicBezTo>
                    <a:pt x="362331" y="66288"/>
                    <a:pt x="362832" y="64872"/>
                    <a:pt x="363305" y="63413"/>
                  </a:cubicBezTo>
                  <a:lnTo>
                    <a:pt x="366198" y="56205"/>
                  </a:lnTo>
                  <a:lnTo>
                    <a:pt x="363305" y="56205"/>
                  </a:lnTo>
                  <a:cubicBezTo>
                    <a:pt x="364278" y="55747"/>
                    <a:pt x="365224" y="55247"/>
                    <a:pt x="366198" y="54789"/>
                  </a:cubicBezTo>
                  <a:lnTo>
                    <a:pt x="366198" y="51914"/>
                  </a:lnTo>
                  <a:lnTo>
                    <a:pt x="366198" y="48997"/>
                  </a:lnTo>
                  <a:cubicBezTo>
                    <a:pt x="366671" y="48539"/>
                    <a:pt x="367144" y="48039"/>
                    <a:pt x="367617" y="47581"/>
                  </a:cubicBezTo>
                  <a:cubicBezTo>
                    <a:pt x="368090" y="47081"/>
                    <a:pt x="368591" y="46622"/>
                    <a:pt x="369064" y="46122"/>
                  </a:cubicBezTo>
                  <a:lnTo>
                    <a:pt x="371958" y="43248"/>
                  </a:lnTo>
                  <a:lnTo>
                    <a:pt x="376271" y="36040"/>
                  </a:lnTo>
                  <a:lnTo>
                    <a:pt x="382058" y="33165"/>
                  </a:lnTo>
                  <a:lnTo>
                    <a:pt x="386371" y="34581"/>
                  </a:lnTo>
                  <a:lnTo>
                    <a:pt x="392131" y="36040"/>
                  </a:lnTo>
                  <a:lnTo>
                    <a:pt x="390684" y="36040"/>
                  </a:lnTo>
                  <a:lnTo>
                    <a:pt x="390684" y="38915"/>
                  </a:lnTo>
                  <a:lnTo>
                    <a:pt x="387818" y="38915"/>
                  </a:lnTo>
                  <a:cubicBezTo>
                    <a:pt x="387345" y="39414"/>
                    <a:pt x="386844" y="39873"/>
                    <a:pt x="386371" y="40373"/>
                  </a:cubicBezTo>
                  <a:lnTo>
                    <a:pt x="387818" y="41789"/>
                  </a:lnTo>
                  <a:lnTo>
                    <a:pt x="392131" y="40373"/>
                  </a:lnTo>
                  <a:cubicBezTo>
                    <a:pt x="392604" y="37956"/>
                    <a:pt x="393104" y="35581"/>
                    <a:pt x="393577" y="33165"/>
                  </a:cubicBezTo>
                  <a:lnTo>
                    <a:pt x="396471" y="30290"/>
                  </a:lnTo>
                  <a:lnTo>
                    <a:pt x="399337" y="27373"/>
                  </a:lnTo>
                  <a:lnTo>
                    <a:pt x="402231" y="27373"/>
                  </a:lnTo>
                  <a:lnTo>
                    <a:pt x="407991" y="27373"/>
                  </a:lnTo>
                  <a:lnTo>
                    <a:pt x="415197" y="27373"/>
                  </a:lnTo>
                  <a:lnTo>
                    <a:pt x="419538" y="25957"/>
                  </a:lnTo>
                  <a:lnTo>
                    <a:pt x="428191" y="18749"/>
                  </a:lnTo>
                  <a:lnTo>
                    <a:pt x="439710" y="14416"/>
                  </a:lnTo>
                  <a:lnTo>
                    <a:pt x="442604" y="10083"/>
                  </a:lnTo>
                  <a:lnTo>
                    <a:pt x="442604" y="8666"/>
                  </a:lnTo>
                  <a:lnTo>
                    <a:pt x="442604" y="5750"/>
                  </a:lnTo>
                  <a:lnTo>
                    <a:pt x="445470" y="5750"/>
                  </a:lnTo>
                  <a:lnTo>
                    <a:pt x="445470" y="7208"/>
                  </a:lnTo>
                  <a:lnTo>
                    <a:pt x="448364" y="5750"/>
                  </a:lnTo>
                  <a:lnTo>
                    <a:pt x="448364" y="2875"/>
                  </a:lnTo>
                  <a:lnTo>
                    <a:pt x="449811" y="1458"/>
                  </a:lnTo>
                  <a:close/>
                </a:path>
              </a:pathLst>
            </a:custGeom>
            <a:grpFill/>
            <a:ln w="0">
              <a:no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Avenir Next LT Pro Demi"/>
                <a:ea typeface="+mn-ea"/>
                <a:cs typeface="+mn-cs"/>
              </a:endParaRPr>
            </a:p>
          </p:txBody>
        </p:sp>
        <p:sp>
          <p:nvSpPr>
            <p:cNvPr id="38" name="Africa">
              <a:extLst>
                <a:ext uri="{FF2B5EF4-FFF2-40B4-BE49-F238E27FC236}">
                  <a16:creationId xmlns:a16="http://schemas.microsoft.com/office/drawing/2014/main" id="{05DACCFA-AA84-DCA6-1DB4-1D22240BA8F3}"/>
                </a:ext>
              </a:extLst>
            </p:cNvPr>
            <p:cNvSpPr>
              <a:spLocks/>
            </p:cNvSpPr>
            <p:nvPr/>
          </p:nvSpPr>
          <p:spPr bwMode="auto">
            <a:xfrm>
              <a:off x="4780596" y="9003825"/>
              <a:ext cx="1768970" cy="1884284"/>
            </a:xfrm>
            <a:custGeom>
              <a:avLst/>
              <a:gdLst/>
              <a:ahLst/>
              <a:cxnLst/>
              <a:rect l="l" t="t" r="r" b="b"/>
              <a:pathLst>
                <a:path w="1768970" h="1884284">
                  <a:moveTo>
                    <a:pt x="970278" y="1711269"/>
                  </a:moveTo>
                  <a:lnTo>
                    <a:pt x="970275" y="1711271"/>
                  </a:lnTo>
                  <a:lnTo>
                    <a:pt x="964580" y="1714147"/>
                  </a:lnTo>
                  <a:lnTo>
                    <a:pt x="968843" y="1712718"/>
                  </a:lnTo>
                  <a:cubicBezTo>
                    <a:pt x="969334" y="1712244"/>
                    <a:pt x="969787" y="1711769"/>
                    <a:pt x="970278" y="1711295"/>
                  </a:cubicBezTo>
                  <a:close/>
                  <a:moveTo>
                    <a:pt x="1324174" y="1649225"/>
                  </a:moveTo>
                  <a:lnTo>
                    <a:pt x="1323506" y="1652217"/>
                  </a:lnTo>
                  <a:lnTo>
                    <a:pt x="1324925" y="1655056"/>
                  </a:lnTo>
                  <a:lnTo>
                    <a:pt x="1324925" y="1656497"/>
                  </a:lnTo>
                  <a:lnTo>
                    <a:pt x="1324925" y="1657939"/>
                  </a:lnTo>
                  <a:lnTo>
                    <a:pt x="1325569" y="1659870"/>
                  </a:lnTo>
                  <a:lnTo>
                    <a:pt x="1327090" y="1659387"/>
                  </a:lnTo>
                  <a:cubicBezTo>
                    <a:pt x="1326851" y="1658422"/>
                    <a:pt x="1326612" y="1657457"/>
                    <a:pt x="1326379" y="1656502"/>
                  </a:cubicBezTo>
                  <a:cubicBezTo>
                    <a:pt x="1325888" y="1654595"/>
                    <a:pt x="1325423" y="1652645"/>
                    <a:pt x="1324933" y="1650738"/>
                  </a:cubicBezTo>
                  <a:close/>
                  <a:moveTo>
                    <a:pt x="1404219" y="1545494"/>
                  </a:moveTo>
                  <a:lnTo>
                    <a:pt x="1404219" y="1548377"/>
                  </a:lnTo>
                  <a:cubicBezTo>
                    <a:pt x="1404110" y="1548273"/>
                    <a:pt x="1404002" y="1548167"/>
                    <a:pt x="1403898" y="1548056"/>
                  </a:cubicBezTo>
                  <a:close/>
                  <a:moveTo>
                    <a:pt x="866461" y="1414298"/>
                  </a:moveTo>
                  <a:lnTo>
                    <a:pt x="865255" y="1414703"/>
                  </a:lnTo>
                  <a:lnTo>
                    <a:pt x="869276" y="1415708"/>
                  </a:lnTo>
                  <a:close/>
                  <a:moveTo>
                    <a:pt x="1717060" y="1283101"/>
                  </a:moveTo>
                  <a:lnTo>
                    <a:pt x="1718515" y="1283101"/>
                  </a:lnTo>
                  <a:lnTo>
                    <a:pt x="1721392" y="1283101"/>
                  </a:lnTo>
                  <a:lnTo>
                    <a:pt x="1722830" y="1284544"/>
                  </a:lnTo>
                  <a:lnTo>
                    <a:pt x="1722830" y="1285986"/>
                  </a:lnTo>
                  <a:lnTo>
                    <a:pt x="1721392" y="1285986"/>
                  </a:lnTo>
                  <a:lnTo>
                    <a:pt x="1721392" y="1288870"/>
                  </a:lnTo>
                  <a:lnTo>
                    <a:pt x="1722830" y="1288870"/>
                  </a:lnTo>
                  <a:lnTo>
                    <a:pt x="1724268" y="1290313"/>
                  </a:lnTo>
                  <a:lnTo>
                    <a:pt x="1725723" y="1294639"/>
                  </a:lnTo>
                  <a:cubicBezTo>
                    <a:pt x="1726208" y="1295589"/>
                    <a:pt x="1726677" y="1296574"/>
                    <a:pt x="1727161" y="1297524"/>
                  </a:cubicBezTo>
                  <a:lnTo>
                    <a:pt x="1727161" y="1298966"/>
                  </a:lnTo>
                  <a:lnTo>
                    <a:pt x="1730038" y="1300408"/>
                  </a:lnTo>
                  <a:lnTo>
                    <a:pt x="1730038" y="1301851"/>
                  </a:lnTo>
                  <a:cubicBezTo>
                    <a:pt x="1730523" y="1301358"/>
                    <a:pt x="1731008" y="1300901"/>
                    <a:pt x="1731493" y="1300408"/>
                  </a:cubicBezTo>
                  <a:lnTo>
                    <a:pt x="1738701" y="1320600"/>
                  </a:lnTo>
                  <a:cubicBezTo>
                    <a:pt x="1739654" y="1326369"/>
                    <a:pt x="1740624" y="1332103"/>
                    <a:pt x="1741577" y="1337872"/>
                  </a:cubicBezTo>
                  <a:lnTo>
                    <a:pt x="1741577" y="1347968"/>
                  </a:lnTo>
                  <a:lnTo>
                    <a:pt x="1744454" y="1359506"/>
                  </a:lnTo>
                  <a:lnTo>
                    <a:pt x="1747347" y="1362391"/>
                  </a:lnTo>
                  <a:cubicBezTo>
                    <a:pt x="1747832" y="1363833"/>
                    <a:pt x="1748300" y="1365275"/>
                    <a:pt x="1748785" y="1366717"/>
                  </a:cubicBezTo>
                  <a:lnTo>
                    <a:pt x="1748785" y="1368160"/>
                  </a:lnTo>
                  <a:lnTo>
                    <a:pt x="1745909" y="1376813"/>
                  </a:lnTo>
                  <a:cubicBezTo>
                    <a:pt x="1745424" y="1378748"/>
                    <a:pt x="1744939" y="1380648"/>
                    <a:pt x="1744454" y="1382582"/>
                  </a:cubicBezTo>
                  <a:lnTo>
                    <a:pt x="1741577" y="1382582"/>
                  </a:lnTo>
                  <a:lnTo>
                    <a:pt x="1740139" y="1382582"/>
                  </a:lnTo>
                  <a:cubicBezTo>
                    <a:pt x="1739654" y="1381633"/>
                    <a:pt x="1739186" y="1380648"/>
                    <a:pt x="1738701" y="1379698"/>
                  </a:cubicBezTo>
                  <a:cubicBezTo>
                    <a:pt x="1738216" y="1378748"/>
                    <a:pt x="1737731" y="1377763"/>
                    <a:pt x="1737246" y="1376813"/>
                  </a:cubicBezTo>
                  <a:lnTo>
                    <a:pt x="1734369" y="1372487"/>
                  </a:lnTo>
                  <a:cubicBezTo>
                    <a:pt x="1733884" y="1371537"/>
                    <a:pt x="1733416" y="1370552"/>
                    <a:pt x="1732931" y="1369602"/>
                  </a:cubicBezTo>
                  <a:lnTo>
                    <a:pt x="1731493" y="1369602"/>
                  </a:lnTo>
                  <a:cubicBezTo>
                    <a:pt x="1731008" y="1370094"/>
                    <a:pt x="1730523" y="1370552"/>
                    <a:pt x="1730038" y="1371044"/>
                  </a:cubicBezTo>
                  <a:lnTo>
                    <a:pt x="1730038" y="1376813"/>
                  </a:lnTo>
                  <a:lnTo>
                    <a:pt x="1730038" y="1385467"/>
                  </a:lnTo>
                  <a:cubicBezTo>
                    <a:pt x="1730523" y="1385959"/>
                    <a:pt x="1731008" y="1386417"/>
                    <a:pt x="1731493" y="1386909"/>
                  </a:cubicBezTo>
                  <a:lnTo>
                    <a:pt x="1731493" y="1388351"/>
                  </a:lnTo>
                  <a:lnTo>
                    <a:pt x="1732931" y="1388351"/>
                  </a:lnTo>
                  <a:lnTo>
                    <a:pt x="1732931" y="1391236"/>
                  </a:lnTo>
                  <a:lnTo>
                    <a:pt x="1732931" y="1398447"/>
                  </a:lnTo>
                  <a:lnTo>
                    <a:pt x="1732931" y="1402774"/>
                  </a:lnTo>
                  <a:lnTo>
                    <a:pt x="1730038" y="1407101"/>
                  </a:lnTo>
                  <a:lnTo>
                    <a:pt x="1727161" y="1408543"/>
                  </a:lnTo>
                  <a:cubicBezTo>
                    <a:pt x="1726677" y="1409493"/>
                    <a:pt x="1726208" y="1410478"/>
                    <a:pt x="1725723" y="1411428"/>
                  </a:cubicBezTo>
                  <a:cubicBezTo>
                    <a:pt x="1725238" y="1413327"/>
                    <a:pt x="1724753" y="1415262"/>
                    <a:pt x="1724268" y="1417162"/>
                  </a:cubicBezTo>
                  <a:cubicBezTo>
                    <a:pt x="1724753" y="1419554"/>
                    <a:pt x="1725238" y="1421981"/>
                    <a:pt x="1725723" y="1424373"/>
                  </a:cubicBezTo>
                  <a:lnTo>
                    <a:pt x="1725723" y="1431584"/>
                  </a:lnTo>
                  <a:lnTo>
                    <a:pt x="1722830" y="1446007"/>
                  </a:lnTo>
                  <a:lnTo>
                    <a:pt x="1717060" y="1460430"/>
                  </a:lnTo>
                  <a:lnTo>
                    <a:pt x="1711307" y="1479179"/>
                  </a:lnTo>
                  <a:cubicBezTo>
                    <a:pt x="1710822" y="1481114"/>
                    <a:pt x="1710337" y="1483013"/>
                    <a:pt x="1709852" y="1484948"/>
                  </a:cubicBezTo>
                  <a:lnTo>
                    <a:pt x="1708414" y="1486390"/>
                  </a:lnTo>
                  <a:lnTo>
                    <a:pt x="1708414" y="1489275"/>
                  </a:lnTo>
                  <a:lnTo>
                    <a:pt x="1708414" y="1492159"/>
                  </a:lnTo>
                  <a:cubicBezTo>
                    <a:pt x="1707929" y="1493602"/>
                    <a:pt x="1707461" y="1495044"/>
                    <a:pt x="1706976" y="1496486"/>
                  </a:cubicBezTo>
                  <a:lnTo>
                    <a:pt x="1701206" y="1512316"/>
                  </a:lnTo>
                  <a:cubicBezTo>
                    <a:pt x="1700253" y="1517135"/>
                    <a:pt x="1699283" y="1521919"/>
                    <a:pt x="1698330" y="1526739"/>
                  </a:cubicBezTo>
                  <a:lnTo>
                    <a:pt x="1692560" y="1545488"/>
                  </a:lnTo>
                  <a:lnTo>
                    <a:pt x="1686790" y="1564237"/>
                  </a:lnTo>
                  <a:lnTo>
                    <a:pt x="1679583" y="1590198"/>
                  </a:lnTo>
                  <a:cubicBezTo>
                    <a:pt x="1679098" y="1592590"/>
                    <a:pt x="1678629" y="1594982"/>
                    <a:pt x="1678144" y="1597374"/>
                  </a:cubicBezTo>
                  <a:cubicBezTo>
                    <a:pt x="1677174" y="1599766"/>
                    <a:pt x="1676221" y="1602194"/>
                    <a:pt x="1675251" y="1604586"/>
                  </a:cubicBezTo>
                  <a:lnTo>
                    <a:pt x="1672375" y="1616124"/>
                  </a:lnTo>
                  <a:lnTo>
                    <a:pt x="1669498" y="1619008"/>
                  </a:lnTo>
                  <a:lnTo>
                    <a:pt x="1665167" y="1620451"/>
                  </a:lnTo>
                  <a:lnTo>
                    <a:pt x="1660835" y="1624777"/>
                  </a:lnTo>
                  <a:lnTo>
                    <a:pt x="1656521" y="1624777"/>
                  </a:lnTo>
                  <a:lnTo>
                    <a:pt x="1652189" y="1624777"/>
                  </a:lnTo>
                  <a:lnTo>
                    <a:pt x="1646419" y="1626220"/>
                  </a:lnTo>
                  <a:lnTo>
                    <a:pt x="1640650" y="1631989"/>
                  </a:lnTo>
                  <a:lnTo>
                    <a:pt x="1633442" y="1634873"/>
                  </a:lnTo>
                  <a:lnTo>
                    <a:pt x="1629127" y="1634873"/>
                  </a:lnTo>
                  <a:lnTo>
                    <a:pt x="1624796" y="1633431"/>
                  </a:lnTo>
                  <a:lnTo>
                    <a:pt x="1621919" y="1631989"/>
                  </a:lnTo>
                  <a:lnTo>
                    <a:pt x="1617588" y="1629104"/>
                  </a:lnTo>
                  <a:lnTo>
                    <a:pt x="1614711" y="1627662"/>
                  </a:lnTo>
                  <a:lnTo>
                    <a:pt x="1608942" y="1626220"/>
                  </a:lnTo>
                  <a:lnTo>
                    <a:pt x="1606065" y="1624777"/>
                  </a:lnTo>
                  <a:lnTo>
                    <a:pt x="1608942" y="1624777"/>
                  </a:lnTo>
                  <a:lnTo>
                    <a:pt x="1601734" y="1620451"/>
                  </a:lnTo>
                  <a:cubicBezTo>
                    <a:pt x="1601249" y="1619501"/>
                    <a:pt x="1600781" y="1618516"/>
                    <a:pt x="1600296" y="1617566"/>
                  </a:cubicBezTo>
                  <a:lnTo>
                    <a:pt x="1598841" y="1613239"/>
                  </a:lnTo>
                  <a:lnTo>
                    <a:pt x="1594526" y="1608912"/>
                  </a:lnTo>
                  <a:lnTo>
                    <a:pt x="1591633" y="1603143"/>
                  </a:lnTo>
                  <a:cubicBezTo>
                    <a:pt x="1591148" y="1599766"/>
                    <a:pt x="1590679" y="1596425"/>
                    <a:pt x="1590194" y="1593048"/>
                  </a:cubicBezTo>
                  <a:lnTo>
                    <a:pt x="1590194" y="1587314"/>
                  </a:lnTo>
                  <a:cubicBezTo>
                    <a:pt x="1590679" y="1585379"/>
                    <a:pt x="1591148" y="1583479"/>
                    <a:pt x="1591633" y="1581545"/>
                  </a:cubicBezTo>
                  <a:cubicBezTo>
                    <a:pt x="1592118" y="1581052"/>
                    <a:pt x="1592603" y="1580595"/>
                    <a:pt x="1593088" y="1580102"/>
                  </a:cubicBezTo>
                  <a:lnTo>
                    <a:pt x="1593088" y="1578660"/>
                  </a:lnTo>
                  <a:lnTo>
                    <a:pt x="1590194" y="1574333"/>
                  </a:lnTo>
                  <a:lnTo>
                    <a:pt x="1587318" y="1570006"/>
                  </a:lnTo>
                  <a:cubicBezTo>
                    <a:pt x="1586833" y="1568072"/>
                    <a:pt x="1586365" y="1566172"/>
                    <a:pt x="1585880" y="1564237"/>
                  </a:cubicBezTo>
                  <a:lnTo>
                    <a:pt x="1582986" y="1558468"/>
                  </a:lnTo>
                  <a:lnTo>
                    <a:pt x="1582986" y="1554142"/>
                  </a:lnTo>
                  <a:cubicBezTo>
                    <a:pt x="1582502" y="1552207"/>
                    <a:pt x="1582033" y="1550307"/>
                    <a:pt x="1581548" y="1548373"/>
                  </a:cubicBezTo>
                  <a:lnTo>
                    <a:pt x="1581548" y="1541161"/>
                  </a:lnTo>
                  <a:lnTo>
                    <a:pt x="1584425" y="1535392"/>
                  </a:lnTo>
                  <a:cubicBezTo>
                    <a:pt x="1584910" y="1533000"/>
                    <a:pt x="1585395" y="1530573"/>
                    <a:pt x="1585880" y="1528181"/>
                  </a:cubicBezTo>
                  <a:cubicBezTo>
                    <a:pt x="1586365" y="1526739"/>
                    <a:pt x="1586833" y="1525296"/>
                    <a:pt x="1587318" y="1523854"/>
                  </a:cubicBezTo>
                  <a:lnTo>
                    <a:pt x="1593088" y="1519527"/>
                  </a:lnTo>
                  <a:lnTo>
                    <a:pt x="1594526" y="1518085"/>
                  </a:lnTo>
                  <a:lnTo>
                    <a:pt x="1594526" y="1516643"/>
                  </a:lnTo>
                  <a:cubicBezTo>
                    <a:pt x="1595479" y="1514708"/>
                    <a:pt x="1596449" y="1512808"/>
                    <a:pt x="1597402" y="1510874"/>
                  </a:cubicBezTo>
                  <a:lnTo>
                    <a:pt x="1601734" y="1499371"/>
                  </a:lnTo>
                  <a:lnTo>
                    <a:pt x="1608942" y="1487833"/>
                  </a:lnTo>
                  <a:lnTo>
                    <a:pt x="1608942" y="1486390"/>
                  </a:lnTo>
                  <a:lnTo>
                    <a:pt x="1608942" y="1484948"/>
                  </a:lnTo>
                  <a:lnTo>
                    <a:pt x="1607503" y="1483506"/>
                  </a:lnTo>
                  <a:lnTo>
                    <a:pt x="1607503" y="1480621"/>
                  </a:lnTo>
                  <a:cubicBezTo>
                    <a:pt x="1607988" y="1479179"/>
                    <a:pt x="1608457" y="1477737"/>
                    <a:pt x="1608942" y="1476294"/>
                  </a:cubicBezTo>
                  <a:lnTo>
                    <a:pt x="1608942" y="1471968"/>
                  </a:lnTo>
                  <a:lnTo>
                    <a:pt x="1607503" y="1470525"/>
                  </a:lnTo>
                  <a:cubicBezTo>
                    <a:pt x="1607018" y="1468133"/>
                    <a:pt x="1606550" y="1465706"/>
                    <a:pt x="1606065" y="1463314"/>
                  </a:cubicBezTo>
                  <a:cubicBezTo>
                    <a:pt x="1605580" y="1461379"/>
                    <a:pt x="1605095" y="1459480"/>
                    <a:pt x="1604610" y="1457545"/>
                  </a:cubicBezTo>
                  <a:lnTo>
                    <a:pt x="1601734" y="1450334"/>
                  </a:lnTo>
                  <a:cubicBezTo>
                    <a:pt x="1601249" y="1448399"/>
                    <a:pt x="1600781" y="1446499"/>
                    <a:pt x="1600296" y="1444565"/>
                  </a:cubicBezTo>
                  <a:lnTo>
                    <a:pt x="1600296" y="1434469"/>
                  </a:lnTo>
                  <a:cubicBezTo>
                    <a:pt x="1599811" y="1433519"/>
                    <a:pt x="1599326" y="1432534"/>
                    <a:pt x="1598841" y="1431584"/>
                  </a:cubicBezTo>
                  <a:lnTo>
                    <a:pt x="1598841" y="1427257"/>
                  </a:lnTo>
                  <a:cubicBezTo>
                    <a:pt x="1598356" y="1425815"/>
                    <a:pt x="1597887" y="1424373"/>
                    <a:pt x="1597402" y="1422931"/>
                  </a:cubicBezTo>
                  <a:cubicBezTo>
                    <a:pt x="1597887" y="1420996"/>
                    <a:pt x="1598356" y="1419096"/>
                    <a:pt x="1598841" y="1417162"/>
                  </a:cubicBezTo>
                  <a:lnTo>
                    <a:pt x="1606065" y="1408543"/>
                  </a:lnTo>
                  <a:cubicBezTo>
                    <a:pt x="1606550" y="1406608"/>
                    <a:pt x="1607018" y="1404709"/>
                    <a:pt x="1607503" y="1402774"/>
                  </a:cubicBezTo>
                  <a:cubicBezTo>
                    <a:pt x="1607988" y="1401332"/>
                    <a:pt x="1608457" y="1399890"/>
                    <a:pt x="1608942" y="1398447"/>
                  </a:cubicBezTo>
                  <a:lnTo>
                    <a:pt x="1608942" y="1394120"/>
                  </a:lnTo>
                  <a:lnTo>
                    <a:pt x="1608942" y="1391236"/>
                  </a:lnTo>
                  <a:cubicBezTo>
                    <a:pt x="1609427" y="1390286"/>
                    <a:pt x="1609895" y="1389301"/>
                    <a:pt x="1610380" y="1388351"/>
                  </a:cubicBezTo>
                  <a:lnTo>
                    <a:pt x="1614711" y="1388351"/>
                  </a:lnTo>
                  <a:lnTo>
                    <a:pt x="1620481" y="1388351"/>
                  </a:lnTo>
                  <a:lnTo>
                    <a:pt x="1623357" y="1385467"/>
                  </a:lnTo>
                  <a:lnTo>
                    <a:pt x="1626234" y="1384025"/>
                  </a:lnTo>
                  <a:lnTo>
                    <a:pt x="1630565" y="1386909"/>
                  </a:lnTo>
                  <a:lnTo>
                    <a:pt x="1630565" y="1385467"/>
                  </a:lnTo>
                  <a:lnTo>
                    <a:pt x="1632004" y="1384025"/>
                  </a:lnTo>
                  <a:lnTo>
                    <a:pt x="1633442" y="1384025"/>
                  </a:lnTo>
                  <a:lnTo>
                    <a:pt x="1636335" y="1385467"/>
                  </a:lnTo>
                  <a:lnTo>
                    <a:pt x="1636335" y="1382582"/>
                  </a:lnTo>
                  <a:cubicBezTo>
                    <a:pt x="1636820" y="1381140"/>
                    <a:pt x="1637288" y="1379698"/>
                    <a:pt x="1637773" y="1378256"/>
                  </a:cubicBezTo>
                  <a:lnTo>
                    <a:pt x="1640650" y="1378256"/>
                  </a:lnTo>
                  <a:lnTo>
                    <a:pt x="1644981" y="1379698"/>
                  </a:lnTo>
                  <a:lnTo>
                    <a:pt x="1646419" y="1378256"/>
                  </a:lnTo>
                  <a:cubicBezTo>
                    <a:pt x="1646904" y="1377763"/>
                    <a:pt x="1647389" y="1377306"/>
                    <a:pt x="1647874" y="1376813"/>
                  </a:cubicBezTo>
                  <a:lnTo>
                    <a:pt x="1649313" y="1378256"/>
                  </a:lnTo>
                  <a:lnTo>
                    <a:pt x="1649313" y="1379698"/>
                  </a:lnTo>
                  <a:lnTo>
                    <a:pt x="1652189" y="1382582"/>
                  </a:lnTo>
                  <a:lnTo>
                    <a:pt x="1652189" y="1384025"/>
                  </a:lnTo>
                  <a:lnTo>
                    <a:pt x="1655082" y="1384025"/>
                  </a:lnTo>
                  <a:cubicBezTo>
                    <a:pt x="1654597" y="1383532"/>
                    <a:pt x="1654112" y="1383075"/>
                    <a:pt x="1653627" y="1382582"/>
                  </a:cubicBezTo>
                  <a:cubicBezTo>
                    <a:pt x="1653142" y="1381633"/>
                    <a:pt x="1652674" y="1380648"/>
                    <a:pt x="1652189" y="1379698"/>
                  </a:cubicBezTo>
                  <a:lnTo>
                    <a:pt x="1652189" y="1376813"/>
                  </a:lnTo>
                  <a:lnTo>
                    <a:pt x="1653627" y="1375371"/>
                  </a:lnTo>
                  <a:lnTo>
                    <a:pt x="1653627" y="1372487"/>
                  </a:lnTo>
                  <a:lnTo>
                    <a:pt x="1656521" y="1371044"/>
                  </a:lnTo>
                  <a:lnTo>
                    <a:pt x="1660835" y="1368160"/>
                  </a:lnTo>
                  <a:lnTo>
                    <a:pt x="1665167" y="1366717"/>
                  </a:lnTo>
                  <a:lnTo>
                    <a:pt x="1668043" y="1366717"/>
                  </a:lnTo>
                  <a:lnTo>
                    <a:pt x="1668043" y="1368160"/>
                  </a:lnTo>
                  <a:lnTo>
                    <a:pt x="1668043" y="1372487"/>
                  </a:lnTo>
                  <a:lnTo>
                    <a:pt x="1670936" y="1371044"/>
                  </a:lnTo>
                  <a:lnTo>
                    <a:pt x="1672375" y="1369602"/>
                  </a:lnTo>
                  <a:lnTo>
                    <a:pt x="1672375" y="1368160"/>
                  </a:lnTo>
                  <a:lnTo>
                    <a:pt x="1670936" y="1366717"/>
                  </a:lnTo>
                  <a:cubicBezTo>
                    <a:pt x="1670451" y="1365275"/>
                    <a:pt x="1669983" y="1363833"/>
                    <a:pt x="1669498" y="1362391"/>
                  </a:cubicBezTo>
                  <a:lnTo>
                    <a:pt x="1672375" y="1359506"/>
                  </a:lnTo>
                  <a:lnTo>
                    <a:pt x="1675251" y="1356622"/>
                  </a:lnTo>
                  <a:cubicBezTo>
                    <a:pt x="1675736" y="1355672"/>
                    <a:pt x="1676221" y="1354687"/>
                    <a:pt x="1676706" y="1353737"/>
                  </a:cubicBezTo>
                  <a:lnTo>
                    <a:pt x="1676706" y="1352295"/>
                  </a:lnTo>
                  <a:lnTo>
                    <a:pt x="1678144" y="1352295"/>
                  </a:lnTo>
                  <a:lnTo>
                    <a:pt x="1678144" y="1355179"/>
                  </a:lnTo>
                  <a:cubicBezTo>
                    <a:pt x="1677659" y="1357114"/>
                    <a:pt x="1677191" y="1359014"/>
                    <a:pt x="1676706" y="1360948"/>
                  </a:cubicBezTo>
                  <a:lnTo>
                    <a:pt x="1679583" y="1359506"/>
                  </a:lnTo>
                  <a:lnTo>
                    <a:pt x="1682459" y="1355179"/>
                  </a:lnTo>
                  <a:cubicBezTo>
                    <a:pt x="1682944" y="1354687"/>
                    <a:pt x="1683429" y="1354230"/>
                    <a:pt x="1683914" y="1353737"/>
                  </a:cubicBezTo>
                  <a:cubicBezTo>
                    <a:pt x="1684399" y="1352295"/>
                    <a:pt x="1684867" y="1350853"/>
                    <a:pt x="1685352" y="1349410"/>
                  </a:cubicBezTo>
                  <a:lnTo>
                    <a:pt x="1688229" y="1349410"/>
                  </a:lnTo>
                  <a:lnTo>
                    <a:pt x="1691122" y="1349410"/>
                  </a:lnTo>
                  <a:lnTo>
                    <a:pt x="1688229" y="1347968"/>
                  </a:lnTo>
                  <a:lnTo>
                    <a:pt x="1686790" y="1347968"/>
                  </a:lnTo>
                  <a:lnTo>
                    <a:pt x="1685352" y="1346526"/>
                  </a:lnTo>
                  <a:cubicBezTo>
                    <a:pt x="1684867" y="1345576"/>
                    <a:pt x="1684399" y="1344591"/>
                    <a:pt x="1683914" y="1343641"/>
                  </a:cubicBezTo>
                  <a:cubicBezTo>
                    <a:pt x="1684399" y="1342199"/>
                    <a:pt x="1684867" y="1340757"/>
                    <a:pt x="1685352" y="1339314"/>
                  </a:cubicBezTo>
                  <a:lnTo>
                    <a:pt x="1688229" y="1339314"/>
                  </a:lnTo>
                  <a:lnTo>
                    <a:pt x="1688229" y="1337872"/>
                  </a:lnTo>
                  <a:lnTo>
                    <a:pt x="1691122" y="1339314"/>
                  </a:lnTo>
                  <a:lnTo>
                    <a:pt x="1691122" y="1337872"/>
                  </a:lnTo>
                  <a:lnTo>
                    <a:pt x="1691122" y="1332103"/>
                  </a:lnTo>
                  <a:lnTo>
                    <a:pt x="1688229" y="1329219"/>
                  </a:lnTo>
                  <a:lnTo>
                    <a:pt x="1688229" y="1323485"/>
                  </a:lnTo>
                  <a:lnTo>
                    <a:pt x="1688229" y="1322042"/>
                  </a:lnTo>
                  <a:lnTo>
                    <a:pt x="1691122" y="1320600"/>
                  </a:lnTo>
                  <a:lnTo>
                    <a:pt x="1692560" y="1322042"/>
                  </a:lnTo>
                  <a:lnTo>
                    <a:pt x="1698330" y="1329219"/>
                  </a:lnTo>
                  <a:lnTo>
                    <a:pt x="1698330" y="1324927"/>
                  </a:lnTo>
                  <a:cubicBezTo>
                    <a:pt x="1698815" y="1323977"/>
                    <a:pt x="1699283" y="1322992"/>
                    <a:pt x="1699768" y="1322042"/>
                  </a:cubicBezTo>
                  <a:lnTo>
                    <a:pt x="1701206" y="1322042"/>
                  </a:lnTo>
                  <a:lnTo>
                    <a:pt x="1701206" y="1320600"/>
                  </a:lnTo>
                  <a:lnTo>
                    <a:pt x="1701206" y="1317716"/>
                  </a:lnTo>
                  <a:lnTo>
                    <a:pt x="1706976" y="1317716"/>
                  </a:lnTo>
                  <a:lnTo>
                    <a:pt x="1708414" y="1316273"/>
                  </a:lnTo>
                  <a:cubicBezTo>
                    <a:pt x="1708899" y="1313881"/>
                    <a:pt x="1709367" y="1311454"/>
                    <a:pt x="1709852" y="1309062"/>
                  </a:cubicBezTo>
                  <a:lnTo>
                    <a:pt x="1711307" y="1300408"/>
                  </a:lnTo>
                  <a:lnTo>
                    <a:pt x="1711307" y="1297524"/>
                  </a:lnTo>
                  <a:lnTo>
                    <a:pt x="1708414" y="1293197"/>
                  </a:lnTo>
                  <a:lnTo>
                    <a:pt x="1711307" y="1293197"/>
                  </a:lnTo>
                  <a:lnTo>
                    <a:pt x="1715622" y="1291755"/>
                  </a:lnTo>
                  <a:cubicBezTo>
                    <a:pt x="1716107" y="1290805"/>
                    <a:pt x="1716575" y="1289820"/>
                    <a:pt x="1717060" y="1288870"/>
                  </a:cubicBezTo>
                  <a:lnTo>
                    <a:pt x="1718515" y="1284544"/>
                  </a:lnTo>
                  <a:cubicBezTo>
                    <a:pt x="1718030" y="1284051"/>
                    <a:pt x="1717545" y="1283594"/>
                    <a:pt x="1717060" y="1283101"/>
                  </a:cubicBezTo>
                  <a:close/>
                  <a:moveTo>
                    <a:pt x="873666" y="1107277"/>
                  </a:moveTo>
                  <a:lnTo>
                    <a:pt x="873666" y="1110100"/>
                  </a:lnTo>
                  <a:lnTo>
                    <a:pt x="873666" y="1112985"/>
                  </a:lnTo>
                  <a:lnTo>
                    <a:pt x="873666" y="1118752"/>
                  </a:lnTo>
                  <a:lnTo>
                    <a:pt x="870795" y="1121619"/>
                  </a:lnTo>
                  <a:lnTo>
                    <a:pt x="870802" y="1121619"/>
                  </a:lnTo>
                  <a:lnTo>
                    <a:pt x="873650" y="1120196"/>
                  </a:lnTo>
                  <a:cubicBezTo>
                    <a:pt x="874133" y="1118252"/>
                    <a:pt x="874615" y="1116354"/>
                    <a:pt x="875097" y="1114410"/>
                  </a:cubicBezTo>
                  <a:close/>
                  <a:moveTo>
                    <a:pt x="873682" y="1104322"/>
                  </a:moveTo>
                  <a:lnTo>
                    <a:pt x="873666" y="1104333"/>
                  </a:lnTo>
                  <a:lnTo>
                    <a:pt x="873666" y="1104339"/>
                  </a:lnTo>
                  <a:close/>
                  <a:moveTo>
                    <a:pt x="878001" y="1089913"/>
                  </a:moveTo>
                  <a:lnTo>
                    <a:pt x="878001" y="1089914"/>
                  </a:lnTo>
                  <a:lnTo>
                    <a:pt x="878478" y="1089914"/>
                  </a:lnTo>
                  <a:lnTo>
                    <a:pt x="878477" y="1089913"/>
                  </a:lnTo>
                  <a:close/>
                  <a:moveTo>
                    <a:pt x="859248" y="1071172"/>
                  </a:moveTo>
                  <a:lnTo>
                    <a:pt x="859221" y="1071186"/>
                  </a:lnTo>
                  <a:lnTo>
                    <a:pt x="859248" y="1071177"/>
                  </a:lnTo>
                  <a:close/>
                  <a:moveTo>
                    <a:pt x="854443" y="1071172"/>
                  </a:moveTo>
                  <a:cubicBezTo>
                    <a:pt x="854605" y="1071655"/>
                    <a:pt x="854764" y="1072139"/>
                    <a:pt x="854922" y="1072623"/>
                  </a:cubicBezTo>
                  <a:lnTo>
                    <a:pt x="856011" y="1072259"/>
                  </a:lnTo>
                  <a:cubicBezTo>
                    <a:pt x="855650" y="1071896"/>
                    <a:pt x="855284" y="1071538"/>
                    <a:pt x="854925" y="1071172"/>
                  </a:cubicBezTo>
                  <a:close/>
                  <a:moveTo>
                    <a:pt x="859249" y="1063963"/>
                  </a:moveTo>
                  <a:lnTo>
                    <a:pt x="859249" y="1065405"/>
                  </a:lnTo>
                  <a:lnTo>
                    <a:pt x="859249" y="1065413"/>
                  </a:lnTo>
                  <a:lnTo>
                    <a:pt x="860119" y="1064544"/>
                  </a:lnTo>
                  <a:close/>
                  <a:moveTo>
                    <a:pt x="1539723" y="1012041"/>
                  </a:moveTo>
                  <a:lnTo>
                    <a:pt x="1539770" y="1012089"/>
                  </a:lnTo>
                  <a:lnTo>
                    <a:pt x="1539747" y="1012065"/>
                  </a:lnTo>
                  <a:close/>
                  <a:moveTo>
                    <a:pt x="824718" y="951865"/>
                  </a:moveTo>
                  <a:lnTo>
                    <a:pt x="816021" y="952952"/>
                  </a:lnTo>
                  <a:lnTo>
                    <a:pt x="820333" y="952952"/>
                  </a:lnTo>
                  <a:lnTo>
                    <a:pt x="824668" y="952952"/>
                  </a:lnTo>
                  <a:close/>
                  <a:moveTo>
                    <a:pt x="788613" y="882312"/>
                  </a:moveTo>
                  <a:lnTo>
                    <a:pt x="790055" y="882312"/>
                  </a:lnTo>
                  <a:lnTo>
                    <a:pt x="790055" y="885196"/>
                  </a:lnTo>
                  <a:lnTo>
                    <a:pt x="790055" y="889521"/>
                  </a:lnTo>
                  <a:lnTo>
                    <a:pt x="784287" y="896731"/>
                  </a:lnTo>
                  <a:lnTo>
                    <a:pt x="781404" y="895289"/>
                  </a:lnTo>
                  <a:lnTo>
                    <a:pt x="778520" y="893847"/>
                  </a:lnTo>
                  <a:lnTo>
                    <a:pt x="778520" y="892405"/>
                  </a:lnTo>
                  <a:lnTo>
                    <a:pt x="781404" y="889521"/>
                  </a:lnTo>
                  <a:lnTo>
                    <a:pt x="782845" y="888079"/>
                  </a:lnTo>
                  <a:lnTo>
                    <a:pt x="784287" y="885196"/>
                  </a:lnTo>
                  <a:close/>
                  <a:moveTo>
                    <a:pt x="739582" y="862126"/>
                  </a:moveTo>
                  <a:lnTo>
                    <a:pt x="742488" y="865018"/>
                  </a:lnTo>
                  <a:lnTo>
                    <a:pt x="742488" y="869332"/>
                  </a:lnTo>
                  <a:lnTo>
                    <a:pt x="739582" y="869332"/>
                  </a:lnTo>
                  <a:lnTo>
                    <a:pt x="739582" y="866464"/>
                  </a:lnTo>
                  <a:close/>
                  <a:moveTo>
                    <a:pt x="519019" y="847715"/>
                  </a:moveTo>
                  <a:lnTo>
                    <a:pt x="516137" y="849148"/>
                  </a:lnTo>
                  <a:lnTo>
                    <a:pt x="517571" y="849148"/>
                  </a:lnTo>
                  <a:close/>
                  <a:moveTo>
                    <a:pt x="464227" y="847715"/>
                  </a:moveTo>
                  <a:lnTo>
                    <a:pt x="469989" y="849155"/>
                  </a:lnTo>
                  <a:lnTo>
                    <a:pt x="459906" y="849155"/>
                  </a:lnTo>
                  <a:close/>
                  <a:moveTo>
                    <a:pt x="516135" y="836154"/>
                  </a:moveTo>
                  <a:cubicBezTo>
                    <a:pt x="516131" y="836161"/>
                    <a:pt x="516128" y="836169"/>
                    <a:pt x="516124" y="836177"/>
                  </a:cubicBezTo>
                  <a:lnTo>
                    <a:pt x="516128" y="836174"/>
                  </a:lnTo>
                  <a:close/>
                  <a:moveTo>
                    <a:pt x="519012" y="834729"/>
                  </a:moveTo>
                  <a:lnTo>
                    <a:pt x="517212" y="835635"/>
                  </a:lnTo>
                  <a:lnTo>
                    <a:pt x="519019" y="834736"/>
                  </a:lnTo>
                  <a:close/>
                  <a:moveTo>
                    <a:pt x="516323" y="830814"/>
                  </a:moveTo>
                  <a:lnTo>
                    <a:pt x="517279" y="832725"/>
                  </a:lnTo>
                  <a:lnTo>
                    <a:pt x="517569" y="831855"/>
                  </a:lnTo>
                  <a:lnTo>
                    <a:pt x="517402" y="831353"/>
                  </a:lnTo>
                  <a:close/>
                  <a:moveTo>
                    <a:pt x="602656" y="814575"/>
                  </a:moveTo>
                  <a:lnTo>
                    <a:pt x="601410" y="814776"/>
                  </a:lnTo>
                  <a:lnTo>
                    <a:pt x="602630" y="815999"/>
                  </a:lnTo>
                  <a:lnTo>
                    <a:pt x="605517" y="818873"/>
                  </a:lnTo>
                  <a:lnTo>
                    <a:pt x="611121" y="822238"/>
                  </a:lnTo>
                  <a:lnTo>
                    <a:pt x="609842" y="820320"/>
                  </a:lnTo>
                  <a:lnTo>
                    <a:pt x="605516" y="817433"/>
                  </a:lnTo>
                  <a:close/>
                  <a:moveTo>
                    <a:pt x="622074" y="811593"/>
                  </a:moveTo>
                  <a:lnTo>
                    <a:pt x="621380" y="811678"/>
                  </a:lnTo>
                  <a:lnTo>
                    <a:pt x="622333" y="812632"/>
                  </a:lnTo>
                  <a:close/>
                  <a:moveTo>
                    <a:pt x="286899" y="785719"/>
                  </a:moveTo>
                  <a:lnTo>
                    <a:pt x="291224" y="785719"/>
                  </a:lnTo>
                  <a:lnTo>
                    <a:pt x="295549" y="785719"/>
                  </a:lnTo>
                  <a:lnTo>
                    <a:pt x="295549" y="785722"/>
                  </a:lnTo>
                  <a:lnTo>
                    <a:pt x="295549" y="787160"/>
                  </a:lnTo>
                  <a:lnTo>
                    <a:pt x="295549" y="788602"/>
                  </a:lnTo>
                  <a:lnTo>
                    <a:pt x="286899" y="787160"/>
                  </a:lnTo>
                  <a:close/>
                  <a:moveTo>
                    <a:pt x="292690" y="738075"/>
                  </a:moveTo>
                  <a:lnTo>
                    <a:pt x="292658" y="738139"/>
                  </a:lnTo>
                  <a:lnTo>
                    <a:pt x="292658" y="738153"/>
                  </a:lnTo>
                  <a:cubicBezTo>
                    <a:pt x="292660" y="738149"/>
                    <a:pt x="292662" y="738146"/>
                    <a:pt x="292663" y="738142"/>
                  </a:cubicBezTo>
                  <a:close/>
                  <a:moveTo>
                    <a:pt x="1764639" y="710745"/>
                  </a:moveTo>
                  <a:lnTo>
                    <a:pt x="1768970" y="713639"/>
                  </a:lnTo>
                  <a:lnTo>
                    <a:pt x="1768970" y="715086"/>
                  </a:lnTo>
                  <a:lnTo>
                    <a:pt x="1766098" y="715086"/>
                  </a:lnTo>
                  <a:lnTo>
                    <a:pt x="1763203" y="715086"/>
                  </a:lnTo>
                  <a:lnTo>
                    <a:pt x="1764639" y="713639"/>
                  </a:lnTo>
                  <a:close/>
                  <a:moveTo>
                    <a:pt x="1568585" y="709267"/>
                  </a:moveTo>
                  <a:lnTo>
                    <a:pt x="1568562" y="709314"/>
                  </a:lnTo>
                  <a:lnTo>
                    <a:pt x="1568585" y="709384"/>
                  </a:lnTo>
                  <a:close/>
                  <a:moveTo>
                    <a:pt x="1570014" y="699215"/>
                  </a:moveTo>
                  <a:lnTo>
                    <a:pt x="1570015" y="699217"/>
                  </a:lnTo>
                  <a:lnTo>
                    <a:pt x="1571468" y="699217"/>
                  </a:lnTo>
                  <a:lnTo>
                    <a:pt x="1573624" y="699217"/>
                  </a:lnTo>
                  <a:lnTo>
                    <a:pt x="1573626" y="699215"/>
                  </a:lnTo>
                  <a:lnTo>
                    <a:pt x="1570015" y="699215"/>
                  </a:lnTo>
                  <a:close/>
                  <a:moveTo>
                    <a:pt x="1565690" y="696333"/>
                  </a:moveTo>
                  <a:lnTo>
                    <a:pt x="1557633" y="699786"/>
                  </a:lnTo>
                  <a:lnTo>
                    <a:pt x="1559912" y="699217"/>
                  </a:lnTo>
                  <a:lnTo>
                    <a:pt x="1566097" y="696739"/>
                  </a:lnTo>
                  <a:close/>
                  <a:moveTo>
                    <a:pt x="247682" y="685954"/>
                  </a:moveTo>
                  <a:lnTo>
                    <a:pt x="246534" y="686241"/>
                  </a:lnTo>
                  <a:lnTo>
                    <a:pt x="242203" y="690567"/>
                  </a:lnTo>
                  <a:lnTo>
                    <a:pt x="241965" y="691045"/>
                  </a:lnTo>
                  <a:cubicBezTo>
                    <a:pt x="242044" y="690885"/>
                    <a:pt x="242125" y="690725"/>
                    <a:pt x="242206" y="690564"/>
                  </a:cubicBezTo>
                  <a:lnTo>
                    <a:pt x="245091" y="687683"/>
                  </a:lnTo>
                  <a:close/>
                  <a:moveTo>
                    <a:pt x="256622" y="683359"/>
                  </a:moveTo>
                  <a:lnTo>
                    <a:pt x="256610" y="683362"/>
                  </a:lnTo>
                  <a:lnTo>
                    <a:pt x="260947" y="683362"/>
                  </a:lnTo>
                  <a:lnTo>
                    <a:pt x="261999" y="683362"/>
                  </a:lnTo>
                  <a:lnTo>
                    <a:pt x="261978" y="683359"/>
                  </a:lnTo>
                  <a:close/>
                  <a:moveTo>
                    <a:pt x="1571455" y="661734"/>
                  </a:moveTo>
                  <a:lnTo>
                    <a:pt x="1570017" y="663176"/>
                  </a:lnTo>
                  <a:lnTo>
                    <a:pt x="1571455" y="663176"/>
                  </a:lnTo>
                  <a:close/>
                  <a:moveTo>
                    <a:pt x="1565347" y="661734"/>
                  </a:moveTo>
                  <a:cubicBezTo>
                    <a:pt x="1565567" y="662085"/>
                    <a:pt x="1565478" y="662279"/>
                    <a:pt x="1565598" y="662431"/>
                  </a:cubicBezTo>
                  <a:lnTo>
                    <a:pt x="1566643" y="662692"/>
                  </a:lnTo>
                  <a:cubicBezTo>
                    <a:pt x="1566324" y="662373"/>
                    <a:pt x="1566009" y="662051"/>
                    <a:pt x="1565687" y="661734"/>
                  </a:cubicBezTo>
                  <a:close/>
                  <a:moveTo>
                    <a:pt x="229254" y="660272"/>
                  </a:moveTo>
                  <a:lnTo>
                    <a:pt x="229225" y="660291"/>
                  </a:lnTo>
                  <a:lnTo>
                    <a:pt x="223484" y="661732"/>
                  </a:lnTo>
                  <a:lnTo>
                    <a:pt x="224902" y="661732"/>
                  </a:lnTo>
                  <a:lnTo>
                    <a:pt x="229233" y="660293"/>
                  </a:lnTo>
                  <a:close/>
                  <a:moveTo>
                    <a:pt x="209046" y="644434"/>
                  </a:moveTo>
                  <a:lnTo>
                    <a:pt x="207731" y="644697"/>
                  </a:lnTo>
                  <a:lnTo>
                    <a:pt x="214814" y="645873"/>
                  </a:lnTo>
                  <a:lnTo>
                    <a:pt x="217696" y="644438"/>
                  </a:lnTo>
                  <a:lnTo>
                    <a:pt x="217699" y="644434"/>
                  </a:lnTo>
                  <a:close/>
                  <a:moveTo>
                    <a:pt x="221611" y="640518"/>
                  </a:moveTo>
                  <a:lnTo>
                    <a:pt x="220578" y="641550"/>
                  </a:lnTo>
                  <a:lnTo>
                    <a:pt x="220578" y="641552"/>
                  </a:lnTo>
                  <a:close/>
                  <a:moveTo>
                    <a:pt x="37401" y="589649"/>
                  </a:moveTo>
                  <a:lnTo>
                    <a:pt x="41711" y="593974"/>
                  </a:lnTo>
                  <a:lnTo>
                    <a:pt x="43148" y="598299"/>
                  </a:lnTo>
                  <a:lnTo>
                    <a:pt x="43148" y="599741"/>
                  </a:lnTo>
                  <a:lnTo>
                    <a:pt x="37401" y="599741"/>
                  </a:lnTo>
                  <a:lnTo>
                    <a:pt x="37401" y="596858"/>
                  </a:lnTo>
                  <a:lnTo>
                    <a:pt x="37401" y="592532"/>
                  </a:lnTo>
                  <a:close/>
                  <a:moveTo>
                    <a:pt x="57677" y="566810"/>
                  </a:moveTo>
                  <a:lnTo>
                    <a:pt x="60551" y="568252"/>
                  </a:lnTo>
                  <a:lnTo>
                    <a:pt x="60551" y="569693"/>
                  </a:lnTo>
                  <a:lnTo>
                    <a:pt x="59114" y="574019"/>
                  </a:lnTo>
                  <a:lnTo>
                    <a:pt x="57677" y="571135"/>
                  </a:lnTo>
                  <a:lnTo>
                    <a:pt x="54804" y="569693"/>
                  </a:lnTo>
                  <a:close/>
                  <a:moveTo>
                    <a:pt x="214845" y="559386"/>
                  </a:moveTo>
                  <a:lnTo>
                    <a:pt x="216139" y="560035"/>
                  </a:lnTo>
                  <a:lnTo>
                    <a:pt x="216277" y="559386"/>
                  </a:lnTo>
                  <a:close/>
                  <a:moveTo>
                    <a:pt x="2873" y="540632"/>
                  </a:moveTo>
                  <a:lnTo>
                    <a:pt x="5747" y="540632"/>
                  </a:lnTo>
                  <a:lnTo>
                    <a:pt x="7184" y="543515"/>
                  </a:lnTo>
                  <a:lnTo>
                    <a:pt x="7184" y="544957"/>
                  </a:lnTo>
                  <a:lnTo>
                    <a:pt x="5747" y="546399"/>
                  </a:lnTo>
                  <a:lnTo>
                    <a:pt x="2873" y="547841"/>
                  </a:lnTo>
                  <a:lnTo>
                    <a:pt x="0" y="544957"/>
                  </a:lnTo>
                  <a:close/>
                  <a:moveTo>
                    <a:pt x="1158405" y="165067"/>
                  </a:moveTo>
                  <a:lnTo>
                    <a:pt x="1157677" y="165798"/>
                  </a:lnTo>
                  <a:lnTo>
                    <a:pt x="1157677" y="170102"/>
                  </a:lnTo>
                  <a:lnTo>
                    <a:pt x="1157677" y="173020"/>
                  </a:lnTo>
                  <a:lnTo>
                    <a:pt x="1158475" y="174346"/>
                  </a:lnTo>
                  <a:cubicBezTo>
                    <a:pt x="1158217" y="171969"/>
                    <a:pt x="1157960" y="169592"/>
                    <a:pt x="1157696" y="167223"/>
                  </a:cubicBezTo>
                  <a:close/>
                  <a:moveTo>
                    <a:pt x="537864" y="66411"/>
                  </a:moveTo>
                  <a:lnTo>
                    <a:pt x="542067" y="70652"/>
                  </a:lnTo>
                  <a:lnTo>
                    <a:pt x="543506" y="76342"/>
                  </a:lnTo>
                  <a:lnTo>
                    <a:pt x="543506" y="72069"/>
                  </a:lnTo>
                  <a:cubicBezTo>
                    <a:pt x="543030" y="71097"/>
                    <a:pt x="542555" y="70174"/>
                    <a:pt x="542079" y="69202"/>
                  </a:cubicBezTo>
                  <a:close/>
                  <a:moveTo>
                    <a:pt x="775609" y="24482"/>
                  </a:moveTo>
                  <a:lnTo>
                    <a:pt x="775631" y="24504"/>
                  </a:lnTo>
                  <a:lnTo>
                    <a:pt x="775633" y="24505"/>
                  </a:lnTo>
                  <a:lnTo>
                    <a:pt x="775635" y="24508"/>
                  </a:lnTo>
                  <a:lnTo>
                    <a:pt x="775636" y="24508"/>
                  </a:lnTo>
                  <a:lnTo>
                    <a:pt x="777058" y="25962"/>
                  </a:lnTo>
                  <a:lnTo>
                    <a:pt x="777058" y="29325"/>
                  </a:lnTo>
                  <a:lnTo>
                    <a:pt x="777075" y="29300"/>
                  </a:lnTo>
                  <a:lnTo>
                    <a:pt x="777075" y="24508"/>
                  </a:lnTo>
                  <a:lnTo>
                    <a:pt x="775636" y="24508"/>
                  </a:lnTo>
                  <a:lnTo>
                    <a:pt x="775633" y="24505"/>
                  </a:lnTo>
                  <a:close/>
                  <a:moveTo>
                    <a:pt x="782820" y="14427"/>
                  </a:moveTo>
                  <a:lnTo>
                    <a:pt x="778533" y="17314"/>
                  </a:lnTo>
                  <a:lnTo>
                    <a:pt x="777948" y="18088"/>
                  </a:lnTo>
                  <a:close/>
                  <a:moveTo>
                    <a:pt x="805909" y="0"/>
                  </a:moveTo>
                  <a:lnTo>
                    <a:pt x="811675" y="0"/>
                  </a:lnTo>
                  <a:lnTo>
                    <a:pt x="811675" y="1451"/>
                  </a:lnTo>
                  <a:lnTo>
                    <a:pt x="811675" y="4333"/>
                  </a:lnTo>
                  <a:lnTo>
                    <a:pt x="813124" y="2882"/>
                  </a:lnTo>
                  <a:lnTo>
                    <a:pt x="813124" y="1451"/>
                  </a:lnTo>
                  <a:lnTo>
                    <a:pt x="816003" y="1451"/>
                  </a:lnTo>
                  <a:lnTo>
                    <a:pt x="820330" y="4333"/>
                  </a:lnTo>
                  <a:lnTo>
                    <a:pt x="820330" y="7215"/>
                  </a:lnTo>
                  <a:lnTo>
                    <a:pt x="820330" y="8647"/>
                  </a:lnTo>
                  <a:lnTo>
                    <a:pt x="821770" y="11529"/>
                  </a:lnTo>
                  <a:lnTo>
                    <a:pt x="821770" y="14411"/>
                  </a:lnTo>
                  <a:lnTo>
                    <a:pt x="821770" y="15862"/>
                  </a:lnTo>
                  <a:lnTo>
                    <a:pt x="824658" y="15862"/>
                  </a:lnTo>
                  <a:lnTo>
                    <a:pt x="831864" y="10097"/>
                  </a:lnTo>
                  <a:lnTo>
                    <a:pt x="834743" y="8647"/>
                  </a:lnTo>
                  <a:lnTo>
                    <a:pt x="837631" y="7215"/>
                  </a:lnTo>
                  <a:lnTo>
                    <a:pt x="839070" y="8647"/>
                  </a:lnTo>
                  <a:lnTo>
                    <a:pt x="839070" y="10097"/>
                  </a:lnTo>
                  <a:lnTo>
                    <a:pt x="839070" y="15862"/>
                  </a:lnTo>
                  <a:lnTo>
                    <a:pt x="836191" y="18744"/>
                  </a:lnTo>
                  <a:lnTo>
                    <a:pt x="830425" y="23058"/>
                  </a:lnTo>
                  <a:lnTo>
                    <a:pt x="827537" y="25959"/>
                  </a:lnTo>
                  <a:lnTo>
                    <a:pt x="824658" y="31724"/>
                  </a:lnTo>
                  <a:lnTo>
                    <a:pt x="827537" y="38920"/>
                  </a:lnTo>
                  <a:lnTo>
                    <a:pt x="828976" y="41802"/>
                  </a:lnTo>
                  <a:lnTo>
                    <a:pt x="831864" y="44684"/>
                  </a:lnTo>
                  <a:lnTo>
                    <a:pt x="837631" y="47566"/>
                  </a:lnTo>
                  <a:lnTo>
                    <a:pt x="839070" y="54782"/>
                  </a:lnTo>
                  <a:lnTo>
                    <a:pt x="839070" y="60546"/>
                  </a:lnTo>
                  <a:lnTo>
                    <a:pt x="837631" y="66310"/>
                  </a:lnTo>
                  <a:lnTo>
                    <a:pt x="831864" y="72075"/>
                  </a:lnTo>
                  <a:lnTo>
                    <a:pt x="828976" y="77859"/>
                  </a:lnTo>
                  <a:lnTo>
                    <a:pt x="817442" y="85055"/>
                  </a:lnTo>
                  <a:lnTo>
                    <a:pt x="816003" y="89388"/>
                  </a:lnTo>
                  <a:lnTo>
                    <a:pt x="816003" y="92270"/>
                  </a:lnTo>
                  <a:lnTo>
                    <a:pt x="817442" y="95152"/>
                  </a:lnTo>
                  <a:lnTo>
                    <a:pt x="820330" y="99485"/>
                  </a:lnTo>
                  <a:lnTo>
                    <a:pt x="823209" y="102367"/>
                  </a:lnTo>
                  <a:lnTo>
                    <a:pt x="827537" y="102367"/>
                  </a:lnTo>
                  <a:lnTo>
                    <a:pt x="830425" y="102367"/>
                  </a:lnTo>
                  <a:lnTo>
                    <a:pt x="830425" y="103799"/>
                  </a:lnTo>
                  <a:lnTo>
                    <a:pt x="831864" y="105250"/>
                  </a:lnTo>
                  <a:lnTo>
                    <a:pt x="834743" y="108132"/>
                  </a:lnTo>
                  <a:lnTo>
                    <a:pt x="836191" y="105250"/>
                  </a:lnTo>
                  <a:lnTo>
                    <a:pt x="837631" y="103799"/>
                  </a:lnTo>
                  <a:lnTo>
                    <a:pt x="839070" y="102367"/>
                  </a:lnTo>
                  <a:lnTo>
                    <a:pt x="839070" y="103799"/>
                  </a:lnTo>
                  <a:lnTo>
                    <a:pt x="839070" y="105250"/>
                  </a:lnTo>
                  <a:lnTo>
                    <a:pt x="840510" y="108132"/>
                  </a:lnTo>
                  <a:lnTo>
                    <a:pt x="843398" y="111014"/>
                  </a:lnTo>
                  <a:lnTo>
                    <a:pt x="843398" y="112445"/>
                  </a:lnTo>
                  <a:lnTo>
                    <a:pt x="840510" y="112445"/>
                  </a:lnTo>
                  <a:lnTo>
                    <a:pt x="843398" y="115328"/>
                  </a:lnTo>
                  <a:lnTo>
                    <a:pt x="844837" y="115328"/>
                  </a:lnTo>
                  <a:lnTo>
                    <a:pt x="847725" y="115328"/>
                  </a:lnTo>
                  <a:lnTo>
                    <a:pt x="850604" y="115328"/>
                  </a:lnTo>
                  <a:lnTo>
                    <a:pt x="850604" y="118210"/>
                  </a:lnTo>
                  <a:lnTo>
                    <a:pt x="850604" y="122543"/>
                  </a:lnTo>
                  <a:lnTo>
                    <a:pt x="850604" y="128307"/>
                  </a:lnTo>
                  <a:lnTo>
                    <a:pt x="850604" y="128816"/>
                  </a:lnTo>
                  <a:lnTo>
                    <a:pt x="850608" y="128816"/>
                  </a:lnTo>
                  <a:lnTo>
                    <a:pt x="850608" y="128302"/>
                  </a:lnTo>
                  <a:lnTo>
                    <a:pt x="850608" y="116776"/>
                  </a:lnTo>
                  <a:lnTo>
                    <a:pt x="856385" y="119657"/>
                  </a:lnTo>
                  <a:lnTo>
                    <a:pt x="863579" y="123998"/>
                  </a:lnTo>
                  <a:lnTo>
                    <a:pt x="870772" y="125420"/>
                  </a:lnTo>
                  <a:lnTo>
                    <a:pt x="879455" y="125420"/>
                  </a:lnTo>
                  <a:lnTo>
                    <a:pt x="886649" y="123998"/>
                  </a:lnTo>
                  <a:lnTo>
                    <a:pt x="890972" y="123998"/>
                  </a:lnTo>
                  <a:lnTo>
                    <a:pt x="893842" y="123998"/>
                  </a:lnTo>
                  <a:lnTo>
                    <a:pt x="901072" y="125420"/>
                  </a:lnTo>
                  <a:lnTo>
                    <a:pt x="909719" y="128302"/>
                  </a:lnTo>
                  <a:lnTo>
                    <a:pt x="921236" y="134065"/>
                  </a:lnTo>
                  <a:lnTo>
                    <a:pt x="928465" y="135524"/>
                  </a:lnTo>
                  <a:lnTo>
                    <a:pt x="931336" y="135524"/>
                  </a:lnTo>
                  <a:cubicBezTo>
                    <a:pt x="931808" y="136472"/>
                    <a:pt x="932317" y="137457"/>
                    <a:pt x="932789" y="138405"/>
                  </a:cubicBezTo>
                  <a:lnTo>
                    <a:pt x="937112" y="139828"/>
                  </a:lnTo>
                  <a:cubicBezTo>
                    <a:pt x="937585" y="140776"/>
                    <a:pt x="938093" y="141761"/>
                    <a:pt x="938565" y="142709"/>
                  </a:cubicBezTo>
                  <a:lnTo>
                    <a:pt x="938565" y="148509"/>
                  </a:lnTo>
                  <a:cubicBezTo>
                    <a:pt x="939510" y="151390"/>
                    <a:pt x="940491" y="154272"/>
                    <a:pt x="941436" y="157153"/>
                  </a:cubicBezTo>
                  <a:lnTo>
                    <a:pt x="947212" y="162916"/>
                  </a:lnTo>
                  <a:cubicBezTo>
                    <a:pt x="949138" y="164339"/>
                    <a:pt x="951027" y="165798"/>
                    <a:pt x="952953" y="167220"/>
                  </a:cubicBezTo>
                  <a:lnTo>
                    <a:pt x="960182" y="167220"/>
                  </a:lnTo>
                  <a:lnTo>
                    <a:pt x="973152" y="170102"/>
                  </a:lnTo>
                  <a:lnTo>
                    <a:pt x="990446" y="174442"/>
                  </a:lnTo>
                  <a:lnTo>
                    <a:pt x="999093" y="178783"/>
                  </a:lnTo>
                  <a:cubicBezTo>
                    <a:pt x="1000546" y="179731"/>
                    <a:pt x="1001963" y="180716"/>
                    <a:pt x="1003416" y="181664"/>
                  </a:cubicBezTo>
                  <a:lnTo>
                    <a:pt x="1014969" y="190309"/>
                  </a:lnTo>
                  <a:lnTo>
                    <a:pt x="1017840" y="194613"/>
                  </a:lnTo>
                  <a:lnTo>
                    <a:pt x="1025033" y="194613"/>
                  </a:lnTo>
                  <a:lnTo>
                    <a:pt x="1032263" y="193190"/>
                  </a:lnTo>
                  <a:lnTo>
                    <a:pt x="1039456" y="188850"/>
                  </a:lnTo>
                  <a:lnTo>
                    <a:pt x="1045233" y="181664"/>
                  </a:lnTo>
                  <a:cubicBezTo>
                    <a:pt x="1046178" y="179257"/>
                    <a:pt x="1047159" y="176850"/>
                    <a:pt x="1048103" y="174442"/>
                  </a:cubicBezTo>
                  <a:lnTo>
                    <a:pt x="1048103" y="171561"/>
                  </a:lnTo>
                  <a:lnTo>
                    <a:pt x="1048103" y="167220"/>
                  </a:lnTo>
                  <a:cubicBezTo>
                    <a:pt x="1047631" y="165798"/>
                    <a:pt x="1047159" y="164339"/>
                    <a:pt x="1046686" y="162916"/>
                  </a:cubicBezTo>
                  <a:cubicBezTo>
                    <a:pt x="1046214" y="160509"/>
                    <a:pt x="1045705" y="158102"/>
                    <a:pt x="1045233" y="155694"/>
                  </a:cubicBezTo>
                  <a:lnTo>
                    <a:pt x="1045233" y="148509"/>
                  </a:lnTo>
                  <a:cubicBezTo>
                    <a:pt x="1046686" y="146102"/>
                    <a:pt x="1048103" y="143694"/>
                    <a:pt x="1049556" y="141287"/>
                  </a:cubicBezTo>
                  <a:lnTo>
                    <a:pt x="1056750" y="134065"/>
                  </a:lnTo>
                  <a:lnTo>
                    <a:pt x="1063980" y="128302"/>
                  </a:lnTo>
                  <a:lnTo>
                    <a:pt x="1072627" y="126879"/>
                  </a:lnTo>
                  <a:lnTo>
                    <a:pt x="1078403" y="125420"/>
                  </a:lnTo>
                  <a:lnTo>
                    <a:pt x="1085597" y="123998"/>
                  </a:lnTo>
                  <a:lnTo>
                    <a:pt x="1092826" y="123998"/>
                  </a:lnTo>
                  <a:lnTo>
                    <a:pt x="1097150" y="123998"/>
                  </a:lnTo>
                  <a:lnTo>
                    <a:pt x="1107214" y="126879"/>
                  </a:lnTo>
                  <a:lnTo>
                    <a:pt x="1112990" y="128302"/>
                  </a:lnTo>
                  <a:lnTo>
                    <a:pt x="1115860" y="131183"/>
                  </a:lnTo>
                  <a:lnTo>
                    <a:pt x="1117314" y="132642"/>
                  </a:lnTo>
                  <a:lnTo>
                    <a:pt x="1117314" y="138405"/>
                  </a:lnTo>
                  <a:cubicBezTo>
                    <a:pt x="1117786" y="138880"/>
                    <a:pt x="1118294" y="139354"/>
                    <a:pt x="1118767" y="139828"/>
                  </a:cubicBezTo>
                  <a:lnTo>
                    <a:pt x="1120220" y="141287"/>
                  </a:lnTo>
                  <a:lnTo>
                    <a:pt x="1127413" y="142709"/>
                  </a:lnTo>
                  <a:lnTo>
                    <a:pt x="1134607" y="144168"/>
                  </a:lnTo>
                  <a:lnTo>
                    <a:pt x="1141837" y="148509"/>
                  </a:lnTo>
                  <a:lnTo>
                    <a:pt x="1149030" y="148509"/>
                  </a:lnTo>
                  <a:lnTo>
                    <a:pt x="1157677" y="148509"/>
                  </a:lnTo>
                  <a:cubicBezTo>
                    <a:pt x="1158149" y="148983"/>
                    <a:pt x="1158658" y="149457"/>
                    <a:pt x="1159130" y="149931"/>
                  </a:cubicBezTo>
                  <a:cubicBezTo>
                    <a:pt x="1160584" y="150406"/>
                    <a:pt x="1162001" y="150916"/>
                    <a:pt x="1163454" y="151390"/>
                  </a:cubicBezTo>
                  <a:lnTo>
                    <a:pt x="1163454" y="155694"/>
                  </a:lnTo>
                  <a:lnTo>
                    <a:pt x="1163454" y="158576"/>
                  </a:lnTo>
                  <a:lnTo>
                    <a:pt x="1163449" y="158589"/>
                  </a:lnTo>
                  <a:lnTo>
                    <a:pt x="1164903" y="157143"/>
                  </a:lnTo>
                  <a:lnTo>
                    <a:pt x="1164903" y="161467"/>
                  </a:lnTo>
                  <a:lnTo>
                    <a:pt x="1169216" y="161467"/>
                  </a:lnTo>
                  <a:lnTo>
                    <a:pt x="1173555" y="161467"/>
                  </a:lnTo>
                  <a:lnTo>
                    <a:pt x="1179315" y="158575"/>
                  </a:lnTo>
                  <a:lnTo>
                    <a:pt x="1185075" y="158575"/>
                  </a:lnTo>
                  <a:lnTo>
                    <a:pt x="1193727" y="161467"/>
                  </a:lnTo>
                  <a:lnTo>
                    <a:pt x="1212479" y="165791"/>
                  </a:lnTo>
                  <a:lnTo>
                    <a:pt x="1216792" y="167223"/>
                  </a:lnTo>
                  <a:cubicBezTo>
                    <a:pt x="1217275" y="168178"/>
                    <a:pt x="1217757" y="169160"/>
                    <a:pt x="1218239" y="170115"/>
                  </a:cubicBezTo>
                  <a:lnTo>
                    <a:pt x="1221131" y="170115"/>
                  </a:lnTo>
                  <a:lnTo>
                    <a:pt x="1225445" y="170115"/>
                  </a:lnTo>
                  <a:lnTo>
                    <a:pt x="1226891" y="171547"/>
                  </a:lnTo>
                  <a:lnTo>
                    <a:pt x="1229784" y="173006"/>
                  </a:lnTo>
                  <a:lnTo>
                    <a:pt x="1235544" y="173006"/>
                  </a:lnTo>
                  <a:lnTo>
                    <a:pt x="1241304" y="174438"/>
                  </a:lnTo>
                  <a:lnTo>
                    <a:pt x="1244196" y="177330"/>
                  </a:lnTo>
                  <a:lnTo>
                    <a:pt x="1252849" y="180221"/>
                  </a:lnTo>
                  <a:lnTo>
                    <a:pt x="1258609" y="180221"/>
                  </a:lnTo>
                  <a:lnTo>
                    <a:pt x="1262923" y="178762"/>
                  </a:lnTo>
                  <a:lnTo>
                    <a:pt x="1271575" y="173006"/>
                  </a:lnTo>
                  <a:lnTo>
                    <a:pt x="1278782" y="165791"/>
                  </a:lnTo>
                  <a:lnTo>
                    <a:pt x="1280228" y="167223"/>
                  </a:lnTo>
                  <a:lnTo>
                    <a:pt x="1283121" y="165791"/>
                  </a:lnTo>
                  <a:cubicBezTo>
                    <a:pt x="1284085" y="164836"/>
                    <a:pt x="1285024" y="163854"/>
                    <a:pt x="1285988" y="162899"/>
                  </a:cubicBezTo>
                  <a:lnTo>
                    <a:pt x="1288880" y="162899"/>
                  </a:lnTo>
                  <a:lnTo>
                    <a:pt x="1290327" y="162899"/>
                  </a:lnTo>
                  <a:lnTo>
                    <a:pt x="1297533" y="161467"/>
                  </a:lnTo>
                  <a:lnTo>
                    <a:pt x="1288880" y="164358"/>
                  </a:lnTo>
                  <a:lnTo>
                    <a:pt x="1297533" y="162899"/>
                  </a:lnTo>
                  <a:lnTo>
                    <a:pt x="1301847" y="161467"/>
                  </a:lnTo>
                  <a:lnTo>
                    <a:pt x="1301847" y="158575"/>
                  </a:lnTo>
                  <a:lnTo>
                    <a:pt x="1303293" y="158575"/>
                  </a:lnTo>
                  <a:lnTo>
                    <a:pt x="1306186" y="161467"/>
                  </a:lnTo>
                  <a:lnTo>
                    <a:pt x="1310499" y="162899"/>
                  </a:lnTo>
                  <a:lnTo>
                    <a:pt x="1313392" y="162899"/>
                  </a:lnTo>
                  <a:lnTo>
                    <a:pt x="1317705" y="162899"/>
                  </a:lnTo>
                  <a:lnTo>
                    <a:pt x="1320598" y="161467"/>
                  </a:lnTo>
                  <a:lnTo>
                    <a:pt x="1324937" y="164358"/>
                  </a:lnTo>
                  <a:cubicBezTo>
                    <a:pt x="1325419" y="165313"/>
                    <a:pt x="1325876" y="166268"/>
                    <a:pt x="1326358" y="167223"/>
                  </a:cubicBezTo>
                  <a:lnTo>
                    <a:pt x="1322044" y="164358"/>
                  </a:lnTo>
                  <a:lnTo>
                    <a:pt x="1319152" y="162899"/>
                  </a:lnTo>
                  <a:lnTo>
                    <a:pt x="1319152" y="165791"/>
                  </a:lnTo>
                  <a:lnTo>
                    <a:pt x="1319152" y="167223"/>
                  </a:lnTo>
                  <a:cubicBezTo>
                    <a:pt x="1319634" y="168178"/>
                    <a:pt x="1320116" y="169160"/>
                    <a:pt x="1320598" y="170115"/>
                  </a:cubicBezTo>
                  <a:lnTo>
                    <a:pt x="1322044" y="171547"/>
                  </a:lnTo>
                  <a:lnTo>
                    <a:pt x="1324937" y="174438"/>
                  </a:lnTo>
                  <a:cubicBezTo>
                    <a:pt x="1325901" y="173484"/>
                    <a:pt x="1326840" y="172502"/>
                    <a:pt x="1327804" y="171547"/>
                  </a:cubicBezTo>
                  <a:lnTo>
                    <a:pt x="1329250" y="170115"/>
                  </a:lnTo>
                  <a:cubicBezTo>
                    <a:pt x="1328768" y="169160"/>
                    <a:pt x="1328286" y="168178"/>
                    <a:pt x="1327804" y="167223"/>
                  </a:cubicBezTo>
                  <a:lnTo>
                    <a:pt x="1330697" y="170115"/>
                  </a:lnTo>
                  <a:lnTo>
                    <a:pt x="1333564" y="171547"/>
                  </a:lnTo>
                  <a:lnTo>
                    <a:pt x="1336457" y="173006"/>
                  </a:lnTo>
                  <a:lnTo>
                    <a:pt x="1342217" y="173006"/>
                  </a:lnTo>
                  <a:lnTo>
                    <a:pt x="1345109" y="171547"/>
                  </a:lnTo>
                  <a:lnTo>
                    <a:pt x="1349423" y="171547"/>
                  </a:lnTo>
                  <a:lnTo>
                    <a:pt x="1349423" y="174438"/>
                  </a:lnTo>
                  <a:lnTo>
                    <a:pt x="1352315" y="173006"/>
                  </a:lnTo>
                  <a:lnTo>
                    <a:pt x="1356654" y="173006"/>
                  </a:lnTo>
                  <a:lnTo>
                    <a:pt x="1360968" y="171547"/>
                  </a:lnTo>
                  <a:lnTo>
                    <a:pt x="1366728" y="170115"/>
                  </a:lnTo>
                  <a:lnTo>
                    <a:pt x="1372513" y="167223"/>
                  </a:lnTo>
                  <a:lnTo>
                    <a:pt x="1382587" y="196058"/>
                  </a:lnTo>
                  <a:lnTo>
                    <a:pt x="1388372" y="206165"/>
                  </a:lnTo>
                  <a:lnTo>
                    <a:pt x="1388372" y="211921"/>
                  </a:lnTo>
                  <a:lnTo>
                    <a:pt x="1388372" y="217704"/>
                  </a:lnTo>
                  <a:lnTo>
                    <a:pt x="1384033" y="222028"/>
                  </a:lnTo>
                  <a:cubicBezTo>
                    <a:pt x="1383551" y="224415"/>
                    <a:pt x="1383069" y="226829"/>
                    <a:pt x="1382587" y="229217"/>
                  </a:cubicBezTo>
                  <a:lnTo>
                    <a:pt x="1382587" y="235000"/>
                  </a:lnTo>
                  <a:cubicBezTo>
                    <a:pt x="1382105" y="237414"/>
                    <a:pt x="1381622" y="239801"/>
                    <a:pt x="1381140" y="242215"/>
                  </a:cubicBezTo>
                  <a:cubicBezTo>
                    <a:pt x="1380658" y="244125"/>
                    <a:pt x="1380201" y="246061"/>
                    <a:pt x="1379719" y="247971"/>
                  </a:cubicBezTo>
                  <a:lnTo>
                    <a:pt x="1379719" y="252295"/>
                  </a:lnTo>
                  <a:lnTo>
                    <a:pt x="1376827" y="256619"/>
                  </a:lnTo>
                  <a:lnTo>
                    <a:pt x="1375380" y="258052"/>
                  </a:lnTo>
                  <a:cubicBezTo>
                    <a:pt x="1374898" y="259007"/>
                    <a:pt x="1374416" y="259988"/>
                    <a:pt x="1373934" y="260943"/>
                  </a:cubicBezTo>
                  <a:lnTo>
                    <a:pt x="1373934" y="263834"/>
                  </a:lnTo>
                  <a:lnTo>
                    <a:pt x="1366728" y="259511"/>
                  </a:lnTo>
                  <a:cubicBezTo>
                    <a:pt x="1365764" y="258078"/>
                    <a:pt x="1364825" y="256619"/>
                    <a:pt x="1363861" y="255187"/>
                  </a:cubicBezTo>
                  <a:lnTo>
                    <a:pt x="1359522" y="250863"/>
                  </a:lnTo>
                  <a:lnTo>
                    <a:pt x="1352315" y="243647"/>
                  </a:lnTo>
                  <a:lnTo>
                    <a:pt x="1350869" y="242215"/>
                  </a:lnTo>
                  <a:lnTo>
                    <a:pt x="1350869" y="236432"/>
                  </a:lnTo>
                  <a:lnTo>
                    <a:pt x="1350869" y="233541"/>
                  </a:lnTo>
                  <a:cubicBezTo>
                    <a:pt x="1349905" y="232108"/>
                    <a:pt x="1348966" y="230649"/>
                    <a:pt x="1348002" y="229217"/>
                  </a:cubicBezTo>
                  <a:lnTo>
                    <a:pt x="1343663" y="222028"/>
                  </a:lnTo>
                  <a:lnTo>
                    <a:pt x="1337903" y="213380"/>
                  </a:lnTo>
                  <a:lnTo>
                    <a:pt x="1335010" y="203273"/>
                  </a:lnTo>
                  <a:lnTo>
                    <a:pt x="1330697" y="209056"/>
                  </a:lnTo>
                  <a:lnTo>
                    <a:pt x="1330697" y="211921"/>
                  </a:lnTo>
                  <a:lnTo>
                    <a:pt x="1330697" y="216245"/>
                  </a:lnTo>
                  <a:cubicBezTo>
                    <a:pt x="1332143" y="217677"/>
                    <a:pt x="1333564" y="219136"/>
                    <a:pt x="1335010" y="220569"/>
                  </a:cubicBezTo>
                  <a:lnTo>
                    <a:pt x="1335010" y="226352"/>
                  </a:lnTo>
                  <a:lnTo>
                    <a:pt x="1336457" y="229217"/>
                  </a:lnTo>
                  <a:cubicBezTo>
                    <a:pt x="1336939" y="231153"/>
                    <a:pt x="1337421" y="233063"/>
                    <a:pt x="1337903" y="235000"/>
                  </a:cubicBezTo>
                  <a:lnTo>
                    <a:pt x="1343663" y="243647"/>
                  </a:lnTo>
                  <a:lnTo>
                    <a:pt x="1350869" y="250863"/>
                  </a:lnTo>
                  <a:lnTo>
                    <a:pt x="1356654" y="258052"/>
                  </a:lnTo>
                  <a:cubicBezTo>
                    <a:pt x="1357137" y="259007"/>
                    <a:pt x="1357593" y="259988"/>
                    <a:pt x="1358075" y="260943"/>
                  </a:cubicBezTo>
                  <a:lnTo>
                    <a:pt x="1356654" y="260943"/>
                  </a:lnTo>
                  <a:cubicBezTo>
                    <a:pt x="1357137" y="261898"/>
                    <a:pt x="1357593" y="262879"/>
                    <a:pt x="1358075" y="263834"/>
                  </a:cubicBezTo>
                  <a:lnTo>
                    <a:pt x="1358075" y="266699"/>
                  </a:lnTo>
                  <a:lnTo>
                    <a:pt x="1358075" y="268158"/>
                  </a:lnTo>
                  <a:lnTo>
                    <a:pt x="1358075" y="271023"/>
                  </a:lnTo>
                  <a:lnTo>
                    <a:pt x="1360968" y="275374"/>
                  </a:lnTo>
                  <a:cubicBezTo>
                    <a:pt x="1362414" y="277284"/>
                    <a:pt x="1363835" y="279220"/>
                    <a:pt x="1365282" y="281130"/>
                  </a:cubicBezTo>
                  <a:lnTo>
                    <a:pt x="1368174" y="286886"/>
                  </a:lnTo>
                  <a:cubicBezTo>
                    <a:pt x="1367692" y="287841"/>
                    <a:pt x="1367210" y="288823"/>
                    <a:pt x="1366728" y="289778"/>
                  </a:cubicBezTo>
                  <a:lnTo>
                    <a:pt x="1366728" y="291210"/>
                  </a:lnTo>
                  <a:cubicBezTo>
                    <a:pt x="1367210" y="292643"/>
                    <a:pt x="1367692" y="294102"/>
                    <a:pt x="1368174" y="295534"/>
                  </a:cubicBezTo>
                  <a:cubicBezTo>
                    <a:pt x="1368656" y="296489"/>
                    <a:pt x="1369138" y="297471"/>
                    <a:pt x="1369621" y="298426"/>
                  </a:cubicBezTo>
                  <a:lnTo>
                    <a:pt x="1375380" y="309965"/>
                  </a:lnTo>
                  <a:lnTo>
                    <a:pt x="1392685" y="344556"/>
                  </a:lnTo>
                  <a:lnTo>
                    <a:pt x="1396999" y="350339"/>
                  </a:lnTo>
                  <a:lnTo>
                    <a:pt x="1399892" y="357528"/>
                  </a:lnTo>
                  <a:lnTo>
                    <a:pt x="1405652" y="360419"/>
                  </a:lnTo>
                  <a:lnTo>
                    <a:pt x="1408544" y="366176"/>
                  </a:lnTo>
                  <a:lnTo>
                    <a:pt x="1404231" y="364743"/>
                  </a:lnTo>
                  <a:cubicBezTo>
                    <a:pt x="1403749" y="366176"/>
                    <a:pt x="1403266" y="367635"/>
                    <a:pt x="1402784" y="369067"/>
                  </a:cubicBezTo>
                  <a:lnTo>
                    <a:pt x="1402784" y="374850"/>
                  </a:lnTo>
                  <a:cubicBezTo>
                    <a:pt x="1403749" y="377741"/>
                    <a:pt x="1404687" y="380606"/>
                    <a:pt x="1405652" y="383498"/>
                  </a:cubicBezTo>
                  <a:lnTo>
                    <a:pt x="1404837" y="385976"/>
                  </a:lnTo>
                  <a:lnTo>
                    <a:pt x="1405675" y="384930"/>
                  </a:lnTo>
                  <a:cubicBezTo>
                    <a:pt x="1406141" y="386847"/>
                    <a:pt x="1406645" y="388765"/>
                    <a:pt x="1407110" y="390682"/>
                  </a:cubicBezTo>
                  <a:lnTo>
                    <a:pt x="1411415" y="395022"/>
                  </a:lnTo>
                  <a:lnTo>
                    <a:pt x="1418629" y="397898"/>
                  </a:lnTo>
                  <a:lnTo>
                    <a:pt x="1421537" y="400774"/>
                  </a:lnTo>
                  <a:cubicBezTo>
                    <a:pt x="1422003" y="402237"/>
                    <a:pt x="1422507" y="403650"/>
                    <a:pt x="1422972" y="405114"/>
                  </a:cubicBezTo>
                  <a:lnTo>
                    <a:pt x="1430186" y="410866"/>
                  </a:lnTo>
                  <a:lnTo>
                    <a:pt x="1434490" y="413742"/>
                  </a:lnTo>
                  <a:lnTo>
                    <a:pt x="1434490" y="418082"/>
                  </a:lnTo>
                  <a:cubicBezTo>
                    <a:pt x="1434956" y="419999"/>
                    <a:pt x="1435460" y="421916"/>
                    <a:pt x="1435925" y="423834"/>
                  </a:cubicBezTo>
                  <a:cubicBezTo>
                    <a:pt x="1436391" y="425751"/>
                    <a:pt x="1436895" y="427719"/>
                    <a:pt x="1437360" y="429637"/>
                  </a:cubicBezTo>
                  <a:cubicBezTo>
                    <a:pt x="1437864" y="431049"/>
                    <a:pt x="1438330" y="432513"/>
                    <a:pt x="1438834" y="433926"/>
                  </a:cubicBezTo>
                  <a:lnTo>
                    <a:pt x="1443139" y="436852"/>
                  </a:lnTo>
                  <a:cubicBezTo>
                    <a:pt x="1443604" y="437811"/>
                    <a:pt x="1444108" y="438770"/>
                    <a:pt x="1444574" y="439728"/>
                  </a:cubicBezTo>
                  <a:cubicBezTo>
                    <a:pt x="1444108" y="439224"/>
                    <a:pt x="1443604" y="438770"/>
                    <a:pt x="1443139" y="438265"/>
                  </a:cubicBezTo>
                  <a:lnTo>
                    <a:pt x="1441704" y="438265"/>
                  </a:lnTo>
                  <a:lnTo>
                    <a:pt x="1438834" y="439728"/>
                  </a:lnTo>
                  <a:cubicBezTo>
                    <a:pt x="1439803" y="441141"/>
                    <a:pt x="1440734" y="442605"/>
                    <a:pt x="1441704" y="444017"/>
                  </a:cubicBezTo>
                  <a:cubicBezTo>
                    <a:pt x="1442169" y="445935"/>
                    <a:pt x="1442673" y="447903"/>
                    <a:pt x="1443139" y="449820"/>
                  </a:cubicBezTo>
                  <a:lnTo>
                    <a:pt x="1443139" y="454109"/>
                  </a:lnTo>
                  <a:cubicBezTo>
                    <a:pt x="1442673" y="456531"/>
                    <a:pt x="1442169" y="458903"/>
                    <a:pt x="1441704" y="461325"/>
                  </a:cubicBezTo>
                  <a:cubicBezTo>
                    <a:pt x="1442169" y="463242"/>
                    <a:pt x="1442673" y="465210"/>
                    <a:pt x="1443139" y="467128"/>
                  </a:cubicBezTo>
                  <a:lnTo>
                    <a:pt x="1443139" y="478632"/>
                  </a:lnTo>
                  <a:cubicBezTo>
                    <a:pt x="1443604" y="482972"/>
                    <a:pt x="1444108" y="487261"/>
                    <a:pt x="1444574" y="491600"/>
                  </a:cubicBezTo>
                  <a:cubicBezTo>
                    <a:pt x="1445543" y="494022"/>
                    <a:pt x="1446513" y="496394"/>
                    <a:pt x="1447482" y="498816"/>
                  </a:cubicBezTo>
                  <a:lnTo>
                    <a:pt x="1450352" y="500279"/>
                  </a:lnTo>
                  <a:lnTo>
                    <a:pt x="1451787" y="501692"/>
                  </a:lnTo>
                  <a:lnTo>
                    <a:pt x="1454696" y="504568"/>
                  </a:lnTo>
                  <a:lnTo>
                    <a:pt x="1460435" y="507495"/>
                  </a:lnTo>
                  <a:lnTo>
                    <a:pt x="1464779" y="513247"/>
                  </a:lnTo>
                  <a:lnTo>
                    <a:pt x="1466214" y="513247"/>
                  </a:lnTo>
                  <a:lnTo>
                    <a:pt x="1467649" y="513247"/>
                  </a:lnTo>
                  <a:lnTo>
                    <a:pt x="1467649" y="514660"/>
                  </a:lnTo>
                  <a:lnTo>
                    <a:pt x="1470519" y="516124"/>
                  </a:lnTo>
                  <a:lnTo>
                    <a:pt x="1473427" y="516124"/>
                  </a:lnTo>
                  <a:lnTo>
                    <a:pt x="1474858" y="520451"/>
                  </a:lnTo>
                  <a:lnTo>
                    <a:pt x="1474860" y="520449"/>
                  </a:lnTo>
                  <a:lnTo>
                    <a:pt x="1482066" y="539191"/>
                  </a:lnTo>
                  <a:lnTo>
                    <a:pt x="1489272" y="560816"/>
                  </a:lnTo>
                  <a:lnTo>
                    <a:pt x="1489272" y="566583"/>
                  </a:lnTo>
                  <a:lnTo>
                    <a:pt x="1490725" y="570908"/>
                  </a:lnTo>
                  <a:cubicBezTo>
                    <a:pt x="1491209" y="572825"/>
                    <a:pt x="1491679" y="574757"/>
                    <a:pt x="1492163" y="576675"/>
                  </a:cubicBezTo>
                  <a:cubicBezTo>
                    <a:pt x="1492647" y="578592"/>
                    <a:pt x="1493117" y="580524"/>
                    <a:pt x="1493601" y="582442"/>
                  </a:cubicBezTo>
                  <a:lnTo>
                    <a:pt x="1496492" y="583883"/>
                  </a:lnTo>
                  <a:cubicBezTo>
                    <a:pt x="1496977" y="584849"/>
                    <a:pt x="1497446" y="585801"/>
                    <a:pt x="1497930" y="586767"/>
                  </a:cubicBezTo>
                  <a:cubicBezTo>
                    <a:pt x="1498415" y="588684"/>
                    <a:pt x="1498884" y="590616"/>
                    <a:pt x="1499369" y="592533"/>
                  </a:cubicBezTo>
                  <a:cubicBezTo>
                    <a:pt x="1499853" y="593975"/>
                    <a:pt x="1500322" y="595417"/>
                    <a:pt x="1500807" y="596858"/>
                  </a:cubicBezTo>
                  <a:lnTo>
                    <a:pt x="1503698" y="592533"/>
                  </a:lnTo>
                  <a:lnTo>
                    <a:pt x="1503698" y="591092"/>
                  </a:lnTo>
                  <a:lnTo>
                    <a:pt x="1500807" y="586767"/>
                  </a:lnTo>
                  <a:lnTo>
                    <a:pt x="1503698" y="585325"/>
                  </a:lnTo>
                  <a:lnTo>
                    <a:pt x="1505136" y="585325"/>
                  </a:lnTo>
                  <a:cubicBezTo>
                    <a:pt x="1505620" y="585801"/>
                    <a:pt x="1506090" y="586291"/>
                    <a:pt x="1506574" y="586767"/>
                  </a:cubicBezTo>
                  <a:lnTo>
                    <a:pt x="1508027" y="591092"/>
                  </a:lnTo>
                  <a:lnTo>
                    <a:pt x="1508027" y="596858"/>
                  </a:lnTo>
                  <a:lnTo>
                    <a:pt x="1512342" y="599742"/>
                  </a:lnTo>
                  <a:lnTo>
                    <a:pt x="1513795" y="599742"/>
                  </a:lnTo>
                  <a:lnTo>
                    <a:pt x="1516671" y="598300"/>
                  </a:lnTo>
                  <a:lnTo>
                    <a:pt x="1519547" y="598300"/>
                  </a:lnTo>
                  <a:cubicBezTo>
                    <a:pt x="1520032" y="598776"/>
                    <a:pt x="1520516" y="599266"/>
                    <a:pt x="1521000" y="599742"/>
                  </a:cubicBezTo>
                  <a:cubicBezTo>
                    <a:pt x="1521954" y="600708"/>
                    <a:pt x="1522923" y="601659"/>
                    <a:pt x="1523877" y="602625"/>
                  </a:cubicBezTo>
                  <a:lnTo>
                    <a:pt x="1526768" y="605509"/>
                  </a:lnTo>
                  <a:lnTo>
                    <a:pt x="1529644" y="606950"/>
                  </a:lnTo>
                  <a:lnTo>
                    <a:pt x="1532535" y="606950"/>
                  </a:lnTo>
                  <a:lnTo>
                    <a:pt x="1535412" y="608392"/>
                  </a:lnTo>
                  <a:lnTo>
                    <a:pt x="1539741" y="615600"/>
                  </a:lnTo>
                  <a:lnTo>
                    <a:pt x="1544070" y="621367"/>
                  </a:lnTo>
                  <a:lnTo>
                    <a:pt x="1548385" y="625692"/>
                  </a:lnTo>
                  <a:lnTo>
                    <a:pt x="1554152" y="631459"/>
                  </a:lnTo>
                  <a:lnTo>
                    <a:pt x="1558482" y="632901"/>
                  </a:lnTo>
                  <a:lnTo>
                    <a:pt x="1558482" y="631459"/>
                  </a:lnTo>
                  <a:cubicBezTo>
                    <a:pt x="1558966" y="631935"/>
                    <a:pt x="1559435" y="632425"/>
                    <a:pt x="1559920" y="632901"/>
                  </a:cubicBezTo>
                  <a:lnTo>
                    <a:pt x="1559920" y="637226"/>
                  </a:lnTo>
                  <a:cubicBezTo>
                    <a:pt x="1560404" y="638192"/>
                    <a:pt x="1560873" y="639143"/>
                    <a:pt x="1561358" y="640109"/>
                  </a:cubicBezTo>
                  <a:lnTo>
                    <a:pt x="1562811" y="644434"/>
                  </a:lnTo>
                  <a:lnTo>
                    <a:pt x="1567125" y="644434"/>
                  </a:lnTo>
                  <a:lnTo>
                    <a:pt x="1570017" y="651643"/>
                  </a:lnTo>
                  <a:lnTo>
                    <a:pt x="1574346" y="653084"/>
                  </a:lnTo>
                  <a:lnTo>
                    <a:pt x="1575784" y="653084"/>
                  </a:lnTo>
                  <a:cubicBezTo>
                    <a:pt x="1576269" y="653560"/>
                    <a:pt x="1576738" y="654050"/>
                    <a:pt x="1577222" y="654526"/>
                  </a:cubicBezTo>
                  <a:lnTo>
                    <a:pt x="1577222" y="655968"/>
                  </a:lnTo>
                  <a:lnTo>
                    <a:pt x="1575778" y="657411"/>
                  </a:lnTo>
                  <a:lnTo>
                    <a:pt x="1575780" y="657410"/>
                  </a:lnTo>
                  <a:lnTo>
                    <a:pt x="1578664" y="655967"/>
                  </a:lnTo>
                  <a:lnTo>
                    <a:pt x="1584433" y="664615"/>
                  </a:lnTo>
                  <a:lnTo>
                    <a:pt x="1585873" y="668941"/>
                  </a:lnTo>
                  <a:lnTo>
                    <a:pt x="1584433" y="674711"/>
                  </a:lnTo>
                  <a:lnTo>
                    <a:pt x="1578664" y="677593"/>
                  </a:lnTo>
                  <a:lnTo>
                    <a:pt x="1571455" y="680476"/>
                  </a:lnTo>
                  <a:lnTo>
                    <a:pt x="1568575" y="683359"/>
                  </a:lnTo>
                  <a:lnTo>
                    <a:pt x="1567130" y="684802"/>
                  </a:lnTo>
                  <a:lnTo>
                    <a:pt x="1565690" y="686241"/>
                  </a:lnTo>
                  <a:lnTo>
                    <a:pt x="1567130" y="686241"/>
                  </a:lnTo>
                  <a:lnTo>
                    <a:pt x="1570015" y="686241"/>
                  </a:lnTo>
                  <a:lnTo>
                    <a:pt x="1575780" y="684802"/>
                  </a:lnTo>
                  <a:lnTo>
                    <a:pt x="1577224" y="684802"/>
                  </a:lnTo>
                  <a:lnTo>
                    <a:pt x="1581549" y="687685"/>
                  </a:lnTo>
                  <a:lnTo>
                    <a:pt x="1578664" y="690567"/>
                  </a:lnTo>
                  <a:lnTo>
                    <a:pt x="1575780" y="696333"/>
                  </a:lnTo>
                  <a:lnTo>
                    <a:pt x="1575747" y="696397"/>
                  </a:lnTo>
                  <a:cubicBezTo>
                    <a:pt x="1575761" y="696379"/>
                    <a:pt x="1575775" y="696361"/>
                    <a:pt x="1575789" y="696342"/>
                  </a:cubicBezTo>
                  <a:lnTo>
                    <a:pt x="1581556" y="687694"/>
                  </a:lnTo>
                  <a:lnTo>
                    <a:pt x="1585864" y="692001"/>
                  </a:lnTo>
                  <a:lnTo>
                    <a:pt x="1590196" y="696342"/>
                  </a:lnTo>
                  <a:lnTo>
                    <a:pt x="1597400" y="707885"/>
                  </a:lnTo>
                  <a:lnTo>
                    <a:pt x="1601731" y="710745"/>
                  </a:lnTo>
                  <a:lnTo>
                    <a:pt x="1607499" y="715086"/>
                  </a:lnTo>
                  <a:lnTo>
                    <a:pt x="1614703" y="715086"/>
                  </a:lnTo>
                  <a:lnTo>
                    <a:pt x="1621906" y="713639"/>
                  </a:lnTo>
                  <a:lnTo>
                    <a:pt x="1626238" y="710745"/>
                  </a:lnTo>
                  <a:lnTo>
                    <a:pt x="1633442" y="707885"/>
                  </a:lnTo>
                  <a:lnTo>
                    <a:pt x="1639209" y="703544"/>
                  </a:lnTo>
                  <a:lnTo>
                    <a:pt x="1647873" y="703544"/>
                  </a:lnTo>
                  <a:lnTo>
                    <a:pt x="1655076" y="706438"/>
                  </a:lnTo>
                  <a:lnTo>
                    <a:pt x="1660844" y="706438"/>
                  </a:lnTo>
                  <a:lnTo>
                    <a:pt x="1663716" y="703544"/>
                  </a:lnTo>
                  <a:lnTo>
                    <a:pt x="1670944" y="699202"/>
                  </a:lnTo>
                  <a:lnTo>
                    <a:pt x="1676711" y="694895"/>
                  </a:lnTo>
                  <a:lnTo>
                    <a:pt x="1679583" y="694895"/>
                  </a:lnTo>
                  <a:lnTo>
                    <a:pt x="1686787" y="696342"/>
                  </a:lnTo>
                  <a:lnTo>
                    <a:pt x="1692554" y="694895"/>
                  </a:lnTo>
                  <a:lnTo>
                    <a:pt x="1702654" y="692001"/>
                  </a:lnTo>
                  <a:lnTo>
                    <a:pt x="1706986" y="692001"/>
                  </a:lnTo>
                  <a:lnTo>
                    <a:pt x="1711293" y="693448"/>
                  </a:lnTo>
                  <a:lnTo>
                    <a:pt x="1715625" y="693448"/>
                  </a:lnTo>
                  <a:lnTo>
                    <a:pt x="1718521" y="692001"/>
                  </a:lnTo>
                  <a:lnTo>
                    <a:pt x="1727161" y="687694"/>
                  </a:lnTo>
                  <a:lnTo>
                    <a:pt x="1734364" y="686247"/>
                  </a:lnTo>
                  <a:lnTo>
                    <a:pt x="1744464" y="684799"/>
                  </a:lnTo>
                  <a:lnTo>
                    <a:pt x="1745900" y="683352"/>
                  </a:lnTo>
                  <a:cubicBezTo>
                    <a:pt x="1746378" y="681905"/>
                    <a:pt x="1746857" y="680492"/>
                    <a:pt x="1747335" y="679045"/>
                  </a:cubicBezTo>
                  <a:cubicBezTo>
                    <a:pt x="1747814" y="678563"/>
                    <a:pt x="1748317" y="678080"/>
                    <a:pt x="1748795" y="677598"/>
                  </a:cubicBezTo>
                  <a:lnTo>
                    <a:pt x="1753103" y="676151"/>
                  </a:lnTo>
                  <a:lnTo>
                    <a:pt x="1755999" y="676151"/>
                  </a:lnTo>
                  <a:lnTo>
                    <a:pt x="1761767" y="676151"/>
                  </a:lnTo>
                  <a:lnTo>
                    <a:pt x="1764639" y="679045"/>
                  </a:lnTo>
                  <a:lnTo>
                    <a:pt x="1764639" y="680492"/>
                  </a:lnTo>
                  <a:cubicBezTo>
                    <a:pt x="1764160" y="683835"/>
                    <a:pt x="1763681" y="687211"/>
                    <a:pt x="1763203" y="690554"/>
                  </a:cubicBezTo>
                  <a:lnTo>
                    <a:pt x="1763203" y="699202"/>
                  </a:lnTo>
                  <a:lnTo>
                    <a:pt x="1763203" y="707885"/>
                  </a:lnTo>
                  <a:lnTo>
                    <a:pt x="1763203" y="710745"/>
                  </a:lnTo>
                  <a:lnTo>
                    <a:pt x="1760331" y="715086"/>
                  </a:lnTo>
                  <a:lnTo>
                    <a:pt x="1763203" y="715086"/>
                  </a:lnTo>
                  <a:lnTo>
                    <a:pt x="1760331" y="716534"/>
                  </a:lnTo>
                  <a:cubicBezTo>
                    <a:pt x="1759373" y="717016"/>
                    <a:pt x="1758392" y="717464"/>
                    <a:pt x="1757435" y="717946"/>
                  </a:cubicBezTo>
                  <a:lnTo>
                    <a:pt x="1757435" y="719394"/>
                  </a:lnTo>
                  <a:lnTo>
                    <a:pt x="1757435" y="730936"/>
                  </a:lnTo>
                  <a:cubicBezTo>
                    <a:pt x="1756956" y="733831"/>
                    <a:pt x="1756478" y="736691"/>
                    <a:pt x="1755999" y="739585"/>
                  </a:cubicBezTo>
                  <a:cubicBezTo>
                    <a:pt x="1755042" y="741997"/>
                    <a:pt x="1754060" y="744374"/>
                    <a:pt x="1753103" y="746786"/>
                  </a:cubicBezTo>
                  <a:lnTo>
                    <a:pt x="1747335" y="753988"/>
                  </a:lnTo>
                  <a:lnTo>
                    <a:pt x="1745900" y="758329"/>
                  </a:lnTo>
                  <a:cubicBezTo>
                    <a:pt x="1745421" y="759776"/>
                    <a:pt x="1744942" y="761189"/>
                    <a:pt x="1744464" y="762636"/>
                  </a:cubicBezTo>
                  <a:cubicBezTo>
                    <a:pt x="1743506" y="764566"/>
                    <a:pt x="1742525" y="766495"/>
                    <a:pt x="1741568" y="768425"/>
                  </a:cubicBezTo>
                  <a:lnTo>
                    <a:pt x="1738696" y="772732"/>
                  </a:lnTo>
                  <a:lnTo>
                    <a:pt x="1737260" y="774179"/>
                  </a:lnTo>
                  <a:lnTo>
                    <a:pt x="1732928" y="777073"/>
                  </a:lnTo>
                  <a:lnTo>
                    <a:pt x="1732928" y="781380"/>
                  </a:lnTo>
                  <a:lnTo>
                    <a:pt x="1731492" y="785722"/>
                  </a:lnTo>
                  <a:cubicBezTo>
                    <a:pt x="1730056" y="788616"/>
                    <a:pt x="1728596" y="791476"/>
                    <a:pt x="1727161" y="794370"/>
                  </a:cubicBezTo>
                  <a:lnTo>
                    <a:pt x="1721393" y="803019"/>
                  </a:lnTo>
                  <a:cubicBezTo>
                    <a:pt x="1719957" y="807360"/>
                    <a:pt x="1718497" y="811667"/>
                    <a:pt x="1717061" y="816009"/>
                  </a:cubicBezTo>
                  <a:lnTo>
                    <a:pt x="1714189" y="827517"/>
                  </a:lnTo>
                  <a:lnTo>
                    <a:pt x="1706986" y="839060"/>
                  </a:lnTo>
                  <a:lnTo>
                    <a:pt x="1699758" y="849156"/>
                  </a:lnTo>
                  <a:lnTo>
                    <a:pt x="1692554" y="862112"/>
                  </a:lnTo>
                  <a:lnTo>
                    <a:pt x="1685351" y="872207"/>
                  </a:lnTo>
                  <a:lnTo>
                    <a:pt x="1665176" y="893846"/>
                  </a:lnTo>
                  <a:lnTo>
                    <a:pt x="1646437" y="912590"/>
                  </a:lnTo>
                  <a:lnTo>
                    <a:pt x="1636337" y="921239"/>
                  </a:lnTo>
                  <a:lnTo>
                    <a:pt x="1623366" y="931334"/>
                  </a:lnTo>
                  <a:lnTo>
                    <a:pt x="1614703" y="937088"/>
                  </a:lnTo>
                  <a:lnTo>
                    <a:pt x="1604627" y="944290"/>
                  </a:lnTo>
                  <a:lnTo>
                    <a:pt x="1594528" y="955833"/>
                  </a:lnTo>
                  <a:lnTo>
                    <a:pt x="1584428" y="964481"/>
                  </a:lnTo>
                  <a:lnTo>
                    <a:pt x="1567125" y="986120"/>
                  </a:lnTo>
                  <a:lnTo>
                    <a:pt x="1559922" y="996215"/>
                  </a:lnTo>
                  <a:lnTo>
                    <a:pt x="1554154" y="999075"/>
                  </a:lnTo>
                  <a:lnTo>
                    <a:pt x="1552718" y="1001970"/>
                  </a:lnTo>
                  <a:lnTo>
                    <a:pt x="1551282" y="1001970"/>
                  </a:lnTo>
                  <a:lnTo>
                    <a:pt x="1551282" y="1006311"/>
                  </a:lnTo>
                  <a:cubicBezTo>
                    <a:pt x="1550325" y="1008241"/>
                    <a:pt x="1549344" y="1010136"/>
                    <a:pt x="1548386" y="1012065"/>
                  </a:cubicBezTo>
                  <a:lnTo>
                    <a:pt x="1542619" y="1020714"/>
                  </a:lnTo>
                  <a:lnTo>
                    <a:pt x="1542619" y="1014960"/>
                  </a:lnTo>
                  <a:lnTo>
                    <a:pt x="1542617" y="1014958"/>
                  </a:lnTo>
                  <a:lnTo>
                    <a:pt x="1542617" y="1019262"/>
                  </a:lnTo>
                  <a:lnTo>
                    <a:pt x="1542617" y="1022158"/>
                  </a:lnTo>
                  <a:lnTo>
                    <a:pt x="1535420" y="1027927"/>
                  </a:lnTo>
                  <a:lnTo>
                    <a:pt x="1531084" y="1029352"/>
                  </a:lnTo>
                  <a:cubicBezTo>
                    <a:pt x="1530604" y="1028885"/>
                    <a:pt x="1530124" y="1028394"/>
                    <a:pt x="1529644" y="1027927"/>
                  </a:cubicBezTo>
                  <a:cubicBezTo>
                    <a:pt x="1529165" y="1028394"/>
                    <a:pt x="1528685" y="1028885"/>
                    <a:pt x="1528205" y="1029352"/>
                  </a:cubicBezTo>
                  <a:cubicBezTo>
                    <a:pt x="1527725" y="1028885"/>
                    <a:pt x="1527245" y="1028394"/>
                    <a:pt x="1526766" y="1027927"/>
                  </a:cubicBezTo>
                  <a:cubicBezTo>
                    <a:pt x="1527245" y="1029375"/>
                    <a:pt x="1527725" y="1030800"/>
                    <a:pt x="1528205" y="1032248"/>
                  </a:cubicBezTo>
                  <a:lnTo>
                    <a:pt x="1528205" y="1035121"/>
                  </a:lnTo>
                  <a:lnTo>
                    <a:pt x="1526766" y="1035121"/>
                  </a:lnTo>
                  <a:lnTo>
                    <a:pt x="1523887" y="1038017"/>
                  </a:lnTo>
                  <a:cubicBezTo>
                    <a:pt x="1522927" y="1039465"/>
                    <a:pt x="1521949" y="1040890"/>
                    <a:pt x="1520990" y="1042338"/>
                  </a:cubicBezTo>
                  <a:lnTo>
                    <a:pt x="1516671" y="1042338"/>
                  </a:lnTo>
                  <a:lnTo>
                    <a:pt x="1513793" y="1043786"/>
                  </a:lnTo>
                  <a:cubicBezTo>
                    <a:pt x="1513313" y="1044276"/>
                    <a:pt x="1512833" y="1044743"/>
                    <a:pt x="1512353" y="1045234"/>
                  </a:cubicBezTo>
                  <a:cubicBezTo>
                    <a:pt x="1511394" y="1046682"/>
                    <a:pt x="1510416" y="1048106"/>
                    <a:pt x="1509456" y="1049554"/>
                  </a:cubicBezTo>
                  <a:lnTo>
                    <a:pt x="1512353" y="1052427"/>
                  </a:lnTo>
                  <a:lnTo>
                    <a:pt x="1512353" y="1053875"/>
                  </a:lnTo>
                  <a:cubicBezTo>
                    <a:pt x="1511394" y="1055323"/>
                    <a:pt x="1510416" y="1056748"/>
                    <a:pt x="1509456" y="1058196"/>
                  </a:cubicBezTo>
                  <a:lnTo>
                    <a:pt x="1506577" y="1063965"/>
                  </a:lnTo>
                  <a:lnTo>
                    <a:pt x="1505138" y="1066837"/>
                  </a:lnTo>
                  <a:cubicBezTo>
                    <a:pt x="1504658" y="1068752"/>
                    <a:pt x="1504178" y="1070691"/>
                    <a:pt x="1503698" y="1072606"/>
                  </a:cubicBezTo>
                  <a:lnTo>
                    <a:pt x="1499380" y="1076950"/>
                  </a:lnTo>
                  <a:lnTo>
                    <a:pt x="1499380" y="1079823"/>
                  </a:lnTo>
                  <a:lnTo>
                    <a:pt x="1497922" y="1079823"/>
                  </a:lnTo>
                  <a:lnTo>
                    <a:pt x="1497922" y="1082696"/>
                  </a:lnTo>
                  <a:cubicBezTo>
                    <a:pt x="1497443" y="1084611"/>
                    <a:pt x="1496963" y="1086549"/>
                    <a:pt x="1496483" y="1088464"/>
                  </a:cubicBezTo>
                  <a:lnTo>
                    <a:pt x="1493604" y="1091360"/>
                  </a:lnTo>
                  <a:cubicBezTo>
                    <a:pt x="1493124" y="1092808"/>
                    <a:pt x="1492645" y="1094233"/>
                    <a:pt x="1492165" y="1095681"/>
                  </a:cubicBezTo>
                  <a:lnTo>
                    <a:pt x="1490725" y="1095681"/>
                  </a:lnTo>
                  <a:lnTo>
                    <a:pt x="1489286" y="1095681"/>
                  </a:lnTo>
                  <a:lnTo>
                    <a:pt x="1486413" y="1094253"/>
                  </a:lnTo>
                  <a:lnTo>
                    <a:pt x="1489290" y="1097111"/>
                  </a:lnTo>
                  <a:lnTo>
                    <a:pt x="1484953" y="1107220"/>
                  </a:lnTo>
                  <a:cubicBezTo>
                    <a:pt x="1484465" y="1110093"/>
                    <a:pt x="1484003" y="1112993"/>
                    <a:pt x="1483516" y="1115866"/>
                  </a:cubicBezTo>
                  <a:cubicBezTo>
                    <a:pt x="1482566" y="1119227"/>
                    <a:pt x="1481591" y="1122588"/>
                    <a:pt x="1480641" y="1125949"/>
                  </a:cubicBezTo>
                  <a:lnTo>
                    <a:pt x="1477742" y="1128849"/>
                  </a:lnTo>
                  <a:cubicBezTo>
                    <a:pt x="1478717" y="1129798"/>
                    <a:pt x="1479666" y="1130773"/>
                    <a:pt x="1480641" y="1131722"/>
                  </a:cubicBezTo>
                  <a:lnTo>
                    <a:pt x="1480641" y="1134595"/>
                  </a:lnTo>
                  <a:lnTo>
                    <a:pt x="1480641" y="1137495"/>
                  </a:lnTo>
                  <a:lnTo>
                    <a:pt x="1482078" y="1138932"/>
                  </a:lnTo>
                  <a:lnTo>
                    <a:pt x="1484953" y="1143268"/>
                  </a:lnTo>
                  <a:lnTo>
                    <a:pt x="1489290" y="1146141"/>
                  </a:lnTo>
                  <a:cubicBezTo>
                    <a:pt x="1489777" y="1147090"/>
                    <a:pt x="1490239" y="1148066"/>
                    <a:pt x="1490727" y="1149014"/>
                  </a:cubicBezTo>
                  <a:lnTo>
                    <a:pt x="1490727" y="1151914"/>
                  </a:lnTo>
                  <a:lnTo>
                    <a:pt x="1493601" y="1151914"/>
                  </a:lnTo>
                  <a:cubicBezTo>
                    <a:pt x="1494550" y="1152402"/>
                    <a:pt x="1495526" y="1152863"/>
                    <a:pt x="1496475" y="1153351"/>
                  </a:cubicBezTo>
                  <a:cubicBezTo>
                    <a:pt x="1495526" y="1154787"/>
                    <a:pt x="1494550" y="1156224"/>
                    <a:pt x="1493601" y="1157660"/>
                  </a:cubicBezTo>
                  <a:lnTo>
                    <a:pt x="1493601" y="1160560"/>
                  </a:lnTo>
                  <a:cubicBezTo>
                    <a:pt x="1493113" y="1161997"/>
                    <a:pt x="1492651" y="1163433"/>
                    <a:pt x="1492164" y="1164870"/>
                  </a:cubicBezTo>
                  <a:cubicBezTo>
                    <a:pt x="1491676" y="1165846"/>
                    <a:pt x="1491214" y="1166794"/>
                    <a:pt x="1490727" y="1167770"/>
                  </a:cubicBezTo>
                  <a:lnTo>
                    <a:pt x="1490727" y="1170643"/>
                  </a:lnTo>
                  <a:cubicBezTo>
                    <a:pt x="1490239" y="1172567"/>
                    <a:pt x="1489777" y="1174492"/>
                    <a:pt x="1489290" y="1176416"/>
                  </a:cubicBezTo>
                  <a:cubicBezTo>
                    <a:pt x="1490239" y="1175928"/>
                    <a:pt x="1491214" y="1175467"/>
                    <a:pt x="1492164" y="1174980"/>
                  </a:cubicBezTo>
                  <a:lnTo>
                    <a:pt x="1493601" y="1176416"/>
                  </a:lnTo>
                  <a:cubicBezTo>
                    <a:pt x="1493113" y="1178340"/>
                    <a:pt x="1492651" y="1180265"/>
                    <a:pt x="1492164" y="1182189"/>
                  </a:cubicBezTo>
                  <a:cubicBezTo>
                    <a:pt x="1491676" y="1184114"/>
                    <a:pt x="1491214" y="1186038"/>
                    <a:pt x="1490727" y="1187962"/>
                  </a:cubicBezTo>
                  <a:lnTo>
                    <a:pt x="1490727" y="1193708"/>
                  </a:lnTo>
                  <a:cubicBezTo>
                    <a:pt x="1491676" y="1195633"/>
                    <a:pt x="1492651" y="1197557"/>
                    <a:pt x="1493601" y="1199481"/>
                  </a:cubicBezTo>
                  <a:lnTo>
                    <a:pt x="1493601" y="1200918"/>
                  </a:lnTo>
                  <a:cubicBezTo>
                    <a:pt x="1493113" y="1201894"/>
                    <a:pt x="1492651" y="1202842"/>
                    <a:pt x="1492164" y="1203818"/>
                  </a:cubicBezTo>
                  <a:lnTo>
                    <a:pt x="1493601" y="1205255"/>
                  </a:lnTo>
                  <a:lnTo>
                    <a:pt x="1493601" y="1206691"/>
                  </a:lnTo>
                  <a:cubicBezTo>
                    <a:pt x="1494550" y="1207179"/>
                    <a:pt x="1495526" y="1207640"/>
                    <a:pt x="1496475" y="1208127"/>
                  </a:cubicBezTo>
                  <a:lnTo>
                    <a:pt x="1497938" y="1208127"/>
                  </a:lnTo>
                  <a:lnTo>
                    <a:pt x="1497938" y="1209564"/>
                  </a:lnTo>
                  <a:lnTo>
                    <a:pt x="1497938" y="1213901"/>
                  </a:lnTo>
                  <a:lnTo>
                    <a:pt x="1497938" y="1215337"/>
                  </a:lnTo>
                  <a:lnTo>
                    <a:pt x="1497938" y="1216774"/>
                  </a:lnTo>
                  <a:lnTo>
                    <a:pt x="1500812" y="1221110"/>
                  </a:lnTo>
                  <a:lnTo>
                    <a:pt x="1500812" y="1223983"/>
                  </a:lnTo>
                  <a:lnTo>
                    <a:pt x="1500812" y="1226883"/>
                  </a:lnTo>
                  <a:lnTo>
                    <a:pt x="1500812" y="1228320"/>
                  </a:lnTo>
                  <a:cubicBezTo>
                    <a:pt x="1500324" y="1229268"/>
                    <a:pt x="1499862" y="1230244"/>
                    <a:pt x="1499375" y="1231193"/>
                  </a:cubicBezTo>
                  <a:lnTo>
                    <a:pt x="1503686" y="1231193"/>
                  </a:lnTo>
                  <a:lnTo>
                    <a:pt x="1505149" y="1231193"/>
                  </a:lnTo>
                  <a:cubicBezTo>
                    <a:pt x="1505636" y="1233117"/>
                    <a:pt x="1506098" y="1235041"/>
                    <a:pt x="1506586" y="1236966"/>
                  </a:cubicBezTo>
                  <a:lnTo>
                    <a:pt x="1506586" y="1235529"/>
                  </a:lnTo>
                  <a:cubicBezTo>
                    <a:pt x="1507535" y="1236017"/>
                    <a:pt x="1508511" y="1236478"/>
                    <a:pt x="1509460" y="1236966"/>
                  </a:cubicBezTo>
                  <a:lnTo>
                    <a:pt x="1513797" y="1238402"/>
                  </a:lnTo>
                  <a:lnTo>
                    <a:pt x="1516671" y="1238402"/>
                  </a:lnTo>
                  <a:lnTo>
                    <a:pt x="1516671" y="1242739"/>
                  </a:lnTo>
                  <a:lnTo>
                    <a:pt x="1515234" y="1244175"/>
                  </a:lnTo>
                  <a:lnTo>
                    <a:pt x="1509460" y="1248512"/>
                  </a:lnTo>
                  <a:lnTo>
                    <a:pt x="1507462" y="1249762"/>
                  </a:lnTo>
                  <a:lnTo>
                    <a:pt x="1507967" y="1250267"/>
                  </a:lnTo>
                  <a:lnTo>
                    <a:pt x="1513799" y="1245616"/>
                  </a:lnTo>
                  <a:lnTo>
                    <a:pt x="1516667" y="1244175"/>
                  </a:lnTo>
                  <a:lnTo>
                    <a:pt x="1519559" y="1245616"/>
                  </a:lnTo>
                  <a:lnTo>
                    <a:pt x="1521005" y="1248499"/>
                  </a:lnTo>
                  <a:lnTo>
                    <a:pt x="1516667" y="1251381"/>
                  </a:lnTo>
                  <a:lnTo>
                    <a:pt x="1521005" y="1251381"/>
                  </a:lnTo>
                  <a:cubicBezTo>
                    <a:pt x="1520514" y="1252822"/>
                    <a:pt x="1520049" y="1254263"/>
                    <a:pt x="1519559" y="1255704"/>
                  </a:cubicBezTo>
                  <a:lnTo>
                    <a:pt x="1519559" y="1260027"/>
                  </a:lnTo>
                  <a:lnTo>
                    <a:pt x="1515221" y="1262910"/>
                  </a:lnTo>
                  <a:lnTo>
                    <a:pt x="1515221" y="1265792"/>
                  </a:lnTo>
                  <a:lnTo>
                    <a:pt x="1515221" y="1267233"/>
                  </a:lnTo>
                  <a:cubicBezTo>
                    <a:pt x="1515711" y="1267699"/>
                    <a:pt x="1516176" y="1268208"/>
                    <a:pt x="1516667" y="1268674"/>
                  </a:cubicBezTo>
                  <a:lnTo>
                    <a:pt x="1516667" y="1271556"/>
                  </a:lnTo>
                  <a:lnTo>
                    <a:pt x="1516667" y="1277321"/>
                  </a:lnTo>
                  <a:cubicBezTo>
                    <a:pt x="1517622" y="1279737"/>
                    <a:pt x="1518603" y="1282110"/>
                    <a:pt x="1519559" y="1284526"/>
                  </a:cubicBezTo>
                  <a:lnTo>
                    <a:pt x="1516667" y="1288850"/>
                  </a:lnTo>
                  <a:lnTo>
                    <a:pt x="1519559" y="1290291"/>
                  </a:lnTo>
                  <a:cubicBezTo>
                    <a:pt x="1518603" y="1291266"/>
                    <a:pt x="1517622" y="1292198"/>
                    <a:pt x="1516667" y="1293173"/>
                  </a:cubicBezTo>
                  <a:lnTo>
                    <a:pt x="1519559" y="1294614"/>
                  </a:lnTo>
                  <a:lnTo>
                    <a:pt x="1519559" y="1298980"/>
                  </a:lnTo>
                  <a:lnTo>
                    <a:pt x="1519559" y="1301862"/>
                  </a:lnTo>
                  <a:lnTo>
                    <a:pt x="1516667" y="1306185"/>
                  </a:lnTo>
                  <a:lnTo>
                    <a:pt x="1519559" y="1307626"/>
                  </a:lnTo>
                  <a:cubicBezTo>
                    <a:pt x="1520049" y="1308093"/>
                    <a:pt x="1520514" y="1308601"/>
                    <a:pt x="1521005" y="1309068"/>
                  </a:cubicBezTo>
                  <a:cubicBezTo>
                    <a:pt x="1520514" y="1310509"/>
                    <a:pt x="1520049" y="1311950"/>
                    <a:pt x="1519559" y="1313391"/>
                  </a:cubicBezTo>
                  <a:lnTo>
                    <a:pt x="1519559" y="1317714"/>
                  </a:lnTo>
                  <a:lnTo>
                    <a:pt x="1519559" y="1320596"/>
                  </a:lnTo>
                  <a:lnTo>
                    <a:pt x="1521005" y="1323479"/>
                  </a:lnTo>
                  <a:lnTo>
                    <a:pt x="1521005" y="1329243"/>
                  </a:lnTo>
                  <a:lnTo>
                    <a:pt x="1521005" y="1333566"/>
                  </a:lnTo>
                  <a:lnTo>
                    <a:pt x="1521005" y="1339331"/>
                  </a:lnTo>
                  <a:lnTo>
                    <a:pt x="1522451" y="1339331"/>
                  </a:lnTo>
                  <a:lnTo>
                    <a:pt x="1522451" y="1340772"/>
                  </a:lnTo>
                  <a:cubicBezTo>
                    <a:pt x="1521960" y="1342213"/>
                    <a:pt x="1521495" y="1343654"/>
                    <a:pt x="1521005" y="1345095"/>
                  </a:cubicBezTo>
                  <a:cubicBezTo>
                    <a:pt x="1521495" y="1345562"/>
                    <a:pt x="1521960" y="1346070"/>
                    <a:pt x="1522451" y="1346536"/>
                  </a:cubicBezTo>
                  <a:lnTo>
                    <a:pt x="1522451" y="1345095"/>
                  </a:lnTo>
                  <a:lnTo>
                    <a:pt x="1523872" y="1345095"/>
                  </a:lnTo>
                  <a:cubicBezTo>
                    <a:pt x="1524828" y="1346070"/>
                    <a:pt x="1525808" y="1347003"/>
                    <a:pt x="1526764" y="1347978"/>
                  </a:cubicBezTo>
                  <a:lnTo>
                    <a:pt x="1523872" y="1353742"/>
                  </a:lnTo>
                  <a:lnTo>
                    <a:pt x="1523872" y="1355183"/>
                  </a:lnTo>
                  <a:lnTo>
                    <a:pt x="1522451" y="1356624"/>
                  </a:lnTo>
                  <a:cubicBezTo>
                    <a:pt x="1522916" y="1357599"/>
                    <a:pt x="1523407" y="1358532"/>
                    <a:pt x="1523872" y="1359506"/>
                  </a:cubicBezTo>
                  <a:lnTo>
                    <a:pt x="1522451" y="1359506"/>
                  </a:lnTo>
                  <a:lnTo>
                    <a:pt x="1522451" y="1360948"/>
                  </a:lnTo>
                  <a:cubicBezTo>
                    <a:pt x="1521495" y="1361922"/>
                    <a:pt x="1520514" y="1362855"/>
                    <a:pt x="1519559" y="1363830"/>
                  </a:cubicBezTo>
                  <a:lnTo>
                    <a:pt x="1521005" y="1363830"/>
                  </a:lnTo>
                  <a:lnTo>
                    <a:pt x="1521005" y="1366712"/>
                  </a:lnTo>
                  <a:cubicBezTo>
                    <a:pt x="1520514" y="1368153"/>
                    <a:pt x="1520049" y="1369594"/>
                    <a:pt x="1519559" y="1371035"/>
                  </a:cubicBezTo>
                  <a:lnTo>
                    <a:pt x="1515221" y="1376800"/>
                  </a:lnTo>
                  <a:lnTo>
                    <a:pt x="1509461" y="1384005"/>
                  </a:lnTo>
                  <a:cubicBezTo>
                    <a:pt x="1508505" y="1386421"/>
                    <a:pt x="1507525" y="1388795"/>
                    <a:pt x="1506569" y="1391211"/>
                  </a:cubicBezTo>
                  <a:lnTo>
                    <a:pt x="1500809" y="1395534"/>
                  </a:lnTo>
                  <a:lnTo>
                    <a:pt x="1497942" y="1399858"/>
                  </a:lnTo>
                  <a:lnTo>
                    <a:pt x="1492158" y="1401299"/>
                  </a:lnTo>
                  <a:lnTo>
                    <a:pt x="1486398" y="1405664"/>
                  </a:lnTo>
                  <a:lnTo>
                    <a:pt x="1484952" y="1408547"/>
                  </a:lnTo>
                  <a:cubicBezTo>
                    <a:pt x="1484462" y="1409013"/>
                    <a:pt x="1483996" y="1409521"/>
                    <a:pt x="1483506" y="1409988"/>
                  </a:cubicBezTo>
                  <a:lnTo>
                    <a:pt x="1480638" y="1411429"/>
                  </a:lnTo>
                  <a:lnTo>
                    <a:pt x="1473433" y="1414311"/>
                  </a:lnTo>
                  <a:lnTo>
                    <a:pt x="1467649" y="1415752"/>
                  </a:lnTo>
                  <a:lnTo>
                    <a:pt x="1464781" y="1417193"/>
                  </a:lnTo>
                  <a:lnTo>
                    <a:pt x="1461889" y="1417193"/>
                  </a:lnTo>
                  <a:lnTo>
                    <a:pt x="1454683" y="1422958"/>
                  </a:lnTo>
                  <a:lnTo>
                    <a:pt x="1447478" y="1424399"/>
                  </a:lnTo>
                  <a:lnTo>
                    <a:pt x="1441694" y="1431604"/>
                  </a:lnTo>
                  <a:lnTo>
                    <a:pt x="1437380" y="1434487"/>
                  </a:lnTo>
                  <a:lnTo>
                    <a:pt x="1435934" y="1434487"/>
                  </a:lnTo>
                  <a:cubicBezTo>
                    <a:pt x="1435444" y="1434020"/>
                    <a:pt x="1434978" y="1433512"/>
                    <a:pt x="1434488" y="1433045"/>
                  </a:cubicBezTo>
                  <a:cubicBezTo>
                    <a:pt x="1434978" y="1434487"/>
                    <a:pt x="1435444" y="1435928"/>
                    <a:pt x="1435934" y="1437369"/>
                  </a:cubicBezTo>
                  <a:lnTo>
                    <a:pt x="1435934" y="1440251"/>
                  </a:lnTo>
                  <a:lnTo>
                    <a:pt x="1430174" y="1446015"/>
                  </a:lnTo>
                  <a:lnTo>
                    <a:pt x="1425836" y="1450339"/>
                  </a:lnTo>
                  <a:lnTo>
                    <a:pt x="1422969" y="1453221"/>
                  </a:lnTo>
                  <a:lnTo>
                    <a:pt x="1422969" y="1456103"/>
                  </a:lnTo>
                  <a:lnTo>
                    <a:pt x="1421523" y="1456103"/>
                  </a:lnTo>
                  <a:cubicBezTo>
                    <a:pt x="1421032" y="1455637"/>
                    <a:pt x="1420567" y="1455128"/>
                    <a:pt x="1420077" y="1454662"/>
                  </a:cubicBezTo>
                  <a:lnTo>
                    <a:pt x="1418631" y="1457544"/>
                  </a:lnTo>
                  <a:lnTo>
                    <a:pt x="1418631" y="1456103"/>
                  </a:lnTo>
                  <a:lnTo>
                    <a:pt x="1411425" y="1461868"/>
                  </a:lnTo>
                  <a:lnTo>
                    <a:pt x="1405665" y="1466191"/>
                  </a:lnTo>
                  <a:lnTo>
                    <a:pt x="1397014" y="1479161"/>
                  </a:lnTo>
                  <a:lnTo>
                    <a:pt x="1391254" y="1483484"/>
                  </a:lnTo>
                  <a:cubicBezTo>
                    <a:pt x="1390764" y="1483951"/>
                    <a:pt x="1390298" y="1484459"/>
                    <a:pt x="1389808" y="1484925"/>
                  </a:cubicBezTo>
                  <a:lnTo>
                    <a:pt x="1386916" y="1483484"/>
                  </a:lnTo>
                  <a:lnTo>
                    <a:pt x="1384024" y="1479161"/>
                  </a:lnTo>
                  <a:lnTo>
                    <a:pt x="1382602" y="1477720"/>
                  </a:lnTo>
                  <a:lnTo>
                    <a:pt x="1381156" y="1477720"/>
                  </a:lnTo>
                  <a:cubicBezTo>
                    <a:pt x="1381646" y="1478186"/>
                    <a:pt x="1382112" y="1478695"/>
                    <a:pt x="1382602" y="1479161"/>
                  </a:cubicBezTo>
                  <a:lnTo>
                    <a:pt x="1384024" y="1480602"/>
                  </a:lnTo>
                  <a:lnTo>
                    <a:pt x="1386916" y="1486367"/>
                  </a:lnTo>
                  <a:lnTo>
                    <a:pt x="1386916" y="1487808"/>
                  </a:lnTo>
                  <a:lnTo>
                    <a:pt x="1386916" y="1492131"/>
                  </a:lnTo>
                  <a:lnTo>
                    <a:pt x="1384024" y="1493572"/>
                  </a:lnTo>
                  <a:lnTo>
                    <a:pt x="1384024" y="1496454"/>
                  </a:lnTo>
                  <a:lnTo>
                    <a:pt x="1384024" y="1500778"/>
                  </a:lnTo>
                  <a:lnTo>
                    <a:pt x="1386916" y="1502219"/>
                  </a:lnTo>
                  <a:cubicBezTo>
                    <a:pt x="1387872" y="1503194"/>
                    <a:pt x="1388852" y="1504126"/>
                    <a:pt x="1389808" y="1505101"/>
                  </a:cubicBezTo>
                  <a:lnTo>
                    <a:pt x="1392676" y="1510908"/>
                  </a:lnTo>
                  <a:lnTo>
                    <a:pt x="1392676" y="1515231"/>
                  </a:lnTo>
                  <a:lnTo>
                    <a:pt x="1392676" y="1519554"/>
                  </a:lnTo>
                  <a:lnTo>
                    <a:pt x="1392676" y="1522437"/>
                  </a:lnTo>
                  <a:cubicBezTo>
                    <a:pt x="1393631" y="1521462"/>
                    <a:pt x="1394612" y="1520529"/>
                    <a:pt x="1395568" y="1519554"/>
                  </a:cubicBezTo>
                  <a:lnTo>
                    <a:pt x="1392676" y="1523878"/>
                  </a:lnTo>
                  <a:cubicBezTo>
                    <a:pt x="1393631" y="1524853"/>
                    <a:pt x="1394612" y="1525785"/>
                    <a:pt x="1395568" y="1526760"/>
                  </a:cubicBezTo>
                  <a:cubicBezTo>
                    <a:pt x="1396058" y="1529642"/>
                    <a:pt x="1396523" y="1532524"/>
                    <a:pt x="1397014" y="1535407"/>
                  </a:cubicBezTo>
                  <a:cubicBezTo>
                    <a:pt x="1397504" y="1537314"/>
                    <a:pt x="1397969" y="1539264"/>
                    <a:pt x="1398460" y="1541171"/>
                  </a:cubicBezTo>
                  <a:lnTo>
                    <a:pt x="1398460" y="1545494"/>
                  </a:lnTo>
                  <a:lnTo>
                    <a:pt x="1398460" y="1549818"/>
                  </a:lnTo>
                  <a:lnTo>
                    <a:pt x="1398460" y="1551259"/>
                  </a:lnTo>
                  <a:lnTo>
                    <a:pt x="1399906" y="1551259"/>
                  </a:lnTo>
                  <a:lnTo>
                    <a:pt x="1399906" y="1548377"/>
                  </a:lnTo>
                  <a:lnTo>
                    <a:pt x="1402773" y="1542612"/>
                  </a:lnTo>
                  <a:lnTo>
                    <a:pt x="1402773" y="1546936"/>
                  </a:lnTo>
                  <a:lnTo>
                    <a:pt x="1403898" y="1548056"/>
                  </a:lnTo>
                  <a:cubicBezTo>
                    <a:pt x="1403521" y="1551046"/>
                    <a:pt x="1403155" y="1554022"/>
                    <a:pt x="1402773" y="1557023"/>
                  </a:cubicBezTo>
                  <a:cubicBezTo>
                    <a:pt x="1403263" y="1558464"/>
                    <a:pt x="1403729" y="1559906"/>
                    <a:pt x="1404219" y="1561347"/>
                  </a:cubicBezTo>
                  <a:lnTo>
                    <a:pt x="1404219" y="1565670"/>
                  </a:lnTo>
                  <a:lnTo>
                    <a:pt x="1404219" y="1571434"/>
                  </a:lnTo>
                  <a:lnTo>
                    <a:pt x="1399906" y="1578640"/>
                  </a:lnTo>
                  <a:lnTo>
                    <a:pt x="1399906" y="1585846"/>
                  </a:lnTo>
                  <a:lnTo>
                    <a:pt x="1399906" y="1588728"/>
                  </a:lnTo>
                  <a:lnTo>
                    <a:pt x="1402773" y="1588728"/>
                  </a:lnTo>
                  <a:lnTo>
                    <a:pt x="1402773" y="1587287"/>
                  </a:lnTo>
                  <a:cubicBezTo>
                    <a:pt x="1403263" y="1589194"/>
                    <a:pt x="1403729" y="1591144"/>
                    <a:pt x="1404219" y="1593051"/>
                  </a:cubicBezTo>
                  <a:cubicBezTo>
                    <a:pt x="1403729" y="1594492"/>
                    <a:pt x="1403263" y="1595933"/>
                    <a:pt x="1402773" y="1597374"/>
                  </a:cubicBezTo>
                  <a:lnTo>
                    <a:pt x="1397014" y="1604580"/>
                  </a:lnTo>
                  <a:lnTo>
                    <a:pt x="1391254" y="1610344"/>
                  </a:lnTo>
                  <a:lnTo>
                    <a:pt x="1386916" y="1611786"/>
                  </a:lnTo>
                  <a:lnTo>
                    <a:pt x="1375397" y="1617592"/>
                  </a:lnTo>
                  <a:lnTo>
                    <a:pt x="1360961" y="1623357"/>
                  </a:lnTo>
                  <a:lnTo>
                    <a:pt x="1349442" y="1629121"/>
                  </a:lnTo>
                  <a:lnTo>
                    <a:pt x="1343658" y="1633445"/>
                  </a:lnTo>
                  <a:lnTo>
                    <a:pt x="1340790" y="1639209"/>
                  </a:lnTo>
                  <a:cubicBezTo>
                    <a:pt x="1339834" y="1640184"/>
                    <a:pt x="1338854" y="1641116"/>
                    <a:pt x="1337898" y="1642091"/>
                  </a:cubicBezTo>
                  <a:lnTo>
                    <a:pt x="1336452" y="1644973"/>
                  </a:lnTo>
                  <a:lnTo>
                    <a:pt x="1333584" y="1644973"/>
                  </a:lnTo>
                  <a:cubicBezTo>
                    <a:pt x="1334050" y="1645948"/>
                    <a:pt x="1334540" y="1646881"/>
                    <a:pt x="1335006" y="1647856"/>
                  </a:cubicBezTo>
                  <a:cubicBezTo>
                    <a:pt x="1335962" y="1648831"/>
                    <a:pt x="1336942" y="1649763"/>
                    <a:pt x="1337898" y="1650738"/>
                  </a:cubicBezTo>
                  <a:lnTo>
                    <a:pt x="1342236" y="1652179"/>
                  </a:lnTo>
                  <a:lnTo>
                    <a:pt x="1343658" y="1650738"/>
                  </a:lnTo>
                  <a:cubicBezTo>
                    <a:pt x="1344148" y="1654595"/>
                    <a:pt x="1344613" y="1658410"/>
                    <a:pt x="1345104" y="1662267"/>
                  </a:cubicBezTo>
                  <a:lnTo>
                    <a:pt x="1345104" y="1666590"/>
                  </a:lnTo>
                  <a:cubicBezTo>
                    <a:pt x="1344613" y="1667056"/>
                    <a:pt x="1344148" y="1667565"/>
                    <a:pt x="1343658" y="1668031"/>
                  </a:cubicBezTo>
                  <a:lnTo>
                    <a:pt x="1342236" y="1668031"/>
                  </a:lnTo>
                  <a:lnTo>
                    <a:pt x="1335006" y="1668031"/>
                  </a:lnTo>
                  <a:lnTo>
                    <a:pt x="1328785" y="1668031"/>
                  </a:lnTo>
                  <a:lnTo>
                    <a:pt x="1333575" y="1670911"/>
                  </a:lnTo>
                  <a:lnTo>
                    <a:pt x="1342225" y="1670911"/>
                  </a:lnTo>
                  <a:cubicBezTo>
                    <a:pt x="1339808" y="1681955"/>
                    <a:pt x="1337428" y="1693034"/>
                    <a:pt x="1335011" y="1704079"/>
                  </a:cubicBezTo>
                  <a:lnTo>
                    <a:pt x="1330705" y="1714175"/>
                  </a:lnTo>
                  <a:cubicBezTo>
                    <a:pt x="1329722" y="1716106"/>
                    <a:pt x="1328778" y="1718003"/>
                    <a:pt x="1327796" y="1719934"/>
                  </a:cubicBezTo>
                  <a:lnTo>
                    <a:pt x="1324925" y="1719934"/>
                  </a:lnTo>
                  <a:lnTo>
                    <a:pt x="1322055" y="1721357"/>
                  </a:lnTo>
                  <a:lnTo>
                    <a:pt x="1322055" y="1722814"/>
                  </a:lnTo>
                  <a:lnTo>
                    <a:pt x="1320582" y="1722814"/>
                  </a:lnTo>
                  <a:lnTo>
                    <a:pt x="1317711" y="1722814"/>
                  </a:lnTo>
                  <a:cubicBezTo>
                    <a:pt x="1316766" y="1724271"/>
                    <a:pt x="1315784" y="1725694"/>
                    <a:pt x="1314840" y="1727151"/>
                  </a:cubicBezTo>
                  <a:lnTo>
                    <a:pt x="1311932" y="1728574"/>
                  </a:lnTo>
                  <a:lnTo>
                    <a:pt x="1304755" y="1737247"/>
                  </a:lnTo>
                  <a:cubicBezTo>
                    <a:pt x="1303773" y="1741075"/>
                    <a:pt x="1302828" y="1744937"/>
                    <a:pt x="1301846" y="1748766"/>
                  </a:cubicBezTo>
                  <a:lnTo>
                    <a:pt x="1297540" y="1753102"/>
                  </a:lnTo>
                  <a:cubicBezTo>
                    <a:pt x="1296558" y="1755034"/>
                    <a:pt x="1295614" y="1756931"/>
                    <a:pt x="1294632" y="1758862"/>
                  </a:cubicBezTo>
                  <a:lnTo>
                    <a:pt x="1285982" y="1774718"/>
                  </a:lnTo>
                  <a:lnTo>
                    <a:pt x="1275897" y="1787694"/>
                  </a:lnTo>
                  <a:lnTo>
                    <a:pt x="1264376" y="1797790"/>
                  </a:lnTo>
                  <a:lnTo>
                    <a:pt x="1255726" y="1807886"/>
                  </a:lnTo>
                  <a:lnTo>
                    <a:pt x="1247076" y="1819405"/>
                  </a:lnTo>
                  <a:lnTo>
                    <a:pt x="1219690" y="1842477"/>
                  </a:lnTo>
                  <a:lnTo>
                    <a:pt x="1208132" y="1851116"/>
                  </a:lnTo>
                  <a:cubicBezTo>
                    <a:pt x="1206206" y="1852065"/>
                    <a:pt x="1204317" y="1853047"/>
                    <a:pt x="1202391" y="1853996"/>
                  </a:cubicBezTo>
                  <a:lnTo>
                    <a:pt x="1195176" y="1856876"/>
                  </a:lnTo>
                  <a:lnTo>
                    <a:pt x="1187961" y="1856876"/>
                  </a:lnTo>
                  <a:lnTo>
                    <a:pt x="1180747" y="1856876"/>
                  </a:lnTo>
                  <a:lnTo>
                    <a:pt x="1175005" y="1859789"/>
                  </a:lnTo>
                  <a:lnTo>
                    <a:pt x="1175005" y="1861212"/>
                  </a:lnTo>
                  <a:lnTo>
                    <a:pt x="1177876" y="1862669"/>
                  </a:lnTo>
                  <a:lnTo>
                    <a:pt x="1173532" y="1865549"/>
                  </a:lnTo>
                  <a:lnTo>
                    <a:pt x="1169226" y="1862669"/>
                  </a:lnTo>
                  <a:lnTo>
                    <a:pt x="1164882" y="1861212"/>
                  </a:lnTo>
                  <a:lnTo>
                    <a:pt x="1159141" y="1862669"/>
                  </a:lnTo>
                  <a:lnTo>
                    <a:pt x="1154797" y="1866972"/>
                  </a:lnTo>
                  <a:lnTo>
                    <a:pt x="1150491" y="1868429"/>
                  </a:lnTo>
                  <a:lnTo>
                    <a:pt x="1146147" y="1866972"/>
                  </a:lnTo>
                  <a:lnTo>
                    <a:pt x="1134627" y="1862669"/>
                  </a:lnTo>
                  <a:lnTo>
                    <a:pt x="1130283" y="1862669"/>
                  </a:lnTo>
                  <a:lnTo>
                    <a:pt x="1124541" y="1862669"/>
                  </a:lnTo>
                  <a:cubicBezTo>
                    <a:pt x="1124050" y="1863618"/>
                    <a:pt x="1123559" y="1864600"/>
                    <a:pt x="1123068" y="1865549"/>
                  </a:cubicBezTo>
                  <a:lnTo>
                    <a:pt x="1118762" y="1865549"/>
                  </a:lnTo>
                  <a:lnTo>
                    <a:pt x="1112983" y="1865549"/>
                  </a:lnTo>
                  <a:lnTo>
                    <a:pt x="1111547" y="1865549"/>
                  </a:lnTo>
                  <a:cubicBezTo>
                    <a:pt x="1111056" y="1864600"/>
                    <a:pt x="1110603" y="1863618"/>
                    <a:pt x="1110112" y="1862669"/>
                  </a:cubicBezTo>
                  <a:lnTo>
                    <a:pt x="1110112" y="1865549"/>
                  </a:lnTo>
                  <a:lnTo>
                    <a:pt x="1102898" y="1865549"/>
                  </a:lnTo>
                  <a:lnTo>
                    <a:pt x="1097118" y="1865549"/>
                  </a:lnTo>
                  <a:lnTo>
                    <a:pt x="1092812" y="1868429"/>
                  </a:lnTo>
                  <a:cubicBezTo>
                    <a:pt x="1091377" y="1869885"/>
                    <a:pt x="1089904" y="1871308"/>
                    <a:pt x="1088468" y="1872765"/>
                  </a:cubicBezTo>
                  <a:cubicBezTo>
                    <a:pt x="1087977" y="1873239"/>
                    <a:pt x="1087524" y="1873714"/>
                    <a:pt x="1087033" y="1874188"/>
                  </a:cubicBezTo>
                  <a:cubicBezTo>
                    <a:pt x="1086542" y="1874662"/>
                    <a:pt x="1086089" y="1875171"/>
                    <a:pt x="1085598" y="1875645"/>
                  </a:cubicBezTo>
                  <a:lnTo>
                    <a:pt x="1078383" y="1875645"/>
                  </a:lnTo>
                  <a:lnTo>
                    <a:pt x="1071169" y="1874188"/>
                  </a:lnTo>
                  <a:lnTo>
                    <a:pt x="1065427" y="1874188"/>
                  </a:lnTo>
                  <a:cubicBezTo>
                    <a:pt x="1064445" y="1874662"/>
                    <a:pt x="1063501" y="1875171"/>
                    <a:pt x="1062519" y="1875645"/>
                  </a:cubicBezTo>
                  <a:lnTo>
                    <a:pt x="1056777" y="1875645"/>
                  </a:lnTo>
                  <a:lnTo>
                    <a:pt x="1048127" y="1882827"/>
                  </a:lnTo>
                  <a:cubicBezTo>
                    <a:pt x="1047145" y="1883302"/>
                    <a:pt x="1046201" y="1883810"/>
                    <a:pt x="1045219" y="1884284"/>
                  </a:cubicBezTo>
                  <a:lnTo>
                    <a:pt x="1040913" y="1884284"/>
                  </a:lnTo>
                  <a:lnTo>
                    <a:pt x="1039477" y="1884284"/>
                  </a:lnTo>
                  <a:lnTo>
                    <a:pt x="1035134" y="1884284"/>
                  </a:lnTo>
                  <a:cubicBezTo>
                    <a:pt x="1034642" y="1883336"/>
                    <a:pt x="1034189" y="1882353"/>
                    <a:pt x="1033698" y="1881404"/>
                  </a:cubicBezTo>
                  <a:lnTo>
                    <a:pt x="1030827" y="1879948"/>
                  </a:lnTo>
                  <a:lnTo>
                    <a:pt x="1030827" y="1877068"/>
                  </a:lnTo>
                  <a:lnTo>
                    <a:pt x="1030827" y="1875645"/>
                  </a:lnTo>
                  <a:lnTo>
                    <a:pt x="1026484" y="1874188"/>
                  </a:lnTo>
                  <a:lnTo>
                    <a:pt x="1017834" y="1874188"/>
                  </a:lnTo>
                  <a:lnTo>
                    <a:pt x="1017834" y="1869852"/>
                  </a:lnTo>
                  <a:lnTo>
                    <a:pt x="1017834" y="1866972"/>
                  </a:lnTo>
                  <a:cubicBezTo>
                    <a:pt x="1017343" y="1866497"/>
                    <a:pt x="1016889" y="1866023"/>
                    <a:pt x="1016398" y="1865549"/>
                  </a:cubicBezTo>
                  <a:lnTo>
                    <a:pt x="1012092" y="1865549"/>
                  </a:lnTo>
                  <a:lnTo>
                    <a:pt x="1010619" y="1866972"/>
                  </a:lnTo>
                  <a:lnTo>
                    <a:pt x="1010619" y="1868429"/>
                  </a:lnTo>
                  <a:lnTo>
                    <a:pt x="1010619" y="1874188"/>
                  </a:lnTo>
                  <a:cubicBezTo>
                    <a:pt x="1009675" y="1872731"/>
                    <a:pt x="1008693" y="1871308"/>
                    <a:pt x="1007748" y="1869852"/>
                  </a:cubicBezTo>
                  <a:lnTo>
                    <a:pt x="1007748" y="1866972"/>
                  </a:lnTo>
                  <a:cubicBezTo>
                    <a:pt x="1008239" y="1864092"/>
                    <a:pt x="1008693" y="1861212"/>
                    <a:pt x="1009184" y="1858332"/>
                  </a:cubicBezTo>
                  <a:lnTo>
                    <a:pt x="1009184" y="1852573"/>
                  </a:lnTo>
                  <a:lnTo>
                    <a:pt x="1006313" y="1849693"/>
                  </a:lnTo>
                  <a:cubicBezTo>
                    <a:pt x="1004878" y="1847288"/>
                    <a:pt x="1003405" y="1844882"/>
                    <a:pt x="1001969" y="1842477"/>
                  </a:cubicBezTo>
                  <a:cubicBezTo>
                    <a:pt x="1001478" y="1842002"/>
                    <a:pt x="1001025" y="1841494"/>
                    <a:pt x="1000534" y="1841020"/>
                  </a:cubicBezTo>
                  <a:lnTo>
                    <a:pt x="1001969" y="1841020"/>
                  </a:lnTo>
                  <a:cubicBezTo>
                    <a:pt x="1001478" y="1840071"/>
                    <a:pt x="1001025" y="1839089"/>
                    <a:pt x="1000534" y="1838140"/>
                  </a:cubicBezTo>
                  <a:cubicBezTo>
                    <a:pt x="1000043" y="1837666"/>
                    <a:pt x="999589" y="1837192"/>
                    <a:pt x="999098" y="1836717"/>
                  </a:cubicBezTo>
                  <a:lnTo>
                    <a:pt x="996228" y="1836717"/>
                  </a:lnTo>
                  <a:lnTo>
                    <a:pt x="996228" y="1835260"/>
                  </a:lnTo>
                  <a:lnTo>
                    <a:pt x="996228" y="1833838"/>
                  </a:lnTo>
                  <a:cubicBezTo>
                    <a:pt x="997172" y="1831906"/>
                    <a:pt x="998154" y="1829975"/>
                    <a:pt x="999098" y="1828044"/>
                  </a:cubicBezTo>
                  <a:lnTo>
                    <a:pt x="1001969" y="1829501"/>
                  </a:lnTo>
                  <a:lnTo>
                    <a:pt x="1006313" y="1826621"/>
                  </a:lnTo>
                  <a:lnTo>
                    <a:pt x="1006313" y="1822285"/>
                  </a:lnTo>
                  <a:cubicBezTo>
                    <a:pt x="1006804" y="1820862"/>
                    <a:pt x="1007257" y="1819405"/>
                    <a:pt x="1007748" y="1817982"/>
                  </a:cubicBezTo>
                  <a:cubicBezTo>
                    <a:pt x="1007257" y="1815576"/>
                    <a:pt x="1006804" y="1813171"/>
                    <a:pt x="1006313" y="1810766"/>
                  </a:cubicBezTo>
                  <a:lnTo>
                    <a:pt x="1006313" y="1805006"/>
                  </a:lnTo>
                  <a:lnTo>
                    <a:pt x="999098" y="1792030"/>
                  </a:lnTo>
                  <a:lnTo>
                    <a:pt x="987578" y="1773261"/>
                  </a:lnTo>
                  <a:lnTo>
                    <a:pt x="978928" y="1753102"/>
                  </a:lnTo>
                  <a:lnTo>
                    <a:pt x="973149" y="1734333"/>
                  </a:lnTo>
                  <a:lnTo>
                    <a:pt x="968843" y="1725694"/>
                  </a:lnTo>
                  <a:cubicBezTo>
                    <a:pt x="968352" y="1723763"/>
                    <a:pt x="967861" y="1721865"/>
                    <a:pt x="967369" y="1719934"/>
                  </a:cubicBezTo>
                  <a:lnTo>
                    <a:pt x="964502" y="1714181"/>
                  </a:lnTo>
                  <a:lnTo>
                    <a:pt x="963051" y="1714181"/>
                  </a:lnTo>
                  <a:lnTo>
                    <a:pt x="960186" y="1712710"/>
                  </a:lnTo>
                  <a:lnTo>
                    <a:pt x="952961" y="1705515"/>
                  </a:lnTo>
                  <a:lnTo>
                    <a:pt x="947200" y="1698319"/>
                  </a:lnTo>
                  <a:lnTo>
                    <a:pt x="938543" y="1682458"/>
                  </a:lnTo>
                  <a:cubicBezTo>
                    <a:pt x="938076" y="1681488"/>
                    <a:pt x="937577" y="1680550"/>
                    <a:pt x="937110" y="1679580"/>
                  </a:cubicBezTo>
                  <a:lnTo>
                    <a:pt x="937110" y="1675231"/>
                  </a:lnTo>
                  <a:lnTo>
                    <a:pt x="934214" y="1670914"/>
                  </a:lnTo>
                  <a:cubicBezTo>
                    <a:pt x="933747" y="1669475"/>
                    <a:pt x="933249" y="1668036"/>
                    <a:pt x="932782" y="1666597"/>
                  </a:cubicBezTo>
                  <a:lnTo>
                    <a:pt x="932782" y="1662280"/>
                  </a:lnTo>
                  <a:lnTo>
                    <a:pt x="932782" y="1659370"/>
                  </a:lnTo>
                  <a:cubicBezTo>
                    <a:pt x="932315" y="1658400"/>
                    <a:pt x="931816" y="1657462"/>
                    <a:pt x="931349" y="1656492"/>
                  </a:cubicBezTo>
                  <a:cubicBezTo>
                    <a:pt x="930851" y="1655053"/>
                    <a:pt x="930384" y="1653614"/>
                    <a:pt x="929886" y="1652175"/>
                  </a:cubicBezTo>
                  <a:lnTo>
                    <a:pt x="929886" y="1650736"/>
                  </a:lnTo>
                  <a:cubicBezTo>
                    <a:pt x="929419" y="1646888"/>
                    <a:pt x="928920" y="1643040"/>
                    <a:pt x="928453" y="1639192"/>
                  </a:cubicBezTo>
                  <a:cubicBezTo>
                    <a:pt x="927488" y="1636783"/>
                    <a:pt x="926554" y="1634405"/>
                    <a:pt x="925588" y="1631996"/>
                  </a:cubicBezTo>
                  <a:lnTo>
                    <a:pt x="925588" y="1626208"/>
                  </a:lnTo>
                  <a:lnTo>
                    <a:pt x="925588" y="1620452"/>
                  </a:lnTo>
                  <a:cubicBezTo>
                    <a:pt x="925090" y="1617574"/>
                    <a:pt x="924623" y="1614696"/>
                    <a:pt x="924125" y="1611817"/>
                  </a:cubicBezTo>
                  <a:cubicBezTo>
                    <a:pt x="923159" y="1608939"/>
                    <a:pt x="922225" y="1606030"/>
                    <a:pt x="921260" y="1603152"/>
                  </a:cubicBezTo>
                  <a:cubicBezTo>
                    <a:pt x="920294" y="1601243"/>
                    <a:pt x="919329" y="1599304"/>
                    <a:pt x="918364" y="1597395"/>
                  </a:cubicBezTo>
                  <a:lnTo>
                    <a:pt x="918364" y="1593078"/>
                  </a:lnTo>
                  <a:lnTo>
                    <a:pt x="918364" y="1584412"/>
                  </a:lnTo>
                  <a:cubicBezTo>
                    <a:pt x="917896" y="1579594"/>
                    <a:pt x="917398" y="1574808"/>
                    <a:pt x="916931" y="1569990"/>
                  </a:cubicBezTo>
                  <a:cubicBezTo>
                    <a:pt x="917398" y="1568082"/>
                    <a:pt x="917896" y="1566142"/>
                    <a:pt x="918364" y="1564234"/>
                  </a:cubicBezTo>
                  <a:lnTo>
                    <a:pt x="918364" y="1558477"/>
                  </a:lnTo>
                  <a:cubicBezTo>
                    <a:pt x="917896" y="1555599"/>
                    <a:pt x="917398" y="1552690"/>
                    <a:pt x="916931" y="1549811"/>
                  </a:cubicBezTo>
                  <a:cubicBezTo>
                    <a:pt x="915499" y="1546933"/>
                    <a:pt x="914035" y="1544055"/>
                    <a:pt x="912603" y="1541177"/>
                  </a:cubicBezTo>
                  <a:lnTo>
                    <a:pt x="906841" y="1533950"/>
                  </a:lnTo>
                  <a:cubicBezTo>
                    <a:pt x="906343" y="1532042"/>
                    <a:pt x="905876" y="1530102"/>
                    <a:pt x="905378" y="1528194"/>
                  </a:cubicBezTo>
                  <a:lnTo>
                    <a:pt x="902513" y="1525316"/>
                  </a:lnTo>
                  <a:lnTo>
                    <a:pt x="898184" y="1516650"/>
                  </a:lnTo>
                  <a:lnTo>
                    <a:pt x="892423" y="1508015"/>
                  </a:lnTo>
                  <a:lnTo>
                    <a:pt x="889527" y="1496471"/>
                  </a:lnTo>
                  <a:lnTo>
                    <a:pt x="885199" y="1487805"/>
                  </a:lnTo>
                  <a:cubicBezTo>
                    <a:pt x="882303" y="1482049"/>
                    <a:pt x="879438" y="1476261"/>
                    <a:pt x="876541" y="1470505"/>
                  </a:cubicBezTo>
                  <a:cubicBezTo>
                    <a:pt x="875576" y="1467157"/>
                    <a:pt x="874642" y="1463779"/>
                    <a:pt x="873677" y="1460431"/>
                  </a:cubicBezTo>
                  <a:lnTo>
                    <a:pt x="866452" y="1453205"/>
                  </a:lnTo>
                  <a:lnTo>
                    <a:pt x="860691" y="1446009"/>
                  </a:lnTo>
                  <a:cubicBezTo>
                    <a:pt x="859258" y="1443131"/>
                    <a:pt x="857795" y="1440253"/>
                    <a:pt x="856362" y="1437375"/>
                  </a:cubicBezTo>
                  <a:cubicBezTo>
                    <a:pt x="855895" y="1433527"/>
                    <a:pt x="855397" y="1429679"/>
                    <a:pt x="854930" y="1425831"/>
                  </a:cubicBezTo>
                  <a:lnTo>
                    <a:pt x="854930" y="1417168"/>
                  </a:lnTo>
                  <a:lnTo>
                    <a:pt x="854930" y="1417165"/>
                  </a:lnTo>
                  <a:cubicBezTo>
                    <a:pt x="855413" y="1411890"/>
                    <a:pt x="855895" y="1406584"/>
                    <a:pt x="856378" y="1401309"/>
                  </a:cubicBezTo>
                  <a:lnTo>
                    <a:pt x="856378" y="1392670"/>
                  </a:lnTo>
                  <a:lnTo>
                    <a:pt x="856378" y="1385450"/>
                  </a:lnTo>
                  <a:cubicBezTo>
                    <a:pt x="855895" y="1384956"/>
                    <a:pt x="855413" y="1384493"/>
                    <a:pt x="854930" y="1383999"/>
                  </a:cubicBezTo>
                  <a:lnTo>
                    <a:pt x="854930" y="1379680"/>
                  </a:lnTo>
                  <a:lnTo>
                    <a:pt x="860695" y="1375360"/>
                  </a:lnTo>
                  <a:lnTo>
                    <a:pt x="862144" y="1368140"/>
                  </a:lnTo>
                  <a:cubicBezTo>
                    <a:pt x="862627" y="1366690"/>
                    <a:pt x="863109" y="1365271"/>
                    <a:pt x="863592" y="1363821"/>
                  </a:cubicBezTo>
                  <a:lnTo>
                    <a:pt x="863592" y="1362401"/>
                  </a:lnTo>
                  <a:lnTo>
                    <a:pt x="863592" y="1359501"/>
                  </a:lnTo>
                  <a:cubicBezTo>
                    <a:pt x="864558" y="1357588"/>
                    <a:pt x="865495" y="1355644"/>
                    <a:pt x="866461" y="1353731"/>
                  </a:cubicBezTo>
                  <a:cubicBezTo>
                    <a:pt x="866944" y="1351325"/>
                    <a:pt x="867426" y="1348949"/>
                    <a:pt x="867909" y="1346542"/>
                  </a:cubicBezTo>
                  <a:cubicBezTo>
                    <a:pt x="868392" y="1343642"/>
                    <a:pt x="868875" y="1340772"/>
                    <a:pt x="869358" y="1337872"/>
                  </a:cubicBezTo>
                  <a:lnTo>
                    <a:pt x="869358" y="1333553"/>
                  </a:lnTo>
                  <a:cubicBezTo>
                    <a:pt x="869841" y="1332596"/>
                    <a:pt x="870295" y="1331640"/>
                    <a:pt x="870778" y="1330683"/>
                  </a:cubicBezTo>
                  <a:lnTo>
                    <a:pt x="873675" y="1323463"/>
                  </a:lnTo>
                  <a:lnTo>
                    <a:pt x="873675" y="1320563"/>
                  </a:lnTo>
                  <a:lnTo>
                    <a:pt x="875123" y="1317693"/>
                  </a:lnTo>
                  <a:lnTo>
                    <a:pt x="882309" y="1307604"/>
                  </a:lnTo>
                  <a:lnTo>
                    <a:pt x="885206" y="1300384"/>
                  </a:lnTo>
                  <a:cubicBezTo>
                    <a:pt x="885689" y="1299890"/>
                    <a:pt x="886172" y="1299428"/>
                    <a:pt x="886654" y="1298934"/>
                  </a:cubicBezTo>
                  <a:lnTo>
                    <a:pt x="890971" y="1297515"/>
                  </a:lnTo>
                  <a:cubicBezTo>
                    <a:pt x="891454" y="1296558"/>
                    <a:pt x="891937" y="1295571"/>
                    <a:pt x="892420" y="1294614"/>
                  </a:cubicBezTo>
                  <a:cubicBezTo>
                    <a:pt x="892903" y="1294151"/>
                    <a:pt x="893386" y="1293658"/>
                    <a:pt x="893868" y="1293195"/>
                  </a:cubicBezTo>
                  <a:lnTo>
                    <a:pt x="898185" y="1288844"/>
                  </a:lnTo>
                  <a:cubicBezTo>
                    <a:pt x="899151" y="1286438"/>
                    <a:pt x="900088" y="1284062"/>
                    <a:pt x="901054" y="1281655"/>
                  </a:cubicBezTo>
                  <a:cubicBezTo>
                    <a:pt x="901537" y="1277799"/>
                    <a:pt x="902020" y="1273973"/>
                    <a:pt x="902502" y="1270116"/>
                  </a:cubicBezTo>
                  <a:lnTo>
                    <a:pt x="902502" y="1261477"/>
                  </a:lnTo>
                  <a:lnTo>
                    <a:pt x="902502" y="1252807"/>
                  </a:lnTo>
                  <a:cubicBezTo>
                    <a:pt x="901537" y="1250400"/>
                    <a:pt x="900600" y="1248024"/>
                    <a:pt x="899634" y="1245617"/>
                  </a:cubicBezTo>
                  <a:lnTo>
                    <a:pt x="895288" y="1239848"/>
                  </a:lnTo>
                  <a:cubicBezTo>
                    <a:pt x="894806" y="1238398"/>
                    <a:pt x="894351" y="1236947"/>
                    <a:pt x="893868" y="1235497"/>
                  </a:cubicBezTo>
                  <a:lnTo>
                    <a:pt x="890971" y="1228308"/>
                  </a:lnTo>
                  <a:lnTo>
                    <a:pt x="890971" y="1223989"/>
                  </a:lnTo>
                  <a:cubicBezTo>
                    <a:pt x="890489" y="1223495"/>
                    <a:pt x="890006" y="1223032"/>
                    <a:pt x="889523" y="1222538"/>
                  </a:cubicBezTo>
                  <a:lnTo>
                    <a:pt x="889523" y="1216769"/>
                  </a:lnTo>
                  <a:cubicBezTo>
                    <a:pt x="888557" y="1215812"/>
                    <a:pt x="887620" y="1214825"/>
                    <a:pt x="886654" y="1213868"/>
                  </a:cubicBezTo>
                  <a:lnTo>
                    <a:pt x="885206" y="1208129"/>
                  </a:lnTo>
                  <a:lnTo>
                    <a:pt x="885206" y="1206679"/>
                  </a:lnTo>
                  <a:cubicBezTo>
                    <a:pt x="886654" y="1204766"/>
                    <a:pt x="888074" y="1202822"/>
                    <a:pt x="889523" y="1200909"/>
                  </a:cubicBezTo>
                  <a:lnTo>
                    <a:pt x="892420" y="1199459"/>
                  </a:lnTo>
                  <a:lnTo>
                    <a:pt x="892420" y="1198009"/>
                  </a:lnTo>
                  <a:lnTo>
                    <a:pt x="892420" y="1189370"/>
                  </a:lnTo>
                  <a:lnTo>
                    <a:pt x="890971" y="1182150"/>
                  </a:lnTo>
                  <a:cubicBezTo>
                    <a:pt x="889040" y="1179280"/>
                    <a:pt x="887137" y="1176380"/>
                    <a:pt x="885206" y="1173511"/>
                  </a:cubicBezTo>
                  <a:lnTo>
                    <a:pt x="882309" y="1164871"/>
                  </a:lnTo>
                  <a:cubicBezTo>
                    <a:pt x="881343" y="1161508"/>
                    <a:pt x="880406" y="1158145"/>
                    <a:pt x="879440" y="1154782"/>
                  </a:cubicBezTo>
                  <a:lnTo>
                    <a:pt x="877992" y="1150432"/>
                  </a:lnTo>
                  <a:lnTo>
                    <a:pt x="873675" y="1146112"/>
                  </a:lnTo>
                  <a:cubicBezTo>
                    <a:pt x="872226" y="1143242"/>
                    <a:pt x="870806" y="1140342"/>
                    <a:pt x="869358" y="1137473"/>
                  </a:cubicBezTo>
                  <a:lnTo>
                    <a:pt x="869358" y="1134572"/>
                  </a:lnTo>
                  <a:lnTo>
                    <a:pt x="869358" y="1131703"/>
                  </a:lnTo>
                  <a:lnTo>
                    <a:pt x="870778" y="1130253"/>
                  </a:lnTo>
                  <a:lnTo>
                    <a:pt x="877992" y="1130253"/>
                  </a:lnTo>
                  <a:lnTo>
                    <a:pt x="883757" y="1128803"/>
                  </a:lnTo>
                  <a:lnTo>
                    <a:pt x="886654" y="1127383"/>
                  </a:lnTo>
                  <a:lnTo>
                    <a:pt x="896586" y="1126857"/>
                  </a:lnTo>
                  <a:lnTo>
                    <a:pt x="886667" y="1125936"/>
                  </a:lnTo>
                  <a:lnTo>
                    <a:pt x="879436" y="1127406"/>
                  </a:lnTo>
                  <a:lnTo>
                    <a:pt x="875097" y="1128829"/>
                  </a:lnTo>
                  <a:lnTo>
                    <a:pt x="873650" y="1128829"/>
                  </a:lnTo>
                  <a:lnTo>
                    <a:pt x="869355" y="1128829"/>
                  </a:lnTo>
                  <a:lnTo>
                    <a:pt x="867909" y="1127406"/>
                  </a:lnTo>
                  <a:cubicBezTo>
                    <a:pt x="867427" y="1125983"/>
                    <a:pt x="866945" y="1124513"/>
                    <a:pt x="866463" y="1123090"/>
                  </a:cubicBezTo>
                  <a:lnTo>
                    <a:pt x="866489" y="1123076"/>
                  </a:lnTo>
                  <a:lnTo>
                    <a:pt x="866458" y="1123076"/>
                  </a:lnTo>
                  <a:lnTo>
                    <a:pt x="863573" y="1120191"/>
                  </a:lnTo>
                  <a:lnTo>
                    <a:pt x="866458" y="1115867"/>
                  </a:lnTo>
                  <a:lnTo>
                    <a:pt x="866458" y="1112985"/>
                  </a:lnTo>
                  <a:lnTo>
                    <a:pt x="862132" y="1110100"/>
                  </a:lnTo>
                  <a:lnTo>
                    <a:pt x="862132" y="1105776"/>
                  </a:lnTo>
                  <a:lnTo>
                    <a:pt x="863573" y="1104333"/>
                  </a:lnTo>
                  <a:lnTo>
                    <a:pt x="862132" y="1104333"/>
                  </a:lnTo>
                  <a:lnTo>
                    <a:pt x="866038" y="1100427"/>
                  </a:lnTo>
                  <a:lnTo>
                    <a:pt x="863575" y="1102886"/>
                  </a:lnTo>
                  <a:lnTo>
                    <a:pt x="860696" y="1104332"/>
                  </a:lnTo>
                  <a:lnTo>
                    <a:pt x="859248" y="1102886"/>
                  </a:lnTo>
                  <a:lnTo>
                    <a:pt x="856370" y="1095676"/>
                  </a:lnTo>
                  <a:lnTo>
                    <a:pt x="853492" y="1089913"/>
                  </a:lnTo>
                  <a:lnTo>
                    <a:pt x="850613" y="1087042"/>
                  </a:lnTo>
                  <a:lnTo>
                    <a:pt x="840513" y="1076940"/>
                  </a:lnTo>
                  <a:lnTo>
                    <a:pt x="844839" y="1072623"/>
                  </a:lnTo>
                  <a:lnTo>
                    <a:pt x="847711" y="1066850"/>
                  </a:lnTo>
                  <a:lnTo>
                    <a:pt x="846277" y="1066850"/>
                  </a:lnTo>
                  <a:lnTo>
                    <a:pt x="844844" y="1071172"/>
                  </a:lnTo>
                  <a:lnTo>
                    <a:pt x="840507" y="1076939"/>
                  </a:lnTo>
                  <a:lnTo>
                    <a:pt x="834751" y="1068296"/>
                  </a:lnTo>
                  <a:lnTo>
                    <a:pt x="828981" y="1059638"/>
                  </a:lnTo>
                  <a:lnTo>
                    <a:pt x="820333" y="1050995"/>
                  </a:lnTo>
                  <a:lnTo>
                    <a:pt x="808793" y="1040890"/>
                  </a:lnTo>
                  <a:lnTo>
                    <a:pt x="811671" y="1040890"/>
                  </a:lnTo>
                  <a:lnTo>
                    <a:pt x="813117" y="1042336"/>
                  </a:lnTo>
                  <a:cubicBezTo>
                    <a:pt x="813595" y="1042823"/>
                    <a:pt x="814086" y="1043295"/>
                    <a:pt x="814563" y="1043782"/>
                  </a:cubicBezTo>
                  <a:lnTo>
                    <a:pt x="817441" y="1042336"/>
                  </a:lnTo>
                  <a:lnTo>
                    <a:pt x="813117" y="1042336"/>
                  </a:lnTo>
                  <a:lnTo>
                    <a:pt x="811685" y="1040890"/>
                  </a:lnTo>
                  <a:lnTo>
                    <a:pt x="811671" y="1040890"/>
                  </a:lnTo>
                  <a:lnTo>
                    <a:pt x="808793" y="1038015"/>
                  </a:lnTo>
                  <a:lnTo>
                    <a:pt x="805915" y="1036569"/>
                  </a:lnTo>
                  <a:cubicBezTo>
                    <a:pt x="805438" y="1035610"/>
                    <a:pt x="804947" y="1034651"/>
                    <a:pt x="804469" y="1033693"/>
                  </a:cubicBezTo>
                  <a:lnTo>
                    <a:pt x="798700" y="1026480"/>
                  </a:lnTo>
                  <a:lnTo>
                    <a:pt x="801591" y="1027926"/>
                  </a:lnTo>
                  <a:lnTo>
                    <a:pt x="805915" y="1029356"/>
                  </a:lnTo>
                  <a:lnTo>
                    <a:pt x="801591" y="1026480"/>
                  </a:lnTo>
                  <a:lnTo>
                    <a:pt x="798700" y="1025034"/>
                  </a:lnTo>
                  <a:lnTo>
                    <a:pt x="797267" y="1022158"/>
                  </a:lnTo>
                  <a:lnTo>
                    <a:pt x="797267" y="1019267"/>
                  </a:lnTo>
                  <a:lnTo>
                    <a:pt x="794376" y="1014946"/>
                  </a:lnTo>
                  <a:cubicBezTo>
                    <a:pt x="793898" y="1013987"/>
                    <a:pt x="793407" y="1013028"/>
                    <a:pt x="792930" y="1012070"/>
                  </a:cubicBezTo>
                  <a:lnTo>
                    <a:pt x="797267" y="1014946"/>
                  </a:lnTo>
                  <a:lnTo>
                    <a:pt x="798700" y="1017837"/>
                  </a:lnTo>
                  <a:lnTo>
                    <a:pt x="798700" y="1019267"/>
                  </a:lnTo>
                  <a:lnTo>
                    <a:pt x="805915" y="1019267"/>
                  </a:lnTo>
                  <a:lnTo>
                    <a:pt x="801591" y="1014946"/>
                  </a:lnTo>
                  <a:lnTo>
                    <a:pt x="800145" y="1017837"/>
                  </a:lnTo>
                  <a:lnTo>
                    <a:pt x="798700" y="1017837"/>
                  </a:lnTo>
                  <a:lnTo>
                    <a:pt x="798700" y="1013500"/>
                  </a:lnTo>
                  <a:lnTo>
                    <a:pt x="797267" y="1013500"/>
                  </a:lnTo>
                  <a:lnTo>
                    <a:pt x="792930" y="1010624"/>
                  </a:lnTo>
                  <a:lnTo>
                    <a:pt x="788606" y="999090"/>
                  </a:lnTo>
                  <a:lnTo>
                    <a:pt x="785728" y="997644"/>
                  </a:lnTo>
                  <a:lnTo>
                    <a:pt x="785728" y="994768"/>
                  </a:lnTo>
                  <a:lnTo>
                    <a:pt x="790052" y="997644"/>
                  </a:lnTo>
                  <a:lnTo>
                    <a:pt x="790052" y="996198"/>
                  </a:lnTo>
                  <a:lnTo>
                    <a:pt x="791497" y="996198"/>
                  </a:lnTo>
                  <a:lnTo>
                    <a:pt x="791497" y="999090"/>
                  </a:lnTo>
                  <a:lnTo>
                    <a:pt x="792930" y="996198"/>
                  </a:lnTo>
                  <a:cubicBezTo>
                    <a:pt x="793407" y="994753"/>
                    <a:pt x="793898" y="993323"/>
                    <a:pt x="794376" y="991877"/>
                  </a:cubicBezTo>
                  <a:lnTo>
                    <a:pt x="798700" y="989001"/>
                  </a:lnTo>
                  <a:lnTo>
                    <a:pt x="798700" y="986110"/>
                  </a:lnTo>
                  <a:lnTo>
                    <a:pt x="798700" y="978897"/>
                  </a:lnTo>
                  <a:lnTo>
                    <a:pt x="798700" y="973130"/>
                  </a:lnTo>
                  <a:lnTo>
                    <a:pt x="800145" y="971700"/>
                  </a:lnTo>
                  <a:lnTo>
                    <a:pt x="801591" y="973130"/>
                  </a:lnTo>
                  <a:lnTo>
                    <a:pt x="804469" y="974575"/>
                  </a:lnTo>
                  <a:lnTo>
                    <a:pt x="807348" y="974575"/>
                  </a:lnTo>
                  <a:lnTo>
                    <a:pt x="811685" y="976021"/>
                  </a:lnTo>
                  <a:lnTo>
                    <a:pt x="811685" y="974575"/>
                  </a:lnTo>
                  <a:lnTo>
                    <a:pt x="814563" y="973130"/>
                  </a:lnTo>
                  <a:lnTo>
                    <a:pt x="807348" y="973130"/>
                  </a:lnTo>
                  <a:lnTo>
                    <a:pt x="805915" y="971700"/>
                  </a:lnTo>
                  <a:lnTo>
                    <a:pt x="801591" y="967378"/>
                  </a:lnTo>
                  <a:lnTo>
                    <a:pt x="800145" y="964487"/>
                  </a:lnTo>
                  <a:cubicBezTo>
                    <a:pt x="800623" y="963999"/>
                    <a:pt x="801114" y="963528"/>
                    <a:pt x="801591" y="963041"/>
                  </a:cubicBezTo>
                  <a:lnTo>
                    <a:pt x="804469" y="963041"/>
                  </a:lnTo>
                  <a:lnTo>
                    <a:pt x="805915" y="965932"/>
                  </a:lnTo>
                  <a:lnTo>
                    <a:pt x="805915" y="963041"/>
                  </a:lnTo>
                  <a:lnTo>
                    <a:pt x="805915" y="958719"/>
                  </a:lnTo>
                  <a:lnTo>
                    <a:pt x="805915" y="952952"/>
                  </a:lnTo>
                  <a:lnTo>
                    <a:pt x="807348" y="951507"/>
                  </a:lnTo>
                  <a:lnTo>
                    <a:pt x="808793" y="951507"/>
                  </a:lnTo>
                  <a:lnTo>
                    <a:pt x="811673" y="952228"/>
                  </a:lnTo>
                  <a:lnTo>
                    <a:pt x="811673" y="950072"/>
                  </a:lnTo>
                  <a:lnTo>
                    <a:pt x="805906" y="950072"/>
                  </a:lnTo>
                  <a:lnTo>
                    <a:pt x="801582" y="950072"/>
                  </a:lnTo>
                  <a:lnTo>
                    <a:pt x="800138" y="948629"/>
                  </a:lnTo>
                  <a:lnTo>
                    <a:pt x="800138" y="947186"/>
                  </a:lnTo>
                  <a:cubicBezTo>
                    <a:pt x="800618" y="945743"/>
                    <a:pt x="801102" y="944303"/>
                    <a:pt x="801582" y="942860"/>
                  </a:cubicBezTo>
                  <a:lnTo>
                    <a:pt x="805906" y="937094"/>
                  </a:lnTo>
                  <a:lnTo>
                    <a:pt x="807350" y="937094"/>
                  </a:lnTo>
                  <a:lnTo>
                    <a:pt x="807350" y="935651"/>
                  </a:lnTo>
                  <a:lnTo>
                    <a:pt x="808789" y="932769"/>
                  </a:lnTo>
                  <a:lnTo>
                    <a:pt x="811673" y="928443"/>
                  </a:lnTo>
                  <a:lnTo>
                    <a:pt x="811673" y="925557"/>
                  </a:lnTo>
                  <a:lnTo>
                    <a:pt x="811673" y="921231"/>
                  </a:lnTo>
                  <a:lnTo>
                    <a:pt x="813117" y="924117"/>
                  </a:lnTo>
                  <a:lnTo>
                    <a:pt x="815997" y="924117"/>
                  </a:lnTo>
                  <a:lnTo>
                    <a:pt x="813115" y="919803"/>
                  </a:lnTo>
                  <a:lnTo>
                    <a:pt x="811673" y="916905"/>
                  </a:lnTo>
                  <a:lnTo>
                    <a:pt x="811673" y="909690"/>
                  </a:lnTo>
                  <a:cubicBezTo>
                    <a:pt x="812148" y="907284"/>
                    <a:pt x="812640" y="904908"/>
                    <a:pt x="813115" y="902503"/>
                  </a:cubicBezTo>
                  <a:lnTo>
                    <a:pt x="813115" y="898156"/>
                  </a:lnTo>
                  <a:lnTo>
                    <a:pt x="813115" y="893839"/>
                  </a:lnTo>
                  <a:lnTo>
                    <a:pt x="808788" y="889521"/>
                  </a:lnTo>
                  <a:lnTo>
                    <a:pt x="808788" y="888072"/>
                  </a:lnTo>
                  <a:lnTo>
                    <a:pt x="811673" y="886623"/>
                  </a:lnTo>
                  <a:lnTo>
                    <a:pt x="808788" y="886623"/>
                  </a:lnTo>
                  <a:lnTo>
                    <a:pt x="805904" y="886623"/>
                  </a:lnTo>
                  <a:lnTo>
                    <a:pt x="805904" y="885203"/>
                  </a:lnTo>
                  <a:lnTo>
                    <a:pt x="805904" y="882306"/>
                  </a:lnTo>
                  <a:lnTo>
                    <a:pt x="808788" y="879437"/>
                  </a:lnTo>
                  <a:lnTo>
                    <a:pt x="805904" y="877988"/>
                  </a:lnTo>
                  <a:lnTo>
                    <a:pt x="806872" y="875090"/>
                  </a:lnTo>
                  <a:lnTo>
                    <a:pt x="807346" y="875090"/>
                  </a:lnTo>
                  <a:lnTo>
                    <a:pt x="807346" y="873670"/>
                  </a:lnTo>
                  <a:cubicBezTo>
                    <a:pt x="807190" y="874146"/>
                    <a:pt x="807032" y="874619"/>
                    <a:pt x="806872" y="875090"/>
                  </a:cubicBezTo>
                  <a:lnTo>
                    <a:pt x="805904" y="875090"/>
                  </a:lnTo>
                  <a:lnTo>
                    <a:pt x="804462" y="875090"/>
                  </a:lnTo>
                  <a:lnTo>
                    <a:pt x="801595" y="875090"/>
                  </a:lnTo>
                  <a:lnTo>
                    <a:pt x="801595" y="879437"/>
                  </a:lnTo>
                  <a:lnTo>
                    <a:pt x="800152" y="879437"/>
                  </a:lnTo>
                  <a:lnTo>
                    <a:pt x="800152" y="875090"/>
                  </a:lnTo>
                  <a:lnTo>
                    <a:pt x="798710" y="877988"/>
                  </a:lnTo>
                  <a:lnTo>
                    <a:pt x="794383" y="877988"/>
                  </a:lnTo>
                  <a:lnTo>
                    <a:pt x="791499" y="873670"/>
                  </a:lnTo>
                  <a:lnTo>
                    <a:pt x="791499" y="866455"/>
                  </a:lnTo>
                  <a:lnTo>
                    <a:pt x="788614" y="862137"/>
                  </a:lnTo>
                  <a:lnTo>
                    <a:pt x="785730" y="862137"/>
                  </a:lnTo>
                  <a:lnTo>
                    <a:pt x="784287" y="859239"/>
                  </a:lnTo>
                  <a:lnTo>
                    <a:pt x="784287" y="865006"/>
                  </a:lnTo>
                  <a:lnTo>
                    <a:pt x="781403" y="863557"/>
                  </a:lnTo>
                  <a:lnTo>
                    <a:pt x="781403" y="862137"/>
                  </a:lnTo>
                  <a:cubicBezTo>
                    <a:pt x="781878" y="860224"/>
                    <a:pt x="782370" y="858283"/>
                    <a:pt x="782845" y="856370"/>
                  </a:cubicBezTo>
                  <a:lnTo>
                    <a:pt x="785730" y="853473"/>
                  </a:lnTo>
                  <a:lnTo>
                    <a:pt x="787828" y="849279"/>
                  </a:lnTo>
                  <a:lnTo>
                    <a:pt x="786838" y="849217"/>
                  </a:lnTo>
                  <a:lnTo>
                    <a:pt x="784286" y="853475"/>
                  </a:lnTo>
                  <a:cubicBezTo>
                    <a:pt x="783317" y="855386"/>
                    <a:pt x="782376" y="857323"/>
                    <a:pt x="781407" y="859234"/>
                  </a:cubicBezTo>
                  <a:cubicBezTo>
                    <a:pt x="780439" y="858769"/>
                    <a:pt x="779497" y="858278"/>
                    <a:pt x="778529" y="857813"/>
                  </a:cubicBezTo>
                  <a:lnTo>
                    <a:pt x="778529" y="856367"/>
                  </a:lnTo>
                  <a:lnTo>
                    <a:pt x="775650" y="856367"/>
                  </a:lnTo>
                  <a:lnTo>
                    <a:pt x="774183" y="854921"/>
                  </a:lnTo>
                  <a:cubicBezTo>
                    <a:pt x="774681" y="856367"/>
                    <a:pt x="775152" y="857788"/>
                    <a:pt x="775650" y="859234"/>
                  </a:cubicBezTo>
                  <a:cubicBezTo>
                    <a:pt x="775152" y="860190"/>
                    <a:pt x="774681" y="861170"/>
                    <a:pt x="774183" y="862126"/>
                  </a:cubicBezTo>
                  <a:lnTo>
                    <a:pt x="769865" y="863572"/>
                  </a:lnTo>
                  <a:lnTo>
                    <a:pt x="761228" y="863572"/>
                  </a:lnTo>
                  <a:lnTo>
                    <a:pt x="758349" y="863572"/>
                  </a:lnTo>
                  <a:lnTo>
                    <a:pt x="758349" y="862126"/>
                  </a:lnTo>
                  <a:lnTo>
                    <a:pt x="758349" y="859234"/>
                  </a:lnTo>
                  <a:lnTo>
                    <a:pt x="755443" y="862126"/>
                  </a:lnTo>
                  <a:cubicBezTo>
                    <a:pt x="754972" y="862616"/>
                    <a:pt x="754474" y="863082"/>
                    <a:pt x="754004" y="863572"/>
                  </a:cubicBezTo>
                  <a:lnTo>
                    <a:pt x="751125" y="862126"/>
                  </a:lnTo>
                  <a:lnTo>
                    <a:pt x="746807" y="859234"/>
                  </a:lnTo>
                  <a:cubicBezTo>
                    <a:pt x="747775" y="860680"/>
                    <a:pt x="748717" y="862126"/>
                    <a:pt x="749685" y="863572"/>
                  </a:cubicBezTo>
                  <a:lnTo>
                    <a:pt x="749685" y="865018"/>
                  </a:lnTo>
                  <a:lnTo>
                    <a:pt x="746807" y="865018"/>
                  </a:lnTo>
                  <a:cubicBezTo>
                    <a:pt x="746336" y="864528"/>
                    <a:pt x="745838" y="864062"/>
                    <a:pt x="745367" y="863572"/>
                  </a:cubicBezTo>
                  <a:lnTo>
                    <a:pt x="745367" y="862126"/>
                  </a:lnTo>
                  <a:lnTo>
                    <a:pt x="745367" y="859234"/>
                  </a:lnTo>
                  <a:lnTo>
                    <a:pt x="743928" y="859234"/>
                  </a:lnTo>
                  <a:lnTo>
                    <a:pt x="745367" y="863572"/>
                  </a:lnTo>
                  <a:lnTo>
                    <a:pt x="745367" y="866464"/>
                  </a:lnTo>
                  <a:cubicBezTo>
                    <a:pt x="744398" y="865508"/>
                    <a:pt x="743457" y="864528"/>
                    <a:pt x="742488" y="863572"/>
                  </a:cubicBezTo>
                  <a:lnTo>
                    <a:pt x="739582" y="856367"/>
                  </a:lnTo>
                  <a:lnTo>
                    <a:pt x="739582" y="859234"/>
                  </a:lnTo>
                  <a:lnTo>
                    <a:pt x="739582" y="862126"/>
                  </a:lnTo>
                  <a:cubicBezTo>
                    <a:pt x="739111" y="863082"/>
                    <a:pt x="738613" y="864062"/>
                    <a:pt x="738143" y="865018"/>
                  </a:cubicBezTo>
                  <a:lnTo>
                    <a:pt x="738143" y="866464"/>
                  </a:lnTo>
                  <a:cubicBezTo>
                    <a:pt x="737672" y="867420"/>
                    <a:pt x="737174" y="868376"/>
                    <a:pt x="736703" y="869332"/>
                  </a:cubicBezTo>
                  <a:lnTo>
                    <a:pt x="736128" y="867609"/>
                  </a:lnTo>
                  <a:lnTo>
                    <a:pt x="736703" y="866464"/>
                  </a:lnTo>
                  <a:cubicBezTo>
                    <a:pt x="736233" y="865974"/>
                    <a:pt x="735734" y="865508"/>
                    <a:pt x="735264" y="865018"/>
                  </a:cubicBezTo>
                  <a:lnTo>
                    <a:pt x="736128" y="867609"/>
                  </a:lnTo>
                  <a:cubicBezTo>
                    <a:pt x="735839" y="868184"/>
                    <a:pt x="735546" y="868758"/>
                    <a:pt x="735264" y="869332"/>
                  </a:cubicBezTo>
                  <a:lnTo>
                    <a:pt x="733824" y="869332"/>
                  </a:lnTo>
                  <a:lnTo>
                    <a:pt x="729506" y="869332"/>
                  </a:lnTo>
                  <a:cubicBezTo>
                    <a:pt x="729036" y="867886"/>
                    <a:pt x="728537" y="866464"/>
                    <a:pt x="728067" y="865018"/>
                  </a:cubicBezTo>
                  <a:lnTo>
                    <a:pt x="728067" y="869332"/>
                  </a:lnTo>
                  <a:cubicBezTo>
                    <a:pt x="727596" y="869822"/>
                    <a:pt x="727098" y="870288"/>
                    <a:pt x="726627" y="870778"/>
                  </a:cubicBezTo>
                  <a:lnTo>
                    <a:pt x="723749" y="870778"/>
                  </a:lnTo>
                  <a:lnTo>
                    <a:pt x="723749" y="869332"/>
                  </a:lnTo>
                  <a:lnTo>
                    <a:pt x="722281" y="869332"/>
                  </a:lnTo>
                  <a:cubicBezTo>
                    <a:pt x="721313" y="868376"/>
                    <a:pt x="720372" y="867420"/>
                    <a:pt x="719403" y="866464"/>
                  </a:cubicBezTo>
                  <a:lnTo>
                    <a:pt x="715085" y="863572"/>
                  </a:lnTo>
                  <a:cubicBezTo>
                    <a:pt x="714614" y="862126"/>
                    <a:pt x="714116" y="860680"/>
                    <a:pt x="713645" y="859234"/>
                  </a:cubicBezTo>
                  <a:lnTo>
                    <a:pt x="710766" y="854921"/>
                  </a:lnTo>
                  <a:lnTo>
                    <a:pt x="710766" y="850583"/>
                  </a:lnTo>
                  <a:lnTo>
                    <a:pt x="710766" y="847715"/>
                  </a:lnTo>
                  <a:lnTo>
                    <a:pt x="707888" y="847715"/>
                  </a:lnTo>
                  <a:lnTo>
                    <a:pt x="707888" y="843377"/>
                  </a:lnTo>
                  <a:lnTo>
                    <a:pt x="710766" y="843377"/>
                  </a:lnTo>
                  <a:lnTo>
                    <a:pt x="712206" y="841956"/>
                  </a:lnTo>
                  <a:lnTo>
                    <a:pt x="712206" y="840510"/>
                  </a:lnTo>
                  <a:cubicBezTo>
                    <a:pt x="712676" y="840019"/>
                    <a:pt x="713175" y="839554"/>
                    <a:pt x="713645" y="839064"/>
                  </a:cubicBezTo>
                  <a:lnTo>
                    <a:pt x="710766" y="840510"/>
                  </a:lnTo>
                  <a:lnTo>
                    <a:pt x="706448" y="841956"/>
                  </a:lnTo>
                  <a:lnTo>
                    <a:pt x="704981" y="840510"/>
                  </a:lnTo>
                  <a:lnTo>
                    <a:pt x="704981" y="839064"/>
                  </a:lnTo>
                  <a:lnTo>
                    <a:pt x="712206" y="836172"/>
                  </a:lnTo>
                  <a:cubicBezTo>
                    <a:pt x="711735" y="835681"/>
                    <a:pt x="711237" y="835216"/>
                    <a:pt x="710766" y="834726"/>
                  </a:cubicBezTo>
                  <a:lnTo>
                    <a:pt x="706448" y="836172"/>
                  </a:lnTo>
                  <a:lnTo>
                    <a:pt x="706448" y="833304"/>
                  </a:lnTo>
                  <a:cubicBezTo>
                    <a:pt x="705950" y="834260"/>
                    <a:pt x="705479" y="835216"/>
                    <a:pt x="704981" y="836172"/>
                  </a:cubicBezTo>
                  <a:lnTo>
                    <a:pt x="703542" y="836172"/>
                  </a:lnTo>
                  <a:lnTo>
                    <a:pt x="703542" y="834726"/>
                  </a:lnTo>
                  <a:cubicBezTo>
                    <a:pt x="702573" y="834260"/>
                    <a:pt x="701632" y="833770"/>
                    <a:pt x="700663" y="833304"/>
                  </a:cubicBezTo>
                  <a:lnTo>
                    <a:pt x="706448" y="830412"/>
                  </a:lnTo>
                  <a:lnTo>
                    <a:pt x="703542" y="831858"/>
                  </a:lnTo>
                  <a:lnTo>
                    <a:pt x="700663" y="833304"/>
                  </a:lnTo>
                  <a:cubicBezTo>
                    <a:pt x="699694" y="831368"/>
                    <a:pt x="698753" y="829456"/>
                    <a:pt x="697784" y="827520"/>
                  </a:cubicBezTo>
                  <a:lnTo>
                    <a:pt x="694905" y="823206"/>
                  </a:lnTo>
                  <a:lnTo>
                    <a:pt x="689148" y="818868"/>
                  </a:lnTo>
                  <a:lnTo>
                    <a:pt x="683362" y="817447"/>
                  </a:lnTo>
                  <a:lnTo>
                    <a:pt x="673287" y="816001"/>
                  </a:lnTo>
                  <a:lnTo>
                    <a:pt x="667501" y="816001"/>
                  </a:lnTo>
                  <a:lnTo>
                    <a:pt x="661744" y="816001"/>
                  </a:lnTo>
                  <a:lnTo>
                    <a:pt x="667501" y="814555"/>
                  </a:lnTo>
                  <a:lnTo>
                    <a:pt x="673287" y="810217"/>
                  </a:lnTo>
                  <a:lnTo>
                    <a:pt x="667501" y="811663"/>
                  </a:lnTo>
                  <a:cubicBezTo>
                    <a:pt x="667031" y="812619"/>
                    <a:pt x="666533" y="813599"/>
                    <a:pt x="666062" y="814555"/>
                  </a:cubicBezTo>
                  <a:cubicBezTo>
                    <a:pt x="665591" y="813599"/>
                    <a:pt x="665093" y="812619"/>
                    <a:pt x="664623" y="811663"/>
                  </a:cubicBezTo>
                  <a:cubicBezTo>
                    <a:pt x="663654" y="812619"/>
                    <a:pt x="662713" y="813599"/>
                    <a:pt x="661744" y="814555"/>
                  </a:cubicBezTo>
                  <a:lnTo>
                    <a:pt x="661744" y="816001"/>
                  </a:lnTo>
                  <a:lnTo>
                    <a:pt x="661744" y="817447"/>
                  </a:lnTo>
                  <a:lnTo>
                    <a:pt x="655986" y="817447"/>
                  </a:lnTo>
                  <a:lnTo>
                    <a:pt x="645883" y="817447"/>
                  </a:lnTo>
                  <a:lnTo>
                    <a:pt x="647488" y="815834"/>
                  </a:lnTo>
                  <a:lnTo>
                    <a:pt x="645879" y="817438"/>
                  </a:lnTo>
                  <a:lnTo>
                    <a:pt x="641556" y="818871"/>
                  </a:lnTo>
                  <a:lnTo>
                    <a:pt x="635791" y="818871"/>
                  </a:lnTo>
                  <a:lnTo>
                    <a:pt x="621373" y="820319"/>
                  </a:lnTo>
                  <a:lnTo>
                    <a:pt x="625604" y="818902"/>
                  </a:lnTo>
                  <a:lnTo>
                    <a:pt x="618490" y="820320"/>
                  </a:lnTo>
                  <a:lnTo>
                    <a:pt x="612725" y="824644"/>
                  </a:lnTo>
                  <a:lnTo>
                    <a:pt x="612145" y="823775"/>
                  </a:lnTo>
                  <a:lnTo>
                    <a:pt x="611279" y="824637"/>
                  </a:lnTo>
                  <a:lnTo>
                    <a:pt x="611279" y="826090"/>
                  </a:lnTo>
                  <a:lnTo>
                    <a:pt x="606960" y="827527"/>
                  </a:lnTo>
                  <a:lnTo>
                    <a:pt x="605517" y="831855"/>
                  </a:lnTo>
                  <a:lnTo>
                    <a:pt x="602630" y="833292"/>
                  </a:lnTo>
                  <a:lnTo>
                    <a:pt x="599744" y="830418"/>
                  </a:lnTo>
                  <a:lnTo>
                    <a:pt x="598310" y="826090"/>
                  </a:lnTo>
                  <a:lnTo>
                    <a:pt x="596867" y="826090"/>
                  </a:lnTo>
                  <a:lnTo>
                    <a:pt x="598310" y="827527"/>
                  </a:lnTo>
                  <a:lnTo>
                    <a:pt x="599744" y="830418"/>
                  </a:lnTo>
                  <a:lnTo>
                    <a:pt x="598310" y="831855"/>
                  </a:lnTo>
                  <a:lnTo>
                    <a:pt x="593981" y="833292"/>
                  </a:lnTo>
                  <a:lnTo>
                    <a:pt x="586774" y="834729"/>
                  </a:lnTo>
                  <a:lnTo>
                    <a:pt x="581001" y="839056"/>
                  </a:lnTo>
                  <a:lnTo>
                    <a:pt x="570909" y="843384"/>
                  </a:lnTo>
                  <a:lnTo>
                    <a:pt x="563703" y="847711"/>
                  </a:lnTo>
                  <a:lnTo>
                    <a:pt x="556496" y="849148"/>
                  </a:lnTo>
                  <a:lnTo>
                    <a:pt x="550734" y="850601"/>
                  </a:lnTo>
                  <a:lnTo>
                    <a:pt x="547847" y="853475"/>
                  </a:lnTo>
                  <a:lnTo>
                    <a:pt x="540641" y="857803"/>
                  </a:lnTo>
                  <a:lnTo>
                    <a:pt x="536311" y="857803"/>
                  </a:lnTo>
                  <a:lnTo>
                    <a:pt x="534868" y="856366"/>
                  </a:lnTo>
                  <a:lnTo>
                    <a:pt x="529105" y="854913"/>
                  </a:lnTo>
                  <a:lnTo>
                    <a:pt x="526218" y="853475"/>
                  </a:lnTo>
                  <a:lnTo>
                    <a:pt x="519012" y="853475"/>
                  </a:lnTo>
                  <a:lnTo>
                    <a:pt x="516126" y="850601"/>
                  </a:lnTo>
                  <a:lnTo>
                    <a:pt x="513249" y="849148"/>
                  </a:lnTo>
                  <a:lnTo>
                    <a:pt x="516110" y="849148"/>
                  </a:lnTo>
                  <a:lnTo>
                    <a:pt x="513243" y="847715"/>
                  </a:lnTo>
                  <a:lnTo>
                    <a:pt x="510362" y="843394"/>
                  </a:lnTo>
                  <a:cubicBezTo>
                    <a:pt x="509887" y="844354"/>
                    <a:pt x="509397" y="845314"/>
                    <a:pt x="508922" y="846274"/>
                  </a:cubicBezTo>
                  <a:lnTo>
                    <a:pt x="504601" y="849155"/>
                  </a:lnTo>
                  <a:lnTo>
                    <a:pt x="501706" y="847715"/>
                  </a:lnTo>
                  <a:lnTo>
                    <a:pt x="497385" y="846274"/>
                  </a:lnTo>
                  <a:lnTo>
                    <a:pt x="497385" y="847715"/>
                  </a:lnTo>
                  <a:lnTo>
                    <a:pt x="495944" y="847715"/>
                  </a:lnTo>
                  <a:lnTo>
                    <a:pt x="494504" y="846274"/>
                  </a:lnTo>
                  <a:lnTo>
                    <a:pt x="495944" y="846274"/>
                  </a:lnTo>
                  <a:lnTo>
                    <a:pt x="498825" y="843394"/>
                  </a:lnTo>
                  <a:lnTo>
                    <a:pt x="495944" y="841938"/>
                  </a:lnTo>
                  <a:lnTo>
                    <a:pt x="497385" y="843394"/>
                  </a:lnTo>
                  <a:lnTo>
                    <a:pt x="495944" y="843394"/>
                  </a:lnTo>
                  <a:lnTo>
                    <a:pt x="493064" y="843394"/>
                  </a:lnTo>
                  <a:lnTo>
                    <a:pt x="488742" y="843394"/>
                  </a:lnTo>
                  <a:lnTo>
                    <a:pt x="482967" y="843394"/>
                  </a:lnTo>
                  <a:lnTo>
                    <a:pt x="474324" y="847715"/>
                  </a:lnTo>
                  <a:lnTo>
                    <a:pt x="478645" y="847715"/>
                  </a:lnTo>
                  <a:lnTo>
                    <a:pt x="482967" y="846274"/>
                  </a:lnTo>
                  <a:lnTo>
                    <a:pt x="488742" y="843394"/>
                  </a:lnTo>
                  <a:cubicBezTo>
                    <a:pt x="489218" y="844354"/>
                    <a:pt x="489707" y="845314"/>
                    <a:pt x="490183" y="846274"/>
                  </a:cubicBezTo>
                  <a:lnTo>
                    <a:pt x="493064" y="846274"/>
                  </a:lnTo>
                  <a:lnTo>
                    <a:pt x="474324" y="849155"/>
                  </a:lnTo>
                  <a:lnTo>
                    <a:pt x="471429" y="849155"/>
                  </a:lnTo>
                  <a:lnTo>
                    <a:pt x="469989" y="847715"/>
                  </a:lnTo>
                  <a:lnTo>
                    <a:pt x="467108" y="847715"/>
                  </a:lnTo>
                  <a:lnTo>
                    <a:pt x="465668" y="846274"/>
                  </a:lnTo>
                  <a:lnTo>
                    <a:pt x="459906" y="849155"/>
                  </a:lnTo>
                  <a:lnTo>
                    <a:pt x="457026" y="849155"/>
                  </a:lnTo>
                  <a:lnTo>
                    <a:pt x="446929" y="853476"/>
                  </a:lnTo>
                  <a:lnTo>
                    <a:pt x="438272" y="856356"/>
                  </a:lnTo>
                  <a:lnTo>
                    <a:pt x="433951" y="857796"/>
                  </a:lnTo>
                  <a:lnTo>
                    <a:pt x="428190" y="859253"/>
                  </a:lnTo>
                  <a:lnTo>
                    <a:pt x="420974" y="862133"/>
                  </a:lnTo>
                  <a:lnTo>
                    <a:pt x="416652" y="866454"/>
                  </a:lnTo>
                  <a:lnTo>
                    <a:pt x="412331" y="866454"/>
                  </a:lnTo>
                  <a:lnTo>
                    <a:pt x="409856" y="865223"/>
                  </a:lnTo>
                  <a:cubicBezTo>
                    <a:pt x="410199" y="866594"/>
                    <a:pt x="410538" y="867968"/>
                    <a:pt x="410882" y="869337"/>
                  </a:cubicBezTo>
                  <a:lnTo>
                    <a:pt x="405116" y="866456"/>
                  </a:lnTo>
                  <a:lnTo>
                    <a:pt x="402237" y="865016"/>
                  </a:lnTo>
                  <a:lnTo>
                    <a:pt x="395022" y="863565"/>
                  </a:lnTo>
                  <a:lnTo>
                    <a:pt x="389255" y="859244"/>
                  </a:lnTo>
                  <a:lnTo>
                    <a:pt x="379171" y="854924"/>
                  </a:lnTo>
                  <a:lnTo>
                    <a:pt x="373404" y="850592"/>
                  </a:lnTo>
                  <a:lnTo>
                    <a:pt x="369077" y="847712"/>
                  </a:lnTo>
                  <a:lnTo>
                    <a:pt x="360422" y="836179"/>
                  </a:lnTo>
                  <a:lnTo>
                    <a:pt x="350337" y="826087"/>
                  </a:lnTo>
                  <a:lnTo>
                    <a:pt x="341683" y="823206"/>
                  </a:lnTo>
                  <a:lnTo>
                    <a:pt x="337355" y="818875"/>
                  </a:lnTo>
                  <a:lnTo>
                    <a:pt x="337355" y="817435"/>
                  </a:lnTo>
                  <a:lnTo>
                    <a:pt x="337355" y="815994"/>
                  </a:lnTo>
                  <a:lnTo>
                    <a:pt x="331588" y="814554"/>
                  </a:lnTo>
                  <a:lnTo>
                    <a:pt x="327271" y="811674"/>
                  </a:lnTo>
                  <a:lnTo>
                    <a:pt x="322943" y="808782"/>
                  </a:lnTo>
                  <a:lnTo>
                    <a:pt x="318616" y="803021"/>
                  </a:lnTo>
                  <a:lnTo>
                    <a:pt x="320055" y="801581"/>
                  </a:lnTo>
                  <a:lnTo>
                    <a:pt x="322943" y="800141"/>
                  </a:lnTo>
                  <a:lnTo>
                    <a:pt x="323664" y="797249"/>
                  </a:lnTo>
                  <a:lnTo>
                    <a:pt x="320060" y="801577"/>
                  </a:lnTo>
                  <a:lnTo>
                    <a:pt x="317174" y="801577"/>
                  </a:lnTo>
                  <a:lnTo>
                    <a:pt x="309964" y="797252"/>
                  </a:lnTo>
                  <a:lnTo>
                    <a:pt x="298435" y="791483"/>
                  </a:lnTo>
                  <a:lnTo>
                    <a:pt x="299874" y="791483"/>
                  </a:lnTo>
                  <a:lnTo>
                    <a:pt x="295549" y="788603"/>
                  </a:lnTo>
                  <a:lnTo>
                    <a:pt x="299874" y="787158"/>
                  </a:lnTo>
                  <a:lnTo>
                    <a:pt x="302760" y="785722"/>
                  </a:lnTo>
                  <a:lnTo>
                    <a:pt x="298435" y="785722"/>
                  </a:lnTo>
                  <a:lnTo>
                    <a:pt x="295549" y="785722"/>
                  </a:lnTo>
                  <a:lnTo>
                    <a:pt x="298435" y="781390"/>
                  </a:lnTo>
                  <a:lnTo>
                    <a:pt x="294110" y="784278"/>
                  </a:lnTo>
                  <a:lnTo>
                    <a:pt x="292663" y="784278"/>
                  </a:lnTo>
                  <a:lnTo>
                    <a:pt x="288338" y="779953"/>
                  </a:lnTo>
                  <a:lnTo>
                    <a:pt x="286899" y="779953"/>
                  </a:lnTo>
                  <a:lnTo>
                    <a:pt x="286899" y="777065"/>
                  </a:lnTo>
                  <a:cubicBezTo>
                    <a:pt x="286422" y="774666"/>
                    <a:pt x="285937" y="772259"/>
                    <a:pt x="285460" y="769859"/>
                  </a:cubicBezTo>
                  <a:lnTo>
                    <a:pt x="284013" y="769859"/>
                  </a:lnTo>
                  <a:lnTo>
                    <a:pt x="279688" y="768415"/>
                  </a:lnTo>
                  <a:cubicBezTo>
                    <a:pt x="279211" y="767453"/>
                    <a:pt x="278726" y="766498"/>
                    <a:pt x="278249" y="765535"/>
                  </a:cubicBezTo>
                  <a:lnTo>
                    <a:pt x="279688" y="764091"/>
                  </a:lnTo>
                  <a:lnTo>
                    <a:pt x="284013" y="765535"/>
                  </a:lnTo>
                  <a:lnTo>
                    <a:pt x="281135" y="764091"/>
                  </a:lnTo>
                  <a:lnTo>
                    <a:pt x="284013" y="762654"/>
                  </a:lnTo>
                  <a:lnTo>
                    <a:pt x="286899" y="762654"/>
                  </a:lnTo>
                  <a:lnTo>
                    <a:pt x="286899" y="761210"/>
                  </a:lnTo>
                  <a:lnTo>
                    <a:pt x="286899" y="758329"/>
                  </a:lnTo>
                  <a:cubicBezTo>
                    <a:pt x="286422" y="759292"/>
                    <a:pt x="285937" y="760247"/>
                    <a:pt x="285460" y="761210"/>
                  </a:cubicBezTo>
                  <a:lnTo>
                    <a:pt x="281135" y="758329"/>
                  </a:lnTo>
                  <a:lnTo>
                    <a:pt x="279688" y="762654"/>
                  </a:lnTo>
                  <a:cubicBezTo>
                    <a:pt x="279211" y="761210"/>
                    <a:pt x="278726" y="759774"/>
                    <a:pt x="278249" y="758329"/>
                  </a:cubicBezTo>
                  <a:lnTo>
                    <a:pt x="279688" y="756885"/>
                  </a:lnTo>
                  <a:lnTo>
                    <a:pt x="284013" y="754005"/>
                  </a:lnTo>
                  <a:lnTo>
                    <a:pt x="279688" y="752561"/>
                  </a:lnTo>
                  <a:cubicBezTo>
                    <a:pt x="279211" y="751598"/>
                    <a:pt x="278726" y="750643"/>
                    <a:pt x="278249" y="749680"/>
                  </a:cubicBezTo>
                  <a:lnTo>
                    <a:pt x="281135" y="748236"/>
                  </a:lnTo>
                  <a:lnTo>
                    <a:pt x="279687" y="748236"/>
                  </a:lnTo>
                  <a:lnTo>
                    <a:pt x="278253" y="749676"/>
                  </a:lnTo>
                  <a:lnTo>
                    <a:pt x="278253" y="746796"/>
                  </a:lnTo>
                  <a:lnTo>
                    <a:pt x="281137" y="746796"/>
                  </a:lnTo>
                  <a:cubicBezTo>
                    <a:pt x="280648" y="746320"/>
                    <a:pt x="280176" y="745831"/>
                    <a:pt x="279687" y="745355"/>
                  </a:cubicBezTo>
                  <a:lnTo>
                    <a:pt x="278253" y="746796"/>
                  </a:lnTo>
                  <a:lnTo>
                    <a:pt x="278253" y="741020"/>
                  </a:lnTo>
                  <a:lnTo>
                    <a:pt x="275369" y="742474"/>
                  </a:lnTo>
                  <a:lnTo>
                    <a:pt x="275369" y="741020"/>
                  </a:lnTo>
                  <a:lnTo>
                    <a:pt x="275369" y="739580"/>
                  </a:lnTo>
                  <a:lnTo>
                    <a:pt x="272484" y="738139"/>
                  </a:lnTo>
                  <a:lnTo>
                    <a:pt x="272484" y="735258"/>
                  </a:lnTo>
                  <a:cubicBezTo>
                    <a:pt x="271995" y="736223"/>
                    <a:pt x="271523" y="737174"/>
                    <a:pt x="271034" y="738139"/>
                  </a:cubicBezTo>
                  <a:lnTo>
                    <a:pt x="271034" y="733818"/>
                  </a:lnTo>
                  <a:cubicBezTo>
                    <a:pt x="270561" y="732378"/>
                    <a:pt x="270072" y="730937"/>
                    <a:pt x="269600" y="729497"/>
                  </a:cubicBezTo>
                  <a:lnTo>
                    <a:pt x="269600" y="730937"/>
                  </a:lnTo>
                  <a:lnTo>
                    <a:pt x="268149" y="730937"/>
                  </a:lnTo>
                  <a:cubicBezTo>
                    <a:pt x="268638" y="729497"/>
                    <a:pt x="269111" y="728056"/>
                    <a:pt x="269600" y="726616"/>
                  </a:cubicBezTo>
                  <a:cubicBezTo>
                    <a:pt x="269111" y="727581"/>
                    <a:pt x="268638" y="728532"/>
                    <a:pt x="268149" y="729497"/>
                  </a:cubicBezTo>
                  <a:lnTo>
                    <a:pt x="263831" y="726616"/>
                  </a:lnTo>
                  <a:cubicBezTo>
                    <a:pt x="263359" y="725651"/>
                    <a:pt x="262869" y="724686"/>
                    <a:pt x="262397" y="723721"/>
                  </a:cubicBezTo>
                  <a:cubicBezTo>
                    <a:pt x="261908" y="723246"/>
                    <a:pt x="261436" y="722756"/>
                    <a:pt x="260947" y="722281"/>
                  </a:cubicBezTo>
                  <a:lnTo>
                    <a:pt x="259513" y="723721"/>
                  </a:lnTo>
                  <a:lnTo>
                    <a:pt x="256628" y="719400"/>
                  </a:lnTo>
                  <a:lnTo>
                    <a:pt x="252293" y="717960"/>
                  </a:lnTo>
                  <a:lnTo>
                    <a:pt x="249409" y="716519"/>
                  </a:lnTo>
                  <a:lnTo>
                    <a:pt x="247975" y="715079"/>
                  </a:lnTo>
                  <a:lnTo>
                    <a:pt x="249409" y="713639"/>
                  </a:lnTo>
                  <a:lnTo>
                    <a:pt x="246524" y="713639"/>
                  </a:lnTo>
                  <a:lnTo>
                    <a:pt x="249409" y="702101"/>
                  </a:lnTo>
                  <a:lnTo>
                    <a:pt x="246524" y="707863"/>
                  </a:lnTo>
                  <a:lnTo>
                    <a:pt x="246524" y="706423"/>
                  </a:lnTo>
                  <a:lnTo>
                    <a:pt x="245091" y="707863"/>
                  </a:lnTo>
                  <a:lnTo>
                    <a:pt x="245091" y="702101"/>
                  </a:lnTo>
                  <a:lnTo>
                    <a:pt x="245091" y="700661"/>
                  </a:lnTo>
                  <a:lnTo>
                    <a:pt x="246524" y="699221"/>
                  </a:lnTo>
                  <a:lnTo>
                    <a:pt x="242206" y="700661"/>
                  </a:lnTo>
                  <a:lnTo>
                    <a:pt x="239322" y="700661"/>
                  </a:lnTo>
                  <a:lnTo>
                    <a:pt x="240726" y="693592"/>
                  </a:lnTo>
                  <a:lnTo>
                    <a:pt x="239321" y="699215"/>
                  </a:lnTo>
                  <a:lnTo>
                    <a:pt x="237880" y="700659"/>
                  </a:lnTo>
                  <a:lnTo>
                    <a:pt x="233556" y="694894"/>
                  </a:lnTo>
                  <a:lnTo>
                    <a:pt x="229233" y="693450"/>
                  </a:lnTo>
                  <a:lnTo>
                    <a:pt x="230674" y="690567"/>
                  </a:lnTo>
                  <a:lnTo>
                    <a:pt x="229233" y="692011"/>
                  </a:lnTo>
                  <a:lnTo>
                    <a:pt x="229233" y="690567"/>
                  </a:lnTo>
                  <a:lnTo>
                    <a:pt x="230674" y="686241"/>
                  </a:lnTo>
                  <a:lnTo>
                    <a:pt x="232115" y="684802"/>
                  </a:lnTo>
                  <a:lnTo>
                    <a:pt x="233556" y="684802"/>
                  </a:lnTo>
                  <a:lnTo>
                    <a:pt x="236439" y="684802"/>
                  </a:lnTo>
                  <a:lnTo>
                    <a:pt x="236439" y="683359"/>
                  </a:lnTo>
                  <a:lnTo>
                    <a:pt x="232115" y="683359"/>
                  </a:lnTo>
                  <a:lnTo>
                    <a:pt x="229233" y="686241"/>
                  </a:lnTo>
                  <a:lnTo>
                    <a:pt x="226351" y="680476"/>
                  </a:lnTo>
                  <a:lnTo>
                    <a:pt x="229233" y="679032"/>
                  </a:lnTo>
                  <a:lnTo>
                    <a:pt x="230674" y="677593"/>
                  </a:lnTo>
                  <a:lnTo>
                    <a:pt x="233556" y="677593"/>
                  </a:lnTo>
                  <a:lnTo>
                    <a:pt x="236439" y="679032"/>
                  </a:lnTo>
                  <a:lnTo>
                    <a:pt x="237880" y="679032"/>
                  </a:lnTo>
                  <a:lnTo>
                    <a:pt x="240762" y="680476"/>
                  </a:lnTo>
                  <a:lnTo>
                    <a:pt x="237880" y="677593"/>
                  </a:lnTo>
                  <a:lnTo>
                    <a:pt x="239321" y="676150"/>
                  </a:lnTo>
                  <a:lnTo>
                    <a:pt x="233556" y="676150"/>
                  </a:lnTo>
                  <a:lnTo>
                    <a:pt x="232115" y="676150"/>
                  </a:lnTo>
                  <a:lnTo>
                    <a:pt x="229233" y="676150"/>
                  </a:lnTo>
                  <a:lnTo>
                    <a:pt x="224902" y="677593"/>
                  </a:lnTo>
                  <a:lnTo>
                    <a:pt x="223461" y="679032"/>
                  </a:lnTo>
                  <a:lnTo>
                    <a:pt x="220579" y="680476"/>
                  </a:lnTo>
                  <a:lnTo>
                    <a:pt x="216256" y="680476"/>
                  </a:lnTo>
                  <a:lnTo>
                    <a:pt x="216256" y="679032"/>
                  </a:lnTo>
                  <a:lnTo>
                    <a:pt x="217697" y="677593"/>
                  </a:lnTo>
                  <a:lnTo>
                    <a:pt x="222020" y="674711"/>
                  </a:lnTo>
                  <a:lnTo>
                    <a:pt x="216256" y="676150"/>
                  </a:lnTo>
                  <a:lnTo>
                    <a:pt x="214814" y="676150"/>
                  </a:lnTo>
                  <a:lnTo>
                    <a:pt x="210491" y="677593"/>
                  </a:lnTo>
                  <a:lnTo>
                    <a:pt x="207602" y="674711"/>
                  </a:lnTo>
                  <a:lnTo>
                    <a:pt x="207602" y="671824"/>
                  </a:lnTo>
                  <a:cubicBezTo>
                    <a:pt x="208082" y="670863"/>
                    <a:pt x="208570" y="669902"/>
                    <a:pt x="209050" y="668941"/>
                  </a:cubicBezTo>
                  <a:lnTo>
                    <a:pt x="213373" y="667502"/>
                  </a:lnTo>
                  <a:lnTo>
                    <a:pt x="207602" y="667502"/>
                  </a:lnTo>
                  <a:lnTo>
                    <a:pt x="206161" y="668941"/>
                  </a:lnTo>
                  <a:lnTo>
                    <a:pt x="201837" y="668941"/>
                  </a:lnTo>
                  <a:lnTo>
                    <a:pt x="198955" y="667502"/>
                  </a:lnTo>
                  <a:lnTo>
                    <a:pt x="200192" y="666263"/>
                  </a:lnTo>
                  <a:lnTo>
                    <a:pt x="198947" y="667501"/>
                  </a:lnTo>
                  <a:lnTo>
                    <a:pt x="197506" y="663173"/>
                  </a:lnTo>
                  <a:lnTo>
                    <a:pt x="197506" y="661738"/>
                  </a:lnTo>
                  <a:cubicBezTo>
                    <a:pt x="198467" y="660291"/>
                    <a:pt x="199442" y="658856"/>
                    <a:pt x="200403" y="657410"/>
                  </a:cubicBezTo>
                  <a:lnTo>
                    <a:pt x="201844" y="657410"/>
                  </a:lnTo>
                  <a:lnTo>
                    <a:pt x="206167" y="660291"/>
                  </a:lnTo>
                  <a:lnTo>
                    <a:pt x="207608" y="660291"/>
                  </a:lnTo>
                  <a:lnTo>
                    <a:pt x="209049" y="660291"/>
                  </a:lnTo>
                  <a:lnTo>
                    <a:pt x="209873" y="659880"/>
                  </a:lnTo>
                  <a:lnTo>
                    <a:pt x="210491" y="660291"/>
                  </a:lnTo>
                  <a:lnTo>
                    <a:pt x="214814" y="657410"/>
                  </a:lnTo>
                  <a:lnTo>
                    <a:pt x="216255" y="660291"/>
                  </a:lnTo>
                  <a:lnTo>
                    <a:pt x="220578" y="660291"/>
                  </a:lnTo>
                  <a:lnTo>
                    <a:pt x="216255" y="657410"/>
                  </a:lnTo>
                  <a:lnTo>
                    <a:pt x="214814" y="655964"/>
                  </a:lnTo>
                  <a:lnTo>
                    <a:pt x="214814" y="657410"/>
                  </a:lnTo>
                  <a:lnTo>
                    <a:pt x="209873" y="659880"/>
                  </a:lnTo>
                  <a:lnTo>
                    <a:pt x="206167" y="657410"/>
                  </a:lnTo>
                  <a:lnTo>
                    <a:pt x="201844" y="655964"/>
                  </a:lnTo>
                  <a:lnTo>
                    <a:pt x="201844" y="654528"/>
                  </a:lnTo>
                  <a:lnTo>
                    <a:pt x="200403" y="657410"/>
                  </a:lnTo>
                  <a:lnTo>
                    <a:pt x="198947" y="657410"/>
                  </a:lnTo>
                  <a:lnTo>
                    <a:pt x="197506" y="660291"/>
                  </a:lnTo>
                  <a:lnTo>
                    <a:pt x="197506" y="657410"/>
                  </a:lnTo>
                  <a:lnTo>
                    <a:pt x="198947" y="655964"/>
                  </a:lnTo>
                  <a:lnTo>
                    <a:pt x="197506" y="654528"/>
                  </a:lnTo>
                  <a:lnTo>
                    <a:pt x="197506" y="653082"/>
                  </a:lnTo>
                  <a:lnTo>
                    <a:pt x="198947" y="647319"/>
                  </a:lnTo>
                  <a:lnTo>
                    <a:pt x="198947" y="647299"/>
                  </a:lnTo>
                  <a:lnTo>
                    <a:pt x="197513" y="644434"/>
                  </a:lnTo>
                  <a:lnTo>
                    <a:pt x="197513" y="638667"/>
                  </a:lnTo>
                  <a:lnTo>
                    <a:pt x="200399" y="637224"/>
                  </a:lnTo>
                  <a:cubicBezTo>
                    <a:pt x="200881" y="638186"/>
                    <a:pt x="201355" y="639147"/>
                    <a:pt x="201836" y="640109"/>
                  </a:cubicBezTo>
                  <a:lnTo>
                    <a:pt x="203279" y="641550"/>
                  </a:lnTo>
                  <a:lnTo>
                    <a:pt x="207602" y="641550"/>
                  </a:lnTo>
                  <a:lnTo>
                    <a:pt x="209046" y="640109"/>
                  </a:lnTo>
                  <a:lnTo>
                    <a:pt x="210489" y="641550"/>
                  </a:lnTo>
                  <a:lnTo>
                    <a:pt x="210489" y="640109"/>
                  </a:lnTo>
                  <a:lnTo>
                    <a:pt x="216255" y="638667"/>
                  </a:lnTo>
                  <a:lnTo>
                    <a:pt x="223465" y="637224"/>
                  </a:lnTo>
                  <a:lnTo>
                    <a:pt x="216255" y="637224"/>
                  </a:lnTo>
                  <a:lnTo>
                    <a:pt x="210489" y="638667"/>
                  </a:lnTo>
                  <a:lnTo>
                    <a:pt x="206166" y="638667"/>
                  </a:lnTo>
                  <a:lnTo>
                    <a:pt x="203279" y="638667"/>
                  </a:lnTo>
                  <a:lnTo>
                    <a:pt x="201836" y="637224"/>
                  </a:lnTo>
                  <a:lnTo>
                    <a:pt x="201836" y="635783"/>
                  </a:lnTo>
                  <a:lnTo>
                    <a:pt x="203279" y="632901"/>
                  </a:lnTo>
                  <a:lnTo>
                    <a:pt x="207602" y="632901"/>
                  </a:lnTo>
                  <a:lnTo>
                    <a:pt x="226345" y="632901"/>
                  </a:lnTo>
                  <a:lnTo>
                    <a:pt x="229231" y="631457"/>
                  </a:lnTo>
                  <a:lnTo>
                    <a:pt x="229231" y="630019"/>
                  </a:lnTo>
                  <a:lnTo>
                    <a:pt x="229225" y="630019"/>
                  </a:lnTo>
                  <a:lnTo>
                    <a:pt x="229225" y="631454"/>
                  </a:lnTo>
                  <a:lnTo>
                    <a:pt x="224902" y="632900"/>
                  </a:lnTo>
                  <a:lnTo>
                    <a:pt x="222020" y="632900"/>
                  </a:lnTo>
                  <a:lnTo>
                    <a:pt x="201844" y="632900"/>
                  </a:lnTo>
                  <a:lnTo>
                    <a:pt x="201844" y="631454"/>
                  </a:lnTo>
                  <a:lnTo>
                    <a:pt x="200403" y="630019"/>
                  </a:lnTo>
                  <a:lnTo>
                    <a:pt x="201844" y="628572"/>
                  </a:lnTo>
                  <a:lnTo>
                    <a:pt x="203285" y="628572"/>
                  </a:lnTo>
                  <a:lnTo>
                    <a:pt x="203285" y="622809"/>
                  </a:lnTo>
                  <a:lnTo>
                    <a:pt x="201844" y="625691"/>
                  </a:lnTo>
                  <a:lnTo>
                    <a:pt x="198947" y="628572"/>
                  </a:lnTo>
                  <a:lnTo>
                    <a:pt x="198947" y="625691"/>
                  </a:lnTo>
                  <a:lnTo>
                    <a:pt x="201844" y="622809"/>
                  </a:lnTo>
                  <a:lnTo>
                    <a:pt x="207608" y="618481"/>
                  </a:lnTo>
                  <a:lnTo>
                    <a:pt x="203285" y="618481"/>
                  </a:lnTo>
                  <a:lnTo>
                    <a:pt x="200403" y="621363"/>
                  </a:lnTo>
                  <a:cubicBezTo>
                    <a:pt x="199922" y="622331"/>
                    <a:pt x="199428" y="623288"/>
                    <a:pt x="198947" y="624256"/>
                  </a:cubicBezTo>
                  <a:lnTo>
                    <a:pt x="197506" y="625691"/>
                  </a:lnTo>
                  <a:lnTo>
                    <a:pt x="197506" y="621363"/>
                  </a:lnTo>
                  <a:lnTo>
                    <a:pt x="193183" y="614153"/>
                  </a:lnTo>
                  <a:lnTo>
                    <a:pt x="190301" y="608390"/>
                  </a:lnTo>
                  <a:lnTo>
                    <a:pt x="184536" y="605509"/>
                  </a:lnTo>
                  <a:lnTo>
                    <a:pt x="181654" y="605509"/>
                  </a:lnTo>
                  <a:lnTo>
                    <a:pt x="183095" y="602627"/>
                  </a:lnTo>
                  <a:lnTo>
                    <a:pt x="184536" y="601181"/>
                  </a:lnTo>
                  <a:lnTo>
                    <a:pt x="190301" y="599746"/>
                  </a:lnTo>
                  <a:lnTo>
                    <a:pt x="197506" y="591090"/>
                  </a:lnTo>
                  <a:cubicBezTo>
                    <a:pt x="198467" y="588209"/>
                    <a:pt x="199442" y="585327"/>
                    <a:pt x="200403" y="582446"/>
                  </a:cubicBezTo>
                  <a:lnTo>
                    <a:pt x="206167" y="568027"/>
                  </a:lnTo>
                  <a:lnTo>
                    <a:pt x="208335" y="561515"/>
                  </a:lnTo>
                  <a:lnTo>
                    <a:pt x="206168" y="563711"/>
                  </a:lnTo>
                  <a:cubicBezTo>
                    <a:pt x="205212" y="565626"/>
                    <a:pt x="204228" y="567541"/>
                    <a:pt x="203272" y="569456"/>
                  </a:cubicBezTo>
                  <a:lnTo>
                    <a:pt x="203272" y="559386"/>
                  </a:lnTo>
                  <a:cubicBezTo>
                    <a:pt x="205184" y="555524"/>
                    <a:pt x="207124" y="551694"/>
                    <a:pt x="209035" y="547831"/>
                  </a:cubicBezTo>
                  <a:cubicBezTo>
                    <a:pt x="210469" y="544464"/>
                    <a:pt x="211931" y="541129"/>
                    <a:pt x="213365" y="537762"/>
                  </a:cubicBezTo>
                  <a:cubicBezTo>
                    <a:pt x="213843" y="534394"/>
                    <a:pt x="214349" y="531027"/>
                    <a:pt x="214827" y="527659"/>
                  </a:cubicBezTo>
                  <a:lnTo>
                    <a:pt x="214827" y="514685"/>
                  </a:lnTo>
                  <a:cubicBezTo>
                    <a:pt x="213393" y="509865"/>
                    <a:pt x="211931" y="505077"/>
                    <a:pt x="210497" y="500257"/>
                  </a:cubicBezTo>
                  <a:lnTo>
                    <a:pt x="210497" y="495932"/>
                  </a:lnTo>
                  <a:cubicBezTo>
                    <a:pt x="210019" y="494480"/>
                    <a:pt x="209513" y="493060"/>
                    <a:pt x="209035" y="491607"/>
                  </a:cubicBezTo>
                  <a:lnTo>
                    <a:pt x="206168" y="488735"/>
                  </a:lnTo>
                  <a:cubicBezTo>
                    <a:pt x="205212" y="487283"/>
                    <a:pt x="204228" y="485863"/>
                    <a:pt x="203272" y="484410"/>
                  </a:cubicBezTo>
                  <a:lnTo>
                    <a:pt x="207602" y="482958"/>
                  </a:lnTo>
                  <a:lnTo>
                    <a:pt x="207602" y="481538"/>
                  </a:lnTo>
                  <a:lnTo>
                    <a:pt x="206168" y="481538"/>
                  </a:lnTo>
                  <a:lnTo>
                    <a:pt x="203272" y="482958"/>
                  </a:lnTo>
                  <a:cubicBezTo>
                    <a:pt x="204228" y="481505"/>
                    <a:pt x="205212" y="480085"/>
                    <a:pt x="206168" y="478633"/>
                  </a:cubicBezTo>
                  <a:lnTo>
                    <a:pt x="209035" y="475760"/>
                  </a:lnTo>
                  <a:lnTo>
                    <a:pt x="209035" y="472888"/>
                  </a:lnTo>
                  <a:lnTo>
                    <a:pt x="209035" y="469983"/>
                  </a:lnTo>
                  <a:cubicBezTo>
                    <a:pt x="209513" y="469026"/>
                    <a:pt x="210019" y="468068"/>
                    <a:pt x="210497" y="467111"/>
                  </a:cubicBezTo>
                  <a:lnTo>
                    <a:pt x="210497" y="465658"/>
                  </a:lnTo>
                  <a:cubicBezTo>
                    <a:pt x="210019" y="463743"/>
                    <a:pt x="209513" y="461828"/>
                    <a:pt x="209035" y="459913"/>
                  </a:cubicBezTo>
                  <a:lnTo>
                    <a:pt x="203272" y="449811"/>
                  </a:lnTo>
                  <a:lnTo>
                    <a:pt x="201839" y="452683"/>
                  </a:lnTo>
                  <a:cubicBezTo>
                    <a:pt x="201361" y="452221"/>
                    <a:pt x="200883" y="451726"/>
                    <a:pt x="200405" y="451264"/>
                  </a:cubicBezTo>
                  <a:cubicBezTo>
                    <a:pt x="199927" y="449349"/>
                    <a:pt x="199421" y="447401"/>
                    <a:pt x="198943" y="445486"/>
                  </a:cubicBezTo>
                  <a:lnTo>
                    <a:pt x="197509" y="442614"/>
                  </a:lnTo>
                  <a:lnTo>
                    <a:pt x="193180" y="438256"/>
                  </a:lnTo>
                  <a:cubicBezTo>
                    <a:pt x="192702" y="441161"/>
                    <a:pt x="192224" y="444033"/>
                    <a:pt x="191746" y="446939"/>
                  </a:cubicBezTo>
                  <a:lnTo>
                    <a:pt x="191746" y="442614"/>
                  </a:lnTo>
                  <a:lnTo>
                    <a:pt x="193175" y="435405"/>
                  </a:lnTo>
                  <a:cubicBezTo>
                    <a:pt x="192692" y="436362"/>
                    <a:pt x="192228" y="437318"/>
                    <a:pt x="191744" y="438275"/>
                  </a:cubicBezTo>
                  <a:lnTo>
                    <a:pt x="191744" y="444034"/>
                  </a:lnTo>
                  <a:lnTo>
                    <a:pt x="191744" y="446922"/>
                  </a:lnTo>
                  <a:cubicBezTo>
                    <a:pt x="191258" y="445487"/>
                    <a:pt x="190790" y="444034"/>
                    <a:pt x="190304" y="442599"/>
                  </a:cubicBezTo>
                  <a:lnTo>
                    <a:pt x="190304" y="436822"/>
                  </a:lnTo>
                  <a:cubicBezTo>
                    <a:pt x="191258" y="432499"/>
                    <a:pt x="192231" y="428175"/>
                    <a:pt x="193184" y="423852"/>
                  </a:cubicBezTo>
                  <a:cubicBezTo>
                    <a:pt x="193671" y="422417"/>
                    <a:pt x="194138" y="420964"/>
                    <a:pt x="194625" y="419529"/>
                  </a:cubicBezTo>
                  <a:cubicBezTo>
                    <a:pt x="195578" y="417131"/>
                    <a:pt x="196551" y="414715"/>
                    <a:pt x="197505" y="412317"/>
                  </a:cubicBezTo>
                  <a:cubicBezTo>
                    <a:pt x="197992" y="410882"/>
                    <a:pt x="198459" y="409429"/>
                    <a:pt x="198945" y="407994"/>
                  </a:cubicBezTo>
                  <a:cubicBezTo>
                    <a:pt x="199919" y="407522"/>
                    <a:pt x="200872" y="407031"/>
                    <a:pt x="201845" y="406559"/>
                  </a:cubicBezTo>
                  <a:lnTo>
                    <a:pt x="206166" y="405106"/>
                  </a:lnTo>
                  <a:cubicBezTo>
                    <a:pt x="206653" y="403671"/>
                    <a:pt x="207120" y="402217"/>
                    <a:pt x="207606" y="400782"/>
                  </a:cubicBezTo>
                  <a:lnTo>
                    <a:pt x="207606" y="396459"/>
                  </a:lnTo>
                  <a:cubicBezTo>
                    <a:pt x="208093" y="395987"/>
                    <a:pt x="208560" y="395496"/>
                    <a:pt x="209047" y="395024"/>
                  </a:cubicBezTo>
                  <a:cubicBezTo>
                    <a:pt x="209533" y="394061"/>
                    <a:pt x="210000" y="393098"/>
                    <a:pt x="210487" y="392136"/>
                  </a:cubicBezTo>
                  <a:lnTo>
                    <a:pt x="210487" y="389247"/>
                  </a:lnTo>
                  <a:lnTo>
                    <a:pt x="213368" y="384924"/>
                  </a:lnTo>
                  <a:lnTo>
                    <a:pt x="217688" y="376277"/>
                  </a:lnTo>
                  <a:cubicBezTo>
                    <a:pt x="218661" y="374842"/>
                    <a:pt x="219615" y="373389"/>
                    <a:pt x="220588" y="371954"/>
                  </a:cubicBezTo>
                  <a:lnTo>
                    <a:pt x="220588" y="367631"/>
                  </a:lnTo>
                  <a:lnTo>
                    <a:pt x="216248" y="371954"/>
                  </a:lnTo>
                  <a:cubicBezTo>
                    <a:pt x="217688" y="370029"/>
                    <a:pt x="219148" y="368121"/>
                    <a:pt x="220588" y="366196"/>
                  </a:cubicBezTo>
                  <a:lnTo>
                    <a:pt x="224909" y="360419"/>
                  </a:lnTo>
                  <a:lnTo>
                    <a:pt x="236431" y="350337"/>
                  </a:lnTo>
                  <a:cubicBezTo>
                    <a:pt x="237404" y="348412"/>
                    <a:pt x="238358" y="346486"/>
                    <a:pt x="239331" y="344561"/>
                  </a:cubicBezTo>
                  <a:cubicBezTo>
                    <a:pt x="239818" y="342163"/>
                    <a:pt x="240285" y="339747"/>
                    <a:pt x="240771" y="337349"/>
                  </a:cubicBezTo>
                  <a:lnTo>
                    <a:pt x="245092" y="321491"/>
                  </a:lnTo>
                  <a:lnTo>
                    <a:pt x="249413" y="309956"/>
                  </a:lnTo>
                  <a:lnTo>
                    <a:pt x="253734" y="304198"/>
                  </a:lnTo>
                  <a:lnTo>
                    <a:pt x="259514" y="298421"/>
                  </a:lnTo>
                  <a:lnTo>
                    <a:pt x="263835" y="295551"/>
                  </a:lnTo>
                  <a:lnTo>
                    <a:pt x="269596" y="291228"/>
                  </a:lnTo>
                  <a:cubicBezTo>
                    <a:pt x="270550" y="289775"/>
                    <a:pt x="271523" y="288340"/>
                    <a:pt x="272477" y="286886"/>
                  </a:cubicBezTo>
                  <a:cubicBezTo>
                    <a:pt x="273430" y="284489"/>
                    <a:pt x="274403" y="282091"/>
                    <a:pt x="275357" y="279693"/>
                  </a:cubicBezTo>
                  <a:cubicBezTo>
                    <a:pt x="276330" y="276805"/>
                    <a:pt x="277284" y="273917"/>
                    <a:pt x="278257" y="271028"/>
                  </a:cubicBezTo>
                  <a:lnTo>
                    <a:pt x="281138" y="266705"/>
                  </a:lnTo>
                  <a:lnTo>
                    <a:pt x="286262" y="265428"/>
                  </a:lnTo>
                  <a:lnTo>
                    <a:pt x="279690" y="265263"/>
                  </a:lnTo>
                  <a:lnTo>
                    <a:pt x="285451" y="258065"/>
                  </a:lnTo>
                  <a:lnTo>
                    <a:pt x="299883" y="256617"/>
                  </a:lnTo>
                  <a:lnTo>
                    <a:pt x="311407" y="252294"/>
                  </a:lnTo>
                  <a:lnTo>
                    <a:pt x="317168" y="249419"/>
                  </a:lnTo>
                  <a:lnTo>
                    <a:pt x="322930" y="245096"/>
                  </a:lnTo>
                  <a:lnTo>
                    <a:pt x="341669" y="227781"/>
                  </a:lnTo>
                  <a:lnTo>
                    <a:pt x="348885" y="219134"/>
                  </a:lnTo>
                  <a:lnTo>
                    <a:pt x="356101" y="210488"/>
                  </a:lnTo>
                  <a:cubicBezTo>
                    <a:pt x="357556" y="208564"/>
                    <a:pt x="358982" y="206640"/>
                    <a:pt x="360436" y="204716"/>
                  </a:cubicBezTo>
                  <a:cubicBezTo>
                    <a:pt x="360912" y="203267"/>
                    <a:pt x="361387" y="201841"/>
                    <a:pt x="361863" y="200393"/>
                  </a:cubicBezTo>
                  <a:cubicBezTo>
                    <a:pt x="362338" y="197994"/>
                    <a:pt x="362842" y="195594"/>
                    <a:pt x="363317" y="193195"/>
                  </a:cubicBezTo>
                  <a:cubicBezTo>
                    <a:pt x="362842" y="192222"/>
                    <a:pt x="362338" y="191271"/>
                    <a:pt x="361863" y="190298"/>
                  </a:cubicBezTo>
                  <a:cubicBezTo>
                    <a:pt x="361387" y="189347"/>
                    <a:pt x="360912" y="188374"/>
                    <a:pt x="360436" y="187423"/>
                  </a:cubicBezTo>
                  <a:lnTo>
                    <a:pt x="357556" y="185975"/>
                  </a:lnTo>
                  <a:cubicBezTo>
                    <a:pt x="357080" y="185024"/>
                    <a:pt x="356577" y="184051"/>
                    <a:pt x="356101" y="183100"/>
                  </a:cubicBezTo>
                  <a:lnTo>
                    <a:pt x="357556" y="181651"/>
                  </a:lnTo>
                  <a:lnTo>
                    <a:pt x="357556" y="177328"/>
                  </a:lnTo>
                  <a:lnTo>
                    <a:pt x="357556" y="171556"/>
                  </a:lnTo>
                  <a:lnTo>
                    <a:pt x="357556" y="164359"/>
                  </a:lnTo>
                  <a:cubicBezTo>
                    <a:pt x="358507" y="162435"/>
                    <a:pt x="359485" y="160511"/>
                    <a:pt x="360436" y="158587"/>
                  </a:cubicBezTo>
                  <a:lnTo>
                    <a:pt x="366198" y="148492"/>
                  </a:lnTo>
                  <a:cubicBezTo>
                    <a:pt x="367149" y="147043"/>
                    <a:pt x="368128" y="145617"/>
                    <a:pt x="369079" y="144169"/>
                  </a:cubicBezTo>
                  <a:cubicBezTo>
                    <a:pt x="369554" y="143218"/>
                    <a:pt x="370030" y="142245"/>
                    <a:pt x="370505" y="141294"/>
                  </a:cubicBezTo>
                  <a:lnTo>
                    <a:pt x="370505" y="134074"/>
                  </a:lnTo>
                  <a:cubicBezTo>
                    <a:pt x="371484" y="132150"/>
                    <a:pt x="372435" y="130226"/>
                    <a:pt x="373414" y="128302"/>
                  </a:cubicBezTo>
                  <a:lnTo>
                    <a:pt x="377721" y="125427"/>
                  </a:lnTo>
                  <a:lnTo>
                    <a:pt x="384937" y="116781"/>
                  </a:lnTo>
                  <a:lnTo>
                    <a:pt x="389272" y="112458"/>
                  </a:lnTo>
                  <a:lnTo>
                    <a:pt x="395034" y="109561"/>
                  </a:lnTo>
                  <a:lnTo>
                    <a:pt x="408012" y="103811"/>
                  </a:lnTo>
                  <a:lnTo>
                    <a:pt x="418080" y="99466"/>
                  </a:lnTo>
                  <a:lnTo>
                    <a:pt x="423870" y="95142"/>
                  </a:lnTo>
                  <a:cubicBezTo>
                    <a:pt x="425296" y="93218"/>
                    <a:pt x="426751" y="91317"/>
                    <a:pt x="428177" y="89393"/>
                  </a:cubicBezTo>
                  <a:lnTo>
                    <a:pt x="435393" y="77850"/>
                  </a:lnTo>
                  <a:cubicBezTo>
                    <a:pt x="437323" y="73526"/>
                    <a:pt x="439225" y="69203"/>
                    <a:pt x="441155" y="64880"/>
                  </a:cubicBezTo>
                  <a:cubicBezTo>
                    <a:pt x="442106" y="60082"/>
                    <a:pt x="443085" y="55260"/>
                    <a:pt x="444036" y="50462"/>
                  </a:cubicBezTo>
                  <a:cubicBezTo>
                    <a:pt x="444987" y="49013"/>
                    <a:pt x="445966" y="47587"/>
                    <a:pt x="446917" y="46139"/>
                  </a:cubicBezTo>
                  <a:lnTo>
                    <a:pt x="448371" y="44690"/>
                  </a:lnTo>
                  <a:cubicBezTo>
                    <a:pt x="448846" y="43739"/>
                    <a:pt x="449322" y="42766"/>
                    <a:pt x="449797" y="41815"/>
                  </a:cubicBezTo>
                  <a:lnTo>
                    <a:pt x="454133" y="41815"/>
                  </a:lnTo>
                  <a:lnTo>
                    <a:pt x="457013" y="40367"/>
                  </a:lnTo>
                  <a:lnTo>
                    <a:pt x="458468" y="40367"/>
                  </a:lnTo>
                  <a:lnTo>
                    <a:pt x="459894" y="40367"/>
                  </a:lnTo>
                  <a:cubicBezTo>
                    <a:pt x="460845" y="42291"/>
                    <a:pt x="461824" y="44215"/>
                    <a:pt x="462775" y="46139"/>
                  </a:cubicBezTo>
                  <a:cubicBezTo>
                    <a:pt x="463726" y="47587"/>
                    <a:pt x="464705" y="49013"/>
                    <a:pt x="465656" y="50462"/>
                  </a:cubicBezTo>
                  <a:lnTo>
                    <a:pt x="471445" y="54785"/>
                  </a:lnTo>
                  <a:lnTo>
                    <a:pt x="477207" y="57660"/>
                  </a:lnTo>
                  <a:cubicBezTo>
                    <a:pt x="478633" y="58633"/>
                    <a:pt x="480088" y="59584"/>
                    <a:pt x="481514" y="60557"/>
                  </a:cubicBezTo>
                  <a:lnTo>
                    <a:pt x="494492" y="57660"/>
                  </a:lnTo>
                  <a:lnTo>
                    <a:pt x="506043" y="57660"/>
                  </a:lnTo>
                  <a:lnTo>
                    <a:pt x="511804" y="57660"/>
                  </a:lnTo>
                  <a:cubicBezTo>
                    <a:pt x="512280" y="57184"/>
                    <a:pt x="512783" y="56709"/>
                    <a:pt x="513259" y="56234"/>
                  </a:cubicBezTo>
                  <a:cubicBezTo>
                    <a:pt x="514210" y="55260"/>
                    <a:pt x="515189" y="54310"/>
                    <a:pt x="516140" y="53336"/>
                  </a:cubicBezTo>
                  <a:cubicBezTo>
                    <a:pt x="516615" y="54785"/>
                    <a:pt x="517091" y="56211"/>
                    <a:pt x="517566" y="57660"/>
                  </a:cubicBezTo>
                  <a:cubicBezTo>
                    <a:pt x="518042" y="59108"/>
                    <a:pt x="518545" y="60534"/>
                    <a:pt x="519020" y="61983"/>
                  </a:cubicBezTo>
                  <a:lnTo>
                    <a:pt x="520447" y="60557"/>
                  </a:lnTo>
                  <a:cubicBezTo>
                    <a:pt x="519971" y="59584"/>
                    <a:pt x="519496" y="58633"/>
                    <a:pt x="519020" y="57660"/>
                  </a:cubicBezTo>
                  <a:cubicBezTo>
                    <a:pt x="519971" y="59108"/>
                    <a:pt x="520950" y="60534"/>
                    <a:pt x="521901" y="61983"/>
                  </a:cubicBezTo>
                  <a:lnTo>
                    <a:pt x="527663" y="61983"/>
                  </a:lnTo>
                  <a:lnTo>
                    <a:pt x="529117" y="61983"/>
                  </a:lnTo>
                  <a:lnTo>
                    <a:pt x="531998" y="61983"/>
                  </a:lnTo>
                  <a:cubicBezTo>
                    <a:pt x="532949" y="62956"/>
                    <a:pt x="533928" y="63907"/>
                    <a:pt x="534879" y="64880"/>
                  </a:cubicBezTo>
                  <a:lnTo>
                    <a:pt x="535532" y="65203"/>
                  </a:lnTo>
                  <a:lnTo>
                    <a:pt x="534895" y="64878"/>
                  </a:lnTo>
                  <a:cubicBezTo>
                    <a:pt x="534419" y="63906"/>
                    <a:pt x="533896" y="62983"/>
                    <a:pt x="533420" y="62012"/>
                  </a:cubicBezTo>
                  <a:lnTo>
                    <a:pt x="542079" y="62012"/>
                  </a:lnTo>
                  <a:lnTo>
                    <a:pt x="549311" y="56230"/>
                  </a:lnTo>
                  <a:lnTo>
                    <a:pt x="552165" y="54772"/>
                  </a:lnTo>
                  <a:cubicBezTo>
                    <a:pt x="553592" y="54287"/>
                    <a:pt x="555067" y="53849"/>
                    <a:pt x="556495" y="53363"/>
                  </a:cubicBezTo>
                  <a:cubicBezTo>
                    <a:pt x="556970" y="51906"/>
                    <a:pt x="557446" y="50497"/>
                    <a:pt x="557922" y="49039"/>
                  </a:cubicBezTo>
                  <a:cubicBezTo>
                    <a:pt x="558873" y="48068"/>
                    <a:pt x="559872" y="47096"/>
                    <a:pt x="560824" y="46124"/>
                  </a:cubicBezTo>
                  <a:cubicBezTo>
                    <a:pt x="561775" y="45638"/>
                    <a:pt x="562775" y="45201"/>
                    <a:pt x="563726" y="44715"/>
                  </a:cubicBezTo>
                  <a:lnTo>
                    <a:pt x="565153" y="44715"/>
                  </a:lnTo>
                  <a:lnTo>
                    <a:pt x="566581" y="44715"/>
                  </a:lnTo>
                  <a:lnTo>
                    <a:pt x="568008" y="44715"/>
                  </a:lnTo>
                  <a:lnTo>
                    <a:pt x="570910" y="44715"/>
                  </a:lnTo>
                  <a:cubicBezTo>
                    <a:pt x="571862" y="43258"/>
                    <a:pt x="572861" y="41800"/>
                    <a:pt x="573812" y="40343"/>
                  </a:cubicBezTo>
                  <a:lnTo>
                    <a:pt x="576667" y="40343"/>
                  </a:lnTo>
                  <a:lnTo>
                    <a:pt x="579569" y="41800"/>
                  </a:lnTo>
                  <a:lnTo>
                    <a:pt x="582471" y="41800"/>
                  </a:lnTo>
                  <a:cubicBezTo>
                    <a:pt x="583898" y="40829"/>
                    <a:pt x="585326" y="39905"/>
                    <a:pt x="586753" y="38934"/>
                  </a:cubicBezTo>
                  <a:cubicBezTo>
                    <a:pt x="587229" y="37476"/>
                    <a:pt x="587752" y="36067"/>
                    <a:pt x="588228" y="34610"/>
                  </a:cubicBezTo>
                  <a:lnTo>
                    <a:pt x="591082" y="31695"/>
                  </a:lnTo>
                  <a:lnTo>
                    <a:pt x="599741" y="25962"/>
                  </a:lnTo>
                  <a:lnTo>
                    <a:pt x="611302" y="23047"/>
                  </a:lnTo>
                  <a:lnTo>
                    <a:pt x="619914" y="23047"/>
                  </a:lnTo>
                  <a:lnTo>
                    <a:pt x="630047" y="21638"/>
                  </a:lnTo>
                  <a:lnTo>
                    <a:pt x="641561" y="18722"/>
                  </a:lnTo>
                  <a:lnTo>
                    <a:pt x="645890" y="18722"/>
                  </a:lnTo>
                  <a:cubicBezTo>
                    <a:pt x="646842" y="17751"/>
                    <a:pt x="647793" y="16828"/>
                    <a:pt x="648745" y="15856"/>
                  </a:cubicBezTo>
                  <a:lnTo>
                    <a:pt x="651647" y="15856"/>
                  </a:lnTo>
                  <a:lnTo>
                    <a:pt x="655976" y="15856"/>
                  </a:lnTo>
                  <a:lnTo>
                    <a:pt x="657404" y="15856"/>
                  </a:lnTo>
                  <a:cubicBezTo>
                    <a:pt x="657879" y="15370"/>
                    <a:pt x="658403" y="14884"/>
                    <a:pt x="658879" y="14398"/>
                  </a:cubicBezTo>
                  <a:lnTo>
                    <a:pt x="667490" y="14398"/>
                  </a:lnTo>
                  <a:lnTo>
                    <a:pt x="673294" y="11532"/>
                  </a:lnTo>
                  <a:lnTo>
                    <a:pt x="677624" y="11532"/>
                  </a:lnTo>
                  <a:lnTo>
                    <a:pt x="690564" y="11532"/>
                  </a:lnTo>
                  <a:lnTo>
                    <a:pt x="697796" y="11532"/>
                  </a:lnTo>
                  <a:cubicBezTo>
                    <a:pt x="699699" y="13475"/>
                    <a:pt x="701650" y="15370"/>
                    <a:pt x="703553" y="17314"/>
                  </a:cubicBezTo>
                  <a:cubicBezTo>
                    <a:pt x="704504" y="17799"/>
                    <a:pt x="705503" y="18237"/>
                    <a:pt x="706455" y="18722"/>
                  </a:cubicBezTo>
                  <a:cubicBezTo>
                    <a:pt x="707882" y="18237"/>
                    <a:pt x="709309" y="17799"/>
                    <a:pt x="710737" y="17314"/>
                  </a:cubicBezTo>
                  <a:lnTo>
                    <a:pt x="713639" y="15856"/>
                  </a:lnTo>
                  <a:lnTo>
                    <a:pt x="716541" y="14398"/>
                  </a:lnTo>
                  <a:lnTo>
                    <a:pt x="723725" y="11532"/>
                  </a:lnTo>
                  <a:lnTo>
                    <a:pt x="728054" y="11532"/>
                  </a:lnTo>
                  <a:lnTo>
                    <a:pt x="728054" y="10074"/>
                  </a:lnTo>
                  <a:cubicBezTo>
                    <a:pt x="728530" y="9103"/>
                    <a:pt x="729006" y="8180"/>
                    <a:pt x="729482" y="7208"/>
                  </a:cubicBezTo>
                  <a:lnTo>
                    <a:pt x="730956" y="7208"/>
                  </a:lnTo>
                  <a:lnTo>
                    <a:pt x="736713" y="8665"/>
                  </a:lnTo>
                  <a:lnTo>
                    <a:pt x="743897" y="11532"/>
                  </a:lnTo>
                  <a:lnTo>
                    <a:pt x="746799" y="11532"/>
                  </a:lnTo>
                  <a:lnTo>
                    <a:pt x="751129" y="10074"/>
                  </a:lnTo>
                  <a:cubicBezTo>
                    <a:pt x="751605" y="9103"/>
                    <a:pt x="752080" y="8180"/>
                    <a:pt x="752556" y="7208"/>
                  </a:cubicBezTo>
                  <a:lnTo>
                    <a:pt x="754031" y="7208"/>
                  </a:lnTo>
                  <a:lnTo>
                    <a:pt x="755458" y="7208"/>
                  </a:lnTo>
                  <a:lnTo>
                    <a:pt x="759788" y="8665"/>
                  </a:lnTo>
                  <a:lnTo>
                    <a:pt x="765544" y="8665"/>
                  </a:lnTo>
                  <a:cubicBezTo>
                    <a:pt x="764593" y="9637"/>
                    <a:pt x="763594" y="10560"/>
                    <a:pt x="762642" y="11532"/>
                  </a:cubicBezTo>
                  <a:lnTo>
                    <a:pt x="765544" y="11532"/>
                  </a:lnTo>
                  <a:lnTo>
                    <a:pt x="769874" y="11532"/>
                  </a:lnTo>
                  <a:lnTo>
                    <a:pt x="777058" y="10074"/>
                  </a:lnTo>
                  <a:lnTo>
                    <a:pt x="782862" y="10074"/>
                  </a:lnTo>
                  <a:lnTo>
                    <a:pt x="782862" y="11508"/>
                  </a:lnTo>
                  <a:lnTo>
                    <a:pt x="784290" y="10097"/>
                  </a:lnTo>
                  <a:lnTo>
                    <a:pt x="788608" y="8647"/>
                  </a:lnTo>
                  <a:lnTo>
                    <a:pt x="790057" y="8647"/>
                  </a:lnTo>
                  <a:lnTo>
                    <a:pt x="794375" y="2882"/>
                  </a:lnTo>
                  <a:lnTo>
                    <a:pt x="801590" y="1451"/>
                  </a:lnTo>
                  <a:close/>
                </a:path>
              </a:pathLst>
            </a:custGeom>
            <a:grpFill/>
            <a:ln w="0">
              <a:no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Avenir Next LT Pro Demi"/>
                <a:ea typeface="+mn-ea"/>
                <a:cs typeface="+mn-cs"/>
              </a:endParaRPr>
            </a:p>
          </p:txBody>
        </p:sp>
        <p:sp>
          <p:nvSpPr>
            <p:cNvPr id="39" name="Australia">
              <a:extLst>
                <a:ext uri="{FF2B5EF4-FFF2-40B4-BE49-F238E27FC236}">
                  <a16:creationId xmlns:a16="http://schemas.microsoft.com/office/drawing/2014/main" id="{3D7D0429-59D3-921A-6F69-DCAEB53B1CBA}"/>
                </a:ext>
              </a:extLst>
            </p:cNvPr>
            <p:cNvSpPr>
              <a:spLocks/>
            </p:cNvSpPr>
            <p:nvPr/>
          </p:nvSpPr>
          <p:spPr bwMode="auto">
            <a:xfrm>
              <a:off x="7975409" y="10047606"/>
              <a:ext cx="1538296" cy="1203809"/>
            </a:xfrm>
            <a:custGeom>
              <a:avLst/>
              <a:gdLst/>
              <a:ahLst/>
              <a:cxnLst/>
              <a:rect l="l" t="t" r="r" b="b"/>
              <a:pathLst>
                <a:path w="1538296" h="1203809">
                  <a:moveTo>
                    <a:pt x="1258605" y="1186509"/>
                  </a:moveTo>
                  <a:lnTo>
                    <a:pt x="1261490" y="1189393"/>
                  </a:lnTo>
                  <a:lnTo>
                    <a:pt x="1264373" y="1192275"/>
                  </a:lnTo>
                  <a:lnTo>
                    <a:pt x="1261490" y="1192275"/>
                  </a:lnTo>
                  <a:lnTo>
                    <a:pt x="1260048" y="1195159"/>
                  </a:lnTo>
                  <a:lnTo>
                    <a:pt x="1264373" y="1195159"/>
                  </a:lnTo>
                  <a:lnTo>
                    <a:pt x="1265815" y="1196600"/>
                  </a:lnTo>
                  <a:lnTo>
                    <a:pt x="1267256" y="1198043"/>
                  </a:lnTo>
                  <a:lnTo>
                    <a:pt x="1267256" y="1199484"/>
                  </a:lnTo>
                  <a:lnTo>
                    <a:pt x="1265815" y="1199484"/>
                  </a:lnTo>
                  <a:lnTo>
                    <a:pt x="1261490" y="1199484"/>
                  </a:lnTo>
                  <a:lnTo>
                    <a:pt x="1257163" y="1202368"/>
                  </a:lnTo>
                  <a:lnTo>
                    <a:pt x="1252838" y="1203809"/>
                  </a:lnTo>
                  <a:lnTo>
                    <a:pt x="1251396" y="1202368"/>
                  </a:lnTo>
                  <a:lnTo>
                    <a:pt x="1252838" y="1199484"/>
                  </a:lnTo>
                  <a:lnTo>
                    <a:pt x="1255721" y="1196600"/>
                  </a:lnTo>
                  <a:lnTo>
                    <a:pt x="1255721" y="1189393"/>
                  </a:lnTo>
                  <a:lnTo>
                    <a:pt x="1257163" y="1187950"/>
                  </a:lnTo>
                  <a:close/>
                  <a:moveTo>
                    <a:pt x="725172" y="1009181"/>
                  </a:moveTo>
                  <a:lnTo>
                    <a:pt x="729501" y="1010626"/>
                  </a:lnTo>
                  <a:lnTo>
                    <a:pt x="732385" y="1012062"/>
                  </a:lnTo>
                  <a:lnTo>
                    <a:pt x="736706" y="1012062"/>
                  </a:lnTo>
                  <a:cubicBezTo>
                    <a:pt x="737191" y="1011586"/>
                    <a:pt x="737667" y="1011102"/>
                    <a:pt x="738152" y="1010626"/>
                  </a:cubicBezTo>
                  <a:lnTo>
                    <a:pt x="742473" y="1014951"/>
                  </a:lnTo>
                  <a:lnTo>
                    <a:pt x="746803" y="1016387"/>
                  </a:lnTo>
                  <a:lnTo>
                    <a:pt x="755453" y="1020712"/>
                  </a:lnTo>
                  <a:lnTo>
                    <a:pt x="761220" y="1023601"/>
                  </a:lnTo>
                  <a:lnTo>
                    <a:pt x="764104" y="1023601"/>
                  </a:lnTo>
                  <a:lnTo>
                    <a:pt x="768425" y="1020712"/>
                  </a:lnTo>
                  <a:lnTo>
                    <a:pt x="774192" y="1020712"/>
                  </a:lnTo>
                  <a:lnTo>
                    <a:pt x="774192" y="1023601"/>
                  </a:lnTo>
                  <a:lnTo>
                    <a:pt x="777075" y="1023601"/>
                  </a:lnTo>
                  <a:lnTo>
                    <a:pt x="775638" y="1020712"/>
                  </a:lnTo>
                  <a:lnTo>
                    <a:pt x="775638" y="1019276"/>
                  </a:lnTo>
                  <a:lnTo>
                    <a:pt x="778521" y="1017831"/>
                  </a:lnTo>
                  <a:lnTo>
                    <a:pt x="790056" y="1017831"/>
                  </a:lnTo>
                  <a:lnTo>
                    <a:pt x="792939" y="1016387"/>
                  </a:lnTo>
                  <a:lnTo>
                    <a:pt x="797260" y="1014951"/>
                  </a:lnTo>
                  <a:lnTo>
                    <a:pt x="798706" y="1014951"/>
                  </a:lnTo>
                  <a:lnTo>
                    <a:pt x="800144" y="1012062"/>
                  </a:lnTo>
                  <a:lnTo>
                    <a:pt x="803027" y="1012062"/>
                  </a:lnTo>
                  <a:lnTo>
                    <a:pt x="807357" y="1017831"/>
                  </a:lnTo>
                  <a:cubicBezTo>
                    <a:pt x="807833" y="1019752"/>
                    <a:pt x="808318" y="1021681"/>
                    <a:pt x="808794" y="1023601"/>
                  </a:cubicBezTo>
                  <a:cubicBezTo>
                    <a:pt x="808318" y="1026966"/>
                    <a:pt x="807833" y="1030322"/>
                    <a:pt x="807357" y="1033687"/>
                  </a:cubicBezTo>
                  <a:lnTo>
                    <a:pt x="807357" y="1039457"/>
                  </a:lnTo>
                  <a:lnTo>
                    <a:pt x="807357" y="1046663"/>
                  </a:lnTo>
                  <a:cubicBezTo>
                    <a:pt x="807833" y="1048107"/>
                    <a:pt x="808318" y="1049543"/>
                    <a:pt x="808794" y="1050988"/>
                  </a:cubicBezTo>
                  <a:lnTo>
                    <a:pt x="807357" y="1053877"/>
                  </a:lnTo>
                  <a:lnTo>
                    <a:pt x="807357" y="1050988"/>
                  </a:lnTo>
                  <a:lnTo>
                    <a:pt x="803027" y="1048107"/>
                  </a:lnTo>
                  <a:lnTo>
                    <a:pt x="803027" y="1049552"/>
                  </a:lnTo>
                  <a:lnTo>
                    <a:pt x="803027" y="1050988"/>
                  </a:lnTo>
                  <a:cubicBezTo>
                    <a:pt x="802551" y="1052432"/>
                    <a:pt x="802066" y="1053868"/>
                    <a:pt x="801590" y="1055313"/>
                  </a:cubicBezTo>
                  <a:lnTo>
                    <a:pt x="800144" y="1056757"/>
                  </a:lnTo>
                  <a:lnTo>
                    <a:pt x="800144" y="1062527"/>
                  </a:lnTo>
                  <a:lnTo>
                    <a:pt x="797260" y="1069733"/>
                  </a:lnTo>
                  <a:lnTo>
                    <a:pt x="797260" y="1072613"/>
                  </a:lnTo>
                  <a:lnTo>
                    <a:pt x="800144" y="1074058"/>
                  </a:lnTo>
                  <a:lnTo>
                    <a:pt x="800144" y="1081263"/>
                  </a:lnTo>
                  <a:lnTo>
                    <a:pt x="800144" y="1082708"/>
                  </a:lnTo>
                  <a:lnTo>
                    <a:pt x="797260" y="1081263"/>
                  </a:lnTo>
                  <a:lnTo>
                    <a:pt x="797260" y="1082708"/>
                  </a:lnTo>
                  <a:lnTo>
                    <a:pt x="792939" y="1079827"/>
                  </a:lnTo>
                  <a:lnTo>
                    <a:pt x="791493" y="1078383"/>
                  </a:lnTo>
                  <a:cubicBezTo>
                    <a:pt x="791978" y="1077423"/>
                    <a:pt x="792454" y="1076463"/>
                    <a:pt x="792939" y="1075502"/>
                  </a:cubicBezTo>
                  <a:cubicBezTo>
                    <a:pt x="793415" y="1076463"/>
                    <a:pt x="793900" y="1077423"/>
                    <a:pt x="794377" y="1078383"/>
                  </a:cubicBezTo>
                  <a:lnTo>
                    <a:pt x="797260" y="1075502"/>
                  </a:lnTo>
                  <a:lnTo>
                    <a:pt x="794377" y="1074058"/>
                  </a:lnTo>
                  <a:lnTo>
                    <a:pt x="791493" y="1072613"/>
                  </a:lnTo>
                  <a:lnTo>
                    <a:pt x="790056" y="1072613"/>
                  </a:lnTo>
                  <a:lnTo>
                    <a:pt x="787172" y="1074058"/>
                  </a:lnTo>
                  <a:lnTo>
                    <a:pt x="790056" y="1075502"/>
                  </a:lnTo>
                  <a:lnTo>
                    <a:pt x="790056" y="1078383"/>
                  </a:lnTo>
                  <a:lnTo>
                    <a:pt x="785726" y="1078383"/>
                  </a:lnTo>
                  <a:cubicBezTo>
                    <a:pt x="786211" y="1077423"/>
                    <a:pt x="786687" y="1076463"/>
                    <a:pt x="787172" y="1075502"/>
                  </a:cubicBezTo>
                  <a:lnTo>
                    <a:pt x="785726" y="1074058"/>
                  </a:lnTo>
                  <a:lnTo>
                    <a:pt x="782842" y="1071177"/>
                  </a:lnTo>
                  <a:lnTo>
                    <a:pt x="784288" y="1074058"/>
                  </a:lnTo>
                  <a:lnTo>
                    <a:pt x="784288" y="1079827"/>
                  </a:lnTo>
                  <a:lnTo>
                    <a:pt x="784288" y="1082708"/>
                  </a:lnTo>
                  <a:lnTo>
                    <a:pt x="781405" y="1085588"/>
                  </a:lnTo>
                  <a:lnTo>
                    <a:pt x="778521" y="1081263"/>
                  </a:lnTo>
                  <a:lnTo>
                    <a:pt x="777075" y="1081263"/>
                  </a:lnTo>
                  <a:lnTo>
                    <a:pt x="777075" y="1082708"/>
                  </a:lnTo>
                  <a:cubicBezTo>
                    <a:pt x="777560" y="1084153"/>
                    <a:pt x="778037" y="1085588"/>
                    <a:pt x="778521" y="1087033"/>
                  </a:cubicBezTo>
                  <a:cubicBezTo>
                    <a:pt x="778037" y="1087993"/>
                    <a:pt x="777560" y="1088953"/>
                    <a:pt x="777075" y="1089914"/>
                  </a:cubicBezTo>
                  <a:lnTo>
                    <a:pt x="774192" y="1095683"/>
                  </a:lnTo>
                  <a:lnTo>
                    <a:pt x="771308" y="1095683"/>
                  </a:lnTo>
                  <a:lnTo>
                    <a:pt x="766987" y="1092803"/>
                  </a:lnTo>
                  <a:lnTo>
                    <a:pt x="764104" y="1092803"/>
                  </a:lnTo>
                  <a:lnTo>
                    <a:pt x="761220" y="1092803"/>
                  </a:lnTo>
                  <a:lnTo>
                    <a:pt x="755453" y="1092803"/>
                  </a:lnTo>
                  <a:cubicBezTo>
                    <a:pt x="754968" y="1090882"/>
                    <a:pt x="754492" y="1088953"/>
                    <a:pt x="754007" y="1087033"/>
                  </a:cubicBezTo>
                  <a:lnTo>
                    <a:pt x="758337" y="1088478"/>
                  </a:lnTo>
                  <a:lnTo>
                    <a:pt x="759774" y="1088478"/>
                  </a:lnTo>
                  <a:lnTo>
                    <a:pt x="759774" y="1087033"/>
                  </a:lnTo>
                  <a:cubicBezTo>
                    <a:pt x="759298" y="1086549"/>
                    <a:pt x="758813" y="1086073"/>
                    <a:pt x="758337" y="1085588"/>
                  </a:cubicBezTo>
                  <a:lnTo>
                    <a:pt x="754007" y="1085588"/>
                  </a:lnTo>
                  <a:lnTo>
                    <a:pt x="752570" y="1085588"/>
                  </a:lnTo>
                  <a:lnTo>
                    <a:pt x="751124" y="1085588"/>
                  </a:lnTo>
                  <a:lnTo>
                    <a:pt x="739589" y="1069733"/>
                  </a:lnTo>
                  <a:lnTo>
                    <a:pt x="736706" y="1062527"/>
                  </a:lnTo>
                  <a:cubicBezTo>
                    <a:pt x="736230" y="1061082"/>
                    <a:pt x="735745" y="1059647"/>
                    <a:pt x="735268" y="1058202"/>
                  </a:cubicBezTo>
                  <a:lnTo>
                    <a:pt x="736706" y="1055313"/>
                  </a:lnTo>
                  <a:lnTo>
                    <a:pt x="739589" y="1058202"/>
                  </a:lnTo>
                  <a:lnTo>
                    <a:pt x="742473" y="1062527"/>
                  </a:lnTo>
                  <a:lnTo>
                    <a:pt x="742473" y="1059638"/>
                  </a:lnTo>
                  <a:lnTo>
                    <a:pt x="742473" y="1058202"/>
                  </a:lnTo>
                  <a:lnTo>
                    <a:pt x="738152" y="1050988"/>
                  </a:lnTo>
                  <a:cubicBezTo>
                    <a:pt x="737667" y="1051948"/>
                    <a:pt x="737191" y="1052917"/>
                    <a:pt x="736706" y="1053877"/>
                  </a:cubicBezTo>
                  <a:lnTo>
                    <a:pt x="736706" y="1050988"/>
                  </a:lnTo>
                  <a:lnTo>
                    <a:pt x="736706" y="1049552"/>
                  </a:lnTo>
                  <a:lnTo>
                    <a:pt x="732385" y="1042337"/>
                  </a:lnTo>
                  <a:lnTo>
                    <a:pt x="729501" y="1036576"/>
                  </a:lnTo>
                  <a:lnTo>
                    <a:pt x="725172" y="1030807"/>
                  </a:lnTo>
                  <a:cubicBezTo>
                    <a:pt x="724695" y="1026966"/>
                    <a:pt x="724211" y="1023117"/>
                    <a:pt x="723734" y="1019276"/>
                  </a:cubicBezTo>
                  <a:lnTo>
                    <a:pt x="723734" y="1014951"/>
                  </a:lnTo>
                  <a:cubicBezTo>
                    <a:pt x="724211" y="1013031"/>
                    <a:pt x="724695" y="1011102"/>
                    <a:pt x="725172" y="1009181"/>
                  </a:cubicBezTo>
                  <a:close/>
                  <a:moveTo>
                    <a:pt x="1372511" y="1003424"/>
                  </a:moveTo>
                  <a:lnTo>
                    <a:pt x="1376835" y="1004871"/>
                  </a:lnTo>
                  <a:lnTo>
                    <a:pt x="1375399" y="1004871"/>
                  </a:lnTo>
                  <a:lnTo>
                    <a:pt x="1372511" y="1004871"/>
                  </a:lnTo>
                  <a:lnTo>
                    <a:pt x="1369622" y="1007745"/>
                  </a:lnTo>
                  <a:lnTo>
                    <a:pt x="1369622" y="1010638"/>
                  </a:lnTo>
                  <a:lnTo>
                    <a:pt x="1372511" y="1012066"/>
                  </a:lnTo>
                  <a:lnTo>
                    <a:pt x="1373946" y="1012066"/>
                  </a:lnTo>
                  <a:lnTo>
                    <a:pt x="1376835" y="1012066"/>
                  </a:lnTo>
                  <a:cubicBezTo>
                    <a:pt x="1377307" y="1013513"/>
                    <a:pt x="1377797" y="1014959"/>
                    <a:pt x="1378270" y="1016406"/>
                  </a:cubicBezTo>
                  <a:lnTo>
                    <a:pt x="1378270" y="1019280"/>
                  </a:lnTo>
                  <a:lnTo>
                    <a:pt x="1378270" y="1026494"/>
                  </a:lnTo>
                  <a:lnTo>
                    <a:pt x="1382593" y="1026494"/>
                  </a:lnTo>
                  <a:lnTo>
                    <a:pt x="1385482" y="1025048"/>
                  </a:lnTo>
                  <a:lnTo>
                    <a:pt x="1389805" y="1020727"/>
                  </a:lnTo>
                  <a:lnTo>
                    <a:pt x="1395582" y="1017834"/>
                  </a:lnTo>
                  <a:lnTo>
                    <a:pt x="1398453" y="1016406"/>
                  </a:lnTo>
                  <a:lnTo>
                    <a:pt x="1398453" y="1017834"/>
                  </a:lnTo>
                  <a:lnTo>
                    <a:pt x="1397018" y="1019280"/>
                  </a:lnTo>
                  <a:lnTo>
                    <a:pt x="1398453" y="1019280"/>
                  </a:lnTo>
                  <a:lnTo>
                    <a:pt x="1398453" y="1020727"/>
                  </a:lnTo>
                  <a:lnTo>
                    <a:pt x="1395582" y="1025048"/>
                  </a:lnTo>
                  <a:lnTo>
                    <a:pt x="1401341" y="1023601"/>
                  </a:lnTo>
                  <a:lnTo>
                    <a:pt x="1399906" y="1023601"/>
                  </a:lnTo>
                  <a:lnTo>
                    <a:pt x="1398453" y="1023601"/>
                  </a:lnTo>
                  <a:cubicBezTo>
                    <a:pt x="1398943" y="1022649"/>
                    <a:pt x="1399415" y="1021679"/>
                    <a:pt x="1399906" y="1020727"/>
                  </a:cubicBezTo>
                  <a:lnTo>
                    <a:pt x="1401341" y="1019280"/>
                  </a:lnTo>
                  <a:lnTo>
                    <a:pt x="1404230" y="1017834"/>
                  </a:lnTo>
                  <a:lnTo>
                    <a:pt x="1405665" y="1017834"/>
                  </a:lnTo>
                  <a:cubicBezTo>
                    <a:pt x="1406155" y="1018804"/>
                    <a:pt x="1406628" y="1019756"/>
                    <a:pt x="1407118" y="1020727"/>
                  </a:cubicBezTo>
                  <a:cubicBezTo>
                    <a:pt x="1406628" y="1021679"/>
                    <a:pt x="1406155" y="1022649"/>
                    <a:pt x="1405665" y="1023601"/>
                  </a:cubicBezTo>
                  <a:lnTo>
                    <a:pt x="1399906" y="1025048"/>
                  </a:lnTo>
                  <a:lnTo>
                    <a:pt x="1401341" y="1026494"/>
                  </a:lnTo>
                  <a:lnTo>
                    <a:pt x="1405665" y="1025048"/>
                  </a:lnTo>
                  <a:lnTo>
                    <a:pt x="1408553" y="1020727"/>
                  </a:lnTo>
                  <a:lnTo>
                    <a:pt x="1408553" y="1025048"/>
                  </a:lnTo>
                  <a:lnTo>
                    <a:pt x="1405665" y="1026494"/>
                  </a:lnTo>
                  <a:lnTo>
                    <a:pt x="1404230" y="1026494"/>
                  </a:lnTo>
                  <a:lnTo>
                    <a:pt x="1401341" y="1030815"/>
                  </a:lnTo>
                  <a:lnTo>
                    <a:pt x="1401341" y="1032262"/>
                  </a:lnTo>
                  <a:lnTo>
                    <a:pt x="1404230" y="1035136"/>
                  </a:lnTo>
                  <a:lnTo>
                    <a:pt x="1404230" y="1039476"/>
                  </a:lnTo>
                  <a:lnTo>
                    <a:pt x="1404230" y="1042350"/>
                  </a:lnTo>
                  <a:lnTo>
                    <a:pt x="1399906" y="1046671"/>
                  </a:lnTo>
                  <a:cubicBezTo>
                    <a:pt x="1399415" y="1047147"/>
                    <a:pt x="1398943" y="1047642"/>
                    <a:pt x="1398453" y="1048118"/>
                  </a:cubicBezTo>
                  <a:lnTo>
                    <a:pt x="1398453" y="1049564"/>
                  </a:lnTo>
                  <a:cubicBezTo>
                    <a:pt x="1397980" y="1051011"/>
                    <a:pt x="1397490" y="1052439"/>
                    <a:pt x="1397018" y="1053885"/>
                  </a:cubicBezTo>
                  <a:cubicBezTo>
                    <a:pt x="1396545" y="1054837"/>
                    <a:pt x="1396055" y="1055808"/>
                    <a:pt x="1395582" y="1056760"/>
                  </a:cubicBezTo>
                  <a:lnTo>
                    <a:pt x="1389805" y="1059653"/>
                  </a:lnTo>
                  <a:lnTo>
                    <a:pt x="1385482" y="1063974"/>
                  </a:lnTo>
                  <a:cubicBezTo>
                    <a:pt x="1385009" y="1065896"/>
                    <a:pt x="1384519" y="1067819"/>
                    <a:pt x="1384047" y="1069741"/>
                  </a:cubicBezTo>
                  <a:lnTo>
                    <a:pt x="1381158" y="1074062"/>
                  </a:lnTo>
                  <a:lnTo>
                    <a:pt x="1375399" y="1079830"/>
                  </a:lnTo>
                  <a:lnTo>
                    <a:pt x="1372511" y="1081276"/>
                  </a:lnTo>
                  <a:lnTo>
                    <a:pt x="1369622" y="1085597"/>
                  </a:lnTo>
                  <a:lnTo>
                    <a:pt x="1372511" y="1089918"/>
                  </a:lnTo>
                  <a:lnTo>
                    <a:pt x="1372511" y="1094258"/>
                  </a:lnTo>
                  <a:lnTo>
                    <a:pt x="1369622" y="1095686"/>
                  </a:lnTo>
                  <a:lnTo>
                    <a:pt x="1378270" y="1097132"/>
                  </a:lnTo>
                  <a:lnTo>
                    <a:pt x="1381158" y="1101453"/>
                  </a:lnTo>
                  <a:lnTo>
                    <a:pt x="1378270" y="1102900"/>
                  </a:lnTo>
                  <a:lnTo>
                    <a:pt x="1375399" y="1102900"/>
                  </a:lnTo>
                  <a:lnTo>
                    <a:pt x="1372511" y="1102900"/>
                  </a:lnTo>
                  <a:lnTo>
                    <a:pt x="1368187" y="1101453"/>
                  </a:lnTo>
                  <a:lnTo>
                    <a:pt x="1365299" y="1102900"/>
                  </a:lnTo>
                  <a:lnTo>
                    <a:pt x="1368187" y="1098579"/>
                  </a:lnTo>
                  <a:lnTo>
                    <a:pt x="1365299" y="1098579"/>
                  </a:lnTo>
                  <a:lnTo>
                    <a:pt x="1362410" y="1098579"/>
                  </a:lnTo>
                  <a:cubicBezTo>
                    <a:pt x="1361938" y="1100025"/>
                    <a:pt x="1361448" y="1101453"/>
                    <a:pt x="1360975" y="1102900"/>
                  </a:cubicBezTo>
                  <a:lnTo>
                    <a:pt x="1356652" y="1105793"/>
                  </a:lnTo>
                  <a:lnTo>
                    <a:pt x="1350875" y="1108667"/>
                  </a:lnTo>
                  <a:lnTo>
                    <a:pt x="1342227" y="1112988"/>
                  </a:lnTo>
                  <a:lnTo>
                    <a:pt x="1337904" y="1117309"/>
                  </a:lnTo>
                  <a:lnTo>
                    <a:pt x="1335015" y="1121649"/>
                  </a:lnTo>
                  <a:lnTo>
                    <a:pt x="1335015" y="1127416"/>
                  </a:lnTo>
                  <a:lnTo>
                    <a:pt x="1335015" y="1134612"/>
                  </a:lnTo>
                  <a:lnTo>
                    <a:pt x="1330692" y="1137505"/>
                  </a:lnTo>
                  <a:cubicBezTo>
                    <a:pt x="1330219" y="1138951"/>
                    <a:pt x="1329729" y="1140379"/>
                    <a:pt x="1329256" y="1141826"/>
                  </a:cubicBezTo>
                  <a:lnTo>
                    <a:pt x="1326368" y="1151914"/>
                  </a:lnTo>
                  <a:lnTo>
                    <a:pt x="1323480" y="1157682"/>
                  </a:lnTo>
                  <a:cubicBezTo>
                    <a:pt x="1322517" y="1159604"/>
                    <a:pt x="1321572" y="1161527"/>
                    <a:pt x="1320609" y="1163449"/>
                  </a:cubicBezTo>
                  <a:cubicBezTo>
                    <a:pt x="1321572" y="1162497"/>
                    <a:pt x="1322517" y="1161527"/>
                    <a:pt x="1323480" y="1160575"/>
                  </a:cubicBezTo>
                  <a:lnTo>
                    <a:pt x="1323480" y="1163449"/>
                  </a:lnTo>
                  <a:lnTo>
                    <a:pt x="1322044" y="1163449"/>
                  </a:lnTo>
                  <a:lnTo>
                    <a:pt x="1317721" y="1164896"/>
                  </a:lnTo>
                  <a:lnTo>
                    <a:pt x="1313397" y="1166342"/>
                  </a:lnTo>
                  <a:lnTo>
                    <a:pt x="1313397" y="1170663"/>
                  </a:lnTo>
                  <a:lnTo>
                    <a:pt x="1310509" y="1173538"/>
                  </a:lnTo>
                  <a:lnTo>
                    <a:pt x="1304750" y="1174984"/>
                  </a:lnTo>
                  <a:lnTo>
                    <a:pt x="1304750" y="1179305"/>
                  </a:lnTo>
                  <a:cubicBezTo>
                    <a:pt x="1304259" y="1179781"/>
                    <a:pt x="1303787" y="1180276"/>
                    <a:pt x="1303297" y="1180752"/>
                  </a:cubicBezTo>
                  <a:lnTo>
                    <a:pt x="1294649" y="1183645"/>
                  </a:lnTo>
                  <a:lnTo>
                    <a:pt x="1288891" y="1186519"/>
                  </a:lnTo>
                  <a:lnTo>
                    <a:pt x="1283114" y="1186519"/>
                  </a:lnTo>
                  <a:cubicBezTo>
                    <a:pt x="1282151" y="1185567"/>
                    <a:pt x="1281206" y="1184597"/>
                    <a:pt x="1280243" y="1183645"/>
                  </a:cubicBezTo>
                  <a:lnTo>
                    <a:pt x="1277355" y="1183645"/>
                  </a:lnTo>
                  <a:lnTo>
                    <a:pt x="1273031" y="1182198"/>
                  </a:lnTo>
                  <a:lnTo>
                    <a:pt x="1268708" y="1183645"/>
                  </a:lnTo>
                  <a:cubicBezTo>
                    <a:pt x="1268217" y="1182674"/>
                    <a:pt x="1267745" y="1181722"/>
                    <a:pt x="1267254" y="1180752"/>
                  </a:cubicBezTo>
                  <a:lnTo>
                    <a:pt x="1265819" y="1179305"/>
                  </a:lnTo>
                  <a:cubicBezTo>
                    <a:pt x="1265329" y="1178353"/>
                    <a:pt x="1264856" y="1177383"/>
                    <a:pt x="1264366" y="1176431"/>
                  </a:cubicBezTo>
                  <a:lnTo>
                    <a:pt x="1260042" y="1176431"/>
                  </a:lnTo>
                  <a:lnTo>
                    <a:pt x="1257172" y="1176431"/>
                  </a:lnTo>
                  <a:cubicBezTo>
                    <a:pt x="1256681" y="1175460"/>
                    <a:pt x="1256209" y="1174508"/>
                    <a:pt x="1255718" y="1173538"/>
                  </a:cubicBezTo>
                  <a:lnTo>
                    <a:pt x="1252848" y="1172110"/>
                  </a:lnTo>
                  <a:lnTo>
                    <a:pt x="1249960" y="1172110"/>
                  </a:lnTo>
                  <a:cubicBezTo>
                    <a:pt x="1249469" y="1172586"/>
                    <a:pt x="1248997" y="1173062"/>
                    <a:pt x="1248506" y="1173538"/>
                  </a:cubicBezTo>
                  <a:lnTo>
                    <a:pt x="1244183" y="1173538"/>
                  </a:lnTo>
                  <a:lnTo>
                    <a:pt x="1241312" y="1173538"/>
                  </a:lnTo>
                  <a:lnTo>
                    <a:pt x="1232647" y="1172110"/>
                  </a:lnTo>
                  <a:lnTo>
                    <a:pt x="1232647" y="1170663"/>
                  </a:lnTo>
                  <a:lnTo>
                    <a:pt x="1232647" y="1167770"/>
                  </a:lnTo>
                  <a:cubicBezTo>
                    <a:pt x="1233138" y="1167294"/>
                    <a:pt x="1233610" y="1166818"/>
                    <a:pt x="1234100" y="1166342"/>
                  </a:cubicBezTo>
                  <a:lnTo>
                    <a:pt x="1234100" y="1166324"/>
                  </a:lnTo>
                  <a:lnTo>
                    <a:pt x="1235536" y="1164896"/>
                  </a:lnTo>
                  <a:lnTo>
                    <a:pt x="1234100" y="1164896"/>
                  </a:lnTo>
                  <a:lnTo>
                    <a:pt x="1234100" y="1166324"/>
                  </a:lnTo>
                  <a:lnTo>
                    <a:pt x="1232647" y="1167770"/>
                  </a:lnTo>
                  <a:lnTo>
                    <a:pt x="1232647" y="1166342"/>
                  </a:lnTo>
                  <a:lnTo>
                    <a:pt x="1232647" y="1164896"/>
                  </a:lnTo>
                  <a:lnTo>
                    <a:pt x="1232647" y="1163449"/>
                  </a:lnTo>
                  <a:lnTo>
                    <a:pt x="1226888" y="1166342"/>
                  </a:lnTo>
                  <a:lnTo>
                    <a:pt x="1226888" y="1163449"/>
                  </a:lnTo>
                  <a:lnTo>
                    <a:pt x="1226888" y="1160575"/>
                  </a:lnTo>
                  <a:lnTo>
                    <a:pt x="1229777" y="1159128"/>
                  </a:lnTo>
                  <a:lnTo>
                    <a:pt x="1235536" y="1157682"/>
                  </a:lnTo>
                  <a:lnTo>
                    <a:pt x="1236989" y="1157682"/>
                  </a:lnTo>
                  <a:lnTo>
                    <a:pt x="1234100" y="1156235"/>
                  </a:lnTo>
                  <a:lnTo>
                    <a:pt x="1236989" y="1153361"/>
                  </a:lnTo>
                  <a:lnTo>
                    <a:pt x="1234100" y="1153361"/>
                  </a:lnTo>
                  <a:lnTo>
                    <a:pt x="1238424" y="1150468"/>
                  </a:lnTo>
                  <a:lnTo>
                    <a:pt x="1235536" y="1151914"/>
                  </a:lnTo>
                  <a:lnTo>
                    <a:pt x="1232647" y="1151914"/>
                  </a:lnTo>
                  <a:cubicBezTo>
                    <a:pt x="1233138" y="1151438"/>
                    <a:pt x="1233610" y="1150944"/>
                    <a:pt x="1234100" y="1150468"/>
                  </a:cubicBezTo>
                  <a:cubicBezTo>
                    <a:pt x="1234573" y="1149992"/>
                    <a:pt x="1235063" y="1149516"/>
                    <a:pt x="1235536" y="1149040"/>
                  </a:cubicBezTo>
                  <a:lnTo>
                    <a:pt x="1235536" y="1147593"/>
                  </a:lnTo>
                  <a:lnTo>
                    <a:pt x="1235536" y="1144719"/>
                  </a:lnTo>
                  <a:lnTo>
                    <a:pt x="1238424" y="1149040"/>
                  </a:lnTo>
                  <a:lnTo>
                    <a:pt x="1241312" y="1149040"/>
                  </a:lnTo>
                  <a:lnTo>
                    <a:pt x="1241312" y="1147593"/>
                  </a:lnTo>
                  <a:lnTo>
                    <a:pt x="1241312" y="1144719"/>
                  </a:lnTo>
                  <a:lnTo>
                    <a:pt x="1242748" y="1143272"/>
                  </a:lnTo>
                  <a:lnTo>
                    <a:pt x="1238424" y="1143272"/>
                  </a:lnTo>
                  <a:lnTo>
                    <a:pt x="1238424" y="1141826"/>
                  </a:lnTo>
                  <a:lnTo>
                    <a:pt x="1238424" y="1140379"/>
                  </a:lnTo>
                  <a:lnTo>
                    <a:pt x="1242748" y="1137505"/>
                  </a:lnTo>
                  <a:lnTo>
                    <a:pt x="1245636" y="1137505"/>
                  </a:lnTo>
                  <a:cubicBezTo>
                    <a:pt x="1245146" y="1136534"/>
                    <a:pt x="1244673" y="1135582"/>
                    <a:pt x="1244183" y="1134612"/>
                  </a:cubicBezTo>
                  <a:cubicBezTo>
                    <a:pt x="1244673" y="1134136"/>
                    <a:pt x="1245146" y="1133660"/>
                    <a:pt x="1245636" y="1133184"/>
                  </a:cubicBezTo>
                  <a:lnTo>
                    <a:pt x="1249960" y="1128844"/>
                  </a:lnTo>
                  <a:lnTo>
                    <a:pt x="1252848" y="1125970"/>
                  </a:lnTo>
                  <a:lnTo>
                    <a:pt x="1257172" y="1124523"/>
                  </a:lnTo>
                  <a:lnTo>
                    <a:pt x="1260042" y="1125970"/>
                  </a:lnTo>
                  <a:lnTo>
                    <a:pt x="1258607" y="1124523"/>
                  </a:lnTo>
                  <a:cubicBezTo>
                    <a:pt x="1258135" y="1123571"/>
                    <a:pt x="1257644" y="1122601"/>
                    <a:pt x="1257172" y="1121649"/>
                  </a:cubicBezTo>
                  <a:lnTo>
                    <a:pt x="1260042" y="1117309"/>
                  </a:lnTo>
                  <a:lnTo>
                    <a:pt x="1265819" y="1111560"/>
                  </a:lnTo>
                  <a:lnTo>
                    <a:pt x="1271578" y="1108667"/>
                  </a:lnTo>
                  <a:lnTo>
                    <a:pt x="1275901" y="1104346"/>
                  </a:lnTo>
                  <a:lnTo>
                    <a:pt x="1288891" y="1098579"/>
                  </a:lnTo>
                  <a:lnTo>
                    <a:pt x="1310509" y="1085597"/>
                  </a:lnTo>
                  <a:lnTo>
                    <a:pt x="1313397" y="1079830"/>
                  </a:lnTo>
                  <a:lnTo>
                    <a:pt x="1319156" y="1075509"/>
                  </a:lnTo>
                  <a:lnTo>
                    <a:pt x="1323480" y="1074062"/>
                  </a:lnTo>
                  <a:lnTo>
                    <a:pt x="1327821" y="1071188"/>
                  </a:lnTo>
                  <a:lnTo>
                    <a:pt x="1335015" y="1059653"/>
                  </a:lnTo>
                  <a:lnTo>
                    <a:pt x="1337904" y="1049564"/>
                  </a:lnTo>
                  <a:cubicBezTo>
                    <a:pt x="1338376" y="1047642"/>
                    <a:pt x="1338867" y="1045719"/>
                    <a:pt x="1339339" y="1043797"/>
                  </a:cubicBezTo>
                  <a:lnTo>
                    <a:pt x="1339339" y="1040904"/>
                  </a:lnTo>
                  <a:lnTo>
                    <a:pt x="1343681" y="1039476"/>
                  </a:lnTo>
                  <a:lnTo>
                    <a:pt x="1349439" y="1036583"/>
                  </a:lnTo>
                  <a:lnTo>
                    <a:pt x="1352328" y="1033708"/>
                  </a:lnTo>
                  <a:lnTo>
                    <a:pt x="1356652" y="1027941"/>
                  </a:lnTo>
                  <a:cubicBezTo>
                    <a:pt x="1357124" y="1026494"/>
                    <a:pt x="1357614" y="1025048"/>
                    <a:pt x="1358087" y="1023601"/>
                  </a:cubicBezTo>
                  <a:lnTo>
                    <a:pt x="1358087" y="1017834"/>
                  </a:lnTo>
                  <a:cubicBezTo>
                    <a:pt x="1358577" y="1016882"/>
                    <a:pt x="1359050" y="1015911"/>
                    <a:pt x="1359540" y="1014959"/>
                  </a:cubicBezTo>
                  <a:cubicBezTo>
                    <a:pt x="1360012" y="1013513"/>
                    <a:pt x="1360503" y="1012085"/>
                    <a:pt x="1360975" y="1010638"/>
                  </a:cubicBezTo>
                  <a:lnTo>
                    <a:pt x="1366734" y="1007745"/>
                  </a:lnTo>
                  <a:close/>
                  <a:moveTo>
                    <a:pt x="598112" y="867157"/>
                  </a:moveTo>
                  <a:lnTo>
                    <a:pt x="598691" y="867923"/>
                  </a:lnTo>
                  <a:lnTo>
                    <a:pt x="598297" y="867923"/>
                  </a:lnTo>
                  <a:cubicBezTo>
                    <a:pt x="598235" y="867669"/>
                    <a:pt x="598172" y="867414"/>
                    <a:pt x="598112" y="867157"/>
                  </a:cubicBezTo>
                  <a:close/>
                  <a:moveTo>
                    <a:pt x="552172" y="865019"/>
                  </a:moveTo>
                  <a:lnTo>
                    <a:pt x="559380" y="865019"/>
                  </a:lnTo>
                  <a:cubicBezTo>
                    <a:pt x="559859" y="865981"/>
                    <a:pt x="560342" y="866941"/>
                    <a:pt x="560822" y="867903"/>
                  </a:cubicBezTo>
                  <a:lnTo>
                    <a:pt x="560822" y="869344"/>
                  </a:lnTo>
                  <a:lnTo>
                    <a:pt x="565147" y="869344"/>
                  </a:lnTo>
                  <a:lnTo>
                    <a:pt x="568030" y="869344"/>
                  </a:lnTo>
                  <a:lnTo>
                    <a:pt x="572355" y="869344"/>
                  </a:lnTo>
                  <a:lnTo>
                    <a:pt x="572355" y="870786"/>
                  </a:lnTo>
                  <a:lnTo>
                    <a:pt x="572355" y="872229"/>
                  </a:lnTo>
                  <a:lnTo>
                    <a:pt x="569472" y="872229"/>
                  </a:lnTo>
                  <a:lnTo>
                    <a:pt x="565147" y="872229"/>
                  </a:lnTo>
                  <a:lnTo>
                    <a:pt x="563705" y="872229"/>
                  </a:lnTo>
                  <a:lnTo>
                    <a:pt x="560822" y="875112"/>
                  </a:lnTo>
                  <a:lnTo>
                    <a:pt x="559380" y="876554"/>
                  </a:lnTo>
                  <a:lnTo>
                    <a:pt x="557938" y="877995"/>
                  </a:lnTo>
                  <a:lnTo>
                    <a:pt x="552172" y="876554"/>
                  </a:lnTo>
                  <a:lnTo>
                    <a:pt x="549288" y="876554"/>
                  </a:lnTo>
                  <a:lnTo>
                    <a:pt x="543522" y="877995"/>
                  </a:lnTo>
                  <a:lnTo>
                    <a:pt x="540638" y="876554"/>
                  </a:lnTo>
                  <a:lnTo>
                    <a:pt x="536313" y="872229"/>
                  </a:lnTo>
                  <a:lnTo>
                    <a:pt x="537755" y="870786"/>
                  </a:lnTo>
                  <a:lnTo>
                    <a:pt x="542080" y="867903"/>
                  </a:lnTo>
                  <a:close/>
                  <a:moveTo>
                    <a:pt x="595414" y="862149"/>
                  </a:moveTo>
                  <a:lnTo>
                    <a:pt x="596902" y="862149"/>
                  </a:lnTo>
                  <a:lnTo>
                    <a:pt x="598112" y="867157"/>
                  </a:lnTo>
                  <a:cubicBezTo>
                    <a:pt x="597215" y="865967"/>
                    <a:pt x="596332" y="864765"/>
                    <a:pt x="595414" y="863593"/>
                  </a:cubicBezTo>
                  <a:close/>
                  <a:moveTo>
                    <a:pt x="1378259" y="830412"/>
                  </a:moveTo>
                  <a:lnTo>
                    <a:pt x="1376813" y="831845"/>
                  </a:lnTo>
                  <a:lnTo>
                    <a:pt x="1375380" y="833299"/>
                  </a:lnTo>
                  <a:lnTo>
                    <a:pt x="1381150" y="840505"/>
                  </a:lnTo>
                  <a:lnTo>
                    <a:pt x="1382583" y="844824"/>
                  </a:lnTo>
                  <a:cubicBezTo>
                    <a:pt x="1383060" y="845786"/>
                    <a:pt x="1383551" y="846749"/>
                    <a:pt x="1384029" y="847711"/>
                  </a:cubicBezTo>
                  <a:lnTo>
                    <a:pt x="1384029" y="844824"/>
                  </a:lnTo>
                  <a:lnTo>
                    <a:pt x="1385474" y="844824"/>
                  </a:lnTo>
                  <a:lnTo>
                    <a:pt x="1389799" y="846278"/>
                  </a:lnTo>
                  <a:lnTo>
                    <a:pt x="1392677" y="847711"/>
                  </a:lnTo>
                  <a:lnTo>
                    <a:pt x="1392677" y="849144"/>
                  </a:lnTo>
                  <a:lnTo>
                    <a:pt x="1395568" y="847711"/>
                  </a:lnTo>
                  <a:lnTo>
                    <a:pt x="1397001" y="847711"/>
                  </a:lnTo>
                  <a:lnTo>
                    <a:pt x="1399893" y="852030"/>
                  </a:lnTo>
                  <a:lnTo>
                    <a:pt x="1401325" y="852030"/>
                  </a:lnTo>
                  <a:lnTo>
                    <a:pt x="1399893" y="853484"/>
                  </a:lnTo>
                  <a:lnTo>
                    <a:pt x="1401325" y="856370"/>
                  </a:lnTo>
                  <a:lnTo>
                    <a:pt x="1405649" y="856370"/>
                  </a:lnTo>
                  <a:lnTo>
                    <a:pt x="1401325" y="854917"/>
                  </a:lnTo>
                  <a:lnTo>
                    <a:pt x="1407095" y="853484"/>
                  </a:lnTo>
                  <a:lnTo>
                    <a:pt x="1411419" y="862123"/>
                  </a:lnTo>
                  <a:cubicBezTo>
                    <a:pt x="1411897" y="865009"/>
                    <a:pt x="1412388" y="867896"/>
                    <a:pt x="1412865" y="870782"/>
                  </a:cubicBezTo>
                  <a:lnTo>
                    <a:pt x="1408541" y="869329"/>
                  </a:lnTo>
                  <a:lnTo>
                    <a:pt x="1407095" y="869329"/>
                  </a:lnTo>
                  <a:cubicBezTo>
                    <a:pt x="1407573" y="869820"/>
                    <a:pt x="1408063" y="870291"/>
                    <a:pt x="1408541" y="870782"/>
                  </a:cubicBezTo>
                  <a:lnTo>
                    <a:pt x="1411419" y="872215"/>
                  </a:lnTo>
                  <a:lnTo>
                    <a:pt x="1411419" y="875102"/>
                  </a:lnTo>
                  <a:cubicBezTo>
                    <a:pt x="1411897" y="876064"/>
                    <a:pt x="1412388" y="877026"/>
                    <a:pt x="1412865" y="877988"/>
                  </a:cubicBezTo>
                  <a:lnTo>
                    <a:pt x="1417189" y="883761"/>
                  </a:lnTo>
                  <a:lnTo>
                    <a:pt x="1417189" y="885195"/>
                  </a:lnTo>
                  <a:lnTo>
                    <a:pt x="1417189" y="886628"/>
                  </a:lnTo>
                  <a:cubicBezTo>
                    <a:pt x="1416712" y="887119"/>
                    <a:pt x="1416221" y="887590"/>
                    <a:pt x="1415743" y="888081"/>
                  </a:cubicBezTo>
                  <a:lnTo>
                    <a:pt x="1415743" y="895287"/>
                  </a:lnTo>
                  <a:lnTo>
                    <a:pt x="1415743" y="896720"/>
                  </a:lnTo>
                  <a:lnTo>
                    <a:pt x="1414311" y="899607"/>
                  </a:lnTo>
                  <a:lnTo>
                    <a:pt x="1421513" y="899607"/>
                  </a:lnTo>
                  <a:lnTo>
                    <a:pt x="1424392" y="901060"/>
                  </a:lnTo>
                  <a:lnTo>
                    <a:pt x="1428729" y="902493"/>
                  </a:lnTo>
                  <a:lnTo>
                    <a:pt x="1428729" y="906813"/>
                  </a:lnTo>
                  <a:lnTo>
                    <a:pt x="1430162" y="909699"/>
                  </a:lnTo>
                  <a:lnTo>
                    <a:pt x="1431608" y="909699"/>
                  </a:lnTo>
                  <a:lnTo>
                    <a:pt x="1434486" y="908266"/>
                  </a:lnTo>
                  <a:lnTo>
                    <a:pt x="1434486" y="903947"/>
                  </a:lnTo>
                  <a:cubicBezTo>
                    <a:pt x="1433531" y="901531"/>
                    <a:pt x="1432563" y="899136"/>
                    <a:pt x="1431608" y="896720"/>
                  </a:cubicBezTo>
                  <a:lnTo>
                    <a:pt x="1434486" y="895287"/>
                  </a:lnTo>
                  <a:lnTo>
                    <a:pt x="1431608" y="892401"/>
                  </a:lnTo>
                  <a:lnTo>
                    <a:pt x="1430162" y="890968"/>
                  </a:lnTo>
                  <a:cubicBezTo>
                    <a:pt x="1430639" y="890005"/>
                    <a:pt x="1431130" y="889043"/>
                    <a:pt x="1431608" y="888081"/>
                  </a:cubicBezTo>
                  <a:lnTo>
                    <a:pt x="1435932" y="892401"/>
                  </a:lnTo>
                  <a:cubicBezTo>
                    <a:pt x="1436409" y="893363"/>
                    <a:pt x="1436900" y="894325"/>
                    <a:pt x="1437378" y="895287"/>
                  </a:cubicBezTo>
                  <a:lnTo>
                    <a:pt x="1440256" y="895287"/>
                  </a:lnTo>
                  <a:lnTo>
                    <a:pt x="1437378" y="899607"/>
                  </a:lnTo>
                  <a:lnTo>
                    <a:pt x="1438810" y="899607"/>
                  </a:lnTo>
                  <a:cubicBezTo>
                    <a:pt x="1439288" y="900098"/>
                    <a:pt x="1439778" y="900569"/>
                    <a:pt x="1440256" y="901060"/>
                  </a:cubicBezTo>
                  <a:lnTo>
                    <a:pt x="1443134" y="908266"/>
                  </a:lnTo>
                  <a:cubicBezTo>
                    <a:pt x="1443612" y="912115"/>
                    <a:pt x="1444103" y="915943"/>
                    <a:pt x="1444580" y="919792"/>
                  </a:cubicBezTo>
                  <a:lnTo>
                    <a:pt x="1447472" y="922678"/>
                  </a:lnTo>
                  <a:lnTo>
                    <a:pt x="1454674" y="925565"/>
                  </a:lnTo>
                  <a:lnTo>
                    <a:pt x="1466214" y="931338"/>
                  </a:lnTo>
                  <a:lnTo>
                    <a:pt x="1474862" y="931338"/>
                  </a:lnTo>
                  <a:lnTo>
                    <a:pt x="1479186" y="929884"/>
                  </a:lnTo>
                  <a:lnTo>
                    <a:pt x="1486389" y="922678"/>
                  </a:lnTo>
                  <a:lnTo>
                    <a:pt x="1490713" y="919792"/>
                  </a:lnTo>
                  <a:lnTo>
                    <a:pt x="1493605" y="918359"/>
                  </a:lnTo>
                  <a:lnTo>
                    <a:pt x="1497929" y="918359"/>
                  </a:lnTo>
                  <a:lnTo>
                    <a:pt x="1500807" y="922678"/>
                  </a:lnTo>
                  <a:lnTo>
                    <a:pt x="1502253" y="924111"/>
                  </a:lnTo>
                  <a:cubicBezTo>
                    <a:pt x="1501775" y="924603"/>
                    <a:pt x="1501285" y="925073"/>
                    <a:pt x="1500807" y="925565"/>
                  </a:cubicBezTo>
                  <a:lnTo>
                    <a:pt x="1499375" y="929884"/>
                  </a:lnTo>
                  <a:lnTo>
                    <a:pt x="1499375" y="932771"/>
                  </a:lnTo>
                  <a:lnTo>
                    <a:pt x="1499375" y="939977"/>
                  </a:lnTo>
                  <a:cubicBezTo>
                    <a:pt x="1498897" y="941901"/>
                    <a:pt x="1498406" y="943825"/>
                    <a:pt x="1497929" y="945750"/>
                  </a:cubicBezTo>
                  <a:lnTo>
                    <a:pt x="1495050" y="948636"/>
                  </a:lnTo>
                  <a:lnTo>
                    <a:pt x="1490713" y="952956"/>
                  </a:lnTo>
                  <a:lnTo>
                    <a:pt x="1490713" y="955842"/>
                  </a:lnTo>
                  <a:lnTo>
                    <a:pt x="1490713" y="958729"/>
                  </a:lnTo>
                  <a:lnTo>
                    <a:pt x="1490713" y="964481"/>
                  </a:lnTo>
                  <a:lnTo>
                    <a:pt x="1490713" y="968821"/>
                  </a:lnTo>
                  <a:lnTo>
                    <a:pt x="1489281" y="964481"/>
                  </a:lnTo>
                  <a:lnTo>
                    <a:pt x="1484956" y="963048"/>
                  </a:lnTo>
                  <a:lnTo>
                    <a:pt x="1479186" y="963048"/>
                  </a:lnTo>
                  <a:lnTo>
                    <a:pt x="1474862" y="964481"/>
                  </a:lnTo>
                  <a:lnTo>
                    <a:pt x="1470538" y="965935"/>
                  </a:lnTo>
                  <a:cubicBezTo>
                    <a:pt x="1469570" y="968330"/>
                    <a:pt x="1468615" y="970746"/>
                    <a:pt x="1467646" y="973141"/>
                  </a:cubicBezTo>
                  <a:lnTo>
                    <a:pt x="1467646" y="977460"/>
                  </a:lnTo>
                  <a:cubicBezTo>
                    <a:pt x="1468124" y="977952"/>
                    <a:pt x="1468615" y="978423"/>
                    <a:pt x="1469092" y="978914"/>
                  </a:cubicBezTo>
                  <a:lnTo>
                    <a:pt x="1470538" y="978914"/>
                  </a:lnTo>
                  <a:cubicBezTo>
                    <a:pt x="1469570" y="983233"/>
                    <a:pt x="1468615" y="987553"/>
                    <a:pt x="1467646" y="991873"/>
                  </a:cubicBezTo>
                  <a:lnTo>
                    <a:pt x="1466214" y="994759"/>
                  </a:lnTo>
                  <a:lnTo>
                    <a:pt x="1461890" y="997646"/>
                  </a:lnTo>
                  <a:lnTo>
                    <a:pt x="1461890" y="1001965"/>
                  </a:lnTo>
                  <a:cubicBezTo>
                    <a:pt x="1461412" y="1002456"/>
                    <a:pt x="1460922" y="1002927"/>
                    <a:pt x="1460444" y="1003419"/>
                  </a:cubicBezTo>
                  <a:lnTo>
                    <a:pt x="1458998" y="1003419"/>
                  </a:lnTo>
                  <a:lnTo>
                    <a:pt x="1454674" y="1007738"/>
                  </a:lnTo>
                  <a:lnTo>
                    <a:pt x="1453228" y="1012058"/>
                  </a:lnTo>
                  <a:lnTo>
                    <a:pt x="1447472" y="1020717"/>
                  </a:lnTo>
                  <a:lnTo>
                    <a:pt x="1440256" y="1027923"/>
                  </a:lnTo>
                  <a:lnTo>
                    <a:pt x="1437378" y="1033696"/>
                  </a:lnTo>
                  <a:lnTo>
                    <a:pt x="1431608" y="1035129"/>
                  </a:lnTo>
                  <a:lnTo>
                    <a:pt x="1428729" y="1033696"/>
                  </a:lnTo>
                  <a:lnTo>
                    <a:pt x="1428729" y="1032243"/>
                  </a:lnTo>
                  <a:lnTo>
                    <a:pt x="1427283" y="1027923"/>
                  </a:lnTo>
                  <a:lnTo>
                    <a:pt x="1421513" y="1032243"/>
                  </a:lnTo>
                  <a:lnTo>
                    <a:pt x="1417189" y="1026470"/>
                  </a:lnTo>
                  <a:lnTo>
                    <a:pt x="1417189" y="1027923"/>
                  </a:lnTo>
                  <a:lnTo>
                    <a:pt x="1415743" y="1027923"/>
                  </a:lnTo>
                  <a:lnTo>
                    <a:pt x="1415743" y="1025037"/>
                  </a:lnTo>
                  <a:lnTo>
                    <a:pt x="1420068" y="1020717"/>
                  </a:lnTo>
                  <a:lnTo>
                    <a:pt x="1421513" y="1020717"/>
                  </a:lnTo>
                  <a:cubicBezTo>
                    <a:pt x="1421991" y="1019755"/>
                    <a:pt x="1422482" y="1018793"/>
                    <a:pt x="1422959" y="1017831"/>
                  </a:cubicBezTo>
                  <a:lnTo>
                    <a:pt x="1422959" y="1014944"/>
                  </a:lnTo>
                  <a:lnTo>
                    <a:pt x="1428729" y="1007738"/>
                  </a:lnTo>
                  <a:lnTo>
                    <a:pt x="1430162" y="1001965"/>
                  </a:lnTo>
                  <a:lnTo>
                    <a:pt x="1428729" y="994759"/>
                  </a:lnTo>
                  <a:lnTo>
                    <a:pt x="1424392" y="988986"/>
                  </a:lnTo>
                  <a:lnTo>
                    <a:pt x="1421513" y="987553"/>
                  </a:lnTo>
                  <a:lnTo>
                    <a:pt x="1417189" y="986120"/>
                  </a:lnTo>
                  <a:lnTo>
                    <a:pt x="1412865" y="981780"/>
                  </a:lnTo>
                  <a:lnTo>
                    <a:pt x="1405649" y="978914"/>
                  </a:lnTo>
                  <a:lnTo>
                    <a:pt x="1399893" y="977460"/>
                  </a:lnTo>
                  <a:lnTo>
                    <a:pt x="1398447" y="976027"/>
                  </a:lnTo>
                  <a:lnTo>
                    <a:pt x="1395568" y="971687"/>
                  </a:lnTo>
                  <a:lnTo>
                    <a:pt x="1395568" y="968821"/>
                  </a:lnTo>
                  <a:lnTo>
                    <a:pt x="1397001" y="964481"/>
                  </a:lnTo>
                  <a:lnTo>
                    <a:pt x="1399893" y="963048"/>
                  </a:lnTo>
                  <a:lnTo>
                    <a:pt x="1404217" y="961595"/>
                  </a:lnTo>
                  <a:lnTo>
                    <a:pt x="1408541" y="958729"/>
                  </a:lnTo>
                  <a:lnTo>
                    <a:pt x="1412865" y="957275"/>
                  </a:lnTo>
                  <a:lnTo>
                    <a:pt x="1412865" y="954389"/>
                  </a:lnTo>
                  <a:lnTo>
                    <a:pt x="1414311" y="950069"/>
                  </a:lnTo>
                  <a:lnTo>
                    <a:pt x="1414311" y="939977"/>
                  </a:lnTo>
                  <a:lnTo>
                    <a:pt x="1415743" y="934204"/>
                  </a:lnTo>
                  <a:lnTo>
                    <a:pt x="1417189" y="934204"/>
                  </a:lnTo>
                  <a:cubicBezTo>
                    <a:pt x="1416712" y="931809"/>
                    <a:pt x="1416221" y="929393"/>
                    <a:pt x="1415743" y="926998"/>
                  </a:cubicBezTo>
                  <a:lnTo>
                    <a:pt x="1417189" y="925565"/>
                  </a:lnTo>
                  <a:lnTo>
                    <a:pt x="1417189" y="924111"/>
                  </a:lnTo>
                  <a:cubicBezTo>
                    <a:pt x="1416712" y="922187"/>
                    <a:pt x="1416221" y="920283"/>
                    <a:pt x="1415743" y="918359"/>
                  </a:cubicBezTo>
                  <a:lnTo>
                    <a:pt x="1415743" y="915472"/>
                  </a:lnTo>
                  <a:lnTo>
                    <a:pt x="1415743" y="914039"/>
                  </a:lnTo>
                  <a:lnTo>
                    <a:pt x="1414311" y="911153"/>
                  </a:lnTo>
                  <a:cubicBezTo>
                    <a:pt x="1413833" y="910661"/>
                    <a:pt x="1413343" y="910190"/>
                    <a:pt x="1412865" y="909699"/>
                  </a:cubicBezTo>
                  <a:lnTo>
                    <a:pt x="1412865" y="903947"/>
                  </a:lnTo>
                  <a:lnTo>
                    <a:pt x="1415743" y="906813"/>
                  </a:lnTo>
                  <a:lnTo>
                    <a:pt x="1417189" y="906813"/>
                  </a:lnTo>
                  <a:lnTo>
                    <a:pt x="1417189" y="903947"/>
                  </a:lnTo>
                  <a:cubicBezTo>
                    <a:pt x="1416712" y="903455"/>
                    <a:pt x="1416221" y="902984"/>
                    <a:pt x="1415743" y="902493"/>
                  </a:cubicBezTo>
                  <a:lnTo>
                    <a:pt x="1414311" y="902493"/>
                  </a:lnTo>
                  <a:lnTo>
                    <a:pt x="1411419" y="903947"/>
                  </a:lnTo>
                  <a:lnTo>
                    <a:pt x="1405649" y="895287"/>
                  </a:lnTo>
                  <a:lnTo>
                    <a:pt x="1404217" y="890968"/>
                  </a:lnTo>
                  <a:lnTo>
                    <a:pt x="1404217" y="888081"/>
                  </a:lnTo>
                  <a:lnTo>
                    <a:pt x="1405649" y="888081"/>
                  </a:lnTo>
                  <a:lnTo>
                    <a:pt x="1408541" y="893854"/>
                  </a:lnTo>
                  <a:lnTo>
                    <a:pt x="1408541" y="890968"/>
                  </a:lnTo>
                  <a:lnTo>
                    <a:pt x="1408541" y="885195"/>
                  </a:lnTo>
                  <a:lnTo>
                    <a:pt x="1407095" y="886628"/>
                  </a:lnTo>
                  <a:lnTo>
                    <a:pt x="1407095" y="885195"/>
                  </a:lnTo>
                  <a:lnTo>
                    <a:pt x="1411419" y="883761"/>
                  </a:lnTo>
                  <a:lnTo>
                    <a:pt x="1407095" y="880875"/>
                  </a:lnTo>
                  <a:cubicBezTo>
                    <a:pt x="1407103" y="880867"/>
                    <a:pt x="1407110" y="880860"/>
                    <a:pt x="1405649" y="879421"/>
                  </a:cubicBezTo>
                  <a:lnTo>
                    <a:pt x="1404217" y="879421"/>
                  </a:lnTo>
                  <a:lnTo>
                    <a:pt x="1405649" y="883761"/>
                  </a:lnTo>
                  <a:lnTo>
                    <a:pt x="1401325" y="879421"/>
                  </a:lnTo>
                  <a:lnTo>
                    <a:pt x="1398447" y="877988"/>
                  </a:lnTo>
                  <a:lnTo>
                    <a:pt x="1401325" y="883761"/>
                  </a:lnTo>
                  <a:lnTo>
                    <a:pt x="1401325" y="885195"/>
                  </a:lnTo>
                  <a:lnTo>
                    <a:pt x="1399893" y="886628"/>
                  </a:lnTo>
                  <a:cubicBezTo>
                    <a:pt x="1399415" y="884232"/>
                    <a:pt x="1398924" y="881817"/>
                    <a:pt x="1398447" y="879421"/>
                  </a:cubicBezTo>
                  <a:lnTo>
                    <a:pt x="1392677" y="875102"/>
                  </a:lnTo>
                  <a:lnTo>
                    <a:pt x="1385474" y="863576"/>
                  </a:lnTo>
                  <a:lnTo>
                    <a:pt x="1385474" y="862123"/>
                  </a:lnTo>
                  <a:lnTo>
                    <a:pt x="1388353" y="860690"/>
                  </a:lnTo>
                  <a:cubicBezTo>
                    <a:pt x="1388830" y="859728"/>
                    <a:pt x="1389321" y="858766"/>
                    <a:pt x="1389799" y="857803"/>
                  </a:cubicBezTo>
                  <a:cubicBezTo>
                    <a:pt x="1389321" y="856841"/>
                    <a:pt x="1388830" y="855879"/>
                    <a:pt x="1388353" y="854917"/>
                  </a:cubicBezTo>
                  <a:lnTo>
                    <a:pt x="1388353" y="856370"/>
                  </a:lnTo>
                  <a:lnTo>
                    <a:pt x="1388353" y="857803"/>
                  </a:lnTo>
                  <a:lnTo>
                    <a:pt x="1385474" y="860690"/>
                  </a:lnTo>
                  <a:lnTo>
                    <a:pt x="1384029" y="862123"/>
                  </a:lnTo>
                  <a:lnTo>
                    <a:pt x="1378259" y="853484"/>
                  </a:lnTo>
                  <a:lnTo>
                    <a:pt x="1381150" y="852030"/>
                  </a:lnTo>
                  <a:lnTo>
                    <a:pt x="1381150" y="847711"/>
                  </a:lnTo>
                  <a:lnTo>
                    <a:pt x="1375380" y="839072"/>
                  </a:lnTo>
                  <a:lnTo>
                    <a:pt x="1369610" y="833299"/>
                  </a:lnTo>
                  <a:lnTo>
                    <a:pt x="1372489" y="831845"/>
                  </a:lnTo>
                  <a:lnTo>
                    <a:pt x="1373934" y="831845"/>
                  </a:lnTo>
                  <a:close/>
                  <a:moveTo>
                    <a:pt x="56259" y="778499"/>
                  </a:moveTo>
                  <a:cubicBezTo>
                    <a:pt x="55794" y="779942"/>
                    <a:pt x="55236" y="781386"/>
                    <a:pt x="54771" y="782829"/>
                  </a:cubicBezTo>
                  <a:lnTo>
                    <a:pt x="54771" y="779942"/>
                  </a:lnTo>
                  <a:cubicBezTo>
                    <a:pt x="55236" y="779486"/>
                    <a:pt x="55794" y="778954"/>
                    <a:pt x="56259" y="778499"/>
                  </a:cubicBezTo>
                  <a:close/>
                  <a:moveTo>
                    <a:pt x="5765" y="589620"/>
                  </a:moveTo>
                  <a:cubicBezTo>
                    <a:pt x="6695" y="590607"/>
                    <a:pt x="7718" y="591519"/>
                    <a:pt x="8648" y="592507"/>
                  </a:cubicBezTo>
                  <a:cubicBezTo>
                    <a:pt x="9578" y="594406"/>
                    <a:pt x="10601" y="596382"/>
                    <a:pt x="11530" y="598281"/>
                  </a:cubicBezTo>
                  <a:lnTo>
                    <a:pt x="11530" y="599725"/>
                  </a:lnTo>
                  <a:lnTo>
                    <a:pt x="11530" y="601168"/>
                  </a:lnTo>
                  <a:lnTo>
                    <a:pt x="11530" y="606942"/>
                  </a:lnTo>
                  <a:cubicBezTo>
                    <a:pt x="10136" y="605955"/>
                    <a:pt x="8648" y="605043"/>
                    <a:pt x="7253" y="604055"/>
                  </a:cubicBezTo>
                  <a:cubicBezTo>
                    <a:pt x="6788" y="602156"/>
                    <a:pt x="6230" y="600181"/>
                    <a:pt x="5765" y="598281"/>
                  </a:cubicBezTo>
                  <a:cubicBezTo>
                    <a:pt x="5300" y="597293"/>
                    <a:pt x="4835" y="596382"/>
                    <a:pt x="4370" y="595394"/>
                  </a:cubicBezTo>
                  <a:cubicBezTo>
                    <a:pt x="4835" y="593495"/>
                    <a:pt x="5300" y="591519"/>
                    <a:pt x="5765" y="589620"/>
                  </a:cubicBezTo>
                  <a:close/>
                  <a:moveTo>
                    <a:pt x="1170662" y="445482"/>
                  </a:moveTo>
                  <a:lnTo>
                    <a:pt x="1173549" y="449806"/>
                  </a:lnTo>
                  <a:lnTo>
                    <a:pt x="1174985" y="451247"/>
                  </a:lnTo>
                  <a:lnTo>
                    <a:pt x="1180752" y="451247"/>
                  </a:lnTo>
                  <a:lnTo>
                    <a:pt x="1187961" y="457017"/>
                  </a:lnTo>
                  <a:lnTo>
                    <a:pt x="1193728" y="461340"/>
                  </a:lnTo>
                  <a:lnTo>
                    <a:pt x="1198058" y="465664"/>
                  </a:lnTo>
                  <a:lnTo>
                    <a:pt x="1202381" y="468552"/>
                  </a:lnTo>
                  <a:lnTo>
                    <a:pt x="1205261" y="474316"/>
                  </a:lnTo>
                  <a:lnTo>
                    <a:pt x="1209590" y="480081"/>
                  </a:lnTo>
                  <a:lnTo>
                    <a:pt x="1218237" y="482963"/>
                  </a:lnTo>
                  <a:lnTo>
                    <a:pt x="1225446" y="488733"/>
                  </a:lnTo>
                  <a:lnTo>
                    <a:pt x="1232656" y="495939"/>
                  </a:lnTo>
                  <a:lnTo>
                    <a:pt x="1234099" y="497380"/>
                  </a:lnTo>
                  <a:lnTo>
                    <a:pt x="1236979" y="498827"/>
                  </a:lnTo>
                  <a:lnTo>
                    <a:pt x="1238422" y="503150"/>
                  </a:lnTo>
                  <a:lnTo>
                    <a:pt x="1236979" y="504591"/>
                  </a:lnTo>
                  <a:lnTo>
                    <a:pt x="1234099" y="506032"/>
                  </a:lnTo>
                  <a:lnTo>
                    <a:pt x="1229769" y="504591"/>
                  </a:lnTo>
                  <a:lnTo>
                    <a:pt x="1228333" y="503150"/>
                  </a:lnTo>
                  <a:lnTo>
                    <a:pt x="1226889" y="503150"/>
                  </a:lnTo>
                  <a:lnTo>
                    <a:pt x="1225446" y="504591"/>
                  </a:lnTo>
                  <a:lnTo>
                    <a:pt x="1225446" y="503150"/>
                  </a:lnTo>
                  <a:lnTo>
                    <a:pt x="1225446" y="501709"/>
                  </a:lnTo>
                  <a:lnTo>
                    <a:pt x="1222566" y="503150"/>
                  </a:lnTo>
                  <a:lnTo>
                    <a:pt x="1219680" y="501709"/>
                  </a:lnTo>
                  <a:lnTo>
                    <a:pt x="1218237" y="497380"/>
                  </a:lnTo>
                  <a:lnTo>
                    <a:pt x="1218237" y="495939"/>
                  </a:lnTo>
                  <a:lnTo>
                    <a:pt x="1212470" y="491615"/>
                  </a:lnTo>
                  <a:lnTo>
                    <a:pt x="1205261" y="488733"/>
                  </a:lnTo>
                  <a:lnTo>
                    <a:pt x="1199494" y="484410"/>
                  </a:lnTo>
                  <a:lnTo>
                    <a:pt x="1198058" y="482963"/>
                  </a:lnTo>
                  <a:lnTo>
                    <a:pt x="1196614" y="481522"/>
                  </a:lnTo>
                  <a:lnTo>
                    <a:pt x="1193728" y="480081"/>
                  </a:lnTo>
                  <a:lnTo>
                    <a:pt x="1189405" y="475757"/>
                  </a:lnTo>
                  <a:lnTo>
                    <a:pt x="1189405" y="474316"/>
                  </a:lnTo>
                  <a:lnTo>
                    <a:pt x="1187961" y="472875"/>
                  </a:lnTo>
                  <a:lnTo>
                    <a:pt x="1182195" y="467105"/>
                  </a:lnTo>
                  <a:lnTo>
                    <a:pt x="1177872" y="461340"/>
                  </a:lnTo>
                  <a:lnTo>
                    <a:pt x="1174985" y="457017"/>
                  </a:lnTo>
                  <a:cubicBezTo>
                    <a:pt x="1174504" y="455576"/>
                    <a:pt x="1174030" y="454129"/>
                    <a:pt x="1173549" y="452688"/>
                  </a:cubicBezTo>
                  <a:close/>
                  <a:moveTo>
                    <a:pt x="1287459" y="409454"/>
                  </a:moveTo>
                  <a:lnTo>
                    <a:pt x="1288894" y="409454"/>
                  </a:lnTo>
                  <a:lnTo>
                    <a:pt x="1291765" y="412332"/>
                  </a:lnTo>
                  <a:lnTo>
                    <a:pt x="1291765" y="416650"/>
                  </a:lnTo>
                  <a:lnTo>
                    <a:pt x="1291765" y="418089"/>
                  </a:lnTo>
                  <a:lnTo>
                    <a:pt x="1288894" y="416650"/>
                  </a:lnTo>
                  <a:lnTo>
                    <a:pt x="1287459" y="416650"/>
                  </a:lnTo>
                  <a:lnTo>
                    <a:pt x="1284588" y="413772"/>
                  </a:lnTo>
                  <a:lnTo>
                    <a:pt x="1284588" y="410894"/>
                  </a:lnTo>
                  <a:close/>
                  <a:moveTo>
                    <a:pt x="1267015" y="383352"/>
                  </a:moveTo>
                  <a:lnTo>
                    <a:pt x="1267219" y="383763"/>
                  </a:lnTo>
                  <a:lnTo>
                    <a:pt x="1265579" y="386231"/>
                  </a:lnTo>
                  <a:close/>
                  <a:moveTo>
                    <a:pt x="1271320" y="380473"/>
                  </a:moveTo>
                  <a:lnTo>
                    <a:pt x="1272755" y="380473"/>
                  </a:lnTo>
                  <a:lnTo>
                    <a:pt x="1274190" y="381913"/>
                  </a:lnTo>
                  <a:lnTo>
                    <a:pt x="1274190" y="386231"/>
                  </a:lnTo>
                  <a:lnTo>
                    <a:pt x="1274190" y="387670"/>
                  </a:lnTo>
                  <a:lnTo>
                    <a:pt x="1271320" y="387670"/>
                  </a:lnTo>
                  <a:lnTo>
                    <a:pt x="1268449" y="386231"/>
                  </a:lnTo>
                  <a:lnTo>
                    <a:pt x="1267219" y="383763"/>
                  </a:lnTo>
                  <a:lnTo>
                    <a:pt x="1268449" y="381913"/>
                  </a:lnTo>
                  <a:close/>
                  <a:moveTo>
                    <a:pt x="1497924" y="374785"/>
                  </a:moveTo>
                  <a:lnTo>
                    <a:pt x="1499366" y="377675"/>
                  </a:lnTo>
                  <a:lnTo>
                    <a:pt x="1499366" y="379120"/>
                  </a:lnTo>
                  <a:lnTo>
                    <a:pt x="1500805" y="379120"/>
                  </a:lnTo>
                  <a:lnTo>
                    <a:pt x="1505131" y="380565"/>
                  </a:lnTo>
                  <a:cubicBezTo>
                    <a:pt x="1505612" y="382491"/>
                    <a:pt x="1506089" y="384420"/>
                    <a:pt x="1506570" y="386346"/>
                  </a:cubicBezTo>
                  <a:lnTo>
                    <a:pt x="1508012" y="390681"/>
                  </a:lnTo>
                  <a:lnTo>
                    <a:pt x="1509454" y="393571"/>
                  </a:lnTo>
                  <a:lnTo>
                    <a:pt x="1508012" y="395016"/>
                  </a:lnTo>
                  <a:lnTo>
                    <a:pt x="1502247" y="396461"/>
                  </a:lnTo>
                  <a:lnTo>
                    <a:pt x="1497924" y="397906"/>
                  </a:lnTo>
                  <a:lnTo>
                    <a:pt x="1493598" y="397906"/>
                  </a:lnTo>
                  <a:lnTo>
                    <a:pt x="1490717" y="397906"/>
                  </a:lnTo>
                  <a:lnTo>
                    <a:pt x="1482068" y="396461"/>
                  </a:lnTo>
                  <a:lnTo>
                    <a:pt x="1477745" y="395016"/>
                  </a:lnTo>
                  <a:lnTo>
                    <a:pt x="1476303" y="393571"/>
                  </a:lnTo>
                  <a:lnTo>
                    <a:pt x="1476303" y="389236"/>
                  </a:lnTo>
                  <a:lnTo>
                    <a:pt x="1477745" y="387791"/>
                  </a:lnTo>
                  <a:lnTo>
                    <a:pt x="1482068" y="382011"/>
                  </a:lnTo>
                  <a:lnTo>
                    <a:pt x="1484952" y="379120"/>
                  </a:lnTo>
                  <a:lnTo>
                    <a:pt x="1493598" y="377675"/>
                  </a:lnTo>
                  <a:close/>
                  <a:moveTo>
                    <a:pt x="1538296" y="351788"/>
                  </a:moveTo>
                  <a:lnTo>
                    <a:pt x="1536854" y="357569"/>
                  </a:lnTo>
                  <a:lnTo>
                    <a:pt x="1531089" y="359015"/>
                  </a:lnTo>
                  <a:lnTo>
                    <a:pt x="1532531" y="357569"/>
                  </a:lnTo>
                  <a:close/>
                  <a:moveTo>
                    <a:pt x="1532531" y="344563"/>
                  </a:moveTo>
                  <a:lnTo>
                    <a:pt x="1538296" y="344563"/>
                  </a:lnTo>
                  <a:lnTo>
                    <a:pt x="1532531" y="351788"/>
                  </a:lnTo>
                  <a:lnTo>
                    <a:pt x="1528208" y="357569"/>
                  </a:lnTo>
                  <a:lnTo>
                    <a:pt x="1531089" y="359015"/>
                  </a:lnTo>
                  <a:lnTo>
                    <a:pt x="1528208" y="361904"/>
                  </a:lnTo>
                  <a:lnTo>
                    <a:pt x="1525324" y="361904"/>
                  </a:lnTo>
                  <a:lnTo>
                    <a:pt x="1523882" y="361904"/>
                  </a:lnTo>
                  <a:lnTo>
                    <a:pt x="1522440" y="359015"/>
                  </a:lnTo>
                  <a:lnTo>
                    <a:pt x="1521001" y="359015"/>
                  </a:lnTo>
                  <a:lnTo>
                    <a:pt x="1516675" y="361904"/>
                  </a:lnTo>
                  <a:lnTo>
                    <a:pt x="1513794" y="364793"/>
                  </a:lnTo>
                  <a:lnTo>
                    <a:pt x="1509468" y="366239"/>
                  </a:lnTo>
                  <a:lnTo>
                    <a:pt x="1508029" y="363350"/>
                  </a:lnTo>
                  <a:lnTo>
                    <a:pt x="1506587" y="361904"/>
                  </a:lnTo>
                  <a:lnTo>
                    <a:pt x="1505145" y="361904"/>
                  </a:lnTo>
                  <a:lnTo>
                    <a:pt x="1505145" y="359015"/>
                  </a:lnTo>
                  <a:lnTo>
                    <a:pt x="1506587" y="357569"/>
                  </a:lnTo>
                  <a:lnTo>
                    <a:pt x="1512352" y="356123"/>
                  </a:lnTo>
                  <a:lnTo>
                    <a:pt x="1515233" y="354679"/>
                  </a:lnTo>
                  <a:lnTo>
                    <a:pt x="1521001" y="351788"/>
                  </a:lnTo>
                  <a:lnTo>
                    <a:pt x="1523882" y="350344"/>
                  </a:lnTo>
                  <a:lnTo>
                    <a:pt x="1529647" y="347453"/>
                  </a:lnTo>
                  <a:close/>
                  <a:moveTo>
                    <a:pt x="1266955" y="343053"/>
                  </a:moveTo>
                  <a:lnTo>
                    <a:pt x="1266955" y="347371"/>
                  </a:lnTo>
                  <a:lnTo>
                    <a:pt x="1268390" y="348811"/>
                  </a:lnTo>
                  <a:lnTo>
                    <a:pt x="1265520" y="350250"/>
                  </a:lnTo>
                  <a:lnTo>
                    <a:pt x="1261215" y="348811"/>
                  </a:lnTo>
                  <a:lnTo>
                    <a:pt x="1259779" y="347371"/>
                  </a:lnTo>
                  <a:lnTo>
                    <a:pt x="1264085" y="344493"/>
                  </a:lnTo>
                  <a:close/>
                  <a:moveTo>
                    <a:pt x="1244048" y="338734"/>
                  </a:moveTo>
                  <a:lnTo>
                    <a:pt x="1245484" y="340173"/>
                  </a:lnTo>
                  <a:lnTo>
                    <a:pt x="1249789" y="341613"/>
                  </a:lnTo>
                  <a:lnTo>
                    <a:pt x="1252661" y="347370"/>
                  </a:lnTo>
                  <a:lnTo>
                    <a:pt x="1258401" y="350249"/>
                  </a:lnTo>
                  <a:lnTo>
                    <a:pt x="1258401" y="351687"/>
                  </a:lnTo>
                  <a:lnTo>
                    <a:pt x="1256966" y="354567"/>
                  </a:lnTo>
                  <a:lnTo>
                    <a:pt x="1251226" y="356005"/>
                  </a:lnTo>
                  <a:lnTo>
                    <a:pt x="1249789" y="351687"/>
                  </a:lnTo>
                  <a:lnTo>
                    <a:pt x="1248354" y="350249"/>
                  </a:lnTo>
                  <a:lnTo>
                    <a:pt x="1248354" y="347370"/>
                  </a:lnTo>
                  <a:lnTo>
                    <a:pt x="1245484" y="343052"/>
                  </a:lnTo>
                  <a:lnTo>
                    <a:pt x="1244048" y="343052"/>
                  </a:lnTo>
                  <a:lnTo>
                    <a:pt x="1242613" y="340173"/>
                  </a:lnTo>
                  <a:close/>
                  <a:moveTo>
                    <a:pt x="341644" y="324384"/>
                  </a:moveTo>
                  <a:cubicBezTo>
                    <a:pt x="341179" y="325372"/>
                    <a:pt x="340714" y="326283"/>
                    <a:pt x="340249" y="327271"/>
                  </a:cubicBezTo>
                  <a:cubicBezTo>
                    <a:pt x="340714" y="326815"/>
                    <a:pt x="341179" y="326283"/>
                    <a:pt x="341644" y="325828"/>
                  </a:cubicBezTo>
                  <a:close/>
                  <a:moveTo>
                    <a:pt x="1228323" y="308521"/>
                  </a:moveTo>
                  <a:lnTo>
                    <a:pt x="1229759" y="308521"/>
                  </a:lnTo>
                  <a:lnTo>
                    <a:pt x="1234064" y="315717"/>
                  </a:lnTo>
                  <a:lnTo>
                    <a:pt x="1235501" y="318596"/>
                  </a:lnTo>
                  <a:lnTo>
                    <a:pt x="1236936" y="315717"/>
                  </a:lnTo>
                  <a:lnTo>
                    <a:pt x="1238371" y="312839"/>
                  </a:lnTo>
                  <a:lnTo>
                    <a:pt x="1238371" y="315717"/>
                  </a:lnTo>
                  <a:lnTo>
                    <a:pt x="1241241" y="318596"/>
                  </a:lnTo>
                  <a:lnTo>
                    <a:pt x="1242676" y="324353"/>
                  </a:lnTo>
                  <a:lnTo>
                    <a:pt x="1242676" y="327231"/>
                  </a:lnTo>
                  <a:lnTo>
                    <a:pt x="1238371" y="331549"/>
                  </a:lnTo>
                  <a:lnTo>
                    <a:pt x="1234064" y="331549"/>
                  </a:lnTo>
                  <a:lnTo>
                    <a:pt x="1232629" y="325792"/>
                  </a:lnTo>
                  <a:lnTo>
                    <a:pt x="1229759" y="322914"/>
                  </a:lnTo>
                  <a:lnTo>
                    <a:pt x="1229759" y="317157"/>
                  </a:lnTo>
                  <a:lnTo>
                    <a:pt x="1226888" y="311400"/>
                  </a:lnTo>
                  <a:close/>
                  <a:moveTo>
                    <a:pt x="395026" y="219142"/>
                  </a:moveTo>
                  <a:lnTo>
                    <a:pt x="396469" y="219142"/>
                  </a:lnTo>
                  <a:lnTo>
                    <a:pt x="397909" y="219142"/>
                  </a:lnTo>
                  <a:lnTo>
                    <a:pt x="402235" y="222025"/>
                  </a:lnTo>
                  <a:lnTo>
                    <a:pt x="405119" y="222025"/>
                  </a:lnTo>
                  <a:lnTo>
                    <a:pt x="408002" y="222025"/>
                  </a:lnTo>
                  <a:lnTo>
                    <a:pt x="410885" y="223467"/>
                  </a:lnTo>
                  <a:lnTo>
                    <a:pt x="410885" y="222025"/>
                  </a:lnTo>
                  <a:lnTo>
                    <a:pt x="412328" y="219142"/>
                  </a:lnTo>
                  <a:lnTo>
                    <a:pt x="413768" y="222025"/>
                  </a:lnTo>
                  <a:lnTo>
                    <a:pt x="413768" y="219142"/>
                  </a:lnTo>
                  <a:lnTo>
                    <a:pt x="418094" y="219142"/>
                  </a:lnTo>
                  <a:lnTo>
                    <a:pt x="419534" y="219142"/>
                  </a:lnTo>
                  <a:lnTo>
                    <a:pt x="420977" y="223467"/>
                  </a:lnTo>
                  <a:lnTo>
                    <a:pt x="419534" y="226350"/>
                  </a:lnTo>
                  <a:lnTo>
                    <a:pt x="418094" y="230676"/>
                  </a:lnTo>
                  <a:lnTo>
                    <a:pt x="413768" y="232118"/>
                  </a:lnTo>
                  <a:lnTo>
                    <a:pt x="409445" y="235001"/>
                  </a:lnTo>
                  <a:lnTo>
                    <a:pt x="405119" y="235001"/>
                  </a:lnTo>
                  <a:lnTo>
                    <a:pt x="403676" y="233560"/>
                  </a:lnTo>
                  <a:lnTo>
                    <a:pt x="397909" y="230676"/>
                  </a:lnTo>
                  <a:lnTo>
                    <a:pt x="396469" y="224909"/>
                  </a:lnTo>
                  <a:cubicBezTo>
                    <a:pt x="395989" y="222986"/>
                    <a:pt x="395506" y="221064"/>
                    <a:pt x="395026" y="219142"/>
                  </a:cubicBezTo>
                  <a:close/>
                  <a:moveTo>
                    <a:pt x="674734" y="204720"/>
                  </a:moveTo>
                  <a:lnTo>
                    <a:pt x="677617" y="204720"/>
                  </a:lnTo>
                  <a:cubicBezTo>
                    <a:pt x="676687" y="206619"/>
                    <a:pt x="675664" y="208595"/>
                    <a:pt x="674734" y="210494"/>
                  </a:cubicBezTo>
                  <a:cubicBezTo>
                    <a:pt x="675199" y="210038"/>
                    <a:pt x="675664" y="209506"/>
                    <a:pt x="676129" y="209050"/>
                  </a:cubicBezTo>
                  <a:lnTo>
                    <a:pt x="680500" y="211938"/>
                  </a:lnTo>
                  <a:lnTo>
                    <a:pt x="681894" y="216268"/>
                  </a:lnTo>
                  <a:lnTo>
                    <a:pt x="681894" y="219156"/>
                  </a:lnTo>
                  <a:lnTo>
                    <a:pt x="681894" y="223487"/>
                  </a:lnTo>
                  <a:lnTo>
                    <a:pt x="681894" y="224930"/>
                  </a:lnTo>
                  <a:lnTo>
                    <a:pt x="681894" y="233592"/>
                  </a:lnTo>
                  <a:cubicBezTo>
                    <a:pt x="682359" y="234047"/>
                    <a:pt x="682917" y="234503"/>
                    <a:pt x="683382" y="234959"/>
                  </a:cubicBezTo>
                  <a:lnTo>
                    <a:pt x="686265" y="234959"/>
                  </a:lnTo>
                  <a:cubicBezTo>
                    <a:pt x="687660" y="235947"/>
                    <a:pt x="689148" y="236859"/>
                    <a:pt x="690542" y="237846"/>
                  </a:cubicBezTo>
                  <a:cubicBezTo>
                    <a:pt x="690078" y="238302"/>
                    <a:pt x="689613" y="238834"/>
                    <a:pt x="689148" y="239290"/>
                  </a:cubicBezTo>
                  <a:lnTo>
                    <a:pt x="689148" y="242177"/>
                  </a:lnTo>
                  <a:lnTo>
                    <a:pt x="689148" y="245064"/>
                  </a:lnTo>
                  <a:cubicBezTo>
                    <a:pt x="689613" y="246052"/>
                    <a:pt x="690078" y="246963"/>
                    <a:pt x="690542" y="247951"/>
                  </a:cubicBezTo>
                  <a:cubicBezTo>
                    <a:pt x="691007" y="248407"/>
                    <a:pt x="691565" y="248939"/>
                    <a:pt x="692030" y="249395"/>
                  </a:cubicBezTo>
                  <a:lnTo>
                    <a:pt x="693425" y="253725"/>
                  </a:lnTo>
                  <a:lnTo>
                    <a:pt x="693425" y="260943"/>
                  </a:lnTo>
                  <a:lnTo>
                    <a:pt x="696308" y="260943"/>
                  </a:lnTo>
                  <a:lnTo>
                    <a:pt x="696308" y="262387"/>
                  </a:lnTo>
                  <a:cubicBezTo>
                    <a:pt x="696773" y="264818"/>
                    <a:pt x="697331" y="267173"/>
                    <a:pt x="697796" y="269605"/>
                  </a:cubicBezTo>
                  <a:lnTo>
                    <a:pt x="697796" y="281153"/>
                  </a:lnTo>
                  <a:lnTo>
                    <a:pt x="699191" y="285484"/>
                  </a:lnTo>
                  <a:cubicBezTo>
                    <a:pt x="699655" y="286471"/>
                    <a:pt x="700213" y="287383"/>
                    <a:pt x="700678" y="288371"/>
                  </a:cubicBezTo>
                  <a:lnTo>
                    <a:pt x="700678" y="294069"/>
                  </a:lnTo>
                  <a:cubicBezTo>
                    <a:pt x="701608" y="295969"/>
                    <a:pt x="702631" y="297944"/>
                    <a:pt x="703561" y="299843"/>
                  </a:cubicBezTo>
                  <a:cubicBezTo>
                    <a:pt x="704491" y="300299"/>
                    <a:pt x="705514" y="300831"/>
                    <a:pt x="706444" y="301287"/>
                  </a:cubicBezTo>
                  <a:lnTo>
                    <a:pt x="709326" y="301287"/>
                  </a:lnTo>
                  <a:cubicBezTo>
                    <a:pt x="710256" y="300831"/>
                    <a:pt x="711279" y="300299"/>
                    <a:pt x="712209" y="299843"/>
                  </a:cubicBezTo>
                  <a:lnTo>
                    <a:pt x="713604" y="295513"/>
                  </a:lnTo>
                  <a:cubicBezTo>
                    <a:pt x="714069" y="295969"/>
                    <a:pt x="714627" y="296500"/>
                    <a:pt x="715092" y="296956"/>
                  </a:cubicBezTo>
                  <a:cubicBezTo>
                    <a:pt x="716487" y="296500"/>
                    <a:pt x="717974" y="295969"/>
                    <a:pt x="719369" y="295513"/>
                  </a:cubicBezTo>
                  <a:lnTo>
                    <a:pt x="720857" y="295513"/>
                  </a:lnTo>
                  <a:cubicBezTo>
                    <a:pt x="721322" y="297412"/>
                    <a:pt x="721787" y="299388"/>
                    <a:pt x="722252" y="301287"/>
                  </a:cubicBezTo>
                  <a:cubicBezTo>
                    <a:pt x="723182" y="302275"/>
                    <a:pt x="724205" y="303186"/>
                    <a:pt x="725135" y="304174"/>
                  </a:cubicBezTo>
                  <a:cubicBezTo>
                    <a:pt x="727087" y="306074"/>
                    <a:pt x="728947" y="308049"/>
                    <a:pt x="730900" y="309948"/>
                  </a:cubicBezTo>
                  <a:cubicBezTo>
                    <a:pt x="733783" y="310936"/>
                    <a:pt x="736665" y="311848"/>
                    <a:pt x="739548" y="312836"/>
                  </a:cubicBezTo>
                  <a:lnTo>
                    <a:pt x="738153" y="317166"/>
                  </a:lnTo>
                  <a:lnTo>
                    <a:pt x="738153" y="320053"/>
                  </a:lnTo>
                  <a:cubicBezTo>
                    <a:pt x="738618" y="321041"/>
                    <a:pt x="739083" y="321953"/>
                    <a:pt x="739548" y="322940"/>
                  </a:cubicBezTo>
                  <a:lnTo>
                    <a:pt x="738153" y="327271"/>
                  </a:lnTo>
                  <a:cubicBezTo>
                    <a:pt x="738618" y="329171"/>
                    <a:pt x="739083" y="331146"/>
                    <a:pt x="739548" y="333045"/>
                  </a:cubicBezTo>
                  <a:cubicBezTo>
                    <a:pt x="740478" y="334945"/>
                    <a:pt x="741501" y="336920"/>
                    <a:pt x="742431" y="338820"/>
                  </a:cubicBezTo>
                  <a:lnTo>
                    <a:pt x="742431" y="343150"/>
                  </a:lnTo>
                  <a:lnTo>
                    <a:pt x="742431" y="350368"/>
                  </a:lnTo>
                  <a:cubicBezTo>
                    <a:pt x="743454" y="352268"/>
                    <a:pt x="744384" y="354167"/>
                    <a:pt x="745406" y="356066"/>
                  </a:cubicBezTo>
                  <a:cubicBezTo>
                    <a:pt x="746336" y="357054"/>
                    <a:pt x="747359" y="357966"/>
                    <a:pt x="748289" y="358954"/>
                  </a:cubicBezTo>
                  <a:cubicBezTo>
                    <a:pt x="749219" y="360397"/>
                    <a:pt x="750242" y="361841"/>
                    <a:pt x="751172" y="363284"/>
                  </a:cubicBezTo>
                  <a:lnTo>
                    <a:pt x="751172" y="364728"/>
                  </a:lnTo>
                  <a:cubicBezTo>
                    <a:pt x="752102" y="364272"/>
                    <a:pt x="753125" y="363740"/>
                    <a:pt x="754055" y="363284"/>
                  </a:cubicBezTo>
                  <a:lnTo>
                    <a:pt x="754055" y="367615"/>
                  </a:lnTo>
                  <a:cubicBezTo>
                    <a:pt x="754519" y="369514"/>
                    <a:pt x="754984" y="371490"/>
                    <a:pt x="755449" y="373389"/>
                  </a:cubicBezTo>
                  <a:cubicBezTo>
                    <a:pt x="756379" y="375289"/>
                    <a:pt x="757402" y="377264"/>
                    <a:pt x="758332" y="379163"/>
                  </a:cubicBezTo>
                  <a:lnTo>
                    <a:pt x="758332" y="383494"/>
                  </a:lnTo>
                  <a:lnTo>
                    <a:pt x="758332" y="389268"/>
                  </a:lnTo>
                  <a:cubicBezTo>
                    <a:pt x="757402" y="391168"/>
                    <a:pt x="756379" y="393143"/>
                    <a:pt x="755449" y="395043"/>
                  </a:cubicBezTo>
                  <a:lnTo>
                    <a:pt x="755449" y="397930"/>
                  </a:lnTo>
                  <a:cubicBezTo>
                    <a:pt x="756379" y="398917"/>
                    <a:pt x="757402" y="399829"/>
                    <a:pt x="758332" y="400817"/>
                  </a:cubicBezTo>
                  <a:cubicBezTo>
                    <a:pt x="758797" y="401273"/>
                    <a:pt x="759355" y="401805"/>
                    <a:pt x="759820" y="402260"/>
                  </a:cubicBezTo>
                  <a:lnTo>
                    <a:pt x="759820" y="403704"/>
                  </a:lnTo>
                  <a:cubicBezTo>
                    <a:pt x="760285" y="404160"/>
                    <a:pt x="760750" y="404692"/>
                    <a:pt x="761215" y="405148"/>
                  </a:cubicBezTo>
                  <a:lnTo>
                    <a:pt x="762703" y="405148"/>
                  </a:lnTo>
                  <a:lnTo>
                    <a:pt x="762703" y="406591"/>
                  </a:lnTo>
                  <a:cubicBezTo>
                    <a:pt x="762238" y="408491"/>
                    <a:pt x="761680" y="410390"/>
                    <a:pt x="761215" y="412289"/>
                  </a:cubicBezTo>
                  <a:lnTo>
                    <a:pt x="761215" y="413733"/>
                  </a:lnTo>
                  <a:cubicBezTo>
                    <a:pt x="761680" y="414721"/>
                    <a:pt x="762238" y="415632"/>
                    <a:pt x="762703" y="416620"/>
                  </a:cubicBezTo>
                  <a:cubicBezTo>
                    <a:pt x="764097" y="418064"/>
                    <a:pt x="765585" y="419507"/>
                    <a:pt x="766980" y="420951"/>
                  </a:cubicBezTo>
                  <a:cubicBezTo>
                    <a:pt x="768468" y="421407"/>
                    <a:pt x="769863" y="421938"/>
                    <a:pt x="771351" y="422394"/>
                  </a:cubicBezTo>
                  <a:cubicBezTo>
                    <a:pt x="772745" y="423382"/>
                    <a:pt x="774233" y="424294"/>
                    <a:pt x="775628" y="425281"/>
                  </a:cubicBezTo>
                  <a:lnTo>
                    <a:pt x="777116" y="425281"/>
                  </a:lnTo>
                  <a:cubicBezTo>
                    <a:pt x="777581" y="424294"/>
                    <a:pt x="778046" y="423382"/>
                    <a:pt x="778511" y="422394"/>
                  </a:cubicBezTo>
                  <a:cubicBezTo>
                    <a:pt x="779441" y="423838"/>
                    <a:pt x="780464" y="425281"/>
                    <a:pt x="781394" y="426725"/>
                  </a:cubicBezTo>
                  <a:cubicBezTo>
                    <a:pt x="782323" y="427181"/>
                    <a:pt x="783346" y="427713"/>
                    <a:pt x="784276" y="428169"/>
                  </a:cubicBezTo>
                  <a:lnTo>
                    <a:pt x="787159" y="428169"/>
                  </a:lnTo>
                  <a:lnTo>
                    <a:pt x="787159" y="426725"/>
                  </a:lnTo>
                  <a:cubicBezTo>
                    <a:pt x="788647" y="429156"/>
                    <a:pt x="790042" y="431512"/>
                    <a:pt x="791529" y="433943"/>
                  </a:cubicBezTo>
                  <a:cubicBezTo>
                    <a:pt x="791994" y="434931"/>
                    <a:pt x="792459" y="435842"/>
                    <a:pt x="792924" y="436830"/>
                  </a:cubicBezTo>
                  <a:cubicBezTo>
                    <a:pt x="793389" y="437818"/>
                    <a:pt x="793947" y="438729"/>
                    <a:pt x="794412" y="439717"/>
                  </a:cubicBezTo>
                  <a:cubicBezTo>
                    <a:pt x="795342" y="438729"/>
                    <a:pt x="796365" y="437818"/>
                    <a:pt x="797295" y="436830"/>
                  </a:cubicBezTo>
                  <a:lnTo>
                    <a:pt x="798690" y="436830"/>
                  </a:lnTo>
                  <a:lnTo>
                    <a:pt x="798690" y="439717"/>
                  </a:lnTo>
                  <a:cubicBezTo>
                    <a:pt x="799155" y="440173"/>
                    <a:pt x="799712" y="440705"/>
                    <a:pt x="800177" y="441161"/>
                  </a:cubicBezTo>
                  <a:cubicBezTo>
                    <a:pt x="802130" y="441617"/>
                    <a:pt x="803990" y="442148"/>
                    <a:pt x="805943" y="442604"/>
                  </a:cubicBezTo>
                  <a:cubicBezTo>
                    <a:pt x="806408" y="443060"/>
                    <a:pt x="806873" y="443592"/>
                    <a:pt x="807338" y="444048"/>
                  </a:cubicBezTo>
                  <a:lnTo>
                    <a:pt x="807338" y="445491"/>
                  </a:lnTo>
                  <a:cubicBezTo>
                    <a:pt x="807803" y="446479"/>
                    <a:pt x="808361" y="447391"/>
                    <a:pt x="808825" y="448378"/>
                  </a:cubicBezTo>
                  <a:lnTo>
                    <a:pt x="810220" y="448378"/>
                  </a:lnTo>
                  <a:cubicBezTo>
                    <a:pt x="811150" y="447391"/>
                    <a:pt x="812173" y="446479"/>
                    <a:pt x="813103" y="445491"/>
                  </a:cubicBezTo>
                  <a:lnTo>
                    <a:pt x="814591" y="445491"/>
                  </a:lnTo>
                  <a:lnTo>
                    <a:pt x="815986" y="449822"/>
                  </a:lnTo>
                  <a:lnTo>
                    <a:pt x="817474" y="449822"/>
                  </a:lnTo>
                  <a:cubicBezTo>
                    <a:pt x="818403" y="450278"/>
                    <a:pt x="819426" y="450810"/>
                    <a:pt x="820356" y="451266"/>
                  </a:cubicBezTo>
                  <a:cubicBezTo>
                    <a:pt x="821286" y="453697"/>
                    <a:pt x="822309" y="456052"/>
                    <a:pt x="823239" y="458483"/>
                  </a:cubicBezTo>
                  <a:cubicBezTo>
                    <a:pt x="822309" y="458028"/>
                    <a:pt x="821286" y="457496"/>
                    <a:pt x="820356" y="457040"/>
                  </a:cubicBezTo>
                  <a:lnTo>
                    <a:pt x="817474" y="457040"/>
                  </a:lnTo>
                  <a:lnTo>
                    <a:pt x="817474" y="458483"/>
                  </a:lnTo>
                  <a:lnTo>
                    <a:pt x="817474" y="459927"/>
                  </a:lnTo>
                  <a:cubicBezTo>
                    <a:pt x="818403" y="460383"/>
                    <a:pt x="819426" y="460915"/>
                    <a:pt x="820356" y="461371"/>
                  </a:cubicBezTo>
                  <a:lnTo>
                    <a:pt x="820356" y="465701"/>
                  </a:lnTo>
                  <a:lnTo>
                    <a:pt x="820356" y="467145"/>
                  </a:lnTo>
                  <a:lnTo>
                    <a:pt x="823239" y="467145"/>
                  </a:lnTo>
                  <a:cubicBezTo>
                    <a:pt x="824169" y="467601"/>
                    <a:pt x="825192" y="468057"/>
                    <a:pt x="826122" y="468512"/>
                  </a:cubicBezTo>
                  <a:cubicBezTo>
                    <a:pt x="827051" y="470412"/>
                    <a:pt x="828074" y="472387"/>
                    <a:pt x="829004" y="474287"/>
                  </a:cubicBezTo>
                  <a:cubicBezTo>
                    <a:pt x="829469" y="476718"/>
                    <a:pt x="829934" y="479073"/>
                    <a:pt x="830399" y="481504"/>
                  </a:cubicBezTo>
                  <a:cubicBezTo>
                    <a:pt x="830864" y="481960"/>
                    <a:pt x="831422" y="482492"/>
                    <a:pt x="831887" y="482948"/>
                  </a:cubicBezTo>
                  <a:cubicBezTo>
                    <a:pt x="833282" y="483404"/>
                    <a:pt x="834770" y="483936"/>
                    <a:pt x="836164" y="484392"/>
                  </a:cubicBezTo>
                  <a:cubicBezTo>
                    <a:pt x="835235" y="485379"/>
                    <a:pt x="834212" y="486291"/>
                    <a:pt x="833282" y="487279"/>
                  </a:cubicBezTo>
                  <a:lnTo>
                    <a:pt x="833282" y="490166"/>
                  </a:lnTo>
                  <a:cubicBezTo>
                    <a:pt x="834212" y="492597"/>
                    <a:pt x="835235" y="494952"/>
                    <a:pt x="836164" y="497384"/>
                  </a:cubicBezTo>
                  <a:cubicBezTo>
                    <a:pt x="836629" y="499283"/>
                    <a:pt x="837187" y="501258"/>
                    <a:pt x="837652" y="503158"/>
                  </a:cubicBezTo>
                  <a:cubicBezTo>
                    <a:pt x="838117" y="504146"/>
                    <a:pt x="838582" y="505057"/>
                    <a:pt x="839047" y="506045"/>
                  </a:cubicBezTo>
                  <a:lnTo>
                    <a:pt x="839047" y="510376"/>
                  </a:lnTo>
                  <a:cubicBezTo>
                    <a:pt x="839977" y="509388"/>
                    <a:pt x="841000" y="508476"/>
                    <a:pt x="841930" y="507489"/>
                  </a:cubicBezTo>
                  <a:cubicBezTo>
                    <a:pt x="843418" y="508932"/>
                    <a:pt x="844813" y="510376"/>
                    <a:pt x="846300" y="511819"/>
                  </a:cubicBezTo>
                  <a:lnTo>
                    <a:pt x="846300" y="506045"/>
                  </a:lnTo>
                  <a:lnTo>
                    <a:pt x="846300" y="503158"/>
                  </a:lnTo>
                  <a:lnTo>
                    <a:pt x="846300" y="501714"/>
                  </a:lnTo>
                  <a:cubicBezTo>
                    <a:pt x="848253" y="503158"/>
                    <a:pt x="850113" y="504601"/>
                    <a:pt x="852066" y="506045"/>
                  </a:cubicBezTo>
                  <a:cubicBezTo>
                    <a:pt x="854483" y="507944"/>
                    <a:pt x="856808" y="509920"/>
                    <a:pt x="859226" y="511819"/>
                  </a:cubicBezTo>
                  <a:lnTo>
                    <a:pt x="859226" y="507489"/>
                  </a:lnTo>
                  <a:lnTo>
                    <a:pt x="859226" y="506045"/>
                  </a:lnTo>
                  <a:lnTo>
                    <a:pt x="860714" y="506045"/>
                  </a:lnTo>
                  <a:cubicBezTo>
                    <a:pt x="861179" y="506501"/>
                    <a:pt x="861644" y="507033"/>
                    <a:pt x="862109" y="507489"/>
                  </a:cubicBezTo>
                  <a:cubicBezTo>
                    <a:pt x="862574" y="509920"/>
                    <a:pt x="863132" y="512275"/>
                    <a:pt x="863596" y="514706"/>
                  </a:cubicBezTo>
                  <a:lnTo>
                    <a:pt x="863596" y="521924"/>
                  </a:lnTo>
                  <a:cubicBezTo>
                    <a:pt x="864061" y="525723"/>
                    <a:pt x="864526" y="529598"/>
                    <a:pt x="864991" y="533397"/>
                  </a:cubicBezTo>
                  <a:lnTo>
                    <a:pt x="864991" y="536284"/>
                  </a:lnTo>
                  <a:lnTo>
                    <a:pt x="867874" y="536284"/>
                  </a:lnTo>
                  <a:lnTo>
                    <a:pt x="869362" y="536284"/>
                  </a:lnTo>
                  <a:cubicBezTo>
                    <a:pt x="869827" y="536740"/>
                    <a:pt x="870292" y="537272"/>
                    <a:pt x="870757" y="537727"/>
                  </a:cubicBezTo>
                  <a:lnTo>
                    <a:pt x="870757" y="536284"/>
                  </a:lnTo>
                  <a:lnTo>
                    <a:pt x="870757" y="534840"/>
                  </a:lnTo>
                  <a:cubicBezTo>
                    <a:pt x="872245" y="535296"/>
                    <a:pt x="873639" y="535828"/>
                    <a:pt x="875127" y="536284"/>
                  </a:cubicBezTo>
                  <a:lnTo>
                    <a:pt x="876522" y="540615"/>
                  </a:lnTo>
                  <a:lnTo>
                    <a:pt x="876522" y="542058"/>
                  </a:lnTo>
                  <a:cubicBezTo>
                    <a:pt x="875127" y="541602"/>
                    <a:pt x="873639" y="541070"/>
                    <a:pt x="872245" y="540615"/>
                  </a:cubicBezTo>
                  <a:cubicBezTo>
                    <a:pt x="874662" y="542514"/>
                    <a:pt x="876987" y="544489"/>
                    <a:pt x="879405" y="546389"/>
                  </a:cubicBezTo>
                  <a:cubicBezTo>
                    <a:pt x="880893" y="547832"/>
                    <a:pt x="882287" y="549276"/>
                    <a:pt x="883775" y="550719"/>
                  </a:cubicBezTo>
                  <a:lnTo>
                    <a:pt x="885170" y="550719"/>
                  </a:lnTo>
                  <a:lnTo>
                    <a:pt x="885170" y="549276"/>
                  </a:lnTo>
                  <a:cubicBezTo>
                    <a:pt x="886100" y="550264"/>
                    <a:pt x="887123" y="551175"/>
                    <a:pt x="888053" y="552163"/>
                  </a:cubicBezTo>
                  <a:cubicBezTo>
                    <a:pt x="889541" y="553607"/>
                    <a:pt x="890935" y="555050"/>
                    <a:pt x="892423" y="556494"/>
                  </a:cubicBezTo>
                  <a:cubicBezTo>
                    <a:pt x="893353" y="559381"/>
                    <a:pt x="894376" y="562268"/>
                    <a:pt x="895306" y="565155"/>
                  </a:cubicBezTo>
                  <a:cubicBezTo>
                    <a:pt x="896701" y="565611"/>
                    <a:pt x="898189" y="566143"/>
                    <a:pt x="899584" y="566599"/>
                  </a:cubicBezTo>
                  <a:cubicBezTo>
                    <a:pt x="900513" y="567055"/>
                    <a:pt x="901536" y="567586"/>
                    <a:pt x="902466" y="568042"/>
                  </a:cubicBezTo>
                  <a:cubicBezTo>
                    <a:pt x="902931" y="569942"/>
                    <a:pt x="903489" y="571917"/>
                    <a:pt x="903954" y="573816"/>
                  </a:cubicBezTo>
                  <a:cubicBezTo>
                    <a:pt x="904884" y="574804"/>
                    <a:pt x="905907" y="575716"/>
                    <a:pt x="906837" y="576704"/>
                  </a:cubicBezTo>
                  <a:lnTo>
                    <a:pt x="908232" y="581034"/>
                  </a:lnTo>
                  <a:cubicBezTo>
                    <a:pt x="909161" y="581490"/>
                    <a:pt x="910184" y="582022"/>
                    <a:pt x="911114" y="582478"/>
                  </a:cubicBezTo>
                  <a:cubicBezTo>
                    <a:pt x="912044" y="582934"/>
                    <a:pt x="913067" y="583466"/>
                    <a:pt x="913997" y="583921"/>
                  </a:cubicBezTo>
                  <a:cubicBezTo>
                    <a:pt x="914462" y="585365"/>
                    <a:pt x="915020" y="586733"/>
                    <a:pt x="915485" y="588176"/>
                  </a:cubicBezTo>
                  <a:lnTo>
                    <a:pt x="915485" y="589620"/>
                  </a:lnTo>
                  <a:cubicBezTo>
                    <a:pt x="915020" y="590607"/>
                    <a:pt x="914462" y="591519"/>
                    <a:pt x="913997" y="592507"/>
                  </a:cubicBezTo>
                  <a:cubicBezTo>
                    <a:pt x="914462" y="593950"/>
                    <a:pt x="915020" y="595394"/>
                    <a:pt x="915485" y="596838"/>
                  </a:cubicBezTo>
                  <a:cubicBezTo>
                    <a:pt x="915950" y="597293"/>
                    <a:pt x="916415" y="597825"/>
                    <a:pt x="916880" y="598281"/>
                  </a:cubicBezTo>
                  <a:lnTo>
                    <a:pt x="916880" y="601168"/>
                  </a:lnTo>
                  <a:cubicBezTo>
                    <a:pt x="917345" y="600181"/>
                    <a:pt x="917903" y="599269"/>
                    <a:pt x="918367" y="598281"/>
                  </a:cubicBezTo>
                  <a:cubicBezTo>
                    <a:pt x="919297" y="599269"/>
                    <a:pt x="920320" y="600181"/>
                    <a:pt x="921250" y="601168"/>
                  </a:cubicBezTo>
                  <a:lnTo>
                    <a:pt x="921250" y="604055"/>
                  </a:lnTo>
                  <a:cubicBezTo>
                    <a:pt x="920320" y="605043"/>
                    <a:pt x="919297" y="605955"/>
                    <a:pt x="918367" y="606942"/>
                  </a:cubicBezTo>
                  <a:lnTo>
                    <a:pt x="918367" y="622822"/>
                  </a:lnTo>
                  <a:cubicBezTo>
                    <a:pt x="919297" y="624721"/>
                    <a:pt x="920320" y="626696"/>
                    <a:pt x="921250" y="628596"/>
                  </a:cubicBezTo>
                  <a:lnTo>
                    <a:pt x="921250" y="630039"/>
                  </a:lnTo>
                  <a:cubicBezTo>
                    <a:pt x="920320" y="630495"/>
                    <a:pt x="919297" y="631027"/>
                    <a:pt x="918367" y="631483"/>
                  </a:cubicBezTo>
                  <a:lnTo>
                    <a:pt x="918367" y="634370"/>
                  </a:lnTo>
                  <a:cubicBezTo>
                    <a:pt x="917903" y="634826"/>
                    <a:pt x="917345" y="635358"/>
                    <a:pt x="916880" y="635814"/>
                  </a:cubicBezTo>
                  <a:cubicBezTo>
                    <a:pt x="918367" y="637257"/>
                    <a:pt x="919762" y="638701"/>
                    <a:pt x="921250" y="640144"/>
                  </a:cubicBezTo>
                  <a:cubicBezTo>
                    <a:pt x="922180" y="642044"/>
                    <a:pt x="923203" y="643943"/>
                    <a:pt x="924133" y="645843"/>
                  </a:cubicBezTo>
                  <a:cubicBezTo>
                    <a:pt x="924598" y="647742"/>
                    <a:pt x="925063" y="649718"/>
                    <a:pt x="925528" y="651617"/>
                  </a:cubicBezTo>
                  <a:lnTo>
                    <a:pt x="925528" y="658835"/>
                  </a:lnTo>
                  <a:cubicBezTo>
                    <a:pt x="925993" y="659291"/>
                    <a:pt x="926551" y="659822"/>
                    <a:pt x="927016" y="660278"/>
                  </a:cubicBezTo>
                  <a:cubicBezTo>
                    <a:pt x="927945" y="661266"/>
                    <a:pt x="928968" y="662178"/>
                    <a:pt x="929898" y="663165"/>
                  </a:cubicBezTo>
                  <a:lnTo>
                    <a:pt x="929898" y="670383"/>
                  </a:lnTo>
                  <a:cubicBezTo>
                    <a:pt x="928968" y="672815"/>
                    <a:pt x="927945" y="675170"/>
                    <a:pt x="927016" y="677601"/>
                  </a:cubicBezTo>
                  <a:cubicBezTo>
                    <a:pt x="926086" y="681932"/>
                    <a:pt x="925063" y="686262"/>
                    <a:pt x="924133" y="690593"/>
                  </a:cubicBezTo>
                  <a:cubicBezTo>
                    <a:pt x="923203" y="695380"/>
                    <a:pt x="922180" y="700166"/>
                    <a:pt x="921250" y="704953"/>
                  </a:cubicBezTo>
                  <a:lnTo>
                    <a:pt x="921250" y="712171"/>
                  </a:lnTo>
                  <a:cubicBezTo>
                    <a:pt x="919762" y="715058"/>
                    <a:pt x="918367" y="717945"/>
                    <a:pt x="916880" y="720832"/>
                  </a:cubicBezTo>
                  <a:lnTo>
                    <a:pt x="915485" y="725163"/>
                  </a:lnTo>
                  <a:lnTo>
                    <a:pt x="915485" y="732380"/>
                  </a:lnTo>
                  <a:cubicBezTo>
                    <a:pt x="915950" y="734280"/>
                    <a:pt x="916415" y="736255"/>
                    <a:pt x="916880" y="738155"/>
                  </a:cubicBezTo>
                  <a:cubicBezTo>
                    <a:pt x="916415" y="740586"/>
                    <a:pt x="915950" y="742941"/>
                    <a:pt x="915485" y="745373"/>
                  </a:cubicBezTo>
                  <a:cubicBezTo>
                    <a:pt x="913997" y="749703"/>
                    <a:pt x="912602" y="754034"/>
                    <a:pt x="911114" y="758365"/>
                  </a:cubicBezTo>
                  <a:lnTo>
                    <a:pt x="908232" y="761176"/>
                  </a:lnTo>
                  <a:cubicBezTo>
                    <a:pt x="907767" y="762163"/>
                    <a:pt x="907302" y="763075"/>
                    <a:pt x="906837" y="764063"/>
                  </a:cubicBezTo>
                  <a:lnTo>
                    <a:pt x="906837" y="766950"/>
                  </a:lnTo>
                  <a:lnTo>
                    <a:pt x="906837" y="771281"/>
                  </a:lnTo>
                  <a:lnTo>
                    <a:pt x="906837" y="777055"/>
                  </a:lnTo>
                  <a:lnTo>
                    <a:pt x="903954" y="777055"/>
                  </a:lnTo>
                  <a:cubicBezTo>
                    <a:pt x="903489" y="777511"/>
                    <a:pt x="902931" y="778043"/>
                    <a:pt x="902466" y="778499"/>
                  </a:cubicBezTo>
                  <a:cubicBezTo>
                    <a:pt x="901536" y="779942"/>
                    <a:pt x="900513" y="781386"/>
                    <a:pt x="899584" y="782829"/>
                  </a:cubicBezTo>
                  <a:cubicBezTo>
                    <a:pt x="898189" y="783285"/>
                    <a:pt x="896701" y="783817"/>
                    <a:pt x="895306" y="784273"/>
                  </a:cubicBezTo>
                  <a:lnTo>
                    <a:pt x="898189" y="784273"/>
                  </a:lnTo>
                  <a:cubicBezTo>
                    <a:pt x="897259" y="784729"/>
                    <a:pt x="896236" y="785260"/>
                    <a:pt x="895306" y="785716"/>
                  </a:cubicBezTo>
                  <a:cubicBezTo>
                    <a:pt x="894376" y="786172"/>
                    <a:pt x="893353" y="786704"/>
                    <a:pt x="892423" y="787160"/>
                  </a:cubicBezTo>
                  <a:cubicBezTo>
                    <a:pt x="890471" y="788603"/>
                    <a:pt x="888611" y="790047"/>
                    <a:pt x="886658" y="791491"/>
                  </a:cubicBezTo>
                  <a:cubicBezTo>
                    <a:pt x="886193" y="793390"/>
                    <a:pt x="885635" y="795365"/>
                    <a:pt x="885170" y="797265"/>
                  </a:cubicBezTo>
                  <a:cubicBezTo>
                    <a:pt x="884705" y="797721"/>
                    <a:pt x="884240" y="798253"/>
                    <a:pt x="883775" y="798708"/>
                  </a:cubicBezTo>
                  <a:cubicBezTo>
                    <a:pt x="883310" y="799696"/>
                    <a:pt x="882752" y="800608"/>
                    <a:pt x="882287" y="801596"/>
                  </a:cubicBezTo>
                  <a:cubicBezTo>
                    <a:pt x="881358" y="803039"/>
                    <a:pt x="880335" y="804483"/>
                    <a:pt x="879405" y="805926"/>
                  </a:cubicBezTo>
                  <a:lnTo>
                    <a:pt x="879405" y="807370"/>
                  </a:lnTo>
                  <a:lnTo>
                    <a:pt x="876522" y="807370"/>
                  </a:lnTo>
                  <a:lnTo>
                    <a:pt x="876522" y="808813"/>
                  </a:lnTo>
                  <a:lnTo>
                    <a:pt x="878010" y="808813"/>
                  </a:lnTo>
                  <a:lnTo>
                    <a:pt x="878010" y="817475"/>
                  </a:lnTo>
                  <a:lnTo>
                    <a:pt x="876522" y="817475"/>
                  </a:lnTo>
                  <a:cubicBezTo>
                    <a:pt x="876057" y="818918"/>
                    <a:pt x="875592" y="820286"/>
                    <a:pt x="875127" y="821729"/>
                  </a:cubicBezTo>
                  <a:cubicBezTo>
                    <a:pt x="874197" y="822185"/>
                    <a:pt x="873174" y="822717"/>
                    <a:pt x="872245" y="823173"/>
                  </a:cubicBezTo>
                  <a:cubicBezTo>
                    <a:pt x="871780" y="824161"/>
                    <a:pt x="871222" y="825072"/>
                    <a:pt x="870757" y="826060"/>
                  </a:cubicBezTo>
                  <a:cubicBezTo>
                    <a:pt x="870292" y="827048"/>
                    <a:pt x="869827" y="827960"/>
                    <a:pt x="869362" y="828947"/>
                  </a:cubicBezTo>
                  <a:lnTo>
                    <a:pt x="869362" y="831834"/>
                  </a:lnTo>
                  <a:cubicBezTo>
                    <a:pt x="868897" y="832290"/>
                    <a:pt x="868339" y="832822"/>
                    <a:pt x="867874" y="833278"/>
                  </a:cubicBezTo>
                  <a:lnTo>
                    <a:pt x="864991" y="833278"/>
                  </a:lnTo>
                  <a:cubicBezTo>
                    <a:pt x="865921" y="835177"/>
                    <a:pt x="866944" y="837153"/>
                    <a:pt x="867874" y="839052"/>
                  </a:cubicBezTo>
                  <a:cubicBezTo>
                    <a:pt x="866944" y="840952"/>
                    <a:pt x="865921" y="842927"/>
                    <a:pt x="864991" y="844826"/>
                  </a:cubicBezTo>
                  <a:cubicBezTo>
                    <a:pt x="864526" y="845282"/>
                    <a:pt x="864061" y="845814"/>
                    <a:pt x="863596" y="846270"/>
                  </a:cubicBezTo>
                  <a:cubicBezTo>
                    <a:pt x="864991" y="846726"/>
                    <a:pt x="866479" y="847258"/>
                    <a:pt x="867874" y="847714"/>
                  </a:cubicBezTo>
                  <a:cubicBezTo>
                    <a:pt x="866944" y="848169"/>
                    <a:pt x="865921" y="848701"/>
                    <a:pt x="864991" y="849157"/>
                  </a:cubicBezTo>
                  <a:cubicBezTo>
                    <a:pt x="864526" y="848701"/>
                    <a:pt x="864061" y="848169"/>
                    <a:pt x="863596" y="847714"/>
                  </a:cubicBezTo>
                  <a:lnTo>
                    <a:pt x="863596" y="852044"/>
                  </a:lnTo>
                  <a:lnTo>
                    <a:pt x="863596" y="853488"/>
                  </a:lnTo>
                  <a:lnTo>
                    <a:pt x="862109" y="853488"/>
                  </a:lnTo>
                  <a:cubicBezTo>
                    <a:pt x="861179" y="853944"/>
                    <a:pt x="860156" y="854476"/>
                    <a:pt x="859226" y="854931"/>
                  </a:cubicBezTo>
                  <a:cubicBezTo>
                    <a:pt x="858296" y="855387"/>
                    <a:pt x="857273" y="855919"/>
                    <a:pt x="856343" y="856375"/>
                  </a:cubicBezTo>
                  <a:cubicBezTo>
                    <a:pt x="855413" y="859262"/>
                    <a:pt x="854390" y="862149"/>
                    <a:pt x="853461" y="865036"/>
                  </a:cubicBezTo>
                  <a:cubicBezTo>
                    <a:pt x="852066" y="868911"/>
                    <a:pt x="850578" y="872710"/>
                    <a:pt x="849183" y="876585"/>
                  </a:cubicBezTo>
                  <a:cubicBezTo>
                    <a:pt x="848718" y="882359"/>
                    <a:pt x="848160" y="888057"/>
                    <a:pt x="847695" y="893832"/>
                  </a:cubicBezTo>
                  <a:cubicBezTo>
                    <a:pt x="847230" y="896263"/>
                    <a:pt x="846765" y="898618"/>
                    <a:pt x="846300" y="901049"/>
                  </a:cubicBezTo>
                  <a:cubicBezTo>
                    <a:pt x="845835" y="902037"/>
                    <a:pt x="845277" y="902949"/>
                    <a:pt x="844813" y="903937"/>
                  </a:cubicBezTo>
                  <a:cubicBezTo>
                    <a:pt x="843883" y="904924"/>
                    <a:pt x="842860" y="905836"/>
                    <a:pt x="841930" y="906824"/>
                  </a:cubicBezTo>
                  <a:cubicBezTo>
                    <a:pt x="842860" y="907280"/>
                    <a:pt x="843883" y="907811"/>
                    <a:pt x="844813" y="908267"/>
                  </a:cubicBezTo>
                  <a:cubicBezTo>
                    <a:pt x="845277" y="908723"/>
                    <a:pt x="845835" y="909255"/>
                    <a:pt x="846300" y="909711"/>
                  </a:cubicBezTo>
                  <a:lnTo>
                    <a:pt x="846300" y="915485"/>
                  </a:lnTo>
                  <a:cubicBezTo>
                    <a:pt x="845835" y="916473"/>
                    <a:pt x="845277" y="917384"/>
                    <a:pt x="844813" y="918372"/>
                  </a:cubicBezTo>
                  <a:lnTo>
                    <a:pt x="841930" y="918372"/>
                  </a:lnTo>
                  <a:lnTo>
                    <a:pt x="840535" y="918372"/>
                  </a:lnTo>
                  <a:cubicBezTo>
                    <a:pt x="839047" y="920272"/>
                    <a:pt x="837652" y="922247"/>
                    <a:pt x="836164" y="924146"/>
                  </a:cubicBezTo>
                  <a:cubicBezTo>
                    <a:pt x="834770" y="924602"/>
                    <a:pt x="833282" y="925134"/>
                    <a:pt x="831887" y="925590"/>
                  </a:cubicBezTo>
                  <a:cubicBezTo>
                    <a:pt x="830957" y="926046"/>
                    <a:pt x="829934" y="926578"/>
                    <a:pt x="829004" y="927034"/>
                  </a:cubicBezTo>
                  <a:lnTo>
                    <a:pt x="807338" y="927034"/>
                  </a:lnTo>
                  <a:cubicBezTo>
                    <a:pt x="804455" y="928021"/>
                    <a:pt x="801572" y="928933"/>
                    <a:pt x="798690" y="929921"/>
                  </a:cubicBezTo>
                  <a:lnTo>
                    <a:pt x="790042" y="934251"/>
                  </a:lnTo>
                  <a:cubicBezTo>
                    <a:pt x="788089" y="936151"/>
                    <a:pt x="786229" y="938050"/>
                    <a:pt x="784276" y="939950"/>
                  </a:cubicBezTo>
                  <a:lnTo>
                    <a:pt x="778511" y="947167"/>
                  </a:lnTo>
                  <a:cubicBezTo>
                    <a:pt x="777116" y="948155"/>
                    <a:pt x="775628" y="949067"/>
                    <a:pt x="774233" y="950055"/>
                  </a:cubicBezTo>
                  <a:cubicBezTo>
                    <a:pt x="770886" y="951042"/>
                    <a:pt x="767445" y="951954"/>
                    <a:pt x="764097" y="952942"/>
                  </a:cubicBezTo>
                  <a:cubicBezTo>
                    <a:pt x="762703" y="953398"/>
                    <a:pt x="761215" y="953929"/>
                    <a:pt x="759820" y="954385"/>
                  </a:cubicBezTo>
                  <a:cubicBezTo>
                    <a:pt x="760285" y="955373"/>
                    <a:pt x="760750" y="956285"/>
                    <a:pt x="761215" y="957272"/>
                  </a:cubicBezTo>
                  <a:cubicBezTo>
                    <a:pt x="762145" y="956817"/>
                    <a:pt x="763168" y="956285"/>
                    <a:pt x="764097" y="955829"/>
                  </a:cubicBezTo>
                  <a:cubicBezTo>
                    <a:pt x="765027" y="957728"/>
                    <a:pt x="766050" y="959704"/>
                    <a:pt x="766980" y="961603"/>
                  </a:cubicBezTo>
                  <a:cubicBezTo>
                    <a:pt x="765585" y="962591"/>
                    <a:pt x="764097" y="963502"/>
                    <a:pt x="762703" y="964490"/>
                  </a:cubicBezTo>
                  <a:cubicBezTo>
                    <a:pt x="762238" y="963502"/>
                    <a:pt x="761680" y="962591"/>
                    <a:pt x="761215" y="961603"/>
                  </a:cubicBezTo>
                  <a:lnTo>
                    <a:pt x="759820" y="957272"/>
                  </a:lnTo>
                  <a:cubicBezTo>
                    <a:pt x="758332" y="956817"/>
                    <a:pt x="756937" y="956285"/>
                    <a:pt x="755449" y="955829"/>
                  </a:cubicBezTo>
                  <a:cubicBezTo>
                    <a:pt x="754519" y="956285"/>
                    <a:pt x="753497" y="956817"/>
                    <a:pt x="752567" y="957272"/>
                  </a:cubicBezTo>
                  <a:cubicBezTo>
                    <a:pt x="751172" y="954841"/>
                    <a:pt x="749684" y="952486"/>
                    <a:pt x="748289" y="950055"/>
                  </a:cubicBezTo>
                  <a:cubicBezTo>
                    <a:pt x="747359" y="951042"/>
                    <a:pt x="746336" y="951954"/>
                    <a:pt x="745406" y="952942"/>
                  </a:cubicBezTo>
                  <a:lnTo>
                    <a:pt x="745406" y="950055"/>
                  </a:lnTo>
                  <a:cubicBezTo>
                    <a:pt x="744942" y="949599"/>
                    <a:pt x="744384" y="949067"/>
                    <a:pt x="743919" y="948611"/>
                  </a:cubicBezTo>
                  <a:cubicBezTo>
                    <a:pt x="743454" y="948155"/>
                    <a:pt x="742896" y="947623"/>
                    <a:pt x="742431" y="947167"/>
                  </a:cubicBezTo>
                  <a:lnTo>
                    <a:pt x="742431" y="945724"/>
                  </a:lnTo>
                  <a:lnTo>
                    <a:pt x="742431" y="942837"/>
                  </a:lnTo>
                  <a:cubicBezTo>
                    <a:pt x="742896" y="942381"/>
                    <a:pt x="743454" y="941849"/>
                    <a:pt x="743919" y="941393"/>
                  </a:cubicBezTo>
                  <a:cubicBezTo>
                    <a:pt x="743454" y="940937"/>
                    <a:pt x="742896" y="940405"/>
                    <a:pt x="742431" y="939950"/>
                  </a:cubicBezTo>
                  <a:lnTo>
                    <a:pt x="738153" y="939950"/>
                  </a:lnTo>
                  <a:cubicBezTo>
                    <a:pt x="737223" y="940937"/>
                    <a:pt x="736200" y="941849"/>
                    <a:pt x="735271" y="942837"/>
                  </a:cubicBezTo>
                  <a:cubicBezTo>
                    <a:pt x="734341" y="943824"/>
                    <a:pt x="733318" y="944736"/>
                    <a:pt x="732388" y="945724"/>
                  </a:cubicBezTo>
                  <a:lnTo>
                    <a:pt x="729505" y="945724"/>
                  </a:lnTo>
                  <a:cubicBezTo>
                    <a:pt x="727552" y="944280"/>
                    <a:pt x="725693" y="942837"/>
                    <a:pt x="723740" y="941393"/>
                  </a:cubicBezTo>
                  <a:cubicBezTo>
                    <a:pt x="725135" y="941849"/>
                    <a:pt x="726623" y="942381"/>
                    <a:pt x="728017" y="942837"/>
                  </a:cubicBezTo>
                  <a:cubicBezTo>
                    <a:pt x="728482" y="942381"/>
                    <a:pt x="729040" y="941849"/>
                    <a:pt x="729505" y="941393"/>
                  </a:cubicBezTo>
                  <a:cubicBezTo>
                    <a:pt x="730435" y="940405"/>
                    <a:pt x="731458" y="939494"/>
                    <a:pt x="732388" y="938506"/>
                  </a:cubicBezTo>
                  <a:lnTo>
                    <a:pt x="732388" y="935619"/>
                  </a:lnTo>
                  <a:cubicBezTo>
                    <a:pt x="731923" y="935163"/>
                    <a:pt x="731365" y="934707"/>
                    <a:pt x="730900" y="934251"/>
                  </a:cubicBezTo>
                  <a:lnTo>
                    <a:pt x="729505" y="929921"/>
                  </a:lnTo>
                  <a:lnTo>
                    <a:pt x="723740" y="929921"/>
                  </a:lnTo>
                  <a:cubicBezTo>
                    <a:pt x="723275" y="930377"/>
                    <a:pt x="722717" y="930908"/>
                    <a:pt x="722252" y="931364"/>
                  </a:cubicBezTo>
                  <a:lnTo>
                    <a:pt x="716487" y="935619"/>
                  </a:lnTo>
                  <a:lnTo>
                    <a:pt x="720857" y="935619"/>
                  </a:lnTo>
                  <a:cubicBezTo>
                    <a:pt x="721787" y="936607"/>
                    <a:pt x="722810" y="937518"/>
                    <a:pt x="723740" y="938506"/>
                  </a:cubicBezTo>
                  <a:cubicBezTo>
                    <a:pt x="723275" y="938962"/>
                    <a:pt x="722717" y="939494"/>
                    <a:pt x="722252" y="939950"/>
                  </a:cubicBezTo>
                  <a:lnTo>
                    <a:pt x="720857" y="939950"/>
                  </a:lnTo>
                  <a:cubicBezTo>
                    <a:pt x="719369" y="940405"/>
                    <a:pt x="717974" y="940937"/>
                    <a:pt x="716487" y="941393"/>
                  </a:cubicBezTo>
                  <a:cubicBezTo>
                    <a:pt x="715092" y="942837"/>
                    <a:pt x="713604" y="944280"/>
                    <a:pt x="712209" y="945724"/>
                  </a:cubicBezTo>
                  <a:lnTo>
                    <a:pt x="707839" y="948611"/>
                  </a:lnTo>
                  <a:cubicBezTo>
                    <a:pt x="706444" y="950055"/>
                    <a:pt x="704956" y="951498"/>
                    <a:pt x="703561" y="952942"/>
                  </a:cubicBezTo>
                  <a:lnTo>
                    <a:pt x="699191" y="955829"/>
                  </a:lnTo>
                  <a:lnTo>
                    <a:pt x="697796" y="955829"/>
                  </a:lnTo>
                  <a:lnTo>
                    <a:pt x="696308" y="955829"/>
                  </a:lnTo>
                  <a:lnTo>
                    <a:pt x="690542" y="952942"/>
                  </a:lnTo>
                  <a:lnTo>
                    <a:pt x="677617" y="947167"/>
                  </a:lnTo>
                  <a:cubicBezTo>
                    <a:pt x="676129" y="945724"/>
                    <a:pt x="674734" y="944280"/>
                    <a:pt x="673246" y="942837"/>
                  </a:cubicBezTo>
                  <a:lnTo>
                    <a:pt x="667481" y="942837"/>
                  </a:lnTo>
                  <a:lnTo>
                    <a:pt x="664598" y="942837"/>
                  </a:lnTo>
                  <a:cubicBezTo>
                    <a:pt x="663668" y="942381"/>
                    <a:pt x="662646" y="941849"/>
                    <a:pt x="661716" y="941393"/>
                  </a:cubicBezTo>
                  <a:cubicBezTo>
                    <a:pt x="660786" y="940937"/>
                    <a:pt x="659763" y="940405"/>
                    <a:pt x="658833" y="939950"/>
                  </a:cubicBezTo>
                  <a:lnTo>
                    <a:pt x="654555" y="939950"/>
                  </a:lnTo>
                  <a:cubicBezTo>
                    <a:pt x="654090" y="940405"/>
                    <a:pt x="653533" y="940937"/>
                    <a:pt x="653068" y="941393"/>
                  </a:cubicBezTo>
                  <a:cubicBezTo>
                    <a:pt x="652603" y="941849"/>
                    <a:pt x="652138" y="942381"/>
                    <a:pt x="651673" y="942837"/>
                  </a:cubicBezTo>
                  <a:lnTo>
                    <a:pt x="647302" y="942837"/>
                  </a:lnTo>
                  <a:lnTo>
                    <a:pt x="647302" y="939950"/>
                  </a:lnTo>
                  <a:cubicBezTo>
                    <a:pt x="646837" y="939494"/>
                    <a:pt x="646372" y="938962"/>
                    <a:pt x="645907" y="938506"/>
                  </a:cubicBezTo>
                  <a:cubicBezTo>
                    <a:pt x="643490" y="937062"/>
                    <a:pt x="641072" y="935695"/>
                    <a:pt x="638654" y="934251"/>
                  </a:cubicBezTo>
                  <a:cubicBezTo>
                    <a:pt x="636236" y="933795"/>
                    <a:pt x="633912" y="933264"/>
                    <a:pt x="631494" y="932808"/>
                  </a:cubicBezTo>
                  <a:cubicBezTo>
                    <a:pt x="630006" y="932352"/>
                    <a:pt x="628611" y="931820"/>
                    <a:pt x="627123" y="931364"/>
                  </a:cubicBezTo>
                  <a:cubicBezTo>
                    <a:pt x="625171" y="929465"/>
                    <a:pt x="623311" y="927489"/>
                    <a:pt x="621358" y="925590"/>
                  </a:cubicBezTo>
                  <a:cubicBezTo>
                    <a:pt x="620428" y="923159"/>
                    <a:pt x="619405" y="920803"/>
                    <a:pt x="618475" y="918372"/>
                  </a:cubicBezTo>
                  <a:cubicBezTo>
                    <a:pt x="617081" y="917384"/>
                    <a:pt x="615593" y="916473"/>
                    <a:pt x="614198" y="915485"/>
                  </a:cubicBezTo>
                  <a:cubicBezTo>
                    <a:pt x="613733" y="915029"/>
                    <a:pt x="613175" y="914497"/>
                    <a:pt x="612710" y="914041"/>
                  </a:cubicBezTo>
                  <a:cubicBezTo>
                    <a:pt x="612245" y="913054"/>
                    <a:pt x="611780" y="912142"/>
                    <a:pt x="611315" y="911154"/>
                  </a:cubicBezTo>
                  <a:lnTo>
                    <a:pt x="611315" y="906824"/>
                  </a:lnTo>
                  <a:lnTo>
                    <a:pt x="611315" y="901049"/>
                  </a:lnTo>
                  <a:lnTo>
                    <a:pt x="612710" y="896719"/>
                  </a:lnTo>
                  <a:lnTo>
                    <a:pt x="612710" y="892388"/>
                  </a:lnTo>
                  <a:cubicBezTo>
                    <a:pt x="611315" y="889957"/>
                    <a:pt x="609827" y="887601"/>
                    <a:pt x="608432" y="885170"/>
                  </a:cubicBezTo>
                  <a:cubicBezTo>
                    <a:pt x="607503" y="882739"/>
                    <a:pt x="606480" y="880384"/>
                    <a:pt x="605550" y="877952"/>
                  </a:cubicBezTo>
                  <a:cubicBezTo>
                    <a:pt x="603132" y="875597"/>
                    <a:pt x="600714" y="873166"/>
                    <a:pt x="598297" y="870811"/>
                  </a:cubicBezTo>
                  <a:lnTo>
                    <a:pt x="591136" y="863593"/>
                  </a:lnTo>
                  <a:cubicBezTo>
                    <a:pt x="593089" y="865036"/>
                    <a:pt x="594949" y="866480"/>
                    <a:pt x="596902" y="867923"/>
                  </a:cubicBezTo>
                  <a:lnTo>
                    <a:pt x="599784" y="869367"/>
                  </a:lnTo>
                  <a:lnTo>
                    <a:pt x="599784" y="869367"/>
                  </a:lnTo>
                  <a:lnTo>
                    <a:pt x="604623" y="874213"/>
                  </a:lnTo>
                  <a:cubicBezTo>
                    <a:pt x="605891" y="876420"/>
                    <a:pt x="607142" y="878630"/>
                    <a:pt x="608432" y="880840"/>
                  </a:cubicBezTo>
                  <a:cubicBezTo>
                    <a:pt x="607503" y="878940"/>
                    <a:pt x="606480" y="877041"/>
                    <a:pt x="605550" y="875141"/>
                  </a:cubicBezTo>
                  <a:lnTo>
                    <a:pt x="604623" y="874213"/>
                  </a:lnTo>
                  <a:lnTo>
                    <a:pt x="602667" y="870811"/>
                  </a:lnTo>
                  <a:lnTo>
                    <a:pt x="599784" y="869367"/>
                  </a:lnTo>
                  <a:lnTo>
                    <a:pt x="598691" y="867923"/>
                  </a:lnTo>
                  <a:lnTo>
                    <a:pt x="599784" y="867923"/>
                  </a:lnTo>
                  <a:lnTo>
                    <a:pt x="599784" y="865036"/>
                  </a:lnTo>
                  <a:lnTo>
                    <a:pt x="599784" y="862149"/>
                  </a:lnTo>
                  <a:lnTo>
                    <a:pt x="599784" y="860706"/>
                  </a:lnTo>
                  <a:lnTo>
                    <a:pt x="602667" y="860706"/>
                  </a:lnTo>
                  <a:cubicBezTo>
                    <a:pt x="601737" y="859718"/>
                    <a:pt x="600714" y="858806"/>
                    <a:pt x="599784" y="857818"/>
                  </a:cubicBezTo>
                  <a:cubicBezTo>
                    <a:pt x="599319" y="857363"/>
                    <a:pt x="598762" y="856831"/>
                    <a:pt x="598297" y="856375"/>
                  </a:cubicBezTo>
                  <a:lnTo>
                    <a:pt x="595414" y="856375"/>
                  </a:lnTo>
                  <a:cubicBezTo>
                    <a:pt x="594484" y="857818"/>
                    <a:pt x="593461" y="859262"/>
                    <a:pt x="592531" y="860706"/>
                  </a:cubicBezTo>
                  <a:lnTo>
                    <a:pt x="592531" y="862149"/>
                  </a:lnTo>
                  <a:lnTo>
                    <a:pt x="589649" y="862149"/>
                  </a:lnTo>
                  <a:lnTo>
                    <a:pt x="588254" y="862149"/>
                  </a:lnTo>
                  <a:cubicBezTo>
                    <a:pt x="589184" y="862605"/>
                    <a:pt x="590206" y="863137"/>
                    <a:pt x="591136" y="863593"/>
                  </a:cubicBezTo>
                  <a:lnTo>
                    <a:pt x="588254" y="863593"/>
                  </a:lnTo>
                  <a:cubicBezTo>
                    <a:pt x="586301" y="864049"/>
                    <a:pt x="584441" y="864580"/>
                    <a:pt x="582488" y="865036"/>
                  </a:cubicBezTo>
                  <a:lnTo>
                    <a:pt x="576723" y="867923"/>
                  </a:lnTo>
                  <a:lnTo>
                    <a:pt x="572352" y="865036"/>
                  </a:lnTo>
                  <a:cubicBezTo>
                    <a:pt x="573282" y="863593"/>
                    <a:pt x="574305" y="862149"/>
                    <a:pt x="575235" y="860706"/>
                  </a:cubicBezTo>
                  <a:lnTo>
                    <a:pt x="579606" y="857818"/>
                  </a:lnTo>
                  <a:lnTo>
                    <a:pt x="581000" y="853488"/>
                  </a:lnTo>
                  <a:cubicBezTo>
                    <a:pt x="581465" y="852044"/>
                    <a:pt x="582023" y="850601"/>
                    <a:pt x="582488" y="849157"/>
                  </a:cubicBezTo>
                  <a:cubicBezTo>
                    <a:pt x="582023" y="846726"/>
                    <a:pt x="581465" y="844371"/>
                    <a:pt x="581000" y="841939"/>
                  </a:cubicBezTo>
                  <a:lnTo>
                    <a:pt x="579606" y="837609"/>
                  </a:lnTo>
                  <a:cubicBezTo>
                    <a:pt x="577653" y="832822"/>
                    <a:pt x="575793" y="827960"/>
                    <a:pt x="573840" y="823173"/>
                  </a:cubicBezTo>
                  <a:cubicBezTo>
                    <a:pt x="573375" y="824161"/>
                    <a:pt x="572817" y="825072"/>
                    <a:pt x="572352" y="826060"/>
                  </a:cubicBezTo>
                  <a:lnTo>
                    <a:pt x="572352" y="828947"/>
                  </a:lnTo>
                  <a:cubicBezTo>
                    <a:pt x="570958" y="830391"/>
                    <a:pt x="569470" y="831834"/>
                    <a:pt x="568075" y="833278"/>
                  </a:cubicBezTo>
                  <a:cubicBezTo>
                    <a:pt x="567145" y="838064"/>
                    <a:pt x="566122" y="842927"/>
                    <a:pt x="565192" y="847714"/>
                  </a:cubicBezTo>
                  <a:lnTo>
                    <a:pt x="565192" y="849157"/>
                  </a:lnTo>
                  <a:cubicBezTo>
                    <a:pt x="564727" y="850145"/>
                    <a:pt x="564169" y="851057"/>
                    <a:pt x="563704" y="852044"/>
                  </a:cubicBezTo>
                  <a:lnTo>
                    <a:pt x="557939" y="852044"/>
                  </a:lnTo>
                  <a:lnTo>
                    <a:pt x="553568" y="852044"/>
                  </a:lnTo>
                  <a:cubicBezTo>
                    <a:pt x="552639" y="852500"/>
                    <a:pt x="551616" y="853032"/>
                    <a:pt x="550686" y="853488"/>
                  </a:cubicBezTo>
                  <a:cubicBezTo>
                    <a:pt x="549291" y="853944"/>
                    <a:pt x="547803" y="854476"/>
                    <a:pt x="546408" y="854931"/>
                  </a:cubicBezTo>
                  <a:lnTo>
                    <a:pt x="543526" y="854931"/>
                  </a:lnTo>
                  <a:cubicBezTo>
                    <a:pt x="543991" y="853944"/>
                    <a:pt x="544455" y="853032"/>
                    <a:pt x="544920" y="852044"/>
                  </a:cubicBezTo>
                  <a:cubicBezTo>
                    <a:pt x="545385" y="850601"/>
                    <a:pt x="545943" y="849157"/>
                    <a:pt x="546408" y="847714"/>
                  </a:cubicBezTo>
                  <a:cubicBezTo>
                    <a:pt x="547338" y="847258"/>
                    <a:pt x="548361" y="846726"/>
                    <a:pt x="549291" y="846270"/>
                  </a:cubicBezTo>
                  <a:lnTo>
                    <a:pt x="552174" y="846270"/>
                  </a:lnTo>
                  <a:lnTo>
                    <a:pt x="556451" y="846270"/>
                  </a:lnTo>
                  <a:cubicBezTo>
                    <a:pt x="556916" y="845814"/>
                    <a:pt x="557474" y="845282"/>
                    <a:pt x="557939" y="844826"/>
                  </a:cubicBezTo>
                  <a:cubicBezTo>
                    <a:pt x="558404" y="842927"/>
                    <a:pt x="558962" y="840952"/>
                    <a:pt x="559427" y="839052"/>
                  </a:cubicBezTo>
                  <a:lnTo>
                    <a:pt x="559427" y="831834"/>
                  </a:lnTo>
                  <a:lnTo>
                    <a:pt x="559427" y="826060"/>
                  </a:lnTo>
                  <a:cubicBezTo>
                    <a:pt x="559892" y="823629"/>
                    <a:pt x="560357" y="821274"/>
                    <a:pt x="560822" y="818842"/>
                  </a:cubicBezTo>
                  <a:cubicBezTo>
                    <a:pt x="561752" y="817399"/>
                    <a:pt x="562774" y="816031"/>
                    <a:pt x="563704" y="814588"/>
                  </a:cubicBezTo>
                  <a:cubicBezTo>
                    <a:pt x="564634" y="813144"/>
                    <a:pt x="565657" y="811700"/>
                    <a:pt x="566587" y="810257"/>
                  </a:cubicBezTo>
                  <a:cubicBezTo>
                    <a:pt x="567052" y="809801"/>
                    <a:pt x="567610" y="809269"/>
                    <a:pt x="568075" y="808813"/>
                  </a:cubicBezTo>
                  <a:lnTo>
                    <a:pt x="568075" y="805926"/>
                  </a:lnTo>
                  <a:cubicBezTo>
                    <a:pt x="567610" y="804027"/>
                    <a:pt x="567052" y="802051"/>
                    <a:pt x="566587" y="800152"/>
                  </a:cubicBezTo>
                  <a:cubicBezTo>
                    <a:pt x="567052" y="799164"/>
                    <a:pt x="567610" y="798253"/>
                    <a:pt x="568075" y="797265"/>
                  </a:cubicBezTo>
                  <a:cubicBezTo>
                    <a:pt x="569470" y="796277"/>
                    <a:pt x="570958" y="795365"/>
                    <a:pt x="572352" y="794378"/>
                  </a:cubicBezTo>
                  <a:cubicBezTo>
                    <a:pt x="571423" y="792934"/>
                    <a:pt x="570400" y="791491"/>
                    <a:pt x="569470" y="790047"/>
                  </a:cubicBezTo>
                  <a:cubicBezTo>
                    <a:pt x="569005" y="788148"/>
                    <a:pt x="568540" y="786172"/>
                    <a:pt x="568075" y="784273"/>
                  </a:cubicBezTo>
                  <a:cubicBezTo>
                    <a:pt x="567610" y="783817"/>
                    <a:pt x="567052" y="783285"/>
                    <a:pt x="566587" y="782829"/>
                  </a:cubicBezTo>
                  <a:cubicBezTo>
                    <a:pt x="566122" y="781841"/>
                    <a:pt x="565657" y="780930"/>
                    <a:pt x="565192" y="779942"/>
                  </a:cubicBezTo>
                  <a:lnTo>
                    <a:pt x="565192" y="784273"/>
                  </a:lnTo>
                  <a:cubicBezTo>
                    <a:pt x="565657" y="785260"/>
                    <a:pt x="566122" y="786172"/>
                    <a:pt x="566587" y="787160"/>
                  </a:cubicBezTo>
                  <a:lnTo>
                    <a:pt x="565192" y="791491"/>
                  </a:lnTo>
                  <a:cubicBezTo>
                    <a:pt x="564727" y="791946"/>
                    <a:pt x="564169" y="792478"/>
                    <a:pt x="563704" y="792934"/>
                  </a:cubicBezTo>
                  <a:cubicBezTo>
                    <a:pt x="562310" y="794378"/>
                    <a:pt x="560822" y="795821"/>
                    <a:pt x="559427" y="797265"/>
                  </a:cubicBezTo>
                  <a:cubicBezTo>
                    <a:pt x="557474" y="800608"/>
                    <a:pt x="555521" y="804027"/>
                    <a:pt x="553568" y="807370"/>
                  </a:cubicBezTo>
                  <a:cubicBezTo>
                    <a:pt x="553104" y="807826"/>
                    <a:pt x="552639" y="808357"/>
                    <a:pt x="552174" y="808813"/>
                  </a:cubicBezTo>
                  <a:cubicBezTo>
                    <a:pt x="551709" y="809269"/>
                    <a:pt x="551151" y="809801"/>
                    <a:pt x="550686" y="810257"/>
                  </a:cubicBezTo>
                  <a:lnTo>
                    <a:pt x="546408" y="810257"/>
                  </a:lnTo>
                  <a:cubicBezTo>
                    <a:pt x="545478" y="811700"/>
                    <a:pt x="544455" y="813144"/>
                    <a:pt x="543526" y="814588"/>
                  </a:cubicBezTo>
                  <a:cubicBezTo>
                    <a:pt x="542596" y="815575"/>
                    <a:pt x="541573" y="816487"/>
                    <a:pt x="540643" y="817475"/>
                  </a:cubicBezTo>
                  <a:lnTo>
                    <a:pt x="534878" y="821729"/>
                  </a:lnTo>
                  <a:cubicBezTo>
                    <a:pt x="533390" y="823173"/>
                    <a:pt x="531995" y="824617"/>
                    <a:pt x="530507" y="826060"/>
                  </a:cubicBezTo>
                  <a:cubicBezTo>
                    <a:pt x="530042" y="827960"/>
                    <a:pt x="529577" y="829935"/>
                    <a:pt x="529112" y="831834"/>
                  </a:cubicBezTo>
                  <a:cubicBezTo>
                    <a:pt x="528647" y="832290"/>
                    <a:pt x="528089" y="832822"/>
                    <a:pt x="527624" y="833278"/>
                  </a:cubicBezTo>
                  <a:lnTo>
                    <a:pt x="526229" y="833278"/>
                  </a:lnTo>
                  <a:lnTo>
                    <a:pt x="521859" y="836165"/>
                  </a:lnTo>
                  <a:lnTo>
                    <a:pt x="521859" y="837609"/>
                  </a:lnTo>
                  <a:lnTo>
                    <a:pt x="520464" y="841939"/>
                  </a:lnTo>
                  <a:cubicBezTo>
                    <a:pt x="521859" y="841483"/>
                    <a:pt x="523347" y="840952"/>
                    <a:pt x="524742" y="840496"/>
                  </a:cubicBezTo>
                  <a:lnTo>
                    <a:pt x="524742" y="844826"/>
                  </a:lnTo>
                  <a:lnTo>
                    <a:pt x="524742" y="847714"/>
                  </a:lnTo>
                  <a:cubicBezTo>
                    <a:pt x="523347" y="847258"/>
                    <a:pt x="521859" y="846726"/>
                    <a:pt x="520464" y="846270"/>
                  </a:cubicBezTo>
                  <a:cubicBezTo>
                    <a:pt x="519999" y="845814"/>
                    <a:pt x="519441" y="845282"/>
                    <a:pt x="518976" y="844826"/>
                  </a:cubicBezTo>
                  <a:lnTo>
                    <a:pt x="514699" y="844826"/>
                  </a:lnTo>
                  <a:cubicBezTo>
                    <a:pt x="514234" y="843839"/>
                    <a:pt x="513676" y="842927"/>
                    <a:pt x="513211" y="841939"/>
                  </a:cubicBezTo>
                  <a:cubicBezTo>
                    <a:pt x="511258" y="840496"/>
                    <a:pt x="509398" y="839052"/>
                    <a:pt x="507446" y="837609"/>
                  </a:cubicBezTo>
                  <a:cubicBezTo>
                    <a:pt x="506981" y="837153"/>
                    <a:pt x="506516" y="836621"/>
                    <a:pt x="506051" y="836165"/>
                  </a:cubicBezTo>
                  <a:lnTo>
                    <a:pt x="504563" y="836165"/>
                  </a:lnTo>
                  <a:cubicBezTo>
                    <a:pt x="505028" y="834721"/>
                    <a:pt x="505586" y="833278"/>
                    <a:pt x="506051" y="831834"/>
                  </a:cubicBezTo>
                  <a:cubicBezTo>
                    <a:pt x="506516" y="832290"/>
                    <a:pt x="506981" y="832822"/>
                    <a:pt x="507446" y="833278"/>
                  </a:cubicBezTo>
                  <a:cubicBezTo>
                    <a:pt x="508375" y="834266"/>
                    <a:pt x="509398" y="835177"/>
                    <a:pt x="510328" y="836165"/>
                  </a:cubicBezTo>
                  <a:lnTo>
                    <a:pt x="510328" y="833278"/>
                  </a:lnTo>
                  <a:cubicBezTo>
                    <a:pt x="508933" y="828491"/>
                    <a:pt x="507446" y="823629"/>
                    <a:pt x="506051" y="818842"/>
                  </a:cubicBezTo>
                  <a:cubicBezTo>
                    <a:pt x="505586" y="817931"/>
                    <a:pt x="505028" y="816943"/>
                    <a:pt x="504563" y="816031"/>
                  </a:cubicBezTo>
                  <a:cubicBezTo>
                    <a:pt x="503633" y="815043"/>
                    <a:pt x="502610" y="814132"/>
                    <a:pt x="501680" y="813144"/>
                  </a:cubicBezTo>
                  <a:cubicBezTo>
                    <a:pt x="500750" y="812156"/>
                    <a:pt x="499727" y="811245"/>
                    <a:pt x="498798" y="810257"/>
                  </a:cubicBezTo>
                  <a:cubicBezTo>
                    <a:pt x="498333" y="809269"/>
                    <a:pt x="497868" y="808357"/>
                    <a:pt x="497403" y="807370"/>
                  </a:cubicBezTo>
                  <a:lnTo>
                    <a:pt x="497403" y="803039"/>
                  </a:lnTo>
                  <a:cubicBezTo>
                    <a:pt x="496938" y="802051"/>
                    <a:pt x="496380" y="801140"/>
                    <a:pt x="495915" y="800152"/>
                  </a:cubicBezTo>
                  <a:cubicBezTo>
                    <a:pt x="495450" y="799696"/>
                    <a:pt x="494985" y="799164"/>
                    <a:pt x="494520" y="798708"/>
                  </a:cubicBezTo>
                  <a:lnTo>
                    <a:pt x="494520" y="797265"/>
                  </a:lnTo>
                  <a:lnTo>
                    <a:pt x="491637" y="797265"/>
                  </a:lnTo>
                  <a:lnTo>
                    <a:pt x="488755" y="797265"/>
                  </a:lnTo>
                  <a:lnTo>
                    <a:pt x="487267" y="797265"/>
                  </a:lnTo>
                  <a:lnTo>
                    <a:pt x="485872" y="797265"/>
                  </a:lnTo>
                  <a:lnTo>
                    <a:pt x="485872" y="792934"/>
                  </a:lnTo>
                  <a:cubicBezTo>
                    <a:pt x="483919" y="791035"/>
                    <a:pt x="482059" y="789059"/>
                    <a:pt x="480107" y="787160"/>
                  </a:cubicBezTo>
                  <a:cubicBezTo>
                    <a:pt x="480572" y="786172"/>
                    <a:pt x="481036" y="785260"/>
                    <a:pt x="481501" y="784273"/>
                  </a:cubicBezTo>
                  <a:lnTo>
                    <a:pt x="482989" y="784273"/>
                  </a:lnTo>
                  <a:lnTo>
                    <a:pt x="482989" y="785716"/>
                  </a:lnTo>
                  <a:cubicBezTo>
                    <a:pt x="483919" y="784729"/>
                    <a:pt x="484942" y="783817"/>
                    <a:pt x="485872" y="782829"/>
                  </a:cubicBezTo>
                  <a:lnTo>
                    <a:pt x="485872" y="779942"/>
                  </a:lnTo>
                  <a:cubicBezTo>
                    <a:pt x="484942" y="779486"/>
                    <a:pt x="483919" y="778954"/>
                    <a:pt x="482989" y="778499"/>
                  </a:cubicBezTo>
                  <a:cubicBezTo>
                    <a:pt x="482524" y="778043"/>
                    <a:pt x="481966" y="777511"/>
                    <a:pt x="481501" y="777055"/>
                  </a:cubicBezTo>
                  <a:lnTo>
                    <a:pt x="478619" y="777055"/>
                  </a:lnTo>
                  <a:cubicBezTo>
                    <a:pt x="477224" y="777511"/>
                    <a:pt x="475736" y="778043"/>
                    <a:pt x="474341" y="778499"/>
                  </a:cubicBezTo>
                  <a:cubicBezTo>
                    <a:pt x="474806" y="777511"/>
                    <a:pt x="475271" y="776599"/>
                    <a:pt x="475736" y="775611"/>
                  </a:cubicBezTo>
                  <a:lnTo>
                    <a:pt x="475736" y="774168"/>
                  </a:lnTo>
                  <a:cubicBezTo>
                    <a:pt x="474341" y="772268"/>
                    <a:pt x="472853" y="770293"/>
                    <a:pt x="471459" y="768394"/>
                  </a:cubicBezTo>
                  <a:lnTo>
                    <a:pt x="467088" y="768394"/>
                  </a:lnTo>
                  <a:cubicBezTo>
                    <a:pt x="466158" y="768849"/>
                    <a:pt x="465135" y="769381"/>
                    <a:pt x="464205" y="769837"/>
                  </a:cubicBezTo>
                  <a:lnTo>
                    <a:pt x="457045" y="766950"/>
                  </a:lnTo>
                  <a:lnTo>
                    <a:pt x="448397" y="762619"/>
                  </a:lnTo>
                  <a:lnTo>
                    <a:pt x="446909" y="762619"/>
                  </a:lnTo>
                  <a:cubicBezTo>
                    <a:pt x="445979" y="763075"/>
                    <a:pt x="444956" y="763607"/>
                    <a:pt x="444027" y="764063"/>
                  </a:cubicBezTo>
                  <a:lnTo>
                    <a:pt x="442632" y="764063"/>
                  </a:lnTo>
                  <a:cubicBezTo>
                    <a:pt x="442167" y="765051"/>
                    <a:pt x="441609" y="765962"/>
                    <a:pt x="441144" y="766950"/>
                  </a:cubicBezTo>
                  <a:lnTo>
                    <a:pt x="433984" y="762619"/>
                  </a:lnTo>
                  <a:cubicBezTo>
                    <a:pt x="431566" y="761176"/>
                    <a:pt x="429148" y="759808"/>
                    <a:pt x="426730" y="758365"/>
                  </a:cubicBezTo>
                  <a:cubicBezTo>
                    <a:pt x="424313" y="756465"/>
                    <a:pt x="421988" y="754490"/>
                    <a:pt x="419570" y="752590"/>
                  </a:cubicBezTo>
                  <a:cubicBezTo>
                    <a:pt x="417152" y="752134"/>
                    <a:pt x="414735" y="751603"/>
                    <a:pt x="412317" y="751147"/>
                  </a:cubicBezTo>
                  <a:lnTo>
                    <a:pt x="409434" y="751147"/>
                  </a:lnTo>
                  <a:cubicBezTo>
                    <a:pt x="408039" y="751603"/>
                    <a:pt x="406552" y="752134"/>
                    <a:pt x="405157" y="752590"/>
                  </a:cubicBezTo>
                  <a:cubicBezTo>
                    <a:pt x="403669" y="753046"/>
                    <a:pt x="402274" y="753578"/>
                    <a:pt x="400786" y="754034"/>
                  </a:cubicBezTo>
                  <a:cubicBezTo>
                    <a:pt x="398833" y="753578"/>
                    <a:pt x="396974" y="753046"/>
                    <a:pt x="395020" y="752590"/>
                  </a:cubicBezTo>
                  <a:lnTo>
                    <a:pt x="380607" y="752590"/>
                  </a:lnTo>
                  <a:lnTo>
                    <a:pt x="366194" y="755477"/>
                  </a:lnTo>
                  <a:lnTo>
                    <a:pt x="356058" y="759808"/>
                  </a:lnTo>
                  <a:cubicBezTo>
                    <a:pt x="353175" y="760720"/>
                    <a:pt x="350292" y="761708"/>
                    <a:pt x="347410" y="762619"/>
                  </a:cubicBezTo>
                  <a:lnTo>
                    <a:pt x="335879" y="768394"/>
                  </a:lnTo>
                  <a:lnTo>
                    <a:pt x="325836" y="771281"/>
                  </a:lnTo>
                  <a:lnTo>
                    <a:pt x="315700" y="771281"/>
                  </a:lnTo>
                  <a:lnTo>
                    <a:pt x="302775" y="771281"/>
                  </a:lnTo>
                  <a:lnTo>
                    <a:pt x="295521" y="771281"/>
                  </a:lnTo>
                  <a:cubicBezTo>
                    <a:pt x="294591" y="772268"/>
                    <a:pt x="293569" y="773180"/>
                    <a:pt x="292639" y="774168"/>
                  </a:cubicBezTo>
                  <a:lnTo>
                    <a:pt x="283991" y="778499"/>
                  </a:lnTo>
                  <a:lnTo>
                    <a:pt x="273948" y="784273"/>
                  </a:lnTo>
                  <a:lnTo>
                    <a:pt x="263812" y="790047"/>
                  </a:lnTo>
                  <a:cubicBezTo>
                    <a:pt x="260929" y="791035"/>
                    <a:pt x="258046" y="791946"/>
                    <a:pt x="255164" y="792934"/>
                  </a:cubicBezTo>
                  <a:cubicBezTo>
                    <a:pt x="253769" y="793390"/>
                    <a:pt x="252281" y="793922"/>
                    <a:pt x="250886" y="794378"/>
                  </a:cubicBezTo>
                  <a:cubicBezTo>
                    <a:pt x="250421" y="795821"/>
                    <a:pt x="249863" y="797265"/>
                    <a:pt x="249398" y="798708"/>
                  </a:cubicBezTo>
                  <a:cubicBezTo>
                    <a:pt x="248469" y="801596"/>
                    <a:pt x="247446" y="804483"/>
                    <a:pt x="246516" y="807370"/>
                  </a:cubicBezTo>
                  <a:cubicBezTo>
                    <a:pt x="245121" y="809801"/>
                    <a:pt x="243633" y="812156"/>
                    <a:pt x="242238" y="814588"/>
                  </a:cubicBezTo>
                  <a:cubicBezTo>
                    <a:pt x="241308" y="815043"/>
                    <a:pt x="240285" y="815575"/>
                    <a:pt x="239356" y="816031"/>
                  </a:cubicBezTo>
                  <a:cubicBezTo>
                    <a:pt x="238891" y="816487"/>
                    <a:pt x="238333" y="817019"/>
                    <a:pt x="237868" y="817475"/>
                  </a:cubicBezTo>
                  <a:lnTo>
                    <a:pt x="233590" y="817475"/>
                  </a:lnTo>
                  <a:lnTo>
                    <a:pt x="232102" y="817475"/>
                  </a:lnTo>
                  <a:cubicBezTo>
                    <a:pt x="231172" y="817931"/>
                    <a:pt x="230150" y="818386"/>
                    <a:pt x="229220" y="818842"/>
                  </a:cubicBezTo>
                  <a:lnTo>
                    <a:pt x="229220" y="817475"/>
                  </a:lnTo>
                  <a:lnTo>
                    <a:pt x="226337" y="817475"/>
                  </a:lnTo>
                  <a:cubicBezTo>
                    <a:pt x="223919" y="817019"/>
                    <a:pt x="221594" y="816487"/>
                    <a:pt x="219177" y="816031"/>
                  </a:cubicBezTo>
                  <a:cubicBezTo>
                    <a:pt x="216294" y="816487"/>
                    <a:pt x="213411" y="817019"/>
                    <a:pt x="210529" y="817475"/>
                  </a:cubicBezTo>
                  <a:cubicBezTo>
                    <a:pt x="209599" y="817931"/>
                    <a:pt x="208576" y="818386"/>
                    <a:pt x="207646" y="818842"/>
                  </a:cubicBezTo>
                  <a:lnTo>
                    <a:pt x="206158" y="818842"/>
                  </a:lnTo>
                  <a:lnTo>
                    <a:pt x="203275" y="816031"/>
                  </a:lnTo>
                  <a:lnTo>
                    <a:pt x="190350" y="814588"/>
                  </a:lnTo>
                  <a:lnTo>
                    <a:pt x="180214" y="816031"/>
                  </a:lnTo>
                  <a:lnTo>
                    <a:pt x="170078" y="817475"/>
                  </a:lnTo>
                  <a:lnTo>
                    <a:pt x="157153" y="817475"/>
                  </a:lnTo>
                  <a:lnTo>
                    <a:pt x="152782" y="818842"/>
                  </a:lnTo>
                  <a:lnTo>
                    <a:pt x="147017" y="821729"/>
                  </a:lnTo>
                  <a:cubicBezTo>
                    <a:pt x="146087" y="822717"/>
                    <a:pt x="145064" y="823629"/>
                    <a:pt x="144134" y="824617"/>
                  </a:cubicBezTo>
                  <a:lnTo>
                    <a:pt x="144134" y="828947"/>
                  </a:lnTo>
                  <a:cubicBezTo>
                    <a:pt x="144599" y="829403"/>
                    <a:pt x="145157" y="829935"/>
                    <a:pt x="145622" y="830391"/>
                  </a:cubicBezTo>
                  <a:cubicBezTo>
                    <a:pt x="144134" y="830847"/>
                    <a:pt x="142739" y="831378"/>
                    <a:pt x="141251" y="831834"/>
                  </a:cubicBezTo>
                  <a:cubicBezTo>
                    <a:pt x="140321" y="832290"/>
                    <a:pt x="139298" y="832822"/>
                    <a:pt x="138369" y="833278"/>
                  </a:cubicBezTo>
                  <a:lnTo>
                    <a:pt x="136974" y="833278"/>
                  </a:lnTo>
                  <a:lnTo>
                    <a:pt x="134091" y="833278"/>
                  </a:lnTo>
                  <a:cubicBezTo>
                    <a:pt x="133161" y="832822"/>
                    <a:pt x="132138" y="832290"/>
                    <a:pt x="131208" y="831834"/>
                  </a:cubicBezTo>
                  <a:cubicBezTo>
                    <a:pt x="130743" y="832290"/>
                    <a:pt x="130185" y="832822"/>
                    <a:pt x="129721" y="833278"/>
                  </a:cubicBezTo>
                  <a:cubicBezTo>
                    <a:pt x="129256" y="834266"/>
                    <a:pt x="128791" y="835177"/>
                    <a:pt x="128326" y="836165"/>
                  </a:cubicBezTo>
                  <a:cubicBezTo>
                    <a:pt x="126838" y="836621"/>
                    <a:pt x="125443" y="837153"/>
                    <a:pt x="123955" y="837609"/>
                  </a:cubicBezTo>
                  <a:cubicBezTo>
                    <a:pt x="123490" y="838064"/>
                    <a:pt x="123025" y="838596"/>
                    <a:pt x="122560" y="839052"/>
                  </a:cubicBezTo>
                  <a:cubicBezTo>
                    <a:pt x="121072" y="839508"/>
                    <a:pt x="119678" y="840040"/>
                    <a:pt x="118190" y="840496"/>
                  </a:cubicBezTo>
                  <a:lnTo>
                    <a:pt x="116795" y="844826"/>
                  </a:lnTo>
                  <a:lnTo>
                    <a:pt x="111030" y="847714"/>
                  </a:lnTo>
                  <a:lnTo>
                    <a:pt x="106659" y="847714"/>
                  </a:lnTo>
                  <a:cubicBezTo>
                    <a:pt x="107124" y="848169"/>
                    <a:pt x="107682" y="848701"/>
                    <a:pt x="108147" y="849157"/>
                  </a:cubicBezTo>
                  <a:lnTo>
                    <a:pt x="105264" y="849157"/>
                  </a:lnTo>
                  <a:lnTo>
                    <a:pt x="98011" y="849157"/>
                  </a:lnTo>
                  <a:lnTo>
                    <a:pt x="85085" y="849157"/>
                  </a:lnTo>
                  <a:lnTo>
                    <a:pt x="74950" y="847714"/>
                  </a:lnTo>
                  <a:lnTo>
                    <a:pt x="74950" y="846270"/>
                  </a:lnTo>
                  <a:cubicBezTo>
                    <a:pt x="72997" y="845814"/>
                    <a:pt x="71137" y="845282"/>
                    <a:pt x="69184" y="844826"/>
                  </a:cubicBezTo>
                  <a:cubicBezTo>
                    <a:pt x="68254" y="843839"/>
                    <a:pt x="67231" y="842927"/>
                    <a:pt x="66301" y="841939"/>
                  </a:cubicBezTo>
                  <a:cubicBezTo>
                    <a:pt x="63884" y="840040"/>
                    <a:pt x="61559" y="838064"/>
                    <a:pt x="59141" y="836165"/>
                  </a:cubicBezTo>
                  <a:cubicBezTo>
                    <a:pt x="56724" y="834266"/>
                    <a:pt x="54306" y="832290"/>
                    <a:pt x="51888" y="830391"/>
                  </a:cubicBezTo>
                  <a:cubicBezTo>
                    <a:pt x="49935" y="829935"/>
                    <a:pt x="48075" y="829403"/>
                    <a:pt x="46123" y="828947"/>
                  </a:cubicBezTo>
                  <a:lnTo>
                    <a:pt x="44728" y="828947"/>
                  </a:lnTo>
                  <a:cubicBezTo>
                    <a:pt x="44263" y="829403"/>
                    <a:pt x="43705" y="829935"/>
                    <a:pt x="43240" y="830391"/>
                  </a:cubicBezTo>
                  <a:cubicBezTo>
                    <a:pt x="42310" y="828491"/>
                    <a:pt x="41287" y="826516"/>
                    <a:pt x="40357" y="824617"/>
                  </a:cubicBezTo>
                  <a:cubicBezTo>
                    <a:pt x="39892" y="821729"/>
                    <a:pt x="39427" y="818918"/>
                    <a:pt x="38962" y="816031"/>
                  </a:cubicBezTo>
                  <a:lnTo>
                    <a:pt x="38962" y="813144"/>
                  </a:lnTo>
                  <a:cubicBezTo>
                    <a:pt x="39427" y="812156"/>
                    <a:pt x="39892" y="811245"/>
                    <a:pt x="40357" y="810257"/>
                  </a:cubicBezTo>
                  <a:cubicBezTo>
                    <a:pt x="41287" y="809801"/>
                    <a:pt x="42310" y="809269"/>
                    <a:pt x="43240" y="808813"/>
                  </a:cubicBezTo>
                  <a:cubicBezTo>
                    <a:pt x="44170" y="809269"/>
                    <a:pt x="45193" y="809801"/>
                    <a:pt x="46123" y="810257"/>
                  </a:cubicBezTo>
                  <a:cubicBezTo>
                    <a:pt x="47611" y="809801"/>
                    <a:pt x="49005" y="809269"/>
                    <a:pt x="50493" y="808813"/>
                  </a:cubicBezTo>
                  <a:cubicBezTo>
                    <a:pt x="51423" y="807826"/>
                    <a:pt x="52446" y="806914"/>
                    <a:pt x="53376" y="805926"/>
                  </a:cubicBezTo>
                  <a:lnTo>
                    <a:pt x="54771" y="801596"/>
                  </a:lnTo>
                  <a:cubicBezTo>
                    <a:pt x="55236" y="800608"/>
                    <a:pt x="55794" y="799696"/>
                    <a:pt x="56259" y="798708"/>
                  </a:cubicBezTo>
                  <a:lnTo>
                    <a:pt x="56259" y="792934"/>
                  </a:lnTo>
                  <a:cubicBezTo>
                    <a:pt x="55794" y="791035"/>
                    <a:pt x="55236" y="789059"/>
                    <a:pt x="54771" y="787160"/>
                  </a:cubicBezTo>
                  <a:lnTo>
                    <a:pt x="54771" y="784273"/>
                  </a:lnTo>
                  <a:cubicBezTo>
                    <a:pt x="55236" y="783817"/>
                    <a:pt x="55794" y="783285"/>
                    <a:pt x="56259" y="782829"/>
                  </a:cubicBezTo>
                  <a:lnTo>
                    <a:pt x="59141" y="782829"/>
                  </a:lnTo>
                  <a:cubicBezTo>
                    <a:pt x="58211" y="781386"/>
                    <a:pt x="57188" y="779942"/>
                    <a:pt x="56259" y="778499"/>
                  </a:cubicBezTo>
                  <a:lnTo>
                    <a:pt x="56259" y="775611"/>
                  </a:lnTo>
                  <a:lnTo>
                    <a:pt x="56259" y="768394"/>
                  </a:lnTo>
                  <a:lnTo>
                    <a:pt x="56259" y="761176"/>
                  </a:lnTo>
                  <a:cubicBezTo>
                    <a:pt x="55794" y="759276"/>
                    <a:pt x="55236" y="757377"/>
                    <a:pt x="54771" y="755477"/>
                  </a:cubicBezTo>
                  <a:cubicBezTo>
                    <a:pt x="53376" y="750691"/>
                    <a:pt x="51888" y="745828"/>
                    <a:pt x="50493" y="741042"/>
                  </a:cubicBezTo>
                  <a:cubicBezTo>
                    <a:pt x="48075" y="737167"/>
                    <a:pt x="45658" y="733368"/>
                    <a:pt x="43240" y="729493"/>
                  </a:cubicBezTo>
                  <a:cubicBezTo>
                    <a:pt x="41845" y="727062"/>
                    <a:pt x="40357" y="724707"/>
                    <a:pt x="38962" y="722276"/>
                  </a:cubicBezTo>
                  <a:lnTo>
                    <a:pt x="38962" y="715058"/>
                  </a:lnTo>
                  <a:lnTo>
                    <a:pt x="38962" y="700698"/>
                  </a:lnTo>
                  <a:lnTo>
                    <a:pt x="38962" y="693480"/>
                  </a:lnTo>
                  <a:cubicBezTo>
                    <a:pt x="38498" y="691049"/>
                    <a:pt x="37940" y="688694"/>
                    <a:pt x="37475" y="686262"/>
                  </a:cubicBezTo>
                  <a:cubicBezTo>
                    <a:pt x="36080" y="685275"/>
                    <a:pt x="34592" y="684363"/>
                    <a:pt x="33197" y="683375"/>
                  </a:cubicBezTo>
                  <a:cubicBezTo>
                    <a:pt x="32732" y="681476"/>
                    <a:pt x="32174" y="679500"/>
                    <a:pt x="31709" y="677601"/>
                  </a:cubicBezTo>
                  <a:lnTo>
                    <a:pt x="30314" y="673270"/>
                  </a:lnTo>
                  <a:cubicBezTo>
                    <a:pt x="29385" y="671371"/>
                    <a:pt x="28362" y="669396"/>
                    <a:pt x="27432" y="667496"/>
                  </a:cubicBezTo>
                  <a:cubicBezTo>
                    <a:pt x="25944" y="665597"/>
                    <a:pt x="24549" y="663621"/>
                    <a:pt x="23061" y="661722"/>
                  </a:cubicBezTo>
                  <a:cubicBezTo>
                    <a:pt x="22131" y="660278"/>
                    <a:pt x="21108" y="658835"/>
                    <a:pt x="20179" y="657391"/>
                  </a:cubicBezTo>
                  <a:lnTo>
                    <a:pt x="20179" y="650173"/>
                  </a:lnTo>
                  <a:lnTo>
                    <a:pt x="20179" y="644399"/>
                  </a:lnTo>
                  <a:cubicBezTo>
                    <a:pt x="18226" y="640068"/>
                    <a:pt x="16366" y="635814"/>
                    <a:pt x="14413" y="631483"/>
                  </a:cubicBezTo>
                  <a:cubicBezTo>
                    <a:pt x="11995" y="627608"/>
                    <a:pt x="9671" y="623809"/>
                    <a:pt x="7253" y="619935"/>
                  </a:cubicBezTo>
                  <a:cubicBezTo>
                    <a:pt x="6323" y="618491"/>
                    <a:pt x="5300" y="617047"/>
                    <a:pt x="4370" y="615604"/>
                  </a:cubicBezTo>
                  <a:cubicBezTo>
                    <a:pt x="2882" y="614160"/>
                    <a:pt x="1488" y="612717"/>
                    <a:pt x="0" y="611273"/>
                  </a:cubicBezTo>
                  <a:lnTo>
                    <a:pt x="0" y="606942"/>
                  </a:lnTo>
                  <a:lnTo>
                    <a:pt x="0" y="604055"/>
                  </a:lnTo>
                  <a:cubicBezTo>
                    <a:pt x="465" y="605043"/>
                    <a:pt x="1023" y="605955"/>
                    <a:pt x="1488" y="606942"/>
                  </a:cubicBezTo>
                  <a:lnTo>
                    <a:pt x="1488" y="611273"/>
                  </a:lnTo>
                  <a:cubicBezTo>
                    <a:pt x="2417" y="609830"/>
                    <a:pt x="3440" y="608386"/>
                    <a:pt x="4370" y="606942"/>
                  </a:cubicBezTo>
                  <a:cubicBezTo>
                    <a:pt x="4835" y="608842"/>
                    <a:pt x="5300" y="610817"/>
                    <a:pt x="5765" y="612717"/>
                  </a:cubicBezTo>
                  <a:cubicBezTo>
                    <a:pt x="6230" y="614616"/>
                    <a:pt x="6788" y="616592"/>
                    <a:pt x="7253" y="618491"/>
                  </a:cubicBezTo>
                  <a:lnTo>
                    <a:pt x="7253" y="614160"/>
                  </a:lnTo>
                  <a:cubicBezTo>
                    <a:pt x="7718" y="614616"/>
                    <a:pt x="8183" y="615148"/>
                    <a:pt x="8648" y="615604"/>
                  </a:cubicBezTo>
                  <a:lnTo>
                    <a:pt x="8648" y="619935"/>
                  </a:lnTo>
                  <a:cubicBezTo>
                    <a:pt x="10136" y="618491"/>
                    <a:pt x="11530" y="617047"/>
                    <a:pt x="13018" y="615604"/>
                  </a:cubicBezTo>
                  <a:cubicBezTo>
                    <a:pt x="13483" y="615148"/>
                    <a:pt x="13948" y="614616"/>
                    <a:pt x="14413" y="614160"/>
                  </a:cubicBezTo>
                  <a:lnTo>
                    <a:pt x="14413" y="611273"/>
                  </a:lnTo>
                  <a:cubicBezTo>
                    <a:pt x="13483" y="609830"/>
                    <a:pt x="12460" y="608386"/>
                    <a:pt x="11530" y="606942"/>
                  </a:cubicBezTo>
                  <a:lnTo>
                    <a:pt x="13018" y="606942"/>
                  </a:lnTo>
                  <a:cubicBezTo>
                    <a:pt x="13483" y="606487"/>
                    <a:pt x="13948" y="605955"/>
                    <a:pt x="14413" y="605499"/>
                  </a:cubicBezTo>
                  <a:lnTo>
                    <a:pt x="14413" y="601168"/>
                  </a:lnTo>
                  <a:cubicBezTo>
                    <a:pt x="14878" y="603068"/>
                    <a:pt x="15436" y="605043"/>
                    <a:pt x="15901" y="606942"/>
                  </a:cubicBezTo>
                  <a:cubicBezTo>
                    <a:pt x="16366" y="608842"/>
                    <a:pt x="16831" y="610817"/>
                    <a:pt x="17296" y="612717"/>
                  </a:cubicBezTo>
                  <a:lnTo>
                    <a:pt x="20179" y="612717"/>
                  </a:lnTo>
                  <a:lnTo>
                    <a:pt x="21666" y="612717"/>
                  </a:lnTo>
                  <a:lnTo>
                    <a:pt x="21666" y="611273"/>
                  </a:lnTo>
                  <a:cubicBezTo>
                    <a:pt x="22131" y="607930"/>
                    <a:pt x="22596" y="604511"/>
                    <a:pt x="23061" y="601168"/>
                  </a:cubicBezTo>
                  <a:lnTo>
                    <a:pt x="23061" y="598281"/>
                  </a:lnTo>
                  <a:cubicBezTo>
                    <a:pt x="22131" y="596382"/>
                    <a:pt x="21108" y="594406"/>
                    <a:pt x="20179" y="592507"/>
                  </a:cubicBezTo>
                  <a:cubicBezTo>
                    <a:pt x="18784" y="590076"/>
                    <a:pt x="17296" y="587720"/>
                    <a:pt x="15901" y="585289"/>
                  </a:cubicBezTo>
                  <a:cubicBezTo>
                    <a:pt x="14413" y="583390"/>
                    <a:pt x="13018" y="581490"/>
                    <a:pt x="11530" y="579591"/>
                  </a:cubicBezTo>
                  <a:cubicBezTo>
                    <a:pt x="10601" y="578147"/>
                    <a:pt x="9578" y="576704"/>
                    <a:pt x="8648" y="575260"/>
                  </a:cubicBezTo>
                  <a:lnTo>
                    <a:pt x="8648" y="573816"/>
                  </a:lnTo>
                  <a:cubicBezTo>
                    <a:pt x="8183" y="571385"/>
                    <a:pt x="7718" y="569030"/>
                    <a:pt x="7253" y="566599"/>
                  </a:cubicBezTo>
                  <a:cubicBezTo>
                    <a:pt x="6323" y="564699"/>
                    <a:pt x="5300" y="562724"/>
                    <a:pt x="4370" y="560824"/>
                  </a:cubicBezTo>
                  <a:lnTo>
                    <a:pt x="4370" y="556494"/>
                  </a:lnTo>
                  <a:lnTo>
                    <a:pt x="4370" y="550719"/>
                  </a:lnTo>
                  <a:cubicBezTo>
                    <a:pt x="5300" y="547832"/>
                    <a:pt x="6323" y="544945"/>
                    <a:pt x="7253" y="542058"/>
                  </a:cubicBezTo>
                  <a:cubicBezTo>
                    <a:pt x="8648" y="539171"/>
                    <a:pt x="10136" y="536284"/>
                    <a:pt x="11530" y="533397"/>
                  </a:cubicBezTo>
                  <a:cubicBezTo>
                    <a:pt x="11995" y="530054"/>
                    <a:pt x="12553" y="526711"/>
                    <a:pt x="13018" y="523368"/>
                  </a:cubicBezTo>
                  <a:cubicBezTo>
                    <a:pt x="12553" y="521924"/>
                    <a:pt x="11995" y="520481"/>
                    <a:pt x="11530" y="519037"/>
                  </a:cubicBezTo>
                  <a:cubicBezTo>
                    <a:pt x="10601" y="517138"/>
                    <a:pt x="9578" y="515162"/>
                    <a:pt x="8648" y="513263"/>
                  </a:cubicBezTo>
                  <a:lnTo>
                    <a:pt x="8648" y="510376"/>
                  </a:lnTo>
                  <a:cubicBezTo>
                    <a:pt x="10136" y="508476"/>
                    <a:pt x="11530" y="506501"/>
                    <a:pt x="13018" y="504601"/>
                  </a:cubicBezTo>
                  <a:cubicBezTo>
                    <a:pt x="13483" y="502170"/>
                    <a:pt x="13948" y="499815"/>
                    <a:pt x="14413" y="497384"/>
                  </a:cubicBezTo>
                  <a:cubicBezTo>
                    <a:pt x="14878" y="496396"/>
                    <a:pt x="15436" y="495484"/>
                    <a:pt x="15901" y="494497"/>
                  </a:cubicBezTo>
                  <a:cubicBezTo>
                    <a:pt x="17296" y="493509"/>
                    <a:pt x="18784" y="492597"/>
                    <a:pt x="20179" y="491609"/>
                  </a:cubicBezTo>
                  <a:lnTo>
                    <a:pt x="20179" y="495940"/>
                  </a:lnTo>
                  <a:lnTo>
                    <a:pt x="20179" y="498827"/>
                  </a:lnTo>
                  <a:lnTo>
                    <a:pt x="20179" y="504601"/>
                  </a:lnTo>
                  <a:lnTo>
                    <a:pt x="20179" y="510376"/>
                  </a:lnTo>
                  <a:cubicBezTo>
                    <a:pt x="21108" y="509388"/>
                    <a:pt x="22131" y="508476"/>
                    <a:pt x="23061" y="507489"/>
                  </a:cubicBezTo>
                  <a:cubicBezTo>
                    <a:pt x="23526" y="506501"/>
                    <a:pt x="24084" y="505589"/>
                    <a:pt x="24549" y="504601"/>
                  </a:cubicBezTo>
                  <a:cubicBezTo>
                    <a:pt x="25944" y="502170"/>
                    <a:pt x="27432" y="499815"/>
                    <a:pt x="28827" y="497384"/>
                  </a:cubicBezTo>
                  <a:cubicBezTo>
                    <a:pt x="29292" y="496396"/>
                    <a:pt x="29849" y="495484"/>
                    <a:pt x="30314" y="494497"/>
                  </a:cubicBezTo>
                  <a:cubicBezTo>
                    <a:pt x="31244" y="493053"/>
                    <a:pt x="32267" y="491609"/>
                    <a:pt x="33197" y="490166"/>
                  </a:cubicBezTo>
                  <a:lnTo>
                    <a:pt x="43240" y="487279"/>
                  </a:lnTo>
                  <a:cubicBezTo>
                    <a:pt x="44728" y="485835"/>
                    <a:pt x="46123" y="484392"/>
                    <a:pt x="47611" y="482948"/>
                  </a:cubicBezTo>
                  <a:lnTo>
                    <a:pt x="53376" y="480061"/>
                  </a:lnTo>
                  <a:lnTo>
                    <a:pt x="63419" y="472843"/>
                  </a:lnTo>
                  <a:cubicBezTo>
                    <a:pt x="64349" y="471399"/>
                    <a:pt x="65372" y="469956"/>
                    <a:pt x="66301" y="468512"/>
                  </a:cubicBezTo>
                  <a:lnTo>
                    <a:pt x="69184" y="465701"/>
                  </a:lnTo>
                  <a:cubicBezTo>
                    <a:pt x="71602" y="465245"/>
                    <a:pt x="74020" y="464714"/>
                    <a:pt x="76437" y="464258"/>
                  </a:cubicBezTo>
                  <a:cubicBezTo>
                    <a:pt x="78390" y="462358"/>
                    <a:pt x="80250" y="460383"/>
                    <a:pt x="82203" y="458483"/>
                  </a:cubicBezTo>
                  <a:lnTo>
                    <a:pt x="82203" y="461371"/>
                  </a:lnTo>
                  <a:lnTo>
                    <a:pt x="85085" y="461371"/>
                  </a:lnTo>
                  <a:cubicBezTo>
                    <a:pt x="86480" y="460915"/>
                    <a:pt x="87968" y="460383"/>
                    <a:pt x="89363" y="459927"/>
                  </a:cubicBezTo>
                  <a:cubicBezTo>
                    <a:pt x="90293" y="460383"/>
                    <a:pt x="91316" y="460915"/>
                    <a:pt x="92246" y="461371"/>
                  </a:cubicBezTo>
                  <a:cubicBezTo>
                    <a:pt x="93176" y="462358"/>
                    <a:pt x="94198" y="463270"/>
                    <a:pt x="95128" y="464258"/>
                  </a:cubicBezTo>
                  <a:lnTo>
                    <a:pt x="100894" y="461371"/>
                  </a:lnTo>
                  <a:cubicBezTo>
                    <a:pt x="102382" y="460915"/>
                    <a:pt x="103776" y="460383"/>
                    <a:pt x="105264" y="459927"/>
                  </a:cubicBezTo>
                  <a:cubicBezTo>
                    <a:pt x="107217" y="458483"/>
                    <a:pt x="109077" y="457040"/>
                    <a:pt x="111030" y="455596"/>
                  </a:cubicBezTo>
                  <a:cubicBezTo>
                    <a:pt x="112424" y="454609"/>
                    <a:pt x="113912" y="453697"/>
                    <a:pt x="115307" y="452709"/>
                  </a:cubicBezTo>
                  <a:lnTo>
                    <a:pt x="121072" y="452709"/>
                  </a:lnTo>
                  <a:lnTo>
                    <a:pt x="125443" y="452709"/>
                  </a:lnTo>
                  <a:cubicBezTo>
                    <a:pt x="126838" y="451721"/>
                    <a:pt x="128326" y="450810"/>
                    <a:pt x="129721" y="449822"/>
                  </a:cubicBezTo>
                  <a:cubicBezTo>
                    <a:pt x="130650" y="448378"/>
                    <a:pt x="131673" y="446935"/>
                    <a:pt x="132603" y="445491"/>
                  </a:cubicBezTo>
                  <a:cubicBezTo>
                    <a:pt x="133068" y="445035"/>
                    <a:pt x="133626" y="444504"/>
                    <a:pt x="134091" y="444048"/>
                  </a:cubicBezTo>
                  <a:lnTo>
                    <a:pt x="136974" y="444048"/>
                  </a:lnTo>
                  <a:lnTo>
                    <a:pt x="145622" y="444048"/>
                  </a:lnTo>
                  <a:cubicBezTo>
                    <a:pt x="148504" y="443592"/>
                    <a:pt x="151387" y="443060"/>
                    <a:pt x="154270" y="442604"/>
                  </a:cubicBezTo>
                  <a:lnTo>
                    <a:pt x="164313" y="441161"/>
                  </a:lnTo>
                  <a:lnTo>
                    <a:pt x="175843" y="435386"/>
                  </a:lnTo>
                  <a:lnTo>
                    <a:pt x="180214" y="432499"/>
                  </a:lnTo>
                  <a:cubicBezTo>
                    <a:pt x="182632" y="430068"/>
                    <a:pt x="185049" y="427713"/>
                    <a:pt x="187467" y="425281"/>
                  </a:cubicBezTo>
                  <a:lnTo>
                    <a:pt x="193233" y="418064"/>
                  </a:lnTo>
                  <a:lnTo>
                    <a:pt x="194627" y="413733"/>
                  </a:lnTo>
                  <a:cubicBezTo>
                    <a:pt x="194162" y="412745"/>
                    <a:pt x="193698" y="411834"/>
                    <a:pt x="193233" y="410846"/>
                  </a:cubicBezTo>
                  <a:lnTo>
                    <a:pt x="196115" y="410846"/>
                  </a:lnTo>
                  <a:lnTo>
                    <a:pt x="196115" y="406591"/>
                  </a:lnTo>
                  <a:cubicBezTo>
                    <a:pt x="197045" y="405603"/>
                    <a:pt x="198068" y="404692"/>
                    <a:pt x="198998" y="403704"/>
                  </a:cubicBezTo>
                  <a:cubicBezTo>
                    <a:pt x="199928" y="403248"/>
                    <a:pt x="200951" y="402716"/>
                    <a:pt x="201881" y="402260"/>
                  </a:cubicBezTo>
                  <a:lnTo>
                    <a:pt x="209041" y="397930"/>
                  </a:lnTo>
                  <a:cubicBezTo>
                    <a:pt x="209506" y="396942"/>
                    <a:pt x="210064" y="396030"/>
                    <a:pt x="210529" y="395043"/>
                  </a:cubicBezTo>
                  <a:cubicBezTo>
                    <a:pt x="210064" y="393599"/>
                    <a:pt x="209506" y="392155"/>
                    <a:pt x="209041" y="390712"/>
                  </a:cubicBezTo>
                  <a:cubicBezTo>
                    <a:pt x="208111" y="389724"/>
                    <a:pt x="207088" y="388813"/>
                    <a:pt x="206158" y="387825"/>
                  </a:cubicBezTo>
                  <a:lnTo>
                    <a:pt x="206158" y="382051"/>
                  </a:lnTo>
                  <a:lnTo>
                    <a:pt x="206158" y="373389"/>
                  </a:lnTo>
                  <a:cubicBezTo>
                    <a:pt x="207088" y="370958"/>
                    <a:pt x="208111" y="368603"/>
                    <a:pt x="209041" y="366171"/>
                  </a:cubicBezTo>
                  <a:cubicBezTo>
                    <a:pt x="209971" y="365715"/>
                    <a:pt x="210994" y="365184"/>
                    <a:pt x="211924" y="364728"/>
                  </a:cubicBezTo>
                  <a:cubicBezTo>
                    <a:pt x="213411" y="365184"/>
                    <a:pt x="214806" y="365715"/>
                    <a:pt x="216294" y="366171"/>
                  </a:cubicBezTo>
                  <a:cubicBezTo>
                    <a:pt x="215829" y="365184"/>
                    <a:pt x="215271" y="364272"/>
                    <a:pt x="214806" y="363284"/>
                  </a:cubicBezTo>
                  <a:cubicBezTo>
                    <a:pt x="215736" y="362828"/>
                    <a:pt x="216759" y="362297"/>
                    <a:pt x="217689" y="361841"/>
                  </a:cubicBezTo>
                  <a:cubicBezTo>
                    <a:pt x="218154" y="360853"/>
                    <a:pt x="218712" y="359941"/>
                    <a:pt x="219177" y="358954"/>
                  </a:cubicBezTo>
                  <a:cubicBezTo>
                    <a:pt x="220107" y="357966"/>
                    <a:pt x="221130" y="357054"/>
                    <a:pt x="222059" y="356066"/>
                  </a:cubicBezTo>
                  <a:lnTo>
                    <a:pt x="223454" y="351736"/>
                  </a:lnTo>
                  <a:cubicBezTo>
                    <a:pt x="223919" y="351280"/>
                    <a:pt x="224477" y="350824"/>
                    <a:pt x="224942" y="350368"/>
                  </a:cubicBezTo>
                  <a:lnTo>
                    <a:pt x="224942" y="351736"/>
                  </a:lnTo>
                  <a:lnTo>
                    <a:pt x="224942" y="356066"/>
                  </a:lnTo>
                  <a:lnTo>
                    <a:pt x="224942" y="357510"/>
                  </a:lnTo>
                  <a:cubicBezTo>
                    <a:pt x="226337" y="357966"/>
                    <a:pt x="227825" y="358498"/>
                    <a:pt x="229220" y="358954"/>
                  </a:cubicBezTo>
                  <a:cubicBezTo>
                    <a:pt x="228290" y="359941"/>
                    <a:pt x="227267" y="360853"/>
                    <a:pt x="226337" y="361841"/>
                  </a:cubicBezTo>
                  <a:cubicBezTo>
                    <a:pt x="227267" y="362297"/>
                    <a:pt x="228290" y="362828"/>
                    <a:pt x="229220" y="363284"/>
                  </a:cubicBezTo>
                  <a:cubicBezTo>
                    <a:pt x="230150" y="365715"/>
                    <a:pt x="231172" y="368071"/>
                    <a:pt x="232102" y="370502"/>
                  </a:cubicBezTo>
                  <a:cubicBezTo>
                    <a:pt x="233032" y="372933"/>
                    <a:pt x="234055" y="375289"/>
                    <a:pt x="234985" y="377720"/>
                  </a:cubicBezTo>
                  <a:cubicBezTo>
                    <a:pt x="236473" y="379163"/>
                    <a:pt x="237868" y="380607"/>
                    <a:pt x="239356" y="382051"/>
                  </a:cubicBezTo>
                  <a:lnTo>
                    <a:pt x="239356" y="379163"/>
                  </a:lnTo>
                  <a:lnTo>
                    <a:pt x="239356" y="373389"/>
                  </a:lnTo>
                  <a:lnTo>
                    <a:pt x="239356" y="370502"/>
                  </a:lnTo>
                  <a:lnTo>
                    <a:pt x="239356" y="366171"/>
                  </a:lnTo>
                  <a:cubicBezTo>
                    <a:pt x="240285" y="366627"/>
                    <a:pt x="241308" y="367159"/>
                    <a:pt x="242238" y="367615"/>
                  </a:cubicBezTo>
                  <a:cubicBezTo>
                    <a:pt x="243168" y="369058"/>
                    <a:pt x="244191" y="370502"/>
                    <a:pt x="245121" y="371946"/>
                  </a:cubicBezTo>
                  <a:lnTo>
                    <a:pt x="245121" y="366171"/>
                  </a:lnTo>
                  <a:lnTo>
                    <a:pt x="245121" y="364728"/>
                  </a:lnTo>
                  <a:cubicBezTo>
                    <a:pt x="245586" y="364272"/>
                    <a:pt x="246051" y="363740"/>
                    <a:pt x="246516" y="363284"/>
                  </a:cubicBezTo>
                  <a:lnTo>
                    <a:pt x="245121" y="363284"/>
                  </a:lnTo>
                  <a:cubicBezTo>
                    <a:pt x="243633" y="362828"/>
                    <a:pt x="242238" y="362297"/>
                    <a:pt x="240750" y="361841"/>
                  </a:cubicBezTo>
                  <a:lnTo>
                    <a:pt x="239356" y="357510"/>
                  </a:lnTo>
                  <a:lnTo>
                    <a:pt x="239356" y="356066"/>
                  </a:lnTo>
                  <a:cubicBezTo>
                    <a:pt x="238891" y="355611"/>
                    <a:pt x="238333" y="355079"/>
                    <a:pt x="237868" y="354623"/>
                  </a:cubicBezTo>
                  <a:cubicBezTo>
                    <a:pt x="238333" y="353635"/>
                    <a:pt x="238891" y="352723"/>
                    <a:pt x="239356" y="351736"/>
                  </a:cubicBezTo>
                  <a:lnTo>
                    <a:pt x="240750" y="350368"/>
                  </a:lnTo>
                  <a:lnTo>
                    <a:pt x="240750" y="348925"/>
                  </a:lnTo>
                  <a:cubicBezTo>
                    <a:pt x="239820" y="347481"/>
                    <a:pt x="238798" y="346037"/>
                    <a:pt x="237868" y="344594"/>
                  </a:cubicBezTo>
                  <a:lnTo>
                    <a:pt x="240750" y="344594"/>
                  </a:lnTo>
                  <a:lnTo>
                    <a:pt x="242238" y="344594"/>
                  </a:lnTo>
                  <a:cubicBezTo>
                    <a:pt x="243168" y="345582"/>
                    <a:pt x="244191" y="346493"/>
                    <a:pt x="245121" y="347481"/>
                  </a:cubicBezTo>
                  <a:lnTo>
                    <a:pt x="242238" y="347481"/>
                  </a:lnTo>
                  <a:cubicBezTo>
                    <a:pt x="243168" y="347937"/>
                    <a:pt x="244191" y="348469"/>
                    <a:pt x="245121" y="348925"/>
                  </a:cubicBezTo>
                  <a:lnTo>
                    <a:pt x="245121" y="350368"/>
                  </a:lnTo>
                  <a:cubicBezTo>
                    <a:pt x="245586" y="349912"/>
                    <a:pt x="246051" y="349380"/>
                    <a:pt x="246516" y="348925"/>
                  </a:cubicBezTo>
                  <a:cubicBezTo>
                    <a:pt x="246981" y="348469"/>
                    <a:pt x="247539" y="347937"/>
                    <a:pt x="248004" y="347481"/>
                  </a:cubicBezTo>
                  <a:cubicBezTo>
                    <a:pt x="248933" y="347937"/>
                    <a:pt x="249956" y="348469"/>
                    <a:pt x="250886" y="348925"/>
                  </a:cubicBezTo>
                  <a:cubicBezTo>
                    <a:pt x="251816" y="349380"/>
                    <a:pt x="252839" y="349912"/>
                    <a:pt x="253769" y="350368"/>
                  </a:cubicBezTo>
                  <a:lnTo>
                    <a:pt x="255164" y="350368"/>
                  </a:lnTo>
                  <a:lnTo>
                    <a:pt x="256652" y="350368"/>
                  </a:lnTo>
                  <a:lnTo>
                    <a:pt x="258046" y="350368"/>
                  </a:lnTo>
                  <a:lnTo>
                    <a:pt x="262417" y="350368"/>
                  </a:lnTo>
                  <a:lnTo>
                    <a:pt x="268182" y="351736"/>
                  </a:lnTo>
                  <a:lnTo>
                    <a:pt x="263812" y="350368"/>
                  </a:lnTo>
                  <a:cubicBezTo>
                    <a:pt x="262882" y="349912"/>
                    <a:pt x="261859" y="349380"/>
                    <a:pt x="260929" y="348925"/>
                  </a:cubicBezTo>
                  <a:lnTo>
                    <a:pt x="258046" y="348925"/>
                  </a:lnTo>
                  <a:cubicBezTo>
                    <a:pt x="257582" y="348469"/>
                    <a:pt x="257117" y="347937"/>
                    <a:pt x="256652" y="347481"/>
                  </a:cubicBezTo>
                  <a:lnTo>
                    <a:pt x="258046" y="343150"/>
                  </a:lnTo>
                  <a:cubicBezTo>
                    <a:pt x="258976" y="343606"/>
                    <a:pt x="259999" y="344138"/>
                    <a:pt x="260929" y="344594"/>
                  </a:cubicBezTo>
                  <a:lnTo>
                    <a:pt x="260929" y="343150"/>
                  </a:lnTo>
                  <a:cubicBezTo>
                    <a:pt x="261394" y="342163"/>
                    <a:pt x="261952" y="341251"/>
                    <a:pt x="262417" y="340263"/>
                  </a:cubicBezTo>
                  <a:lnTo>
                    <a:pt x="262417" y="338820"/>
                  </a:lnTo>
                  <a:cubicBezTo>
                    <a:pt x="262882" y="337832"/>
                    <a:pt x="263347" y="336920"/>
                    <a:pt x="263812" y="335933"/>
                  </a:cubicBezTo>
                  <a:lnTo>
                    <a:pt x="262417" y="335933"/>
                  </a:lnTo>
                  <a:cubicBezTo>
                    <a:pt x="261952" y="336920"/>
                    <a:pt x="261394" y="337832"/>
                    <a:pt x="260929" y="338820"/>
                  </a:cubicBezTo>
                  <a:cubicBezTo>
                    <a:pt x="259534" y="336920"/>
                    <a:pt x="258046" y="334945"/>
                    <a:pt x="256652" y="333045"/>
                  </a:cubicBezTo>
                  <a:lnTo>
                    <a:pt x="256652" y="328715"/>
                  </a:lnTo>
                  <a:cubicBezTo>
                    <a:pt x="257117" y="328259"/>
                    <a:pt x="257582" y="327727"/>
                    <a:pt x="258046" y="327271"/>
                  </a:cubicBezTo>
                  <a:cubicBezTo>
                    <a:pt x="259999" y="326815"/>
                    <a:pt x="261859" y="326283"/>
                    <a:pt x="263812" y="325828"/>
                  </a:cubicBezTo>
                  <a:lnTo>
                    <a:pt x="263812" y="324384"/>
                  </a:lnTo>
                  <a:cubicBezTo>
                    <a:pt x="263347" y="323928"/>
                    <a:pt x="262882" y="323396"/>
                    <a:pt x="262417" y="322940"/>
                  </a:cubicBezTo>
                  <a:lnTo>
                    <a:pt x="265300" y="322940"/>
                  </a:lnTo>
                  <a:cubicBezTo>
                    <a:pt x="266695" y="323928"/>
                    <a:pt x="268182" y="324840"/>
                    <a:pt x="269577" y="325828"/>
                  </a:cubicBezTo>
                  <a:cubicBezTo>
                    <a:pt x="270042" y="326283"/>
                    <a:pt x="270600" y="326815"/>
                    <a:pt x="271065" y="327271"/>
                  </a:cubicBezTo>
                  <a:lnTo>
                    <a:pt x="272460" y="327271"/>
                  </a:lnTo>
                  <a:lnTo>
                    <a:pt x="272460" y="324384"/>
                  </a:lnTo>
                  <a:lnTo>
                    <a:pt x="271065" y="324384"/>
                  </a:lnTo>
                  <a:cubicBezTo>
                    <a:pt x="270135" y="323928"/>
                    <a:pt x="269112" y="323396"/>
                    <a:pt x="268182" y="322940"/>
                  </a:cubicBezTo>
                  <a:lnTo>
                    <a:pt x="268182" y="318610"/>
                  </a:lnTo>
                  <a:cubicBezTo>
                    <a:pt x="269112" y="318154"/>
                    <a:pt x="270135" y="317622"/>
                    <a:pt x="271065" y="317166"/>
                  </a:cubicBezTo>
                  <a:lnTo>
                    <a:pt x="272460" y="317166"/>
                  </a:lnTo>
                  <a:cubicBezTo>
                    <a:pt x="272925" y="317622"/>
                    <a:pt x="273483" y="318154"/>
                    <a:pt x="273948" y="318610"/>
                  </a:cubicBezTo>
                  <a:lnTo>
                    <a:pt x="273948" y="317166"/>
                  </a:lnTo>
                  <a:lnTo>
                    <a:pt x="276830" y="317166"/>
                  </a:lnTo>
                  <a:cubicBezTo>
                    <a:pt x="277295" y="317622"/>
                    <a:pt x="277760" y="318154"/>
                    <a:pt x="278225" y="318610"/>
                  </a:cubicBezTo>
                  <a:lnTo>
                    <a:pt x="279713" y="318610"/>
                  </a:lnTo>
                  <a:cubicBezTo>
                    <a:pt x="279248" y="317622"/>
                    <a:pt x="278690" y="316710"/>
                    <a:pt x="278225" y="315723"/>
                  </a:cubicBezTo>
                  <a:lnTo>
                    <a:pt x="278225" y="312836"/>
                  </a:lnTo>
                  <a:lnTo>
                    <a:pt x="278225" y="311392"/>
                  </a:lnTo>
                  <a:lnTo>
                    <a:pt x="273948" y="311392"/>
                  </a:lnTo>
                  <a:lnTo>
                    <a:pt x="273948" y="308505"/>
                  </a:lnTo>
                  <a:cubicBezTo>
                    <a:pt x="275343" y="306605"/>
                    <a:pt x="276830" y="304630"/>
                    <a:pt x="278225" y="302731"/>
                  </a:cubicBezTo>
                  <a:cubicBezTo>
                    <a:pt x="278690" y="303186"/>
                    <a:pt x="279248" y="303718"/>
                    <a:pt x="279713" y="304174"/>
                  </a:cubicBezTo>
                  <a:lnTo>
                    <a:pt x="281108" y="304174"/>
                  </a:lnTo>
                  <a:lnTo>
                    <a:pt x="281108" y="302731"/>
                  </a:lnTo>
                  <a:lnTo>
                    <a:pt x="283991" y="302731"/>
                  </a:lnTo>
                  <a:lnTo>
                    <a:pt x="283991" y="295513"/>
                  </a:lnTo>
                  <a:cubicBezTo>
                    <a:pt x="284456" y="295969"/>
                    <a:pt x="285014" y="296500"/>
                    <a:pt x="285478" y="296956"/>
                  </a:cubicBezTo>
                  <a:cubicBezTo>
                    <a:pt x="285943" y="297944"/>
                    <a:pt x="286408" y="298856"/>
                    <a:pt x="286873" y="299843"/>
                  </a:cubicBezTo>
                  <a:lnTo>
                    <a:pt x="285478" y="304174"/>
                  </a:lnTo>
                  <a:cubicBezTo>
                    <a:pt x="285943" y="303186"/>
                    <a:pt x="286408" y="302275"/>
                    <a:pt x="286873" y="301287"/>
                  </a:cubicBezTo>
                  <a:cubicBezTo>
                    <a:pt x="287803" y="302731"/>
                    <a:pt x="288826" y="304174"/>
                    <a:pt x="289756" y="305618"/>
                  </a:cubicBezTo>
                  <a:cubicBezTo>
                    <a:pt x="290686" y="304630"/>
                    <a:pt x="291709" y="303718"/>
                    <a:pt x="292639" y="302731"/>
                  </a:cubicBezTo>
                  <a:cubicBezTo>
                    <a:pt x="293104" y="302275"/>
                    <a:pt x="293662" y="301743"/>
                    <a:pt x="294127" y="301287"/>
                  </a:cubicBezTo>
                  <a:lnTo>
                    <a:pt x="294127" y="295513"/>
                  </a:lnTo>
                  <a:cubicBezTo>
                    <a:pt x="294591" y="295057"/>
                    <a:pt x="295056" y="294525"/>
                    <a:pt x="295521" y="294069"/>
                  </a:cubicBezTo>
                  <a:lnTo>
                    <a:pt x="297009" y="294069"/>
                  </a:lnTo>
                  <a:cubicBezTo>
                    <a:pt x="296544" y="293613"/>
                    <a:pt x="295986" y="293081"/>
                    <a:pt x="295521" y="292626"/>
                  </a:cubicBezTo>
                  <a:cubicBezTo>
                    <a:pt x="295056" y="291714"/>
                    <a:pt x="294591" y="290726"/>
                    <a:pt x="294127" y="289814"/>
                  </a:cubicBezTo>
                  <a:lnTo>
                    <a:pt x="292639" y="289814"/>
                  </a:lnTo>
                  <a:lnTo>
                    <a:pt x="292639" y="288371"/>
                  </a:lnTo>
                  <a:cubicBezTo>
                    <a:pt x="293569" y="288827"/>
                    <a:pt x="294591" y="289359"/>
                    <a:pt x="295521" y="289814"/>
                  </a:cubicBezTo>
                  <a:lnTo>
                    <a:pt x="295521" y="288371"/>
                  </a:lnTo>
                  <a:lnTo>
                    <a:pt x="295521" y="286927"/>
                  </a:lnTo>
                  <a:lnTo>
                    <a:pt x="297009" y="288371"/>
                  </a:lnTo>
                  <a:lnTo>
                    <a:pt x="297009" y="289814"/>
                  </a:lnTo>
                  <a:cubicBezTo>
                    <a:pt x="297939" y="291258"/>
                    <a:pt x="298962" y="292626"/>
                    <a:pt x="299892" y="294069"/>
                  </a:cubicBezTo>
                  <a:lnTo>
                    <a:pt x="301287" y="294069"/>
                  </a:lnTo>
                  <a:lnTo>
                    <a:pt x="301287" y="292626"/>
                  </a:lnTo>
                  <a:lnTo>
                    <a:pt x="301287" y="289814"/>
                  </a:lnTo>
                  <a:cubicBezTo>
                    <a:pt x="302217" y="289359"/>
                    <a:pt x="303240" y="288827"/>
                    <a:pt x="304169" y="288371"/>
                  </a:cubicBezTo>
                  <a:lnTo>
                    <a:pt x="304169" y="292626"/>
                  </a:lnTo>
                  <a:cubicBezTo>
                    <a:pt x="305099" y="293081"/>
                    <a:pt x="306122" y="293613"/>
                    <a:pt x="307052" y="294069"/>
                  </a:cubicBezTo>
                  <a:cubicBezTo>
                    <a:pt x="307982" y="293613"/>
                    <a:pt x="309005" y="293081"/>
                    <a:pt x="309935" y="292626"/>
                  </a:cubicBezTo>
                  <a:cubicBezTo>
                    <a:pt x="310865" y="291182"/>
                    <a:pt x="311888" y="289814"/>
                    <a:pt x="312817" y="288371"/>
                  </a:cubicBezTo>
                  <a:lnTo>
                    <a:pt x="312817" y="285484"/>
                  </a:lnTo>
                  <a:cubicBezTo>
                    <a:pt x="312353" y="285028"/>
                    <a:pt x="311888" y="284496"/>
                    <a:pt x="311423" y="284040"/>
                  </a:cubicBezTo>
                  <a:lnTo>
                    <a:pt x="315700" y="284040"/>
                  </a:lnTo>
                  <a:cubicBezTo>
                    <a:pt x="316630" y="284496"/>
                    <a:pt x="317653" y="285028"/>
                    <a:pt x="318583" y="285484"/>
                  </a:cubicBezTo>
                  <a:cubicBezTo>
                    <a:pt x="319048" y="285940"/>
                    <a:pt x="319606" y="286471"/>
                    <a:pt x="320071" y="286927"/>
                  </a:cubicBezTo>
                  <a:cubicBezTo>
                    <a:pt x="321001" y="287383"/>
                    <a:pt x="322023" y="287915"/>
                    <a:pt x="322953" y="288371"/>
                  </a:cubicBezTo>
                  <a:lnTo>
                    <a:pt x="325836" y="288371"/>
                  </a:lnTo>
                  <a:cubicBezTo>
                    <a:pt x="326766" y="289814"/>
                    <a:pt x="327789" y="291182"/>
                    <a:pt x="328719" y="292626"/>
                  </a:cubicBezTo>
                  <a:lnTo>
                    <a:pt x="338762" y="302731"/>
                  </a:lnTo>
                  <a:cubicBezTo>
                    <a:pt x="339692" y="303718"/>
                    <a:pt x="340714" y="304630"/>
                    <a:pt x="341644" y="305618"/>
                  </a:cubicBezTo>
                  <a:cubicBezTo>
                    <a:pt x="342109" y="307061"/>
                    <a:pt x="342667" y="308505"/>
                    <a:pt x="343132" y="309948"/>
                  </a:cubicBezTo>
                  <a:cubicBezTo>
                    <a:pt x="342667" y="312836"/>
                    <a:pt x="342109" y="315723"/>
                    <a:pt x="341644" y="318610"/>
                  </a:cubicBezTo>
                  <a:lnTo>
                    <a:pt x="341644" y="322940"/>
                  </a:lnTo>
                  <a:cubicBezTo>
                    <a:pt x="342109" y="321953"/>
                    <a:pt x="342667" y="321041"/>
                    <a:pt x="343132" y="320053"/>
                  </a:cubicBezTo>
                  <a:cubicBezTo>
                    <a:pt x="344062" y="321041"/>
                    <a:pt x="345085" y="321953"/>
                    <a:pt x="346015" y="322940"/>
                  </a:cubicBezTo>
                  <a:cubicBezTo>
                    <a:pt x="346480" y="323928"/>
                    <a:pt x="346945" y="324840"/>
                    <a:pt x="347410" y="325828"/>
                  </a:cubicBezTo>
                  <a:lnTo>
                    <a:pt x="347410" y="324384"/>
                  </a:lnTo>
                  <a:lnTo>
                    <a:pt x="346015" y="320053"/>
                  </a:lnTo>
                  <a:cubicBezTo>
                    <a:pt x="345085" y="319597"/>
                    <a:pt x="344062" y="319066"/>
                    <a:pt x="343132" y="318610"/>
                  </a:cubicBezTo>
                  <a:lnTo>
                    <a:pt x="343132" y="317166"/>
                  </a:lnTo>
                  <a:cubicBezTo>
                    <a:pt x="344062" y="316710"/>
                    <a:pt x="345085" y="316179"/>
                    <a:pt x="346015" y="315723"/>
                  </a:cubicBezTo>
                  <a:lnTo>
                    <a:pt x="347410" y="315723"/>
                  </a:lnTo>
                  <a:lnTo>
                    <a:pt x="348897" y="315723"/>
                  </a:lnTo>
                  <a:lnTo>
                    <a:pt x="350292" y="315723"/>
                  </a:lnTo>
                  <a:lnTo>
                    <a:pt x="350292" y="312836"/>
                  </a:lnTo>
                  <a:lnTo>
                    <a:pt x="350292" y="309948"/>
                  </a:lnTo>
                  <a:lnTo>
                    <a:pt x="354663" y="309948"/>
                  </a:lnTo>
                  <a:lnTo>
                    <a:pt x="357546" y="309948"/>
                  </a:lnTo>
                  <a:lnTo>
                    <a:pt x="364706" y="312836"/>
                  </a:lnTo>
                  <a:cubicBezTo>
                    <a:pt x="365171" y="313823"/>
                    <a:pt x="365729" y="314735"/>
                    <a:pt x="366194" y="315723"/>
                  </a:cubicBezTo>
                  <a:lnTo>
                    <a:pt x="366194" y="318610"/>
                  </a:lnTo>
                  <a:cubicBezTo>
                    <a:pt x="366659" y="318154"/>
                    <a:pt x="367123" y="317622"/>
                    <a:pt x="367588" y="317166"/>
                  </a:cubicBezTo>
                  <a:lnTo>
                    <a:pt x="367588" y="315723"/>
                  </a:lnTo>
                  <a:lnTo>
                    <a:pt x="367588" y="311392"/>
                  </a:lnTo>
                  <a:cubicBezTo>
                    <a:pt x="369076" y="311848"/>
                    <a:pt x="370471" y="312380"/>
                    <a:pt x="371959" y="312836"/>
                  </a:cubicBezTo>
                  <a:cubicBezTo>
                    <a:pt x="372424" y="314279"/>
                    <a:pt x="372982" y="315723"/>
                    <a:pt x="373447" y="317166"/>
                  </a:cubicBezTo>
                  <a:cubicBezTo>
                    <a:pt x="374842" y="317622"/>
                    <a:pt x="376329" y="318154"/>
                    <a:pt x="377724" y="318610"/>
                  </a:cubicBezTo>
                  <a:cubicBezTo>
                    <a:pt x="378189" y="319066"/>
                    <a:pt x="378747" y="319597"/>
                    <a:pt x="379212" y="320053"/>
                  </a:cubicBezTo>
                  <a:cubicBezTo>
                    <a:pt x="378747" y="318610"/>
                    <a:pt x="378189" y="317166"/>
                    <a:pt x="377724" y="315723"/>
                  </a:cubicBezTo>
                  <a:lnTo>
                    <a:pt x="377724" y="312836"/>
                  </a:lnTo>
                  <a:lnTo>
                    <a:pt x="377724" y="311392"/>
                  </a:lnTo>
                  <a:lnTo>
                    <a:pt x="380607" y="311392"/>
                  </a:lnTo>
                  <a:cubicBezTo>
                    <a:pt x="382095" y="310936"/>
                    <a:pt x="383490" y="310404"/>
                    <a:pt x="384978" y="309948"/>
                  </a:cubicBezTo>
                  <a:lnTo>
                    <a:pt x="379212" y="309948"/>
                  </a:lnTo>
                  <a:cubicBezTo>
                    <a:pt x="377724" y="308049"/>
                    <a:pt x="376329" y="306074"/>
                    <a:pt x="374842" y="304174"/>
                  </a:cubicBezTo>
                  <a:lnTo>
                    <a:pt x="376496" y="303760"/>
                  </a:lnTo>
                  <a:lnTo>
                    <a:pt x="377724" y="304174"/>
                  </a:lnTo>
                  <a:cubicBezTo>
                    <a:pt x="378654" y="303718"/>
                    <a:pt x="379677" y="303186"/>
                    <a:pt x="380607" y="302731"/>
                  </a:cubicBezTo>
                  <a:cubicBezTo>
                    <a:pt x="379213" y="303056"/>
                    <a:pt x="377866" y="303420"/>
                    <a:pt x="376496" y="303760"/>
                  </a:cubicBezTo>
                  <a:cubicBezTo>
                    <a:pt x="375477" y="303417"/>
                    <a:pt x="374438" y="303055"/>
                    <a:pt x="373447" y="302731"/>
                  </a:cubicBezTo>
                  <a:cubicBezTo>
                    <a:pt x="372982" y="302275"/>
                    <a:pt x="372424" y="301743"/>
                    <a:pt x="371959" y="301287"/>
                  </a:cubicBezTo>
                  <a:lnTo>
                    <a:pt x="371959" y="296956"/>
                  </a:lnTo>
                  <a:lnTo>
                    <a:pt x="371959" y="294069"/>
                  </a:lnTo>
                  <a:cubicBezTo>
                    <a:pt x="372424" y="293613"/>
                    <a:pt x="372982" y="293081"/>
                    <a:pt x="373447" y="292626"/>
                  </a:cubicBezTo>
                  <a:lnTo>
                    <a:pt x="377724" y="289814"/>
                  </a:lnTo>
                  <a:lnTo>
                    <a:pt x="379212" y="289814"/>
                  </a:lnTo>
                  <a:lnTo>
                    <a:pt x="379212" y="288371"/>
                  </a:lnTo>
                  <a:cubicBezTo>
                    <a:pt x="380142" y="285028"/>
                    <a:pt x="381165" y="281609"/>
                    <a:pt x="382095" y="278266"/>
                  </a:cubicBezTo>
                  <a:lnTo>
                    <a:pt x="382095" y="276822"/>
                  </a:lnTo>
                  <a:lnTo>
                    <a:pt x="384978" y="276822"/>
                  </a:lnTo>
                  <a:cubicBezTo>
                    <a:pt x="385442" y="277278"/>
                    <a:pt x="385907" y="277810"/>
                    <a:pt x="386372" y="278266"/>
                  </a:cubicBezTo>
                  <a:lnTo>
                    <a:pt x="386372" y="276822"/>
                  </a:lnTo>
                  <a:cubicBezTo>
                    <a:pt x="387302" y="275835"/>
                    <a:pt x="388325" y="274923"/>
                    <a:pt x="389255" y="273935"/>
                  </a:cubicBezTo>
                  <a:cubicBezTo>
                    <a:pt x="389720" y="273479"/>
                    <a:pt x="390278" y="272948"/>
                    <a:pt x="390743" y="272492"/>
                  </a:cubicBezTo>
                  <a:lnTo>
                    <a:pt x="393626" y="272492"/>
                  </a:lnTo>
                  <a:lnTo>
                    <a:pt x="389255" y="269605"/>
                  </a:lnTo>
                  <a:lnTo>
                    <a:pt x="389255" y="265274"/>
                  </a:lnTo>
                  <a:lnTo>
                    <a:pt x="389255" y="262387"/>
                  </a:lnTo>
                  <a:lnTo>
                    <a:pt x="390743" y="262387"/>
                  </a:lnTo>
                  <a:cubicBezTo>
                    <a:pt x="391673" y="261931"/>
                    <a:pt x="392696" y="261399"/>
                    <a:pt x="393626" y="260943"/>
                  </a:cubicBezTo>
                  <a:lnTo>
                    <a:pt x="395020" y="256613"/>
                  </a:lnTo>
                  <a:cubicBezTo>
                    <a:pt x="395486" y="256157"/>
                    <a:pt x="396044" y="255625"/>
                    <a:pt x="396509" y="255169"/>
                  </a:cubicBezTo>
                  <a:lnTo>
                    <a:pt x="397904" y="255169"/>
                  </a:lnTo>
                  <a:cubicBezTo>
                    <a:pt x="399391" y="255625"/>
                    <a:pt x="400786" y="256157"/>
                    <a:pt x="402274" y="256613"/>
                  </a:cubicBezTo>
                  <a:cubicBezTo>
                    <a:pt x="401809" y="256157"/>
                    <a:pt x="401251" y="255625"/>
                    <a:pt x="400786" y="255169"/>
                  </a:cubicBezTo>
                  <a:cubicBezTo>
                    <a:pt x="399856" y="253725"/>
                    <a:pt x="398833" y="252282"/>
                    <a:pt x="397904" y="250838"/>
                  </a:cubicBezTo>
                  <a:lnTo>
                    <a:pt x="397904" y="249395"/>
                  </a:lnTo>
                  <a:cubicBezTo>
                    <a:pt x="398833" y="248939"/>
                    <a:pt x="399856" y="248407"/>
                    <a:pt x="400786" y="247951"/>
                  </a:cubicBezTo>
                  <a:lnTo>
                    <a:pt x="402274" y="247951"/>
                  </a:lnTo>
                  <a:cubicBezTo>
                    <a:pt x="402739" y="248407"/>
                    <a:pt x="403204" y="248939"/>
                    <a:pt x="403669" y="249395"/>
                  </a:cubicBezTo>
                  <a:cubicBezTo>
                    <a:pt x="405622" y="251294"/>
                    <a:pt x="407482" y="253270"/>
                    <a:pt x="409434" y="255169"/>
                  </a:cubicBezTo>
                  <a:lnTo>
                    <a:pt x="408039" y="250838"/>
                  </a:lnTo>
                  <a:cubicBezTo>
                    <a:pt x="407110" y="250382"/>
                    <a:pt x="406087" y="249851"/>
                    <a:pt x="405157" y="249395"/>
                  </a:cubicBezTo>
                  <a:cubicBezTo>
                    <a:pt x="406087" y="248939"/>
                    <a:pt x="407110" y="248407"/>
                    <a:pt x="408039" y="247951"/>
                  </a:cubicBezTo>
                  <a:lnTo>
                    <a:pt x="409434" y="247951"/>
                  </a:lnTo>
                  <a:lnTo>
                    <a:pt x="409434" y="245064"/>
                  </a:lnTo>
                  <a:lnTo>
                    <a:pt x="409434" y="242177"/>
                  </a:lnTo>
                  <a:lnTo>
                    <a:pt x="410922" y="242177"/>
                  </a:lnTo>
                  <a:lnTo>
                    <a:pt x="412317" y="242177"/>
                  </a:lnTo>
                  <a:lnTo>
                    <a:pt x="413805" y="242177"/>
                  </a:lnTo>
                  <a:lnTo>
                    <a:pt x="413805" y="240733"/>
                  </a:lnTo>
                  <a:cubicBezTo>
                    <a:pt x="415200" y="242177"/>
                    <a:pt x="416688" y="243620"/>
                    <a:pt x="418082" y="245064"/>
                  </a:cubicBezTo>
                  <a:lnTo>
                    <a:pt x="420965" y="245064"/>
                  </a:lnTo>
                  <a:lnTo>
                    <a:pt x="429613" y="245064"/>
                  </a:lnTo>
                  <a:lnTo>
                    <a:pt x="436866" y="245064"/>
                  </a:lnTo>
                  <a:lnTo>
                    <a:pt x="441144" y="245064"/>
                  </a:lnTo>
                  <a:lnTo>
                    <a:pt x="441144" y="246508"/>
                  </a:lnTo>
                  <a:cubicBezTo>
                    <a:pt x="441609" y="246052"/>
                    <a:pt x="442167" y="245520"/>
                    <a:pt x="442632" y="245064"/>
                  </a:cubicBezTo>
                  <a:lnTo>
                    <a:pt x="442632" y="242177"/>
                  </a:lnTo>
                  <a:cubicBezTo>
                    <a:pt x="444027" y="241721"/>
                    <a:pt x="445514" y="241189"/>
                    <a:pt x="446909" y="240733"/>
                  </a:cubicBezTo>
                  <a:cubicBezTo>
                    <a:pt x="447374" y="241189"/>
                    <a:pt x="447932" y="241721"/>
                    <a:pt x="448397" y="242177"/>
                  </a:cubicBezTo>
                  <a:cubicBezTo>
                    <a:pt x="447932" y="241189"/>
                    <a:pt x="447374" y="240277"/>
                    <a:pt x="446909" y="239290"/>
                  </a:cubicBezTo>
                  <a:lnTo>
                    <a:pt x="446909" y="234959"/>
                  </a:lnTo>
                  <a:lnTo>
                    <a:pt x="446909" y="227817"/>
                  </a:lnTo>
                  <a:cubicBezTo>
                    <a:pt x="445979" y="227361"/>
                    <a:pt x="444956" y="226830"/>
                    <a:pt x="444027" y="226374"/>
                  </a:cubicBezTo>
                  <a:cubicBezTo>
                    <a:pt x="443097" y="225918"/>
                    <a:pt x="442074" y="225386"/>
                    <a:pt x="441144" y="224930"/>
                  </a:cubicBezTo>
                  <a:lnTo>
                    <a:pt x="436866" y="224930"/>
                  </a:lnTo>
                  <a:cubicBezTo>
                    <a:pt x="435936" y="225386"/>
                    <a:pt x="434914" y="225918"/>
                    <a:pt x="433984" y="226374"/>
                  </a:cubicBezTo>
                  <a:lnTo>
                    <a:pt x="433984" y="224930"/>
                  </a:lnTo>
                  <a:cubicBezTo>
                    <a:pt x="433519" y="224474"/>
                    <a:pt x="432961" y="223942"/>
                    <a:pt x="432496" y="223487"/>
                  </a:cubicBezTo>
                  <a:cubicBezTo>
                    <a:pt x="431101" y="223031"/>
                    <a:pt x="429613" y="222499"/>
                    <a:pt x="428218" y="222043"/>
                  </a:cubicBezTo>
                  <a:lnTo>
                    <a:pt x="428218" y="219156"/>
                  </a:lnTo>
                  <a:cubicBezTo>
                    <a:pt x="428683" y="218700"/>
                    <a:pt x="429148" y="218168"/>
                    <a:pt x="429613" y="217712"/>
                  </a:cubicBezTo>
                  <a:cubicBezTo>
                    <a:pt x="430543" y="217256"/>
                    <a:pt x="431566" y="216724"/>
                    <a:pt x="432496" y="216268"/>
                  </a:cubicBezTo>
                  <a:cubicBezTo>
                    <a:pt x="432961" y="217256"/>
                    <a:pt x="433519" y="218168"/>
                    <a:pt x="433984" y="219156"/>
                  </a:cubicBezTo>
                  <a:lnTo>
                    <a:pt x="435378" y="223487"/>
                  </a:lnTo>
                  <a:cubicBezTo>
                    <a:pt x="435843" y="222043"/>
                    <a:pt x="436401" y="220599"/>
                    <a:pt x="436866" y="219156"/>
                  </a:cubicBezTo>
                  <a:cubicBezTo>
                    <a:pt x="436401" y="218168"/>
                    <a:pt x="435843" y="217256"/>
                    <a:pt x="435378" y="216268"/>
                  </a:cubicBezTo>
                  <a:cubicBezTo>
                    <a:pt x="435843" y="216724"/>
                    <a:pt x="436401" y="217256"/>
                    <a:pt x="436866" y="217712"/>
                  </a:cubicBezTo>
                  <a:cubicBezTo>
                    <a:pt x="437796" y="217256"/>
                    <a:pt x="438819" y="216724"/>
                    <a:pt x="439749" y="216268"/>
                  </a:cubicBezTo>
                  <a:cubicBezTo>
                    <a:pt x="441144" y="218168"/>
                    <a:pt x="442632" y="220144"/>
                    <a:pt x="444027" y="222043"/>
                  </a:cubicBezTo>
                  <a:cubicBezTo>
                    <a:pt x="445514" y="223487"/>
                    <a:pt x="446909" y="224930"/>
                    <a:pt x="448397" y="226374"/>
                  </a:cubicBezTo>
                  <a:cubicBezTo>
                    <a:pt x="449327" y="225918"/>
                    <a:pt x="450350" y="225386"/>
                    <a:pt x="451280" y="224930"/>
                  </a:cubicBezTo>
                  <a:cubicBezTo>
                    <a:pt x="451745" y="224474"/>
                    <a:pt x="452210" y="223942"/>
                    <a:pt x="452675" y="223487"/>
                  </a:cubicBezTo>
                  <a:lnTo>
                    <a:pt x="452675" y="222043"/>
                  </a:lnTo>
                  <a:cubicBezTo>
                    <a:pt x="454162" y="223487"/>
                    <a:pt x="455557" y="224930"/>
                    <a:pt x="457045" y="226374"/>
                  </a:cubicBezTo>
                  <a:lnTo>
                    <a:pt x="458440" y="230704"/>
                  </a:lnTo>
                  <a:cubicBezTo>
                    <a:pt x="458905" y="231160"/>
                    <a:pt x="459463" y="231692"/>
                    <a:pt x="459928" y="232148"/>
                  </a:cubicBezTo>
                  <a:lnTo>
                    <a:pt x="465693" y="232148"/>
                  </a:lnTo>
                  <a:lnTo>
                    <a:pt x="467088" y="232148"/>
                  </a:lnTo>
                  <a:lnTo>
                    <a:pt x="467088" y="233592"/>
                  </a:lnTo>
                  <a:cubicBezTo>
                    <a:pt x="468576" y="233136"/>
                    <a:pt x="469971" y="232604"/>
                    <a:pt x="471459" y="232148"/>
                  </a:cubicBezTo>
                  <a:lnTo>
                    <a:pt x="474341" y="232148"/>
                  </a:lnTo>
                  <a:lnTo>
                    <a:pt x="474341" y="233592"/>
                  </a:lnTo>
                  <a:lnTo>
                    <a:pt x="478619" y="234959"/>
                  </a:lnTo>
                  <a:cubicBezTo>
                    <a:pt x="479549" y="235947"/>
                    <a:pt x="480572" y="236859"/>
                    <a:pt x="481501" y="237846"/>
                  </a:cubicBezTo>
                  <a:lnTo>
                    <a:pt x="481501" y="239290"/>
                  </a:lnTo>
                  <a:lnTo>
                    <a:pt x="481501" y="240733"/>
                  </a:lnTo>
                  <a:cubicBezTo>
                    <a:pt x="481966" y="240277"/>
                    <a:pt x="482524" y="239746"/>
                    <a:pt x="482989" y="239290"/>
                  </a:cubicBezTo>
                  <a:lnTo>
                    <a:pt x="485872" y="239290"/>
                  </a:lnTo>
                  <a:lnTo>
                    <a:pt x="488755" y="239290"/>
                  </a:lnTo>
                  <a:lnTo>
                    <a:pt x="491637" y="239290"/>
                  </a:lnTo>
                  <a:cubicBezTo>
                    <a:pt x="493032" y="238834"/>
                    <a:pt x="494520" y="238302"/>
                    <a:pt x="495915" y="237846"/>
                  </a:cubicBezTo>
                  <a:cubicBezTo>
                    <a:pt x="496380" y="238834"/>
                    <a:pt x="496938" y="239746"/>
                    <a:pt x="497403" y="240733"/>
                  </a:cubicBezTo>
                  <a:cubicBezTo>
                    <a:pt x="498798" y="241189"/>
                    <a:pt x="500285" y="241721"/>
                    <a:pt x="501680" y="242177"/>
                  </a:cubicBezTo>
                  <a:lnTo>
                    <a:pt x="507446" y="245064"/>
                  </a:lnTo>
                  <a:lnTo>
                    <a:pt x="507446" y="242177"/>
                  </a:lnTo>
                  <a:cubicBezTo>
                    <a:pt x="508933" y="241721"/>
                    <a:pt x="510328" y="241189"/>
                    <a:pt x="511816" y="240733"/>
                  </a:cubicBezTo>
                  <a:cubicBezTo>
                    <a:pt x="512746" y="240277"/>
                    <a:pt x="513769" y="239746"/>
                    <a:pt x="514699" y="239290"/>
                  </a:cubicBezTo>
                  <a:lnTo>
                    <a:pt x="514699" y="237846"/>
                  </a:lnTo>
                  <a:cubicBezTo>
                    <a:pt x="516094" y="236859"/>
                    <a:pt x="517581" y="235947"/>
                    <a:pt x="518976" y="234959"/>
                  </a:cubicBezTo>
                  <a:cubicBezTo>
                    <a:pt x="519441" y="234503"/>
                    <a:pt x="519999" y="234047"/>
                    <a:pt x="520464" y="233592"/>
                  </a:cubicBezTo>
                  <a:lnTo>
                    <a:pt x="520464" y="232148"/>
                  </a:lnTo>
                  <a:cubicBezTo>
                    <a:pt x="520929" y="232604"/>
                    <a:pt x="521394" y="233136"/>
                    <a:pt x="521859" y="233592"/>
                  </a:cubicBezTo>
                  <a:lnTo>
                    <a:pt x="520464" y="234959"/>
                  </a:lnTo>
                  <a:cubicBezTo>
                    <a:pt x="519999" y="235947"/>
                    <a:pt x="519441" y="236859"/>
                    <a:pt x="518976" y="237846"/>
                  </a:cubicBezTo>
                  <a:lnTo>
                    <a:pt x="520464" y="237846"/>
                  </a:lnTo>
                  <a:lnTo>
                    <a:pt x="520464" y="239290"/>
                  </a:lnTo>
                  <a:cubicBezTo>
                    <a:pt x="519999" y="239746"/>
                    <a:pt x="519441" y="240277"/>
                    <a:pt x="518976" y="240733"/>
                  </a:cubicBezTo>
                  <a:cubicBezTo>
                    <a:pt x="518511" y="241189"/>
                    <a:pt x="518046" y="241721"/>
                    <a:pt x="517581" y="242177"/>
                  </a:cubicBezTo>
                  <a:lnTo>
                    <a:pt x="518976" y="246508"/>
                  </a:lnTo>
                  <a:cubicBezTo>
                    <a:pt x="519441" y="245064"/>
                    <a:pt x="519999" y="243620"/>
                    <a:pt x="520464" y="242177"/>
                  </a:cubicBezTo>
                  <a:cubicBezTo>
                    <a:pt x="521859" y="241721"/>
                    <a:pt x="523347" y="241189"/>
                    <a:pt x="524742" y="240733"/>
                  </a:cubicBezTo>
                  <a:cubicBezTo>
                    <a:pt x="523812" y="241189"/>
                    <a:pt x="522789" y="241721"/>
                    <a:pt x="521859" y="242177"/>
                  </a:cubicBezTo>
                  <a:cubicBezTo>
                    <a:pt x="522789" y="243165"/>
                    <a:pt x="523812" y="244076"/>
                    <a:pt x="524742" y="245064"/>
                  </a:cubicBezTo>
                  <a:cubicBezTo>
                    <a:pt x="525207" y="245520"/>
                    <a:pt x="525765" y="246052"/>
                    <a:pt x="526229" y="246508"/>
                  </a:cubicBezTo>
                  <a:lnTo>
                    <a:pt x="526229" y="247951"/>
                  </a:lnTo>
                  <a:cubicBezTo>
                    <a:pt x="526694" y="248407"/>
                    <a:pt x="527159" y="248939"/>
                    <a:pt x="527624" y="249395"/>
                  </a:cubicBezTo>
                  <a:lnTo>
                    <a:pt x="529112" y="249395"/>
                  </a:lnTo>
                  <a:cubicBezTo>
                    <a:pt x="529577" y="248939"/>
                    <a:pt x="530042" y="248407"/>
                    <a:pt x="530507" y="247951"/>
                  </a:cubicBezTo>
                  <a:cubicBezTo>
                    <a:pt x="531437" y="246963"/>
                    <a:pt x="532460" y="246052"/>
                    <a:pt x="533390" y="245064"/>
                  </a:cubicBezTo>
                  <a:lnTo>
                    <a:pt x="530507" y="245064"/>
                  </a:lnTo>
                  <a:cubicBezTo>
                    <a:pt x="530042" y="244076"/>
                    <a:pt x="529577" y="243165"/>
                    <a:pt x="529112" y="242177"/>
                  </a:cubicBezTo>
                  <a:cubicBezTo>
                    <a:pt x="529577" y="241721"/>
                    <a:pt x="530042" y="241189"/>
                    <a:pt x="530507" y="240733"/>
                  </a:cubicBezTo>
                  <a:cubicBezTo>
                    <a:pt x="532925" y="238834"/>
                    <a:pt x="535342" y="236859"/>
                    <a:pt x="537760" y="234959"/>
                  </a:cubicBezTo>
                  <a:cubicBezTo>
                    <a:pt x="537295" y="235947"/>
                    <a:pt x="536737" y="236859"/>
                    <a:pt x="536272" y="237846"/>
                  </a:cubicBezTo>
                  <a:lnTo>
                    <a:pt x="536272" y="240733"/>
                  </a:lnTo>
                  <a:cubicBezTo>
                    <a:pt x="536737" y="241189"/>
                    <a:pt x="537295" y="241721"/>
                    <a:pt x="537760" y="242177"/>
                  </a:cubicBezTo>
                  <a:cubicBezTo>
                    <a:pt x="539155" y="243165"/>
                    <a:pt x="540643" y="244076"/>
                    <a:pt x="542038" y="245064"/>
                  </a:cubicBezTo>
                  <a:cubicBezTo>
                    <a:pt x="541573" y="244076"/>
                    <a:pt x="541108" y="243165"/>
                    <a:pt x="540643" y="242177"/>
                  </a:cubicBezTo>
                  <a:lnTo>
                    <a:pt x="542038" y="242177"/>
                  </a:lnTo>
                  <a:cubicBezTo>
                    <a:pt x="542968" y="243165"/>
                    <a:pt x="543991" y="244076"/>
                    <a:pt x="544920" y="245064"/>
                  </a:cubicBezTo>
                  <a:lnTo>
                    <a:pt x="544920" y="246508"/>
                  </a:lnTo>
                  <a:lnTo>
                    <a:pt x="544920" y="247951"/>
                  </a:lnTo>
                  <a:cubicBezTo>
                    <a:pt x="543991" y="250382"/>
                    <a:pt x="542968" y="252738"/>
                    <a:pt x="542038" y="255169"/>
                  </a:cubicBezTo>
                  <a:cubicBezTo>
                    <a:pt x="540643" y="256157"/>
                    <a:pt x="539155" y="257068"/>
                    <a:pt x="537760" y="258056"/>
                  </a:cubicBezTo>
                  <a:cubicBezTo>
                    <a:pt x="536830" y="259044"/>
                    <a:pt x="535807" y="259956"/>
                    <a:pt x="534878" y="260943"/>
                  </a:cubicBezTo>
                  <a:lnTo>
                    <a:pt x="540643" y="263830"/>
                  </a:lnTo>
                  <a:cubicBezTo>
                    <a:pt x="539155" y="263374"/>
                    <a:pt x="537760" y="262843"/>
                    <a:pt x="536272" y="262387"/>
                  </a:cubicBezTo>
                  <a:lnTo>
                    <a:pt x="536272" y="266717"/>
                  </a:lnTo>
                  <a:cubicBezTo>
                    <a:pt x="535807" y="267705"/>
                    <a:pt x="535342" y="268617"/>
                    <a:pt x="534878" y="269605"/>
                  </a:cubicBezTo>
                  <a:cubicBezTo>
                    <a:pt x="534413" y="270060"/>
                    <a:pt x="533855" y="270592"/>
                    <a:pt x="533390" y="271048"/>
                  </a:cubicBezTo>
                  <a:lnTo>
                    <a:pt x="533390" y="265274"/>
                  </a:lnTo>
                  <a:cubicBezTo>
                    <a:pt x="531995" y="266717"/>
                    <a:pt x="530507" y="268161"/>
                    <a:pt x="529112" y="269605"/>
                  </a:cubicBezTo>
                  <a:cubicBezTo>
                    <a:pt x="528647" y="268617"/>
                    <a:pt x="528089" y="267705"/>
                    <a:pt x="527624" y="266717"/>
                  </a:cubicBezTo>
                  <a:lnTo>
                    <a:pt x="526229" y="271048"/>
                  </a:lnTo>
                  <a:cubicBezTo>
                    <a:pt x="525765" y="270592"/>
                    <a:pt x="525207" y="270060"/>
                    <a:pt x="524742" y="269605"/>
                  </a:cubicBezTo>
                  <a:cubicBezTo>
                    <a:pt x="523812" y="270060"/>
                    <a:pt x="522789" y="270592"/>
                    <a:pt x="521859" y="271048"/>
                  </a:cubicBezTo>
                  <a:lnTo>
                    <a:pt x="521859" y="272492"/>
                  </a:lnTo>
                  <a:cubicBezTo>
                    <a:pt x="522789" y="272948"/>
                    <a:pt x="523812" y="273479"/>
                    <a:pt x="524742" y="273935"/>
                  </a:cubicBezTo>
                  <a:cubicBezTo>
                    <a:pt x="523812" y="274923"/>
                    <a:pt x="522789" y="275835"/>
                    <a:pt x="521859" y="276822"/>
                  </a:cubicBezTo>
                  <a:lnTo>
                    <a:pt x="520464" y="276822"/>
                  </a:lnTo>
                  <a:lnTo>
                    <a:pt x="520464" y="279710"/>
                  </a:lnTo>
                  <a:cubicBezTo>
                    <a:pt x="521859" y="280165"/>
                    <a:pt x="523347" y="280697"/>
                    <a:pt x="524742" y="281153"/>
                  </a:cubicBezTo>
                  <a:cubicBezTo>
                    <a:pt x="525207" y="280697"/>
                    <a:pt x="525765" y="280165"/>
                    <a:pt x="526229" y="279710"/>
                  </a:cubicBezTo>
                  <a:cubicBezTo>
                    <a:pt x="524742" y="283053"/>
                    <a:pt x="523347" y="286471"/>
                    <a:pt x="521859" y="289814"/>
                  </a:cubicBezTo>
                  <a:cubicBezTo>
                    <a:pt x="520464" y="293157"/>
                    <a:pt x="518976" y="296500"/>
                    <a:pt x="517581" y="299843"/>
                  </a:cubicBezTo>
                  <a:cubicBezTo>
                    <a:pt x="515629" y="301743"/>
                    <a:pt x="513769" y="303718"/>
                    <a:pt x="511816" y="305618"/>
                  </a:cubicBezTo>
                  <a:cubicBezTo>
                    <a:pt x="511351" y="306605"/>
                    <a:pt x="510793" y="307517"/>
                    <a:pt x="510328" y="308505"/>
                  </a:cubicBezTo>
                  <a:cubicBezTo>
                    <a:pt x="510793" y="309493"/>
                    <a:pt x="511351" y="310404"/>
                    <a:pt x="511816" y="311392"/>
                  </a:cubicBezTo>
                  <a:cubicBezTo>
                    <a:pt x="512746" y="312836"/>
                    <a:pt x="513769" y="314279"/>
                    <a:pt x="514699" y="315723"/>
                  </a:cubicBezTo>
                  <a:cubicBezTo>
                    <a:pt x="516094" y="316710"/>
                    <a:pt x="517581" y="317622"/>
                    <a:pt x="518976" y="318610"/>
                  </a:cubicBezTo>
                  <a:cubicBezTo>
                    <a:pt x="521859" y="321041"/>
                    <a:pt x="524742" y="323396"/>
                    <a:pt x="527624" y="325828"/>
                  </a:cubicBezTo>
                  <a:cubicBezTo>
                    <a:pt x="528554" y="326815"/>
                    <a:pt x="529577" y="327727"/>
                    <a:pt x="530507" y="328715"/>
                  </a:cubicBezTo>
                  <a:cubicBezTo>
                    <a:pt x="532460" y="330158"/>
                    <a:pt x="534320" y="331602"/>
                    <a:pt x="536272" y="333045"/>
                  </a:cubicBezTo>
                  <a:cubicBezTo>
                    <a:pt x="537760" y="333501"/>
                    <a:pt x="539155" y="334033"/>
                    <a:pt x="540643" y="334489"/>
                  </a:cubicBezTo>
                  <a:lnTo>
                    <a:pt x="540643" y="338820"/>
                  </a:lnTo>
                  <a:lnTo>
                    <a:pt x="544920" y="338820"/>
                  </a:lnTo>
                  <a:cubicBezTo>
                    <a:pt x="545385" y="337832"/>
                    <a:pt x="545943" y="336920"/>
                    <a:pt x="546408" y="335933"/>
                  </a:cubicBezTo>
                  <a:cubicBezTo>
                    <a:pt x="548361" y="337832"/>
                    <a:pt x="550221" y="339807"/>
                    <a:pt x="552174" y="341707"/>
                  </a:cubicBezTo>
                  <a:cubicBezTo>
                    <a:pt x="554591" y="342694"/>
                    <a:pt x="557009" y="343606"/>
                    <a:pt x="559427" y="344594"/>
                  </a:cubicBezTo>
                  <a:cubicBezTo>
                    <a:pt x="561380" y="346037"/>
                    <a:pt x="563239" y="347481"/>
                    <a:pt x="565192" y="348925"/>
                  </a:cubicBezTo>
                  <a:cubicBezTo>
                    <a:pt x="567610" y="351280"/>
                    <a:pt x="569935" y="353711"/>
                    <a:pt x="572352" y="356066"/>
                  </a:cubicBezTo>
                  <a:lnTo>
                    <a:pt x="576723" y="358954"/>
                  </a:lnTo>
                  <a:lnTo>
                    <a:pt x="582488" y="361841"/>
                  </a:lnTo>
                  <a:lnTo>
                    <a:pt x="588254" y="361841"/>
                  </a:lnTo>
                  <a:lnTo>
                    <a:pt x="595414" y="364728"/>
                  </a:lnTo>
                  <a:cubicBezTo>
                    <a:pt x="595879" y="365184"/>
                    <a:pt x="596437" y="365715"/>
                    <a:pt x="596902" y="366171"/>
                  </a:cubicBezTo>
                  <a:lnTo>
                    <a:pt x="596902" y="370502"/>
                  </a:lnTo>
                  <a:cubicBezTo>
                    <a:pt x="597367" y="371490"/>
                    <a:pt x="597832" y="372401"/>
                    <a:pt x="598297" y="373389"/>
                  </a:cubicBezTo>
                  <a:cubicBezTo>
                    <a:pt x="598762" y="373845"/>
                    <a:pt x="599319" y="374377"/>
                    <a:pt x="599784" y="374833"/>
                  </a:cubicBezTo>
                  <a:cubicBezTo>
                    <a:pt x="601179" y="375820"/>
                    <a:pt x="602667" y="376732"/>
                    <a:pt x="604062" y="377720"/>
                  </a:cubicBezTo>
                  <a:cubicBezTo>
                    <a:pt x="604992" y="378176"/>
                    <a:pt x="606015" y="378708"/>
                    <a:pt x="606945" y="379163"/>
                  </a:cubicBezTo>
                  <a:cubicBezTo>
                    <a:pt x="609362" y="380151"/>
                    <a:pt x="611780" y="381063"/>
                    <a:pt x="614198" y="382051"/>
                  </a:cubicBezTo>
                  <a:cubicBezTo>
                    <a:pt x="616151" y="382506"/>
                    <a:pt x="618010" y="383038"/>
                    <a:pt x="619963" y="383494"/>
                  </a:cubicBezTo>
                  <a:lnTo>
                    <a:pt x="627123" y="383494"/>
                  </a:lnTo>
                  <a:cubicBezTo>
                    <a:pt x="629541" y="382506"/>
                    <a:pt x="631959" y="381595"/>
                    <a:pt x="634377" y="380607"/>
                  </a:cubicBezTo>
                  <a:cubicBezTo>
                    <a:pt x="635307" y="378708"/>
                    <a:pt x="636329" y="376732"/>
                    <a:pt x="637259" y="374833"/>
                  </a:cubicBezTo>
                  <a:cubicBezTo>
                    <a:pt x="639212" y="370502"/>
                    <a:pt x="641072" y="366171"/>
                    <a:pt x="643025" y="361841"/>
                  </a:cubicBezTo>
                  <a:cubicBezTo>
                    <a:pt x="644420" y="357054"/>
                    <a:pt x="645907" y="352268"/>
                    <a:pt x="647302" y="347481"/>
                  </a:cubicBezTo>
                  <a:cubicBezTo>
                    <a:pt x="648790" y="340719"/>
                    <a:pt x="650185" y="334033"/>
                    <a:pt x="651673" y="327271"/>
                  </a:cubicBezTo>
                  <a:lnTo>
                    <a:pt x="653068" y="318610"/>
                  </a:lnTo>
                  <a:lnTo>
                    <a:pt x="653068" y="315723"/>
                  </a:lnTo>
                  <a:lnTo>
                    <a:pt x="653068" y="309948"/>
                  </a:lnTo>
                  <a:cubicBezTo>
                    <a:pt x="652603" y="307517"/>
                    <a:pt x="652138" y="305162"/>
                    <a:pt x="651673" y="302731"/>
                  </a:cubicBezTo>
                  <a:cubicBezTo>
                    <a:pt x="652138" y="300299"/>
                    <a:pt x="652603" y="297944"/>
                    <a:pt x="653068" y="295513"/>
                  </a:cubicBezTo>
                  <a:lnTo>
                    <a:pt x="653068" y="292626"/>
                  </a:lnTo>
                  <a:cubicBezTo>
                    <a:pt x="652603" y="291182"/>
                    <a:pt x="652138" y="289814"/>
                    <a:pt x="651673" y="288371"/>
                  </a:cubicBezTo>
                  <a:cubicBezTo>
                    <a:pt x="651208" y="287383"/>
                    <a:pt x="650650" y="286471"/>
                    <a:pt x="650185" y="285484"/>
                  </a:cubicBezTo>
                  <a:cubicBezTo>
                    <a:pt x="650650" y="284040"/>
                    <a:pt x="651208" y="282597"/>
                    <a:pt x="651673" y="281153"/>
                  </a:cubicBezTo>
                  <a:cubicBezTo>
                    <a:pt x="652138" y="278722"/>
                    <a:pt x="652603" y="276367"/>
                    <a:pt x="653068" y="273935"/>
                  </a:cubicBezTo>
                  <a:cubicBezTo>
                    <a:pt x="653533" y="272948"/>
                    <a:pt x="654090" y="272036"/>
                    <a:pt x="654555" y="271048"/>
                  </a:cubicBezTo>
                  <a:lnTo>
                    <a:pt x="654555" y="266717"/>
                  </a:lnTo>
                  <a:cubicBezTo>
                    <a:pt x="654090" y="265730"/>
                    <a:pt x="653533" y="264818"/>
                    <a:pt x="653068" y="263830"/>
                  </a:cubicBezTo>
                  <a:cubicBezTo>
                    <a:pt x="653533" y="263374"/>
                    <a:pt x="654090" y="262843"/>
                    <a:pt x="654555" y="262387"/>
                  </a:cubicBezTo>
                  <a:cubicBezTo>
                    <a:pt x="655485" y="260943"/>
                    <a:pt x="656508" y="259500"/>
                    <a:pt x="657438" y="258056"/>
                  </a:cubicBezTo>
                  <a:cubicBezTo>
                    <a:pt x="657903" y="257600"/>
                    <a:pt x="658368" y="257068"/>
                    <a:pt x="658833" y="256613"/>
                  </a:cubicBezTo>
                  <a:cubicBezTo>
                    <a:pt x="659298" y="258056"/>
                    <a:pt x="659856" y="259500"/>
                    <a:pt x="660321" y="260943"/>
                  </a:cubicBezTo>
                  <a:lnTo>
                    <a:pt x="660321" y="258056"/>
                  </a:lnTo>
                  <a:cubicBezTo>
                    <a:pt x="660786" y="257600"/>
                    <a:pt x="661251" y="257068"/>
                    <a:pt x="661716" y="256613"/>
                  </a:cubicBezTo>
                  <a:cubicBezTo>
                    <a:pt x="659298" y="254713"/>
                    <a:pt x="656973" y="252738"/>
                    <a:pt x="654555" y="250838"/>
                  </a:cubicBezTo>
                  <a:cubicBezTo>
                    <a:pt x="654090" y="251826"/>
                    <a:pt x="653533" y="252738"/>
                    <a:pt x="653068" y="253725"/>
                  </a:cubicBezTo>
                  <a:lnTo>
                    <a:pt x="653068" y="247951"/>
                  </a:lnTo>
                  <a:cubicBezTo>
                    <a:pt x="653533" y="247495"/>
                    <a:pt x="654090" y="246963"/>
                    <a:pt x="654555" y="246508"/>
                  </a:cubicBezTo>
                  <a:cubicBezTo>
                    <a:pt x="655950" y="246052"/>
                    <a:pt x="657438" y="245520"/>
                    <a:pt x="658833" y="245064"/>
                  </a:cubicBezTo>
                  <a:lnTo>
                    <a:pt x="657438" y="240733"/>
                  </a:lnTo>
                  <a:cubicBezTo>
                    <a:pt x="657903" y="239746"/>
                    <a:pt x="658368" y="238834"/>
                    <a:pt x="658833" y="237846"/>
                  </a:cubicBezTo>
                  <a:cubicBezTo>
                    <a:pt x="659298" y="238302"/>
                    <a:pt x="659856" y="238834"/>
                    <a:pt x="660321" y="239290"/>
                  </a:cubicBezTo>
                  <a:cubicBezTo>
                    <a:pt x="660786" y="239746"/>
                    <a:pt x="661251" y="240277"/>
                    <a:pt x="661716" y="240733"/>
                  </a:cubicBezTo>
                  <a:lnTo>
                    <a:pt x="661716" y="233592"/>
                  </a:lnTo>
                  <a:cubicBezTo>
                    <a:pt x="662646" y="231692"/>
                    <a:pt x="663668" y="229717"/>
                    <a:pt x="664598" y="227817"/>
                  </a:cubicBezTo>
                  <a:cubicBezTo>
                    <a:pt x="665063" y="225918"/>
                    <a:pt x="665621" y="223942"/>
                    <a:pt x="666086" y="222043"/>
                  </a:cubicBezTo>
                  <a:cubicBezTo>
                    <a:pt x="666551" y="220144"/>
                    <a:pt x="667016" y="218168"/>
                    <a:pt x="667481" y="216268"/>
                  </a:cubicBezTo>
                  <a:lnTo>
                    <a:pt x="667481" y="211938"/>
                  </a:lnTo>
                  <a:cubicBezTo>
                    <a:pt x="667946" y="211482"/>
                    <a:pt x="668504" y="210950"/>
                    <a:pt x="668969" y="210494"/>
                  </a:cubicBezTo>
                  <a:cubicBezTo>
                    <a:pt x="670364" y="209506"/>
                    <a:pt x="671852" y="208595"/>
                    <a:pt x="673246" y="207607"/>
                  </a:cubicBezTo>
                  <a:cubicBezTo>
                    <a:pt x="673711" y="206619"/>
                    <a:pt x="674269" y="205707"/>
                    <a:pt x="674734" y="204720"/>
                  </a:cubicBezTo>
                  <a:close/>
                  <a:moveTo>
                    <a:pt x="1108687" y="193179"/>
                  </a:moveTo>
                  <a:lnTo>
                    <a:pt x="1110127" y="193179"/>
                  </a:lnTo>
                  <a:lnTo>
                    <a:pt x="1113010" y="194621"/>
                  </a:lnTo>
                  <a:lnTo>
                    <a:pt x="1120213" y="198948"/>
                  </a:lnTo>
                  <a:lnTo>
                    <a:pt x="1127416" y="201834"/>
                  </a:lnTo>
                  <a:lnTo>
                    <a:pt x="1133178" y="209045"/>
                  </a:lnTo>
                  <a:lnTo>
                    <a:pt x="1120213" y="207603"/>
                  </a:lnTo>
                  <a:lnTo>
                    <a:pt x="1115890" y="201834"/>
                  </a:lnTo>
                  <a:lnTo>
                    <a:pt x="1111567" y="198948"/>
                  </a:lnTo>
                  <a:lnTo>
                    <a:pt x="1110127" y="196063"/>
                  </a:lnTo>
                  <a:lnTo>
                    <a:pt x="1108687" y="194621"/>
                  </a:lnTo>
                  <a:close/>
                  <a:moveTo>
                    <a:pt x="1069649" y="168706"/>
                  </a:moveTo>
                  <a:lnTo>
                    <a:pt x="1071091" y="168706"/>
                  </a:lnTo>
                  <a:lnTo>
                    <a:pt x="1073972" y="170148"/>
                  </a:lnTo>
                  <a:lnTo>
                    <a:pt x="1076853" y="171591"/>
                  </a:lnTo>
                  <a:lnTo>
                    <a:pt x="1079734" y="173033"/>
                  </a:lnTo>
                  <a:lnTo>
                    <a:pt x="1085496" y="173033"/>
                  </a:lnTo>
                  <a:lnTo>
                    <a:pt x="1088377" y="173033"/>
                  </a:lnTo>
                  <a:lnTo>
                    <a:pt x="1092700" y="177360"/>
                  </a:lnTo>
                  <a:lnTo>
                    <a:pt x="1095581" y="180245"/>
                  </a:lnTo>
                  <a:lnTo>
                    <a:pt x="1095581" y="184572"/>
                  </a:lnTo>
                  <a:lnTo>
                    <a:pt x="1095581" y="186014"/>
                  </a:lnTo>
                  <a:lnTo>
                    <a:pt x="1094139" y="186014"/>
                  </a:lnTo>
                  <a:lnTo>
                    <a:pt x="1088377" y="184572"/>
                  </a:lnTo>
                  <a:lnTo>
                    <a:pt x="1082615" y="183129"/>
                  </a:lnTo>
                  <a:lnTo>
                    <a:pt x="1078292" y="183129"/>
                  </a:lnTo>
                  <a:lnTo>
                    <a:pt x="1073972" y="180245"/>
                  </a:lnTo>
                  <a:lnTo>
                    <a:pt x="1071091" y="178802"/>
                  </a:lnTo>
                  <a:cubicBezTo>
                    <a:pt x="1070611" y="176879"/>
                    <a:pt x="1070129" y="174956"/>
                    <a:pt x="1069649" y="173033"/>
                  </a:cubicBezTo>
                  <a:lnTo>
                    <a:pt x="1069649" y="170148"/>
                  </a:lnTo>
                  <a:close/>
                  <a:moveTo>
                    <a:pt x="1092747" y="145640"/>
                  </a:moveTo>
                  <a:lnTo>
                    <a:pt x="1094187" y="145640"/>
                  </a:lnTo>
                  <a:lnTo>
                    <a:pt x="1095629" y="145640"/>
                  </a:lnTo>
                  <a:lnTo>
                    <a:pt x="1099950" y="148524"/>
                  </a:lnTo>
                  <a:lnTo>
                    <a:pt x="1101390" y="152852"/>
                  </a:lnTo>
                  <a:lnTo>
                    <a:pt x="1101390" y="154293"/>
                  </a:lnTo>
                  <a:lnTo>
                    <a:pt x="1099950" y="155737"/>
                  </a:lnTo>
                  <a:lnTo>
                    <a:pt x="1101390" y="157177"/>
                  </a:lnTo>
                  <a:lnTo>
                    <a:pt x="1102830" y="160061"/>
                  </a:lnTo>
                  <a:lnTo>
                    <a:pt x="1105712" y="162949"/>
                  </a:lnTo>
                  <a:lnTo>
                    <a:pt x="1108593" y="170158"/>
                  </a:lnTo>
                  <a:lnTo>
                    <a:pt x="1110033" y="177371"/>
                  </a:lnTo>
                  <a:lnTo>
                    <a:pt x="1104272" y="171602"/>
                  </a:lnTo>
                  <a:lnTo>
                    <a:pt x="1097069" y="165833"/>
                  </a:lnTo>
                  <a:lnTo>
                    <a:pt x="1095629" y="161505"/>
                  </a:lnTo>
                  <a:lnTo>
                    <a:pt x="1094187" y="155737"/>
                  </a:lnTo>
                  <a:lnTo>
                    <a:pt x="1092747" y="147084"/>
                  </a:lnTo>
                  <a:close/>
                  <a:moveTo>
                    <a:pt x="1042308" y="123996"/>
                  </a:moveTo>
                  <a:lnTo>
                    <a:pt x="1043750" y="125439"/>
                  </a:lnTo>
                  <a:lnTo>
                    <a:pt x="1048070" y="125439"/>
                  </a:lnTo>
                  <a:lnTo>
                    <a:pt x="1050951" y="129765"/>
                  </a:lnTo>
                  <a:lnTo>
                    <a:pt x="1056713" y="132649"/>
                  </a:lnTo>
                  <a:lnTo>
                    <a:pt x="1062478" y="136977"/>
                  </a:lnTo>
                  <a:lnTo>
                    <a:pt x="1065359" y="138420"/>
                  </a:lnTo>
                  <a:lnTo>
                    <a:pt x="1071120" y="141305"/>
                  </a:lnTo>
                  <a:lnTo>
                    <a:pt x="1072559" y="145630"/>
                  </a:lnTo>
                  <a:lnTo>
                    <a:pt x="1074001" y="149958"/>
                  </a:lnTo>
                  <a:lnTo>
                    <a:pt x="1065359" y="145630"/>
                  </a:lnTo>
                  <a:lnTo>
                    <a:pt x="1056713" y="139861"/>
                  </a:lnTo>
                  <a:lnTo>
                    <a:pt x="1053832" y="136977"/>
                  </a:lnTo>
                  <a:lnTo>
                    <a:pt x="1048070" y="132649"/>
                  </a:lnTo>
                  <a:close/>
                  <a:moveTo>
                    <a:pt x="996216" y="100918"/>
                  </a:moveTo>
                  <a:lnTo>
                    <a:pt x="1001978" y="105245"/>
                  </a:lnTo>
                  <a:lnTo>
                    <a:pt x="1009181" y="108129"/>
                  </a:lnTo>
                  <a:lnTo>
                    <a:pt x="1010622" y="111015"/>
                  </a:lnTo>
                  <a:lnTo>
                    <a:pt x="1014944" y="116783"/>
                  </a:lnTo>
                  <a:lnTo>
                    <a:pt x="1019265" y="121110"/>
                  </a:lnTo>
                  <a:lnTo>
                    <a:pt x="1016384" y="122553"/>
                  </a:lnTo>
                  <a:lnTo>
                    <a:pt x="1012062" y="121110"/>
                  </a:lnTo>
                  <a:lnTo>
                    <a:pt x="1004860" y="113899"/>
                  </a:lnTo>
                  <a:lnTo>
                    <a:pt x="999097" y="108129"/>
                  </a:lnTo>
                  <a:lnTo>
                    <a:pt x="996216" y="105245"/>
                  </a:lnTo>
                  <a:close/>
                  <a:moveTo>
                    <a:pt x="954406" y="70632"/>
                  </a:moveTo>
                  <a:lnTo>
                    <a:pt x="960174" y="74957"/>
                  </a:lnTo>
                  <a:lnTo>
                    <a:pt x="964497" y="77840"/>
                  </a:lnTo>
                  <a:lnTo>
                    <a:pt x="971706" y="87931"/>
                  </a:lnTo>
                  <a:lnTo>
                    <a:pt x="973147" y="90814"/>
                  </a:lnTo>
                  <a:lnTo>
                    <a:pt x="976032" y="90814"/>
                  </a:lnTo>
                  <a:lnTo>
                    <a:pt x="978915" y="92255"/>
                  </a:lnTo>
                  <a:lnTo>
                    <a:pt x="980356" y="95138"/>
                  </a:lnTo>
                  <a:lnTo>
                    <a:pt x="984682" y="102346"/>
                  </a:lnTo>
                  <a:lnTo>
                    <a:pt x="984682" y="105229"/>
                  </a:lnTo>
                  <a:lnTo>
                    <a:pt x="981800" y="106671"/>
                  </a:lnTo>
                  <a:lnTo>
                    <a:pt x="978915" y="106671"/>
                  </a:lnTo>
                  <a:lnTo>
                    <a:pt x="973147" y="106671"/>
                  </a:lnTo>
                  <a:lnTo>
                    <a:pt x="970265" y="105229"/>
                  </a:lnTo>
                  <a:lnTo>
                    <a:pt x="968824" y="100905"/>
                  </a:lnTo>
                  <a:lnTo>
                    <a:pt x="965941" y="95138"/>
                  </a:lnTo>
                  <a:lnTo>
                    <a:pt x="964497" y="93697"/>
                  </a:lnTo>
                  <a:lnTo>
                    <a:pt x="961615" y="92255"/>
                  </a:lnTo>
                  <a:lnTo>
                    <a:pt x="957289" y="86489"/>
                  </a:lnTo>
                  <a:lnTo>
                    <a:pt x="955847" y="83606"/>
                  </a:lnTo>
                  <a:lnTo>
                    <a:pt x="955847" y="79281"/>
                  </a:lnTo>
                  <a:lnTo>
                    <a:pt x="955847" y="76398"/>
                  </a:lnTo>
                  <a:lnTo>
                    <a:pt x="955847" y="74957"/>
                  </a:lnTo>
                  <a:close/>
                  <a:moveTo>
                    <a:pt x="883766" y="40382"/>
                  </a:moveTo>
                  <a:lnTo>
                    <a:pt x="885205" y="40382"/>
                  </a:lnTo>
                  <a:lnTo>
                    <a:pt x="886654" y="40382"/>
                  </a:lnTo>
                  <a:lnTo>
                    <a:pt x="888093" y="43263"/>
                  </a:lnTo>
                  <a:lnTo>
                    <a:pt x="890972" y="43263"/>
                  </a:lnTo>
                  <a:lnTo>
                    <a:pt x="893860" y="43263"/>
                  </a:lnTo>
                  <a:lnTo>
                    <a:pt x="896022" y="41103"/>
                  </a:lnTo>
                  <a:lnTo>
                    <a:pt x="898187" y="43263"/>
                  </a:lnTo>
                  <a:lnTo>
                    <a:pt x="899627" y="44709"/>
                  </a:lnTo>
                  <a:lnTo>
                    <a:pt x="901066" y="46150"/>
                  </a:lnTo>
                  <a:lnTo>
                    <a:pt x="901066" y="49031"/>
                  </a:lnTo>
                  <a:lnTo>
                    <a:pt x="901066" y="53359"/>
                  </a:lnTo>
                  <a:lnTo>
                    <a:pt x="901066" y="56240"/>
                  </a:lnTo>
                  <a:lnTo>
                    <a:pt x="898187" y="60562"/>
                  </a:lnTo>
                  <a:lnTo>
                    <a:pt x="893860" y="60562"/>
                  </a:lnTo>
                  <a:lnTo>
                    <a:pt x="892421" y="60562"/>
                  </a:lnTo>
                  <a:lnTo>
                    <a:pt x="892421" y="63449"/>
                  </a:lnTo>
                  <a:lnTo>
                    <a:pt x="895299" y="69212"/>
                  </a:lnTo>
                  <a:lnTo>
                    <a:pt x="895299" y="70652"/>
                  </a:lnTo>
                  <a:lnTo>
                    <a:pt x="893860" y="72099"/>
                  </a:lnTo>
                  <a:lnTo>
                    <a:pt x="890972" y="74980"/>
                  </a:lnTo>
                  <a:lnTo>
                    <a:pt x="879439" y="74980"/>
                  </a:lnTo>
                  <a:lnTo>
                    <a:pt x="879439" y="77861"/>
                  </a:lnTo>
                  <a:lnTo>
                    <a:pt x="876560" y="82189"/>
                  </a:lnTo>
                  <a:lnTo>
                    <a:pt x="872232" y="85070"/>
                  </a:lnTo>
                  <a:lnTo>
                    <a:pt x="869354" y="86511"/>
                  </a:lnTo>
                  <a:lnTo>
                    <a:pt x="865026" y="86511"/>
                  </a:lnTo>
                  <a:lnTo>
                    <a:pt x="862138" y="87952"/>
                  </a:lnTo>
                  <a:lnTo>
                    <a:pt x="859260" y="92279"/>
                  </a:lnTo>
                  <a:lnTo>
                    <a:pt x="854932" y="93720"/>
                  </a:lnTo>
                  <a:lnTo>
                    <a:pt x="847726" y="93720"/>
                  </a:lnTo>
                  <a:lnTo>
                    <a:pt x="840520" y="93720"/>
                  </a:lnTo>
                  <a:lnTo>
                    <a:pt x="837632" y="92279"/>
                  </a:lnTo>
                  <a:lnTo>
                    <a:pt x="836193" y="90838"/>
                  </a:lnTo>
                  <a:lnTo>
                    <a:pt x="833305" y="87952"/>
                  </a:lnTo>
                  <a:lnTo>
                    <a:pt x="830426" y="87952"/>
                  </a:lnTo>
                  <a:lnTo>
                    <a:pt x="824659" y="90838"/>
                  </a:lnTo>
                  <a:lnTo>
                    <a:pt x="823220" y="86511"/>
                  </a:lnTo>
                  <a:cubicBezTo>
                    <a:pt x="822740" y="86029"/>
                    <a:pt x="822251" y="85552"/>
                    <a:pt x="821771" y="85070"/>
                  </a:cubicBezTo>
                  <a:lnTo>
                    <a:pt x="817453" y="83630"/>
                  </a:lnTo>
                  <a:cubicBezTo>
                    <a:pt x="816973" y="83148"/>
                    <a:pt x="816484" y="82671"/>
                    <a:pt x="816004" y="82189"/>
                  </a:cubicBezTo>
                  <a:lnTo>
                    <a:pt x="813126" y="82189"/>
                  </a:lnTo>
                  <a:lnTo>
                    <a:pt x="808798" y="79302"/>
                  </a:lnTo>
                  <a:lnTo>
                    <a:pt x="808798" y="76421"/>
                  </a:lnTo>
                  <a:lnTo>
                    <a:pt x="808798" y="74980"/>
                  </a:lnTo>
                  <a:lnTo>
                    <a:pt x="808798" y="72099"/>
                  </a:lnTo>
                  <a:lnTo>
                    <a:pt x="810238" y="72099"/>
                  </a:lnTo>
                  <a:lnTo>
                    <a:pt x="814565" y="74980"/>
                  </a:lnTo>
                  <a:lnTo>
                    <a:pt x="820332" y="74980"/>
                  </a:lnTo>
                  <a:lnTo>
                    <a:pt x="823220" y="72099"/>
                  </a:lnTo>
                  <a:lnTo>
                    <a:pt x="824659" y="72099"/>
                  </a:lnTo>
                  <a:lnTo>
                    <a:pt x="830426" y="76421"/>
                  </a:lnTo>
                  <a:lnTo>
                    <a:pt x="839071" y="74980"/>
                  </a:lnTo>
                  <a:lnTo>
                    <a:pt x="844838" y="72099"/>
                  </a:lnTo>
                  <a:lnTo>
                    <a:pt x="846287" y="72099"/>
                  </a:lnTo>
                  <a:lnTo>
                    <a:pt x="846287" y="70652"/>
                  </a:lnTo>
                  <a:lnTo>
                    <a:pt x="846287" y="63449"/>
                  </a:lnTo>
                  <a:lnTo>
                    <a:pt x="847726" y="62008"/>
                  </a:lnTo>
                  <a:lnTo>
                    <a:pt x="849165" y="62008"/>
                  </a:lnTo>
                  <a:lnTo>
                    <a:pt x="852053" y="62008"/>
                  </a:lnTo>
                  <a:lnTo>
                    <a:pt x="847726" y="63449"/>
                  </a:lnTo>
                  <a:lnTo>
                    <a:pt x="847726" y="67771"/>
                  </a:lnTo>
                  <a:lnTo>
                    <a:pt x="847726" y="70652"/>
                  </a:lnTo>
                  <a:lnTo>
                    <a:pt x="849165" y="74980"/>
                  </a:lnTo>
                  <a:lnTo>
                    <a:pt x="852053" y="74980"/>
                  </a:lnTo>
                  <a:lnTo>
                    <a:pt x="853493" y="74980"/>
                  </a:lnTo>
                  <a:lnTo>
                    <a:pt x="854932" y="72099"/>
                  </a:lnTo>
                  <a:lnTo>
                    <a:pt x="856372" y="72099"/>
                  </a:lnTo>
                  <a:lnTo>
                    <a:pt x="860699" y="72099"/>
                  </a:lnTo>
                  <a:lnTo>
                    <a:pt x="863587" y="72099"/>
                  </a:lnTo>
                  <a:lnTo>
                    <a:pt x="867905" y="72099"/>
                  </a:lnTo>
                  <a:cubicBezTo>
                    <a:pt x="868385" y="71617"/>
                    <a:pt x="868874" y="71134"/>
                    <a:pt x="869354" y="70652"/>
                  </a:cubicBezTo>
                  <a:lnTo>
                    <a:pt x="870793" y="66330"/>
                  </a:lnTo>
                  <a:lnTo>
                    <a:pt x="875120" y="60562"/>
                  </a:lnTo>
                  <a:lnTo>
                    <a:pt x="877999" y="60562"/>
                  </a:lnTo>
                  <a:lnTo>
                    <a:pt x="882327" y="60562"/>
                  </a:lnTo>
                  <a:lnTo>
                    <a:pt x="883766" y="59121"/>
                  </a:lnTo>
                  <a:lnTo>
                    <a:pt x="885205" y="56240"/>
                  </a:lnTo>
                  <a:lnTo>
                    <a:pt x="883766" y="49031"/>
                  </a:lnTo>
                  <a:lnTo>
                    <a:pt x="882327" y="44709"/>
                  </a:lnTo>
                  <a:close/>
                  <a:moveTo>
                    <a:pt x="898187" y="38941"/>
                  </a:moveTo>
                  <a:lnTo>
                    <a:pt x="896022" y="41103"/>
                  </a:lnTo>
                  <a:lnTo>
                    <a:pt x="895299" y="40382"/>
                  </a:lnTo>
                  <a:close/>
                  <a:moveTo>
                    <a:pt x="641548" y="18"/>
                  </a:moveTo>
                  <a:lnTo>
                    <a:pt x="643010" y="18"/>
                  </a:lnTo>
                  <a:lnTo>
                    <a:pt x="653084" y="5790"/>
                  </a:lnTo>
                  <a:lnTo>
                    <a:pt x="666059" y="12986"/>
                  </a:lnTo>
                  <a:lnTo>
                    <a:pt x="673277" y="15872"/>
                  </a:lnTo>
                  <a:lnTo>
                    <a:pt x="680473" y="17315"/>
                  </a:lnTo>
                  <a:lnTo>
                    <a:pt x="686252" y="20202"/>
                  </a:lnTo>
                  <a:lnTo>
                    <a:pt x="693448" y="21645"/>
                  </a:lnTo>
                  <a:lnTo>
                    <a:pt x="700666" y="24531"/>
                  </a:lnTo>
                  <a:lnTo>
                    <a:pt x="707885" y="30283"/>
                  </a:lnTo>
                  <a:lnTo>
                    <a:pt x="712202" y="30283"/>
                  </a:lnTo>
                  <a:lnTo>
                    <a:pt x="713641" y="30283"/>
                  </a:lnTo>
                  <a:lnTo>
                    <a:pt x="716519" y="30283"/>
                  </a:lnTo>
                  <a:cubicBezTo>
                    <a:pt x="717471" y="30771"/>
                    <a:pt x="718446" y="31239"/>
                    <a:pt x="719398" y="31726"/>
                  </a:cubicBezTo>
                  <a:cubicBezTo>
                    <a:pt x="719885" y="32214"/>
                    <a:pt x="720372" y="32682"/>
                    <a:pt x="720860" y="33170"/>
                  </a:cubicBezTo>
                  <a:cubicBezTo>
                    <a:pt x="721347" y="34125"/>
                    <a:pt x="721812" y="35101"/>
                    <a:pt x="722299" y="36056"/>
                  </a:cubicBezTo>
                  <a:lnTo>
                    <a:pt x="723738" y="36056"/>
                  </a:lnTo>
                  <a:lnTo>
                    <a:pt x="728055" y="37499"/>
                  </a:lnTo>
                  <a:lnTo>
                    <a:pt x="729494" y="38942"/>
                  </a:lnTo>
                  <a:cubicBezTo>
                    <a:pt x="730446" y="40873"/>
                    <a:pt x="731421" y="42784"/>
                    <a:pt x="732373" y="44715"/>
                  </a:cubicBezTo>
                  <a:lnTo>
                    <a:pt x="736713" y="46158"/>
                  </a:lnTo>
                  <a:lnTo>
                    <a:pt x="742469" y="47581"/>
                  </a:lnTo>
                  <a:cubicBezTo>
                    <a:pt x="743909" y="49512"/>
                    <a:pt x="745371" y="51422"/>
                    <a:pt x="746810" y="53353"/>
                  </a:cubicBezTo>
                  <a:cubicBezTo>
                    <a:pt x="747297" y="55752"/>
                    <a:pt x="747762" y="58171"/>
                    <a:pt x="748249" y="60569"/>
                  </a:cubicBezTo>
                  <a:lnTo>
                    <a:pt x="748249" y="66321"/>
                  </a:lnTo>
                  <a:lnTo>
                    <a:pt x="748249" y="69208"/>
                  </a:lnTo>
                  <a:lnTo>
                    <a:pt x="751127" y="72094"/>
                  </a:lnTo>
                  <a:lnTo>
                    <a:pt x="755444" y="74980"/>
                  </a:lnTo>
                  <a:lnTo>
                    <a:pt x="764102" y="76423"/>
                  </a:lnTo>
                  <a:lnTo>
                    <a:pt x="775638" y="82196"/>
                  </a:lnTo>
                  <a:lnTo>
                    <a:pt x="781394" y="85062"/>
                  </a:lnTo>
                  <a:lnTo>
                    <a:pt x="785735" y="85062"/>
                  </a:lnTo>
                  <a:lnTo>
                    <a:pt x="791491" y="86505"/>
                  </a:lnTo>
                  <a:cubicBezTo>
                    <a:pt x="792443" y="88436"/>
                    <a:pt x="793418" y="90347"/>
                    <a:pt x="794369" y="92278"/>
                  </a:cubicBezTo>
                  <a:cubicBezTo>
                    <a:pt x="795809" y="94209"/>
                    <a:pt x="797271" y="96119"/>
                    <a:pt x="798710" y="98050"/>
                  </a:cubicBezTo>
                  <a:lnTo>
                    <a:pt x="798710" y="100936"/>
                  </a:lnTo>
                  <a:cubicBezTo>
                    <a:pt x="798223" y="101404"/>
                    <a:pt x="797758" y="101892"/>
                    <a:pt x="797271" y="102359"/>
                  </a:cubicBezTo>
                  <a:lnTo>
                    <a:pt x="792930" y="105246"/>
                  </a:lnTo>
                  <a:lnTo>
                    <a:pt x="790052" y="105246"/>
                  </a:lnTo>
                  <a:lnTo>
                    <a:pt x="778516" y="105246"/>
                  </a:lnTo>
                  <a:lnTo>
                    <a:pt x="777077" y="105246"/>
                  </a:lnTo>
                  <a:lnTo>
                    <a:pt x="777077" y="106689"/>
                  </a:lnTo>
                  <a:lnTo>
                    <a:pt x="777077" y="111018"/>
                  </a:lnTo>
                  <a:lnTo>
                    <a:pt x="784296" y="122543"/>
                  </a:lnTo>
                  <a:lnTo>
                    <a:pt x="794369" y="132645"/>
                  </a:lnTo>
                  <a:lnTo>
                    <a:pt x="798710" y="136974"/>
                  </a:lnTo>
                  <a:cubicBezTo>
                    <a:pt x="799662" y="137462"/>
                    <a:pt x="800636" y="137930"/>
                    <a:pt x="801588" y="138418"/>
                  </a:cubicBezTo>
                  <a:lnTo>
                    <a:pt x="805905" y="138418"/>
                  </a:lnTo>
                  <a:cubicBezTo>
                    <a:pt x="806393" y="142259"/>
                    <a:pt x="806857" y="146101"/>
                    <a:pt x="807344" y="149942"/>
                  </a:cubicBezTo>
                  <a:cubicBezTo>
                    <a:pt x="807832" y="150898"/>
                    <a:pt x="808296" y="151873"/>
                    <a:pt x="808784" y="152829"/>
                  </a:cubicBezTo>
                  <a:cubicBezTo>
                    <a:pt x="809271" y="153316"/>
                    <a:pt x="809758" y="153784"/>
                    <a:pt x="810246" y="154272"/>
                  </a:cubicBezTo>
                  <a:cubicBezTo>
                    <a:pt x="811198" y="154760"/>
                    <a:pt x="812172" y="155227"/>
                    <a:pt x="813124" y="155715"/>
                  </a:cubicBezTo>
                  <a:lnTo>
                    <a:pt x="813124" y="160024"/>
                  </a:lnTo>
                  <a:cubicBezTo>
                    <a:pt x="813611" y="160979"/>
                    <a:pt x="814076" y="161955"/>
                    <a:pt x="814563" y="162910"/>
                  </a:cubicBezTo>
                  <a:cubicBezTo>
                    <a:pt x="815515" y="163398"/>
                    <a:pt x="816490" y="163866"/>
                    <a:pt x="817441" y="164353"/>
                  </a:cubicBezTo>
                  <a:lnTo>
                    <a:pt x="824660" y="162910"/>
                  </a:lnTo>
                  <a:lnTo>
                    <a:pt x="830416" y="162910"/>
                  </a:lnTo>
                  <a:lnTo>
                    <a:pt x="831855" y="162910"/>
                  </a:lnTo>
                  <a:lnTo>
                    <a:pt x="831855" y="165797"/>
                  </a:lnTo>
                  <a:cubicBezTo>
                    <a:pt x="831368" y="167728"/>
                    <a:pt x="830904" y="169638"/>
                    <a:pt x="830416" y="171569"/>
                  </a:cubicBezTo>
                  <a:cubicBezTo>
                    <a:pt x="830904" y="173012"/>
                    <a:pt x="831368" y="174435"/>
                    <a:pt x="831855" y="175878"/>
                  </a:cubicBezTo>
                  <a:lnTo>
                    <a:pt x="836196" y="177321"/>
                  </a:lnTo>
                  <a:lnTo>
                    <a:pt x="840513" y="177321"/>
                  </a:lnTo>
                  <a:lnTo>
                    <a:pt x="844830" y="177321"/>
                  </a:lnTo>
                  <a:lnTo>
                    <a:pt x="847709" y="177321"/>
                  </a:lnTo>
                  <a:lnTo>
                    <a:pt x="847709" y="178765"/>
                  </a:lnTo>
                  <a:lnTo>
                    <a:pt x="847709" y="180208"/>
                  </a:lnTo>
                  <a:lnTo>
                    <a:pt x="846269" y="180208"/>
                  </a:lnTo>
                  <a:lnTo>
                    <a:pt x="840513" y="183094"/>
                  </a:lnTo>
                  <a:lnTo>
                    <a:pt x="846269" y="187423"/>
                  </a:lnTo>
                  <a:lnTo>
                    <a:pt x="853488" y="191753"/>
                  </a:lnTo>
                  <a:lnTo>
                    <a:pt x="860684" y="193196"/>
                  </a:lnTo>
                  <a:lnTo>
                    <a:pt x="867902" y="193196"/>
                  </a:lnTo>
                  <a:lnTo>
                    <a:pt x="863585" y="194619"/>
                  </a:lnTo>
                  <a:lnTo>
                    <a:pt x="860684" y="196062"/>
                  </a:lnTo>
                  <a:lnTo>
                    <a:pt x="856366" y="194619"/>
                  </a:lnTo>
                  <a:lnTo>
                    <a:pt x="856366" y="196062"/>
                  </a:lnTo>
                  <a:lnTo>
                    <a:pt x="862146" y="200391"/>
                  </a:lnTo>
                  <a:lnTo>
                    <a:pt x="862146" y="201835"/>
                  </a:lnTo>
                  <a:cubicBezTo>
                    <a:pt x="861658" y="202322"/>
                    <a:pt x="861171" y="202790"/>
                    <a:pt x="860684" y="203278"/>
                  </a:cubicBezTo>
                  <a:lnTo>
                    <a:pt x="852049" y="203278"/>
                  </a:lnTo>
                  <a:lnTo>
                    <a:pt x="847709" y="203278"/>
                  </a:lnTo>
                  <a:cubicBezTo>
                    <a:pt x="847221" y="202322"/>
                    <a:pt x="846757" y="201347"/>
                    <a:pt x="846269" y="200391"/>
                  </a:cubicBezTo>
                  <a:lnTo>
                    <a:pt x="847709" y="200391"/>
                  </a:lnTo>
                  <a:cubicBezTo>
                    <a:pt x="848196" y="199904"/>
                    <a:pt x="848683" y="199436"/>
                    <a:pt x="849171" y="198948"/>
                  </a:cubicBezTo>
                  <a:lnTo>
                    <a:pt x="847709" y="198948"/>
                  </a:lnTo>
                  <a:lnTo>
                    <a:pt x="846269" y="200391"/>
                  </a:lnTo>
                  <a:cubicBezTo>
                    <a:pt x="845782" y="198948"/>
                    <a:pt x="845318" y="197505"/>
                    <a:pt x="844830" y="196062"/>
                  </a:cubicBezTo>
                  <a:lnTo>
                    <a:pt x="840513" y="196062"/>
                  </a:lnTo>
                  <a:lnTo>
                    <a:pt x="836196" y="194619"/>
                  </a:lnTo>
                  <a:lnTo>
                    <a:pt x="826099" y="193196"/>
                  </a:lnTo>
                  <a:lnTo>
                    <a:pt x="817441" y="193196"/>
                  </a:lnTo>
                  <a:cubicBezTo>
                    <a:pt x="818393" y="192708"/>
                    <a:pt x="819368" y="192241"/>
                    <a:pt x="820319" y="191753"/>
                  </a:cubicBezTo>
                  <a:lnTo>
                    <a:pt x="816002" y="191753"/>
                  </a:lnTo>
                  <a:lnTo>
                    <a:pt x="813124" y="191753"/>
                  </a:lnTo>
                  <a:lnTo>
                    <a:pt x="807344" y="191753"/>
                  </a:lnTo>
                  <a:lnTo>
                    <a:pt x="803027" y="188867"/>
                  </a:lnTo>
                  <a:cubicBezTo>
                    <a:pt x="802540" y="189822"/>
                    <a:pt x="802076" y="190798"/>
                    <a:pt x="801588" y="191753"/>
                  </a:cubicBezTo>
                  <a:lnTo>
                    <a:pt x="798710" y="188867"/>
                  </a:lnTo>
                  <a:lnTo>
                    <a:pt x="797271" y="188867"/>
                  </a:lnTo>
                  <a:lnTo>
                    <a:pt x="794369" y="188867"/>
                  </a:lnTo>
                  <a:cubicBezTo>
                    <a:pt x="793882" y="187911"/>
                    <a:pt x="793418" y="186936"/>
                    <a:pt x="792930" y="185980"/>
                  </a:cubicBezTo>
                  <a:lnTo>
                    <a:pt x="790052" y="183094"/>
                  </a:lnTo>
                  <a:cubicBezTo>
                    <a:pt x="789101" y="181651"/>
                    <a:pt x="788126" y="180208"/>
                    <a:pt x="787174" y="178765"/>
                  </a:cubicBezTo>
                  <a:cubicBezTo>
                    <a:pt x="786687" y="177809"/>
                    <a:pt x="786222" y="176834"/>
                    <a:pt x="785735" y="175878"/>
                  </a:cubicBezTo>
                  <a:lnTo>
                    <a:pt x="782834" y="175878"/>
                  </a:lnTo>
                  <a:lnTo>
                    <a:pt x="778516" y="173012"/>
                  </a:lnTo>
                  <a:cubicBezTo>
                    <a:pt x="778029" y="171569"/>
                    <a:pt x="777565" y="170126"/>
                    <a:pt x="777077" y="168683"/>
                  </a:cubicBezTo>
                  <a:cubicBezTo>
                    <a:pt x="776590" y="167728"/>
                    <a:pt x="776126" y="166752"/>
                    <a:pt x="775638" y="165797"/>
                  </a:cubicBezTo>
                  <a:lnTo>
                    <a:pt x="777077" y="164353"/>
                  </a:lnTo>
                  <a:lnTo>
                    <a:pt x="771321" y="162910"/>
                  </a:lnTo>
                  <a:cubicBezTo>
                    <a:pt x="770833" y="162422"/>
                    <a:pt x="770346" y="161955"/>
                    <a:pt x="769859" y="161467"/>
                  </a:cubicBezTo>
                  <a:cubicBezTo>
                    <a:pt x="769371" y="159557"/>
                    <a:pt x="768907" y="157626"/>
                    <a:pt x="768419" y="155715"/>
                  </a:cubicBezTo>
                  <a:lnTo>
                    <a:pt x="762663" y="145613"/>
                  </a:lnTo>
                  <a:cubicBezTo>
                    <a:pt x="761711" y="144170"/>
                    <a:pt x="760737" y="142727"/>
                    <a:pt x="759785" y="141284"/>
                  </a:cubicBezTo>
                  <a:lnTo>
                    <a:pt x="754005" y="138418"/>
                  </a:lnTo>
                  <a:cubicBezTo>
                    <a:pt x="753054" y="136974"/>
                    <a:pt x="752079" y="135531"/>
                    <a:pt x="751127" y="134088"/>
                  </a:cubicBezTo>
                  <a:lnTo>
                    <a:pt x="746810" y="134088"/>
                  </a:lnTo>
                  <a:lnTo>
                    <a:pt x="743909" y="134088"/>
                  </a:lnTo>
                  <a:lnTo>
                    <a:pt x="732373" y="131202"/>
                  </a:lnTo>
                  <a:lnTo>
                    <a:pt x="730934" y="131202"/>
                  </a:lnTo>
                  <a:lnTo>
                    <a:pt x="729494" y="129759"/>
                  </a:lnTo>
                  <a:lnTo>
                    <a:pt x="729494" y="125429"/>
                  </a:lnTo>
                  <a:lnTo>
                    <a:pt x="728055" y="126872"/>
                  </a:lnTo>
                  <a:lnTo>
                    <a:pt x="723738" y="125429"/>
                  </a:lnTo>
                  <a:lnTo>
                    <a:pt x="723738" y="126872"/>
                  </a:lnTo>
                  <a:lnTo>
                    <a:pt x="722299" y="126872"/>
                  </a:lnTo>
                  <a:cubicBezTo>
                    <a:pt x="721812" y="125917"/>
                    <a:pt x="721347" y="124941"/>
                    <a:pt x="720860" y="123986"/>
                  </a:cubicBezTo>
                  <a:lnTo>
                    <a:pt x="720860" y="125429"/>
                  </a:lnTo>
                  <a:cubicBezTo>
                    <a:pt x="720372" y="124941"/>
                    <a:pt x="719885" y="124474"/>
                    <a:pt x="719398" y="123986"/>
                  </a:cubicBezTo>
                  <a:lnTo>
                    <a:pt x="719398" y="131202"/>
                  </a:lnTo>
                  <a:lnTo>
                    <a:pt x="715080" y="126872"/>
                  </a:lnTo>
                  <a:lnTo>
                    <a:pt x="715080" y="129759"/>
                  </a:lnTo>
                  <a:lnTo>
                    <a:pt x="713641" y="131202"/>
                  </a:lnTo>
                  <a:lnTo>
                    <a:pt x="707885" y="129759"/>
                  </a:lnTo>
                  <a:lnTo>
                    <a:pt x="700666" y="122543"/>
                  </a:lnTo>
                  <a:lnTo>
                    <a:pt x="704984" y="129759"/>
                  </a:lnTo>
                  <a:cubicBezTo>
                    <a:pt x="705958" y="132157"/>
                    <a:pt x="706910" y="134576"/>
                    <a:pt x="707885" y="136974"/>
                  </a:cubicBezTo>
                  <a:cubicBezTo>
                    <a:pt x="706910" y="136019"/>
                    <a:pt x="705958" y="135043"/>
                    <a:pt x="704984" y="134088"/>
                  </a:cubicBezTo>
                  <a:lnTo>
                    <a:pt x="704984" y="136974"/>
                  </a:lnTo>
                  <a:lnTo>
                    <a:pt x="704984" y="138418"/>
                  </a:lnTo>
                  <a:lnTo>
                    <a:pt x="700666" y="136974"/>
                  </a:lnTo>
                  <a:lnTo>
                    <a:pt x="693448" y="134088"/>
                  </a:lnTo>
                  <a:lnTo>
                    <a:pt x="699227" y="138418"/>
                  </a:lnTo>
                  <a:lnTo>
                    <a:pt x="699227" y="139840"/>
                  </a:lnTo>
                  <a:lnTo>
                    <a:pt x="699227" y="141284"/>
                  </a:lnTo>
                  <a:lnTo>
                    <a:pt x="690569" y="144170"/>
                  </a:lnTo>
                  <a:lnTo>
                    <a:pt x="686252" y="145613"/>
                  </a:lnTo>
                  <a:lnTo>
                    <a:pt x="683374" y="145613"/>
                  </a:lnTo>
                  <a:lnTo>
                    <a:pt x="681935" y="144170"/>
                  </a:lnTo>
                  <a:lnTo>
                    <a:pt x="677594" y="144170"/>
                  </a:lnTo>
                  <a:cubicBezTo>
                    <a:pt x="676643" y="144658"/>
                    <a:pt x="675668" y="145125"/>
                    <a:pt x="674716" y="145613"/>
                  </a:cubicBezTo>
                  <a:lnTo>
                    <a:pt x="673277" y="144170"/>
                  </a:lnTo>
                  <a:lnTo>
                    <a:pt x="670399" y="141284"/>
                  </a:lnTo>
                  <a:cubicBezTo>
                    <a:pt x="671351" y="142727"/>
                    <a:pt x="672326" y="144170"/>
                    <a:pt x="673277" y="145613"/>
                  </a:cubicBezTo>
                  <a:lnTo>
                    <a:pt x="674716" y="145613"/>
                  </a:lnTo>
                  <a:lnTo>
                    <a:pt x="676155" y="145613"/>
                  </a:lnTo>
                  <a:lnTo>
                    <a:pt x="681935" y="145613"/>
                  </a:lnTo>
                  <a:lnTo>
                    <a:pt x="686252" y="147056"/>
                  </a:lnTo>
                  <a:lnTo>
                    <a:pt x="692009" y="149942"/>
                  </a:lnTo>
                  <a:cubicBezTo>
                    <a:pt x="692496" y="151873"/>
                    <a:pt x="692960" y="153784"/>
                    <a:pt x="693448" y="155715"/>
                  </a:cubicBezTo>
                  <a:lnTo>
                    <a:pt x="696349" y="160024"/>
                  </a:lnTo>
                  <a:lnTo>
                    <a:pt x="693448" y="161467"/>
                  </a:lnTo>
                  <a:cubicBezTo>
                    <a:pt x="692496" y="161955"/>
                    <a:pt x="691521" y="162422"/>
                    <a:pt x="690569" y="162910"/>
                  </a:cubicBezTo>
                  <a:lnTo>
                    <a:pt x="684813" y="165797"/>
                  </a:lnTo>
                  <a:lnTo>
                    <a:pt x="681935" y="168683"/>
                  </a:lnTo>
                  <a:lnTo>
                    <a:pt x="677594" y="170126"/>
                  </a:lnTo>
                  <a:lnTo>
                    <a:pt x="673277" y="168683"/>
                  </a:lnTo>
                  <a:lnTo>
                    <a:pt x="668960" y="165797"/>
                  </a:lnTo>
                  <a:lnTo>
                    <a:pt x="666059" y="165797"/>
                  </a:lnTo>
                  <a:lnTo>
                    <a:pt x="657424" y="165797"/>
                  </a:lnTo>
                  <a:lnTo>
                    <a:pt x="650205" y="165797"/>
                  </a:lnTo>
                  <a:lnTo>
                    <a:pt x="647327" y="165797"/>
                  </a:lnTo>
                  <a:lnTo>
                    <a:pt x="644449" y="165797"/>
                  </a:lnTo>
                  <a:lnTo>
                    <a:pt x="643010" y="165797"/>
                  </a:lnTo>
                  <a:cubicBezTo>
                    <a:pt x="642522" y="165309"/>
                    <a:pt x="642035" y="164841"/>
                    <a:pt x="641548" y="164353"/>
                  </a:cubicBezTo>
                  <a:cubicBezTo>
                    <a:pt x="640596" y="151853"/>
                    <a:pt x="639621" y="139373"/>
                    <a:pt x="638669" y="126872"/>
                  </a:cubicBezTo>
                  <a:cubicBezTo>
                    <a:pt x="639621" y="124941"/>
                    <a:pt x="640596" y="123031"/>
                    <a:pt x="641548" y="121100"/>
                  </a:cubicBezTo>
                  <a:cubicBezTo>
                    <a:pt x="640596" y="117746"/>
                    <a:pt x="639621" y="114372"/>
                    <a:pt x="638669" y="111018"/>
                  </a:cubicBezTo>
                  <a:cubicBezTo>
                    <a:pt x="638182" y="109575"/>
                    <a:pt x="637718" y="108132"/>
                    <a:pt x="637230" y="106689"/>
                  </a:cubicBezTo>
                  <a:lnTo>
                    <a:pt x="635791" y="105246"/>
                  </a:lnTo>
                  <a:lnTo>
                    <a:pt x="635791" y="102359"/>
                  </a:lnTo>
                  <a:cubicBezTo>
                    <a:pt x="636279" y="100916"/>
                    <a:pt x="636743" y="99493"/>
                    <a:pt x="637230" y="98050"/>
                  </a:cubicBezTo>
                  <a:cubicBezTo>
                    <a:pt x="637718" y="96607"/>
                    <a:pt x="638182" y="95164"/>
                    <a:pt x="638669" y="93721"/>
                  </a:cubicBezTo>
                  <a:lnTo>
                    <a:pt x="638669" y="90834"/>
                  </a:lnTo>
                  <a:lnTo>
                    <a:pt x="638669" y="85062"/>
                  </a:lnTo>
                  <a:lnTo>
                    <a:pt x="638669" y="46158"/>
                  </a:lnTo>
                  <a:lnTo>
                    <a:pt x="638669" y="7234"/>
                  </a:lnTo>
                  <a:lnTo>
                    <a:pt x="638669" y="1461"/>
                  </a:lnTo>
                  <a:cubicBezTo>
                    <a:pt x="639621" y="973"/>
                    <a:pt x="640596" y="506"/>
                    <a:pt x="641548" y="18"/>
                  </a:cubicBezTo>
                  <a:close/>
                  <a:moveTo>
                    <a:pt x="867929" y="0"/>
                  </a:moveTo>
                  <a:lnTo>
                    <a:pt x="870810" y="4323"/>
                  </a:lnTo>
                  <a:lnTo>
                    <a:pt x="875136" y="5768"/>
                  </a:lnTo>
                  <a:lnTo>
                    <a:pt x="876576" y="7207"/>
                  </a:lnTo>
                  <a:lnTo>
                    <a:pt x="878016" y="7207"/>
                  </a:lnTo>
                  <a:lnTo>
                    <a:pt x="883788" y="10091"/>
                  </a:lnTo>
                  <a:lnTo>
                    <a:pt x="888109" y="14415"/>
                  </a:lnTo>
                  <a:lnTo>
                    <a:pt x="895321" y="20183"/>
                  </a:lnTo>
                  <a:lnTo>
                    <a:pt x="901087" y="24506"/>
                  </a:lnTo>
                  <a:lnTo>
                    <a:pt x="903968" y="28829"/>
                  </a:lnTo>
                  <a:lnTo>
                    <a:pt x="906853" y="30274"/>
                  </a:lnTo>
                  <a:lnTo>
                    <a:pt x="908294" y="31714"/>
                  </a:lnTo>
                  <a:lnTo>
                    <a:pt x="911180" y="31714"/>
                  </a:lnTo>
                  <a:lnTo>
                    <a:pt x="914060" y="36037"/>
                  </a:lnTo>
                  <a:lnTo>
                    <a:pt x="918386" y="40360"/>
                  </a:lnTo>
                  <a:lnTo>
                    <a:pt x="918386" y="44689"/>
                  </a:lnTo>
                  <a:lnTo>
                    <a:pt x="916946" y="49012"/>
                  </a:lnTo>
                  <a:lnTo>
                    <a:pt x="914060" y="56220"/>
                  </a:lnTo>
                  <a:lnTo>
                    <a:pt x="909734" y="53336"/>
                  </a:lnTo>
                  <a:lnTo>
                    <a:pt x="908294" y="47573"/>
                  </a:lnTo>
                  <a:lnTo>
                    <a:pt x="908294" y="43244"/>
                  </a:lnTo>
                  <a:lnTo>
                    <a:pt x="906853" y="37482"/>
                  </a:lnTo>
                  <a:lnTo>
                    <a:pt x="902527" y="30274"/>
                  </a:lnTo>
                  <a:lnTo>
                    <a:pt x="898201" y="23067"/>
                  </a:lnTo>
                  <a:lnTo>
                    <a:pt x="893875" y="21622"/>
                  </a:lnTo>
                  <a:lnTo>
                    <a:pt x="890995" y="20183"/>
                  </a:lnTo>
                  <a:lnTo>
                    <a:pt x="879462" y="12975"/>
                  </a:lnTo>
                  <a:lnTo>
                    <a:pt x="872250" y="7207"/>
                  </a:lnTo>
                  <a:lnTo>
                    <a:pt x="869369" y="5768"/>
                  </a:lnTo>
                  <a:lnTo>
                    <a:pt x="865043" y="4323"/>
                  </a:lnTo>
                  <a:lnTo>
                    <a:pt x="867929" y="1439"/>
                  </a:lnTo>
                  <a:close/>
                </a:path>
              </a:pathLst>
            </a:custGeom>
            <a:grpFill/>
            <a:ln w="0">
              <a:no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Avenir Next LT Pro Demi"/>
                <a:ea typeface="+mn-ea"/>
                <a:cs typeface="+mn-cs"/>
              </a:endParaRPr>
            </a:p>
          </p:txBody>
        </p:sp>
        <p:sp>
          <p:nvSpPr>
            <p:cNvPr id="40" name="Asia">
              <a:extLst>
                <a:ext uri="{FF2B5EF4-FFF2-40B4-BE49-F238E27FC236}">
                  <a16:creationId xmlns:a16="http://schemas.microsoft.com/office/drawing/2014/main" id="{80341E1E-2266-D722-D98C-FA41D08005DA}"/>
                </a:ext>
              </a:extLst>
            </p:cNvPr>
            <p:cNvSpPr>
              <a:spLocks/>
            </p:cNvSpPr>
            <p:nvPr/>
          </p:nvSpPr>
          <p:spPr bwMode="auto">
            <a:xfrm>
              <a:off x="5965601" y="7432390"/>
              <a:ext cx="3780081" cy="2811298"/>
            </a:xfrm>
            <a:custGeom>
              <a:avLst/>
              <a:gdLst/>
              <a:ahLst/>
              <a:cxnLst/>
              <a:rect l="l" t="t" r="r" b="b"/>
              <a:pathLst>
                <a:path w="3780081" h="2811298">
                  <a:moveTo>
                    <a:pt x="2143779" y="2786790"/>
                  </a:moveTo>
                  <a:lnTo>
                    <a:pt x="2148102" y="2786790"/>
                  </a:lnTo>
                  <a:lnTo>
                    <a:pt x="2150986" y="2786790"/>
                  </a:lnTo>
                  <a:lnTo>
                    <a:pt x="2155309" y="2786790"/>
                  </a:lnTo>
                  <a:lnTo>
                    <a:pt x="2165402" y="2786790"/>
                  </a:lnTo>
                  <a:lnTo>
                    <a:pt x="2172610" y="2793999"/>
                  </a:lnTo>
                  <a:lnTo>
                    <a:pt x="2178380" y="2795441"/>
                  </a:lnTo>
                  <a:lnTo>
                    <a:pt x="2181260" y="2799766"/>
                  </a:lnTo>
                  <a:lnTo>
                    <a:pt x="2182703" y="2801208"/>
                  </a:lnTo>
                  <a:lnTo>
                    <a:pt x="2182703" y="2804091"/>
                  </a:lnTo>
                  <a:lnTo>
                    <a:pt x="2182703" y="2806975"/>
                  </a:lnTo>
                  <a:lnTo>
                    <a:pt x="2181260" y="2808416"/>
                  </a:lnTo>
                  <a:lnTo>
                    <a:pt x="2174052" y="2809858"/>
                  </a:lnTo>
                  <a:lnTo>
                    <a:pt x="2171168" y="2808416"/>
                  </a:lnTo>
                  <a:lnTo>
                    <a:pt x="2169729" y="2806975"/>
                  </a:lnTo>
                  <a:lnTo>
                    <a:pt x="2162517" y="2799766"/>
                  </a:lnTo>
                  <a:lnTo>
                    <a:pt x="2158194" y="2798324"/>
                  </a:lnTo>
                  <a:lnTo>
                    <a:pt x="2153867" y="2795441"/>
                  </a:lnTo>
                  <a:lnTo>
                    <a:pt x="2146659" y="2795441"/>
                  </a:lnTo>
                  <a:lnTo>
                    <a:pt x="2143779" y="2793999"/>
                  </a:lnTo>
                  <a:lnTo>
                    <a:pt x="2140894" y="2791115"/>
                  </a:lnTo>
                  <a:close/>
                  <a:moveTo>
                    <a:pt x="2325422" y="2760802"/>
                  </a:moveTo>
                  <a:lnTo>
                    <a:pt x="2329748" y="2760802"/>
                  </a:lnTo>
                  <a:lnTo>
                    <a:pt x="2334074" y="2762245"/>
                  </a:lnTo>
                  <a:lnTo>
                    <a:pt x="2334074" y="2763685"/>
                  </a:lnTo>
                  <a:lnTo>
                    <a:pt x="2328308" y="2769451"/>
                  </a:lnTo>
                  <a:lnTo>
                    <a:pt x="2321101" y="2772334"/>
                  </a:lnTo>
                  <a:lnTo>
                    <a:pt x="2306683" y="2778103"/>
                  </a:lnTo>
                  <a:lnTo>
                    <a:pt x="2298031" y="2779543"/>
                  </a:lnTo>
                  <a:lnTo>
                    <a:pt x="2289384" y="2783869"/>
                  </a:lnTo>
                  <a:lnTo>
                    <a:pt x="2283618" y="2786752"/>
                  </a:lnTo>
                  <a:cubicBezTo>
                    <a:pt x="2283474" y="2786464"/>
                    <a:pt x="2283330" y="2786176"/>
                    <a:pt x="2283185" y="2785888"/>
                  </a:cubicBezTo>
                  <a:lnTo>
                    <a:pt x="2282181" y="2788231"/>
                  </a:lnTo>
                  <a:lnTo>
                    <a:pt x="2280739" y="2791114"/>
                  </a:lnTo>
                  <a:lnTo>
                    <a:pt x="2280739" y="2792556"/>
                  </a:lnTo>
                  <a:lnTo>
                    <a:pt x="2277854" y="2798323"/>
                  </a:lnTo>
                  <a:lnTo>
                    <a:pt x="2273531" y="2801206"/>
                  </a:lnTo>
                  <a:lnTo>
                    <a:pt x="2270646" y="2804090"/>
                  </a:lnTo>
                  <a:lnTo>
                    <a:pt x="2263438" y="2806973"/>
                  </a:lnTo>
                  <a:lnTo>
                    <a:pt x="2257669" y="2808415"/>
                  </a:lnTo>
                  <a:lnTo>
                    <a:pt x="2254788" y="2811298"/>
                  </a:lnTo>
                  <a:lnTo>
                    <a:pt x="2244695" y="2811298"/>
                  </a:lnTo>
                  <a:lnTo>
                    <a:pt x="2247580" y="2809857"/>
                  </a:lnTo>
                  <a:lnTo>
                    <a:pt x="2249018" y="2806973"/>
                  </a:lnTo>
                  <a:lnTo>
                    <a:pt x="2250461" y="2804090"/>
                  </a:lnTo>
                  <a:lnTo>
                    <a:pt x="2250461" y="2802648"/>
                  </a:lnTo>
                  <a:lnTo>
                    <a:pt x="2249018" y="2802648"/>
                  </a:lnTo>
                  <a:lnTo>
                    <a:pt x="2256230" y="2786789"/>
                  </a:lnTo>
                  <a:lnTo>
                    <a:pt x="2257669" y="2786789"/>
                  </a:lnTo>
                  <a:lnTo>
                    <a:pt x="2259111" y="2788231"/>
                  </a:lnTo>
                  <a:lnTo>
                    <a:pt x="2260553" y="2791114"/>
                  </a:lnTo>
                  <a:lnTo>
                    <a:pt x="2263438" y="2791114"/>
                  </a:lnTo>
                  <a:lnTo>
                    <a:pt x="2263438" y="2788231"/>
                  </a:lnTo>
                  <a:lnTo>
                    <a:pt x="2264881" y="2791114"/>
                  </a:lnTo>
                  <a:lnTo>
                    <a:pt x="2266319" y="2791114"/>
                  </a:lnTo>
                  <a:lnTo>
                    <a:pt x="2266319" y="2788231"/>
                  </a:lnTo>
                  <a:lnTo>
                    <a:pt x="2266319" y="2786789"/>
                  </a:lnTo>
                  <a:lnTo>
                    <a:pt x="2266319" y="2783906"/>
                  </a:lnTo>
                  <a:lnTo>
                    <a:pt x="2267761" y="2781022"/>
                  </a:lnTo>
                  <a:lnTo>
                    <a:pt x="2273531" y="2779580"/>
                  </a:lnTo>
                  <a:lnTo>
                    <a:pt x="2274969" y="2778139"/>
                  </a:lnTo>
                  <a:lnTo>
                    <a:pt x="2277854" y="2776697"/>
                  </a:lnTo>
                  <a:lnTo>
                    <a:pt x="2280739" y="2775255"/>
                  </a:lnTo>
                  <a:lnTo>
                    <a:pt x="2283608" y="2776690"/>
                  </a:lnTo>
                  <a:lnTo>
                    <a:pt x="2283618" y="2776660"/>
                  </a:lnTo>
                  <a:lnTo>
                    <a:pt x="2283618" y="2775220"/>
                  </a:lnTo>
                  <a:lnTo>
                    <a:pt x="2280732" y="2772334"/>
                  </a:lnTo>
                  <a:lnTo>
                    <a:pt x="2282172" y="2770894"/>
                  </a:lnTo>
                  <a:cubicBezTo>
                    <a:pt x="2282653" y="2769934"/>
                    <a:pt x="2283138" y="2768971"/>
                    <a:pt x="2283618" y="2768011"/>
                  </a:cubicBezTo>
                  <a:lnTo>
                    <a:pt x="2287939" y="2765128"/>
                  </a:lnTo>
                  <a:lnTo>
                    <a:pt x="2293705" y="2765128"/>
                  </a:lnTo>
                  <a:lnTo>
                    <a:pt x="2309564" y="2763685"/>
                  </a:lnTo>
                  <a:close/>
                  <a:moveTo>
                    <a:pt x="2232842" y="2756752"/>
                  </a:moveTo>
                  <a:lnTo>
                    <a:pt x="2234604" y="2759395"/>
                  </a:lnTo>
                  <a:lnTo>
                    <a:pt x="2234604" y="2760836"/>
                  </a:lnTo>
                  <a:cubicBezTo>
                    <a:pt x="2234121" y="2761317"/>
                    <a:pt x="2233646" y="2761797"/>
                    <a:pt x="2233163" y="2762277"/>
                  </a:cubicBezTo>
                  <a:lnTo>
                    <a:pt x="2231721" y="2762277"/>
                  </a:lnTo>
                  <a:lnTo>
                    <a:pt x="2231721" y="2765162"/>
                  </a:lnTo>
                  <a:lnTo>
                    <a:pt x="2228838" y="2768046"/>
                  </a:lnTo>
                  <a:lnTo>
                    <a:pt x="2224512" y="2769487"/>
                  </a:lnTo>
                  <a:lnTo>
                    <a:pt x="2212979" y="2770928"/>
                  </a:lnTo>
                  <a:lnTo>
                    <a:pt x="2205771" y="2772369"/>
                  </a:lnTo>
                  <a:lnTo>
                    <a:pt x="2202887" y="2772369"/>
                  </a:lnTo>
                  <a:lnTo>
                    <a:pt x="2197121" y="2772369"/>
                  </a:lnTo>
                  <a:lnTo>
                    <a:pt x="2197121" y="2775253"/>
                  </a:lnTo>
                  <a:lnTo>
                    <a:pt x="2195679" y="2775253"/>
                  </a:lnTo>
                  <a:lnTo>
                    <a:pt x="2192796" y="2775253"/>
                  </a:lnTo>
                  <a:lnTo>
                    <a:pt x="2188470" y="2775253"/>
                  </a:lnTo>
                  <a:lnTo>
                    <a:pt x="2187028" y="2775253"/>
                  </a:lnTo>
                  <a:lnTo>
                    <a:pt x="2182703" y="2772369"/>
                  </a:lnTo>
                  <a:lnTo>
                    <a:pt x="2174053" y="2772369"/>
                  </a:lnTo>
                  <a:lnTo>
                    <a:pt x="2171170" y="2772369"/>
                  </a:lnTo>
                  <a:lnTo>
                    <a:pt x="2165403" y="2772369"/>
                  </a:lnTo>
                  <a:lnTo>
                    <a:pt x="2163961" y="2772369"/>
                  </a:lnTo>
                  <a:lnTo>
                    <a:pt x="2162520" y="2772369"/>
                  </a:lnTo>
                  <a:lnTo>
                    <a:pt x="2162520" y="2768046"/>
                  </a:lnTo>
                  <a:lnTo>
                    <a:pt x="2162520" y="2763721"/>
                  </a:lnTo>
                  <a:lnTo>
                    <a:pt x="2165403" y="2762277"/>
                  </a:lnTo>
                  <a:lnTo>
                    <a:pt x="2172612" y="2759395"/>
                  </a:lnTo>
                  <a:lnTo>
                    <a:pt x="2176937" y="2759395"/>
                  </a:lnTo>
                  <a:lnTo>
                    <a:pt x="2181262" y="2759395"/>
                  </a:lnTo>
                  <a:lnTo>
                    <a:pt x="2188470" y="2760836"/>
                  </a:lnTo>
                  <a:lnTo>
                    <a:pt x="2195679" y="2763721"/>
                  </a:lnTo>
                  <a:lnTo>
                    <a:pt x="2200004" y="2765162"/>
                  </a:lnTo>
                  <a:lnTo>
                    <a:pt x="2201446" y="2765162"/>
                  </a:lnTo>
                  <a:cubicBezTo>
                    <a:pt x="2201929" y="2764681"/>
                    <a:pt x="2202404" y="2764201"/>
                    <a:pt x="2202887" y="2763721"/>
                  </a:cubicBezTo>
                  <a:lnTo>
                    <a:pt x="2204329" y="2763721"/>
                  </a:lnTo>
                  <a:lnTo>
                    <a:pt x="2205771" y="2763721"/>
                  </a:lnTo>
                  <a:lnTo>
                    <a:pt x="2208654" y="2763721"/>
                  </a:lnTo>
                  <a:lnTo>
                    <a:pt x="2211537" y="2763721"/>
                  </a:lnTo>
                  <a:lnTo>
                    <a:pt x="2212979" y="2763721"/>
                  </a:lnTo>
                  <a:lnTo>
                    <a:pt x="2218746" y="2768046"/>
                  </a:lnTo>
                  <a:lnTo>
                    <a:pt x="2220187" y="2768046"/>
                  </a:lnTo>
                  <a:lnTo>
                    <a:pt x="2224512" y="2765162"/>
                  </a:lnTo>
                  <a:cubicBezTo>
                    <a:pt x="2224995" y="2764201"/>
                    <a:pt x="2225471" y="2763238"/>
                    <a:pt x="2225954" y="2762277"/>
                  </a:cubicBezTo>
                  <a:cubicBezTo>
                    <a:pt x="2226437" y="2761797"/>
                    <a:pt x="2226913" y="2761317"/>
                    <a:pt x="2227396" y="2760836"/>
                  </a:cubicBezTo>
                  <a:close/>
                  <a:moveTo>
                    <a:pt x="2080344" y="2756512"/>
                  </a:moveTo>
                  <a:lnTo>
                    <a:pt x="2084668" y="2756512"/>
                  </a:lnTo>
                  <a:lnTo>
                    <a:pt x="2087552" y="2759395"/>
                  </a:lnTo>
                  <a:lnTo>
                    <a:pt x="2088994" y="2760838"/>
                  </a:lnTo>
                  <a:lnTo>
                    <a:pt x="2088994" y="2763720"/>
                  </a:lnTo>
                  <a:lnTo>
                    <a:pt x="2086111" y="2769487"/>
                  </a:lnTo>
                  <a:lnTo>
                    <a:pt x="2086111" y="2772372"/>
                  </a:lnTo>
                  <a:lnTo>
                    <a:pt x="2086111" y="2775254"/>
                  </a:lnTo>
                  <a:lnTo>
                    <a:pt x="2077460" y="2775254"/>
                  </a:lnTo>
                  <a:lnTo>
                    <a:pt x="2071693" y="2772372"/>
                  </a:lnTo>
                  <a:lnTo>
                    <a:pt x="2070252" y="2770929"/>
                  </a:lnTo>
                  <a:lnTo>
                    <a:pt x="2073134" y="2770929"/>
                  </a:lnTo>
                  <a:lnTo>
                    <a:pt x="2076019" y="2770929"/>
                  </a:lnTo>
                  <a:lnTo>
                    <a:pt x="2076019" y="2765162"/>
                  </a:lnTo>
                  <a:lnTo>
                    <a:pt x="2076019" y="2762279"/>
                  </a:lnTo>
                  <a:lnTo>
                    <a:pt x="2077460" y="2760838"/>
                  </a:lnTo>
                  <a:close/>
                  <a:moveTo>
                    <a:pt x="2232681" y="2756511"/>
                  </a:moveTo>
                  <a:lnTo>
                    <a:pt x="2233163" y="2756511"/>
                  </a:lnTo>
                  <a:lnTo>
                    <a:pt x="2232842" y="2756752"/>
                  </a:lnTo>
                  <a:close/>
                  <a:moveTo>
                    <a:pt x="2228838" y="2755070"/>
                  </a:moveTo>
                  <a:lnTo>
                    <a:pt x="2231721" y="2755070"/>
                  </a:lnTo>
                  <a:cubicBezTo>
                    <a:pt x="2232040" y="2755550"/>
                    <a:pt x="2232361" y="2756031"/>
                    <a:pt x="2232681" y="2756511"/>
                  </a:cubicBezTo>
                  <a:lnTo>
                    <a:pt x="2228838" y="2756511"/>
                  </a:lnTo>
                  <a:close/>
                  <a:moveTo>
                    <a:pt x="2267760" y="2755062"/>
                  </a:moveTo>
                  <a:lnTo>
                    <a:pt x="2274969" y="2756504"/>
                  </a:lnTo>
                  <a:lnTo>
                    <a:pt x="2280735" y="2755062"/>
                  </a:lnTo>
                  <a:lnTo>
                    <a:pt x="2282178" y="2756504"/>
                  </a:lnTo>
                  <a:lnTo>
                    <a:pt x="2283619" y="2759387"/>
                  </a:lnTo>
                  <a:lnTo>
                    <a:pt x="2283619" y="2760829"/>
                  </a:lnTo>
                  <a:lnTo>
                    <a:pt x="2282178" y="2760829"/>
                  </a:lnTo>
                  <a:lnTo>
                    <a:pt x="2274969" y="2762270"/>
                  </a:lnTo>
                  <a:lnTo>
                    <a:pt x="2266319" y="2763712"/>
                  </a:lnTo>
                  <a:lnTo>
                    <a:pt x="2267760" y="2760829"/>
                  </a:lnTo>
                  <a:lnTo>
                    <a:pt x="2270644" y="2759387"/>
                  </a:lnTo>
                  <a:lnTo>
                    <a:pt x="2267760" y="2759387"/>
                  </a:lnTo>
                  <a:lnTo>
                    <a:pt x="2267760" y="2756504"/>
                  </a:lnTo>
                  <a:close/>
                  <a:moveTo>
                    <a:pt x="2119270" y="2753629"/>
                  </a:moveTo>
                  <a:lnTo>
                    <a:pt x="2120709" y="2755072"/>
                  </a:lnTo>
                  <a:lnTo>
                    <a:pt x="2125033" y="2759395"/>
                  </a:lnTo>
                  <a:cubicBezTo>
                    <a:pt x="2125517" y="2759875"/>
                    <a:pt x="2125995" y="2760358"/>
                    <a:pt x="2126478" y="2760838"/>
                  </a:cubicBezTo>
                  <a:lnTo>
                    <a:pt x="2127918" y="2760838"/>
                  </a:lnTo>
                  <a:lnTo>
                    <a:pt x="2132241" y="2759395"/>
                  </a:lnTo>
                  <a:lnTo>
                    <a:pt x="2133686" y="2759395"/>
                  </a:lnTo>
                  <a:cubicBezTo>
                    <a:pt x="2134164" y="2760838"/>
                    <a:pt x="2134648" y="2762278"/>
                    <a:pt x="2135126" y="2763721"/>
                  </a:cubicBezTo>
                  <a:lnTo>
                    <a:pt x="2138010" y="2762278"/>
                  </a:lnTo>
                  <a:lnTo>
                    <a:pt x="2139455" y="2760838"/>
                  </a:lnTo>
                  <a:lnTo>
                    <a:pt x="2140895" y="2759395"/>
                  </a:lnTo>
                  <a:lnTo>
                    <a:pt x="2142334" y="2760838"/>
                  </a:lnTo>
                  <a:cubicBezTo>
                    <a:pt x="2142818" y="2762278"/>
                    <a:pt x="2143295" y="2763721"/>
                    <a:pt x="2143779" y="2765161"/>
                  </a:cubicBezTo>
                  <a:lnTo>
                    <a:pt x="2143779" y="2768047"/>
                  </a:lnTo>
                  <a:lnTo>
                    <a:pt x="2148103" y="2765161"/>
                  </a:lnTo>
                  <a:cubicBezTo>
                    <a:pt x="2147625" y="2766604"/>
                    <a:pt x="2147141" y="2768044"/>
                    <a:pt x="2146663" y="2769487"/>
                  </a:cubicBezTo>
                  <a:lnTo>
                    <a:pt x="2142334" y="2770930"/>
                  </a:lnTo>
                  <a:lnTo>
                    <a:pt x="2139455" y="2769487"/>
                  </a:lnTo>
                  <a:lnTo>
                    <a:pt x="2135126" y="2770930"/>
                  </a:lnTo>
                  <a:lnTo>
                    <a:pt x="2140895" y="2772370"/>
                  </a:lnTo>
                  <a:lnTo>
                    <a:pt x="2138010" y="2772370"/>
                  </a:lnTo>
                  <a:lnTo>
                    <a:pt x="2133686" y="2772370"/>
                  </a:lnTo>
                  <a:lnTo>
                    <a:pt x="2132241" y="2772370"/>
                  </a:lnTo>
                  <a:lnTo>
                    <a:pt x="2130802" y="2772370"/>
                  </a:lnTo>
                  <a:lnTo>
                    <a:pt x="2127918" y="2772370"/>
                  </a:lnTo>
                  <a:lnTo>
                    <a:pt x="2127918" y="2770930"/>
                  </a:lnTo>
                  <a:lnTo>
                    <a:pt x="2127918" y="2768047"/>
                  </a:lnTo>
                  <a:lnTo>
                    <a:pt x="2126478" y="2769487"/>
                  </a:lnTo>
                  <a:lnTo>
                    <a:pt x="2123594" y="2772370"/>
                  </a:lnTo>
                  <a:lnTo>
                    <a:pt x="2117825" y="2775253"/>
                  </a:lnTo>
                  <a:lnTo>
                    <a:pt x="2114946" y="2775253"/>
                  </a:lnTo>
                  <a:lnTo>
                    <a:pt x="2110617" y="2776696"/>
                  </a:lnTo>
                  <a:lnTo>
                    <a:pt x="2104854" y="2778136"/>
                  </a:lnTo>
                  <a:lnTo>
                    <a:pt x="2101969" y="2778136"/>
                  </a:lnTo>
                  <a:lnTo>
                    <a:pt x="2100524" y="2778136"/>
                  </a:lnTo>
                  <a:lnTo>
                    <a:pt x="2099085" y="2779579"/>
                  </a:lnTo>
                  <a:lnTo>
                    <a:pt x="2096201" y="2779579"/>
                  </a:lnTo>
                  <a:lnTo>
                    <a:pt x="2091877" y="2778136"/>
                  </a:lnTo>
                  <a:lnTo>
                    <a:pt x="2091877" y="2776696"/>
                  </a:lnTo>
                  <a:lnTo>
                    <a:pt x="2091877" y="2772370"/>
                  </a:lnTo>
                  <a:lnTo>
                    <a:pt x="2091877" y="2769487"/>
                  </a:lnTo>
                  <a:cubicBezTo>
                    <a:pt x="2092355" y="2768044"/>
                    <a:pt x="2092838" y="2766604"/>
                    <a:pt x="2093316" y="2765161"/>
                  </a:cubicBezTo>
                  <a:lnTo>
                    <a:pt x="2096201" y="2763721"/>
                  </a:lnTo>
                  <a:lnTo>
                    <a:pt x="2101969" y="2762278"/>
                  </a:lnTo>
                  <a:lnTo>
                    <a:pt x="2107738" y="2762278"/>
                  </a:lnTo>
                  <a:lnTo>
                    <a:pt x="2112062" y="2765161"/>
                  </a:lnTo>
                  <a:lnTo>
                    <a:pt x="2114946" y="2769487"/>
                  </a:lnTo>
                  <a:lnTo>
                    <a:pt x="2116386" y="2769487"/>
                  </a:lnTo>
                  <a:lnTo>
                    <a:pt x="2119270" y="2769487"/>
                  </a:lnTo>
                  <a:lnTo>
                    <a:pt x="2123594" y="2769487"/>
                  </a:lnTo>
                  <a:lnTo>
                    <a:pt x="2126478" y="2768047"/>
                  </a:lnTo>
                  <a:lnTo>
                    <a:pt x="2119270" y="2763721"/>
                  </a:lnTo>
                  <a:lnTo>
                    <a:pt x="2114946" y="2759395"/>
                  </a:lnTo>
                  <a:lnTo>
                    <a:pt x="2114946" y="2755072"/>
                  </a:lnTo>
                  <a:lnTo>
                    <a:pt x="2116386" y="2755072"/>
                  </a:lnTo>
                  <a:close/>
                  <a:moveTo>
                    <a:pt x="2038535" y="2753629"/>
                  </a:moveTo>
                  <a:lnTo>
                    <a:pt x="2041419" y="2755070"/>
                  </a:lnTo>
                  <a:lnTo>
                    <a:pt x="2045744" y="2756512"/>
                  </a:lnTo>
                  <a:lnTo>
                    <a:pt x="2054392" y="2755070"/>
                  </a:lnTo>
                  <a:lnTo>
                    <a:pt x="2055836" y="2753629"/>
                  </a:lnTo>
                  <a:lnTo>
                    <a:pt x="2060161" y="2755070"/>
                  </a:lnTo>
                  <a:lnTo>
                    <a:pt x="2064486" y="2759396"/>
                  </a:lnTo>
                  <a:lnTo>
                    <a:pt x="2065927" y="2762279"/>
                  </a:lnTo>
                  <a:lnTo>
                    <a:pt x="2064486" y="2763722"/>
                  </a:lnTo>
                  <a:lnTo>
                    <a:pt x="2060161" y="2768046"/>
                  </a:lnTo>
                  <a:lnTo>
                    <a:pt x="2055836" y="2770930"/>
                  </a:lnTo>
                  <a:lnTo>
                    <a:pt x="2052951" y="2772371"/>
                  </a:lnTo>
                  <a:lnTo>
                    <a:pt x="2054392" y="2770930"/>
                  </a:lnTo>
                  <a:lnTo>
                    <a:pt x="2054392" y="2769489"/>
                  </a:lnTo>
                  <a:lnTo>
                    <a:pt x="2052951" y="2768046"/>
                  </a:lnTo>
                  <a:lnTo>
                    <a:pt x="2047185" y="2763722"/>
                  </a:lnTo>
                  <a:lnTo>
                    <a:pt x="2039976" y="2760837"/>
                  </a:lnTo>
                  <a:lnTo>
                    <a:pt x="2038535" y="2756512"/>
                  </a:lnTo>
                  <a:close/>
                  <a:moveTo>
                    <a:pt x="2316779" y="2740645"/>
                  </a:moveTo>
                  <a:lnTo>
                    <a:pt x="2318221" y="2742087"/>
                  </a:lnTo>
                  <a:lnTo>
                    <a:pt x="2321104" y="2744970"/>
                  </a:lnTo>
                  <a:lnTo>
                    <a:pt x="2319663" y="2746412"/>
                  </a:lnTo>
                  <a:lnTo>
                    <a:pt x="2318221" y="2747853"/>
                  </a:lnTo>
                  <a:lnTo>
                    <a:pt x="2316779" y="2749295"/>
                  </a:lnTo>
                  <a:lnTo>
                    <a:pt x="2312454" y="2749295"/>
                  </a:lnTo>
                  <a:lnTo>
                    <a:pt x="2305246" y="2749295"/>
                  </a:lnTo>
                  <a:lnTo>
                    <a:pt x="2302362" y="2749295"/>
                  </a:lnTo>
                  <a:lnTo>
                    <a:pt x="2298037" y="2752178"/>
                  </a:lnTo>
                  <a:lnTo>
                    <a:pt x="2299479" y="2747853"/>
                  </a:lnTo>
                  <a:lnTo>
                    <a:pt x="2303804" y="2744970"/>
                  </a:lnTo>
                  <a:lnTo>
                    <a:pt x="2305246" y="2744970"/>
                  </a:lnTo>
                  <a:lnTo>
                    <a:pt x="2306687" y="2744970"/>
                  </a:lnTo>
                  <a:close/>
                  <a:moveTo>
                    <a:pt x="2434998" y="2729118"/>
                  </a:moveTo>
                  <a:lnTo>
                    <a:pt x="2436439" y="2732002"/>
                  </a:lnTo>
                  <a:lnTo>
                    <a:pt x="2434998" y="2733443"/>
                  </a:lnTo>
                  <a:lnTo>
                    <a:pt x="2434998" y="2736327"/>
                  </a:lnTo>
                  <a:lnTo>
                    <a:pt x="2433556" y="2742094"/>
                  </a:lnTo>
                  <a:lnTo>
                    <a:pt x="2429231" y="2746419"/>
                  </a:lnTo>
                  <a:lnTo>
                    <a:pt x="2427789" y="2749303"/>
                  </a:lnTo>
                  <a:lnTo>
                    <a:pt x="2426347" y="2752186"/>
                  </a:lnTo>
                  <a:lnTo>
                    <a:pt x="2423464" y="2752186"/>
                  </a:lnTo>
                  <a:lnTo>
                    <a:pt x="2422022" y="2749303"/>
                  </a:lnTo>
                  <a:lnTo>
                    <a:pt x="2422022" y="2744977"/>
                  </a:lnTo>
                  <a:lnTo>
                    <a:pt x="2423464" y="2744977"/>
                  </a:lnTo>
                  <a:lnTo>
                    <a:pt x="2423464" y="2742094"/>
                  </a:lnTo>
                  <a:lnTo>
                    <a:pt x="2423464" y="2740652"/>
                  </a:lnTo>
                  <a:lnTo>
                    <a:pt x="2426347" y="2736327"/>
                  </a:lnTo>
                  <a:lnTo>
                    <a:pt x="2430672" y="2732002"/>
                  </a:lnTo>
                  <a:close/>
                  <a:moveTo>
                    <a:pt x="2002494" y="2723353"/>
                  </a:moveTo>
                  <a:lnTo>
                    <a:pt x="2009700" y="2723353"/>
                  </a:lnTo>
                  <a:lnTo>
                    <a:pt x="2018352" y="2723353"/>
                  </a:lnTo>
                  <a:lnTo>
                    <a:pt x="2024119" y="2723353"/>
                  </a:lnTo>
                  <a:lnTo>
                    <a:pt x="2027002" y="2723353"/>
                  </a:lnTo>
                  <a:lnTo>
                    <a:pt x="2029885" y="2726236"/>
                  </a:lnTo>
                  <a:lnTo>
                    <a:pt x="2025559" y="2726236"/>
                  </a:lnTo>
                  <a:cubicBezTo>
                    <a:pt x="2025080" y="2727197"/>
                    <a:pt x="2024598" y="2728159"/>
                    <a:pt x="2024119" y="2729120"/>
                  </a:cubicBezTo>
                  <a:lnTo>
                    <a:pt x="2024119" y="2730561"/>
                  </a:lnTo>
                  <a:lnTo>
                    <a:pt x="2018352" y="2730561"/>
                  </a:lnTo>
                  <a:lnTo>
                    <a:pt x="2014026" y="2732003"/>
                  </a:lnTo>
                  <a:lnTo>
                    <a:pt x="2009700" y="2732003"/>
                  </a:lnTo>
                  <a:lnTo>
                    <a:pt x="2006817" y="2730561"/>
                  </a:lnTo>
                  <a:lnTo>
                    <a:pt x="2006817" y="2732003"/>
                  </a:lnTo>
                  <a:lnTo>
                    <a:pt x="2002494" y="2732003"/>
                  </a:lnTo>
                  <a:lnTo>
                    <a:pt x="1998168" y="2730561"/>
                  </a:lnTo>
                  <a:lnTo>
                    <a:pt x="1998168" y="2729120"/>
                  </a:lnTo>
                  <a:lnTo>
                    <a:pt x="1998168" y="2724795"/>
                  </a:lnTo>
                  <a:close/>
                  <a:moveTo>
                    <a:pt x="1823723" y="2720470"/>
                  </a:moveTo>
                  <a:lnTo>
                    <a:pt x="1828055" y="2720470"/>
                  </a:lnTo>
                  <a:lnTo>
                    <a:pt x="1829492" y="2720470"/>
                  </a:lnTo>
                  <a:cubicBezTo>
                    <a:pt x="1829971" y="2720953"/>
                    <a:pt x="1830449" y="2721429"/>
                    <a:pt x="1830928" y="2721912"/>
                  </a:cubicBezTo>
                  <a:close/>
                  <a:moveTo>
                    <a:pt x="2489780" y="2706050"/>
                  </a:moveTo>
                  <a:lnTo>
                    <a:pt x="2495547" y="2708934"/>
                  </a:lnTo>
                  <a:lnTo>
                    <a:pt x="2498430" y="2714700"/>
                  </a:lnTo>
                  <a:lnTo>
                    <a:pt x="2498430" y="2717584"/>
                  </a:lnTo>
                  <a:lnTo>
                    <a:pt x="2496988" y="2721909"/>
                  </a:lnTo>
                  <a:lnTo>
                    <a:pt x="2495547" y="2723350"/>
                  </a:lnTo>
                  <a:lnTo>
                    <a:pt x="2491222" y="2723350"/>
                  </a:lnTo>
                  <a:lnTo>
                    <a:pt x="2489780" y="2723350"/>
                  </a:lnTo>
                  <a:lnTo>
                    <a:pt x="2489780" y="2720466"/>
                  </a:lnTo>
                  <a:lnTo>
                    <a:pt x="2489780" y="2716141"/>
                  </a:lnTo>
                  <a:lnTo>
                    <a:pt x="2491222" y="2714700"/>
                  </a:lnTo>
                  <a:lnTo>
                    <a:pt x="2489780" y="2708934"/>
                  </a:lnTo>
                  <a:close/>
                  <a:moveTo>
                    <a:pt x="1845340" y="2698844"/>
                  </a:moveTo>
                  <a:lnTo>
                    <a:pt x="1845340" y="2700286"/>
                  </a:lnTo>
                  <a:lnTo>
                    <a:pt x="1848235" y="2700286"/>
                  </a:lnTo>
                  <a:lnTo>
                    <a:pt x="1852567" y="2700286"/>
                  </a:lnTo>
                  <a:lnTo>
                    <a:pt x="1859773" y="2701728"/>
                  </a:lnTo>
                  <a:cubicBezTo>
                    <a:pt x="1860252" y="2702211"/>
                    <a:pt x="1860731" y="2702686"/>
                    <a:pt x="1861210" y="2703169"/>
                  </a:cubicBezTo>
                  <a:lnTo>
                    <a:pt x="1862646" y="2703169"/>
                  </a:lnTo>
                  <a:cubicBezTo>
                    <a:pt x="1864083" y="2701728"/>
                    <a:pt x="1865542" y="2700286"/>
                    <a:pt x="1866979" y="2698844"/>
                  </a:cubicBezTo>
                  <a:lnTo>
                    <a:pt x="1869852" y="2700286"/>
                  </a:lnTo>
                  <a:lnTo>
                    <a:pt x="1875621" y="2701728"/>
                  </a:lnTo>
                  <a:cubicBezTo>
                    <a:pt x="1876579" y="2703169"/>
                    <a:pt x="1877558" y="2704611"/>
                    <a:pt x="1878516" y="2706053"/>
                  </a:cubicBezTo>
                  <a:lnTo>
                    <a:pt x="1881390" y="2707494"/>
                  </a:lnTo>
                  <a:lnTo>
                    <a:pt x="1882827" y="2707494"/>
                  </a:lnTo>
                  <a:lnTo>
                    <a:pt x="1884263" y="2707494"/>
                  </a:lnTo>
                  <a:lnTo>
                    <a:pt x="1887159" y="2707494"/>
                  </a:lnTo>
                  <a:cubicBezTo>
                    <a:pt x="1888596" y="2707977"/>
                    <a:pt x="1890054" y="2708453"/>
                    <a:pt x="1891491" y="2708936"/>
                  </a:cubicBezTo>
                  <a:lnTo>
                    <a:pt x="1894364" y="2707494"/>
                  </a:lnTo>
                  <a:lnTo>
                    <a:pt x="1897238" y="2708936"/>
                  </a:lnTo>
                  <a:cubicBezTo>
                    <a:pt x="1898675" y="2712778"/>
                    <a:pt x="1900133" y="2716628"/>
                    <a:pt x="1901570" y="2720470"/>
                  </a:cubicBezTo>
                  <a:lnTo>
                    <a:pt x="1907339" y="2721912"/>
                  </a:lnTo>
                  <a:cubicBezTo>
                    <a:pt x="1907818" y="2722395"/>
                    <a:pt x="1908297" y="2722870"/>
                    <a:pt x="1908776" y="2723353"/>
                  </a:cubicBezTo>
                  <a:cubicBezTo>
                    <a:pt x="1910213" y="2722870"/>
                    <a:pt x="1911671" y="2722395"/>
                    <a:pt x="1913108" y="2721912"/>
                  </a:cubicBezTo>
                  <a:lnTo>
                    <a:pt x="1915981" y="2721912"/>
                  </a:lnTo>
                  <a:cubicBezTo>
                    <a:pt x="1917418" y="2722395"/>
                    <a:pt x="1918877" y="2722870"/>
                    <a:pt x="1920314" y="2723353"/>
                  </a:cubicBezTo>
                  <a:lnTo>
                    <a:pt x="1924646" y="2723353"/>
                  </a:lnTo>
                  <a:lnTo>
                    <a:pt x="1930415" y="2723353"/>
                  </a:lnTo>
                  <a:lnTo>
                    <a:pt x="1937620" y="2723353"/>
                  </a:lnTo>
                  <a:lnTo>
                    <a:pt x="1939057" y="2723353"/>
                  </a:lnTo>
                  <a:cubicBezTo>
                    <a:pt x="1940494" y="2723836"/>
                    <a:pt x="1941952" y="2724312"/>
                    <a:pt x="1943389" y="2724795"/>
                  </a:cubicBezTo>
                  <a:lnTo>
                    <a:pt x="1946263" y="2724795"/>
                  </a:lnTo>
                  <a:cubicBezTo>
                    <a:pt x="1946742" y="2724312"/>
                    <a:pt x="1947221" y="2723836"/>
                    <a:pt x="1947699" y="2723353"/>
                  </a:cubicBezTo>
                  <a:cubicBezTo>
                    <a:pt x="1948178" y="2721429"/>
                    <a:pt x="1948679" y="2719511"/>
                    <a:pt x="1949158" y="2717586"/>
                  </a:cubicBezTo>
                  <a:lnTo>
                    <a:pt x="1952032" y="2713261"/>
                  </a:lnTo>
                  <a:lnTo>
                    <a:pt x="1954905" y="2713261"/>
                  </a:lnTo>
                  <a:lnTo>
                    <a:pt x="1956364" y="2713261"/>
                  </a:lnTo>
                  <a:lnTo>
                    <a:pt x="1960674" y="2716145"/>
                  </a:lnTo>
                  <a:cubicBezTo>
                    <a:pt x="1961153" y="2716628"/>
                    <a:pt x="1961654" y="2717104"/>
                    <a:pt x="1962133" y="2717586"/>
                  </a:cubicBezTo>
                  <a:cubicBezTo>
                    <a:pt x="1962612" y="2718545"/>
                    <a:pt x="1963090" y="2719511"/>
                    <a:pt x="1963569" y="2720470"/>
                  </a:cubicBezTo>
                  <a:lnTo>
                    <a:pt x="1967901" y="2720470"/>
                  </a:lnTo>
                  <a:cubicBezTo>
                    <a:pt x="1968380" y="2719511"/>
                    <a:pt x="1968859" y="2718545"/>
                    <a:pt x="1969338" y="2717586"/>
                  </a:cubicBezTo>
                  <a:cubicBezTo>
                    <a:pt x="1969817" y="2717104"/>
                    <a:pt x="1970296" y="2716628"/>
                    <a:pt x="1970775" y="2716145"/>
                  </a:cubicBezTo>
                  <a:lnTo>
                    <a:pt x="1970775" y="2717586"/>
                  </a:lnTo>
                  <a:cubicBezTo>
                    <a:pt x="1972212" y="2719028"/>
                    <a:pt x="1973670" y="2720470"/>
                    <a:pt x="1975107" y="2721912"/>
                  </a:cubicBezTo>
                  <a:lnTo>
                    <a:pt x="1977981" y="2721912"/>
                  </a:lnTo>
                  <a:cubicBezTo>
                    <a:pt x="1979418" y="2722395"/>
                    <a:pt x="1980876" y="2722870"/>
                    <a:pt x="1982313" y="2723353"/>
                  </a:cubicBezTo>
                  <a:lnTo>
                    <a:pt x="1985186" y="2723353"/>
                  </a:lnTo>
                  <a:lnTo>
                    <a:pt x="1988082" y="2723353"/>
                  </a:lnTo>
                  <a:lnTo>
                    <a:pt x="1993851" y="2723353"/>
                  </a:lnTo>
                  <a:cubicBezTo>
                    <a:pt x="1994330" y="2725278"/>
                    <a:pt x="1994808" y="2727196"/>
                    <a:pt x="1995287" y="2729120"/>
                  </a:cubicBezTo>
                  <a:lnTo>
                    <a:pt x="1995287" y="2732004"/>
                  </a:lnTo>
                  <a:lnTo>
                    <a:pt x="1999598" y="2732004"/>
                  </a:lnTo>
                  <a:lnTo>
                    <a:pt x="1999598" y="2733445"/>
                  </a:lnTo>
                  <a:lnTo>
                    <a:pt x="1999598" y="2739212"/>
                  </a:lnTo>
                  <a:cubicBezTo>
                    <a:pt x="2000556" y="2740171"/>
                    <a:pt x="2001535" y="2741137"/>
                    <a:pt x="2002493" y="2742096"/>
                  </a:cubicBezTo>
                  <a:lnTo>
                    <a:pt x="2008262" y="2744979"/>
                  </a:lnTo>
                  <a:lnTo>
                    <a:pt x="2011136" y="2746421"/>
                  </a:lnTo>
                  <a:cubicBezTo>
                    <a:pt x="2012572" y="2745938"/>
                    <a:pt x="2014031" y="2745462"/>
                    <a:pt x="2015468" y="2744979"/>
                  </a:cubicBezTo>
                  <a:lnTo>
                    <a:pt x="2022673" y="2744979"/>
                  </a:lnTo>
                  <a:lnTo>
                    <a:pt x="2025569" y="2744979"/>
                  </a:lnTo>
                  <a:lnTo>
                    <a:pt x="2031316" y="2744979"/>
                  </a:lnTo>
                  <a:lnTo>
                    <a:pt x="2037085" y="2746421"/>
                  </a:lnTo>
                  <a:lnTo>
                    <a:pt x="2038543" y="2746421"/>
                  </a:lnTo>
                  <a:lnTo>
                    <a:pt x="2038543" y="2749304"/>
                  </a:lnTo>
                  <a:cubicBezTo>
                    <a:pt x="2038064" y="2751705"/>
                    <a:pt x="2037564" y="2754112"/>
                    <a:pt x="2037085" y="2756513"/>
                  </a:cubicBezTo>
                  <a:lnTo>
                    <a:pt x="2037085" y="2762280"/>
                  </a:lnTo>
                  <a:cubicBezTo>
                    <a:pt x="2037564" y="2763239"/>
                    <a:pt x="2038064" y="2764205"/>
                    <a:pt x="2038543" y="2765163"/>
                  </a:cubicBezTo>
                  <a:lnTo>
                    <a:pt x="2039980" y="2769489"/>
                  </a:lnTo>
                  <a:cubicBezTo>
                    <a:pt x="2040459" y="2769972"/>
                    <a:pt x="2040938" y="2770447"/>
                    <a:pt x="2041417" y="2770930"/>
                  </a:cubicBezTo>
                  <a:lnTo>
                    <a:pt x="2038543" y="2770930"/>
                  </a:lnTo>
                  <a:lnTo>
                    <a:pt x="2037085" y="2770930"/>
                  </a:lnTo>
                  <a:lnTo>
                    <a:pt x="2037085" y="2769489"/>
                  </a:lnTo>
                  <a:lnTo>
                    <a:pt x="2031316" y="2768047"/>
                  </a:lnTo>
                  <a:lnTo>
                    <a:pt x="2024110" y="2765163"/>
                  </a:lnTo>
                  <a:lnTo>
                    <a:pt x="2015468" y="2760838"/>
                  </a:lnTo>
                  <a:lnTo>
                    <a:pt x="2009699" y="2759396"/>
                  </a:lnTo>
                  <a:lnTo>
                    <a:pt x="2003930" y="2760838"/>
                  </a:lnTo>
                  <a:cubicBezTo>
                    <a:pt x="2002493" y="2761321"/>
                    <a:pt x="2001035" y="2761797"/>
                    <a:pt x="1999598" y="2762280"/>
                  </a:cubicBezTo>
                  <a:lnTo>
                    <a:pt x="1992392" y="2762280"/>
                  </a:lnTo>
                  <a:lnTo>
                    <a:pt x="1979418" y="2759396"/>
                  </a:lnTo>
                  <a:lnTo>
                    <a:pt x="1975107" y="2760838"/>
                  </a:lnTo>
                  <a:lnTo>
                    <a:pt x="1969338" y="2759396"/>
                  </a:lnTo>
                  <a:lnTo>
                    <a:pt x="1962133" y="2756513"/>
                  </a:lnTo>
                  <a:lnTo>
                    <a:pt x="1956364" y="2756513"/>
                  </a:lnTo>
                  <a:lnTo>
                    <a:pt x="1943389" y="2753629"/>
                  </a:lnTo>
                  <a:lnTo>
                    <a:pt x="1928956" y="2747863"/>
                  </a:lnTo>
                  <a:lnTo>
                    <a:pt x="1915981" y="2744979"/>
                  </a:lnTo>
                  <a:lnTo>
                    <a:pt x="1903007" y="2742096"/>
                  </a:lnTo>
                  <a:cubicBezTo>
                    <a:pt x="1902528" y="2743054"/>
                    <a:pt x="1902049" y="2744020"/>
                    <a:pt x="1901570" y="2744979"/>
                  </a:cubicBezTo>
                  <a:cubicBezTo>
                    <a:pt x="1901091" y="2745462"/>
                    <a:pt x="1900612" y="2745938"/>
                    <a:pt x="1900133" y="2746421"/>
                  </a:cubicBezTo>
                  <a:lnTo>
                    <a:pt x="1897238" y="2746421"/>
                  </a:lnTo>
                  <a:lnTo>
                    <a:pt x="1892928" y="2746421"/>
                  </a:lnTo>
                  <a:lnTo>
                    <a:pt x="1882827" y="2742096"/>
                  </a:lnTo>
                  <a:lnTo>
                    <a:pt x="1874184" y="2739212"/>
                  </a:lnTo>
                  <a:lnTo>
                    <a:pt x="1861210" y="2737771"/>
                  </a:lnTo>
                  <a:lnTo>
                    <a:pt x="1854004" y="2736329"/>
                  </a:lnTo>
                  <a:lnTo>
                    <a:pt x="1852567" y="2736329"/>
                  </a:lnTo>
                  <a:lnTo>
                    <a:pt x="1852567" y="2732004"/>
                  </a:lnTo>
                  <a:cubicBezTo>
                    <a:pt x="1853046" y="2731521"/>
                    <a:pt x="1853525" y="2731045"/>
                    <a:pt x="1854004" y="2730562"/>
                  </a:cubicBezTo>
                  <a:lnTo>
                    <a:pt x="1854004" y="2729120"/>
                  </a:lnTo>
                  <a:lnTo>
                    <a:pt x="1854004" y="2726237"/>
                  </a:lnTo>
                  <a:lnTo>
                    <a:pt x="1846798" y="2723353"/>
                  </a:lnTo>
                  <a:cubicBezTo>
                    <a:pt x="1845362" y="2722870"/>
                    <a:pt x="1843903" y="2722395"/>
                    <a:pt x="1842466" y="2721912"/>
                  </a:cubicBezTo>
                  <a:lnTo>
                    <a:pt x="1836697" y="2721912"/>
                  </a:lnTo>
                  <a:lnTo>
                    <a:pt x="1830928" y="2721912"/>
                  </a:lnTo>
                  <a:lnTo>
                    <a:pt x="1835261" y="2713261"/>
                  </a:lnTo>
                  <a:lnTo>
                    <a:pt x="1836697" y="2713261"/>
                  </a:lnTo>
                  <a:cubicBezTo>
                    <a:pt x="1837176" y="2712303"/>
                    <a:pt x="1837655" y="2711337"/>
                    <a:pt x="1838134" y="2710378"/>
                  </a:cubicBezTo>
                  <a:lnTo>
                    <a:pt x="1838134" y="2706053"/>
                  </a:lnTo>
                  <a:cubicBezTo>
                    <a:pt x="1839571" y="2704128"/>
                    <a:pt x="1841029" y="2702211"/>
                    <a:pt x="1842466" y="2700286"/>
                  </a:cubicBezTo>
                  <a:close/>
                  <a:moveTo>
                    <a:pt x="2498487" y="2687325"/>
                  </a:moveTo>
                  <a:lnTo>
                    <a:pt x="2499929" y="2687325"/>
                  </a:lnTo>
                  <a:lnTo>
                    <a:pt x="2501370" y="2687325"/>
                  </a:lnTo>
                  <a:lnTo>
                    <a:pt x="2504254" y="2693093"/>
                  </a:lnTo>
                  <a:lnTo>
                    <a:pt x="2505695" y="2706068"/>
                  </a:lnTo>
                  <a:lnTo>
                    <a:pt x="2504254" y="2708951"/>
                  </a:lnTo>
                  <a:lnTo>
                    <a:pt x="2501370" y="2708951"/>
                  </a:lnTo>
                  <a:lnTo>
                    <a:pt x="2497044" y="2707509"/>
                  </a:lnTo>
                  <a:lnTo>
                    <a:pt x="2492719" y="2706068"/>
                  </a:lnTo>
                  <a:lnTo>
                    <a:pt x="2489836" y="2703183"/>
                  </a:lnTo>
                  <a:lnTo>
                    <a:pt x="2489836" y="2701743"/>
                  </a:lnTo>
                  <a:lnTo>
                    <a:pt x="2492719" y="2701743"/>
                  </a:lnTo>
                  <a:lnTo>
                    <a:pt x="2495603" y="2706068"/>
                  </a:lnTo>
                  <a:lnTo>
                    <a:pt x="2495603" y="2698858"/>
                  </a:lnTo>
                  <a:lnTo>
                    <a:pt x="2495603" y="2697418"/>
                  </a:lnTo>
                  <a:lnTo>
                    <a:pt x="2495603" y="2694533"/>
                  </a:lnTo>
                  <a:lnTo>
                    <a:pt x="2492719" y="2694533"/>
                  </a:lnTo>
                  <a:lnTo>
                    <a:pt x="2492719" y="2693093"/>
                  </a:lnTo>
                  <a:lnTo>
                    <a:pt x="2495603" y="2693093"/>
                  </a:lnTo>
                  <a:lnTo>
                    <a:pt x="2497044" y="2691650"/>
                  </a:lnTo>
                  <a:close/>
                  <a:moveTo>
                    <a:pt x="2225954" y="2667127"/>
                  </a:moveTo>
                  <a:lnTo>
                    <a:pt x="2227396" y="2667127"/>
                  </a:lnTo>
                  <a:lnTo>
                    <a:pt x="2227396" y="2670010"/>
                  </a:lnTo>
                  <a:lnTo>
                    <a:pt x="2227396" y="2675777"/>
                  </a:lnTo>
                  <a:lnTo>
                    <a:pt x="2225954" y="2678661"/>
                  </a:lnTo>
                  <a:lnTo>
                    <a:pt x="2225954" y="2681543"/>
                  </a:lnTo>
                  <a:lnTo>
                    <a:pt x="2225954" y="2682987"/>
                  </a:lnTo>
                  <a:lnTo>
                    <a:pt x="2225954" y="2684428"/>
                  </a:lnTo>
                  <a:lnTo>
                    <a:pt x="2224513" y="2685869"/>
                  </a:lnTo>
                  <a:lnTo>
                    <a:pt x="2221630" y="2684428"/>
                  </a:lnTo>
                  <a:lnTo>
                    <a:pt x="2220188" y="2685869"/>
                  </a:lnTo>
                  <a:lnTo>
                    <a:pt x="2218746" y="2685869"/>
                  </a:lnTo>
                  <a:lnTo>
                    <a:pt x="2217304" y="2684428"/>
                  </a:lnTo>
                  <a:lnTo>
                    <a:pt x="2218746" y="2681543"/>
                  </a:lnTo>
                  <a:lnTo>
                    <a:pt x="2218746" y="2678661"/>
                  </a:lnTo>
                  <a:lnTo>
                    <a:pt x="2220188" y="2677220"/>
                  </a:lnTo>
                  <a:lnTo>
                    <a:pt x="2218746" y="2674335"/>
                  </a:lnTo>
                  <a:lnTo>
                    <a:pt x="2218746" y="2671453"/>
                  </a:lnTo>
                  <a:lnTo>
                    <a:pt x="2220188" y="2670010"/>
                  </a:lnTo>
                  <a:close/>
                  <a:moveTo>
                    <a:pt x="2236046" y="2661359"/>
                  </a:moveTo>
                  <a:lnTo>
                    <a:pt x="2236046" y="2662802"/>
                  </a:lnTo>
                  <a:lnTo>
                    <a:pt x="2238929" y="2664242"/>
                  </a:lnTo>
                  <a:lnTo>
                    <a:pt x="2238929" y="2668568"/>
                  </a:lnTo>
                  <a:lnTo>
                    <a:pt x="2238929" y="2670008"/>
                  </a:lnTo>
                  <a:lnTo>
                    <a:pt x="2236046" y="2668568"/>
                  </a:lnTo>
                  <a:lnTo>
                    <a:pt x="2236046" y="2670008"/>
                  </a:lnTo>
                  <a:lnTo>
                    <a:pt x="2234604" y="2674335"/>
                  </a:lnTo>
                  <a:lnTo>
                    <a:pt x="2233163" y="2681544"/>
                  </a:lnTo>
                  <a:lnTo>
                    <a:pt x="2234604" y="2681544"/>
                  </a:lnTo>
                  <a:lnTo>
                    <a:pt x="2236046" y="2681544"/>
                  </a:lnTo>
                  <a:lnTo>
                    <a:pt x="2238929" y="2682984"/>
                  </a:lnTo>
                  <a:lnTo>
                    <a:pt x="2238929" y="2684427"/>
                  </a:lnTo>
                  <a:lnTo>
                    <a:pt x="2234604" y="2685867"/>
                  </a:lnTo>
                  <a:lnTo>
                    <a:pt x="2233163" y="2687310"/>
                  </a:lnTo>
                  <a:lnTo>
                    <a:pt x="2228837" y="2693076"/>
                  </a:lnTo>
                  <a:lnTo>
                    <a:pt x="2225953" y="2691633"/>
                  </a:lnTo>
                  <a:lnTo>
                    <a:pt x="2225953" y="2690193"/>
                  </a:lnTo>
                  <a:lnTo>
                    <a:pt x="2225953" y="2685867"/>
                  </a:lnTo>
                  <a:lnTo>
                    <a:pt x="2227395" y="2682984"/>
                  </a:lnTo>
                  <a:lnTo>
                    <a:pt x="2228837" y="2677218"/>
                  </a:lnTo>
                  <a:lnTo>
                    <a:pt x="2228837" y="2667125"/>
                  </a:lnTo>
                  <a:lnTo>
                    <a:pt x="2233163" y="2662802"/>
                  </a:lnTo>
                  <a:close/>
                  <a:moveTo>
                    <a:pt x="2309570" y="2628202"/>
                  </a:moveTo>
                  <a:lnTo>
                    <a:pt x="2313895" y="2628202"/>
                  </a:lnTo>
                  <a:lnTo>
                    <a:pt x="2321104" y="2628202"/>
                  </a:lnTo>
                  <a:lnTo>
                    <a:pt x="2326870" y="2629643"/>
                  </a:lnTo>
                  <a:lnTo>
                    <a:pt x="2328312" y="2631085"/>
                  </a:lnTo>
                  <a:lnTo>
                    <a:pt x="2328312" y="2632528"/>
                  </a:lnTo>
                  <a:lnTo>
                    <a:pt x="2329754" y="2635410"/>
                  </a:lnTo>
                  <a:lnTo>
                    <a:pt x="2332637" y="2636852"/>
                  </a:lnTo>
                  <a:lnTo>
                    <a:pt x="2332637" y="2638295"/>
                  </a:lnTo>
                  <a:lnTo>
                    <a:pt x="2329754" y="2639736"/>
                  </a:lnTo>
                  <a:lnTo>
                    <a:pt x="2328312" y="2642618"/>
                  </a:lnTo>
                  <a:lnTo>
                    <a:pt x="2325429" y="2644062"/>
                  </a:lnTo>
                  <a:lnTo>
                    <a:pt x="2318220" y="2646944"/>
                  </a:lnTo>
                  <a:lnTo>
                    <a:pt x="2311012" y="2642618"/>
                  </a:lnTo>
                  <a:lnTo>
                    <a:pt x="2306687" y="2639736"/>
                  </a:lnTo>
                  <a:lnTo>
                    <a:pt x="2303803" y="2636852"/>
                  </a:lnTo>
                  <a:lnTo>
                    <a:pt x="2303803" y="2632528"/>
                  </a:lnTo>
                  <a:lnTo>
                    <a:pt x="2303803" y="2631085"/>
                  </a:lnTo>
                  <a:lnTo>
                    <a:pt x="2305245" y="2629643"/>
                  </a:lnTo>
                  <a:close/>
                  <a:moveTo>
                    <a:pt x="2373002" y="2620993"/>
                  </a:moveTo>
                  <a:cubicBezTo>
                    <a:pt x="2373486" y="2621473"/>
                    <a:pt x="2373964" y="2621956"/>
                    <a:pt x="2374448" y="2622436"/>
                  </a:cubicBezTo>
                  <a:lnTo>
                    <a:pt x="2377327" y="2623876"/>
                  </a:lnTo>
                  <a:lnTo>
                    <a:pt x="2381652" y="2622436"/>
                  </a:lnTo>
                  <a:lnTo>
                    <a:pt x="2384538" y="2620993"/>
                  </a:lnTo>
                  <a:lnTo>
                    <a:pt x="2388863" y="2620993"/>
                  </a:lnTo>
                  <a:lnTo>
                    <a:pt x="2391749" y="2623876"/>
                  </a:lnTo>
                  <a:lnTo>
                    <a:pt x="2397513" y="2625319"/>
                  </a:lnTo>
                  <a:lnTo>
                    <a:pt x="2400399" y="2623876"/>
                  </a:lnTo>
                  <a:lnTo>
                    <a:pt x="2404724" y="2625319"/>
                  </a:lnTo>
                  <a:cubicBezTo>
                    <a:pt x="2405201" y="2626279"/>
                    <a:pt x="2405686" y="2627242"/>
                    <a:pt x="2406163" y="2628202"/>
                  </a:cubicBezTo>
                  <a:lnTo>
                    <a:pt x="2410488" y="2629642"/>
                  </a:lnTo>
                  <a:lnTo>
                    <a:pt x="2410488" y="2632525"/>
                  </a:lnTo>
                  <a:cubicBezTo>
                    <a:pt x="2410966" y="2633968"/>
                    <a:pt x="2411450" y="2635408"/>
                    <a:pt x="2411928" y="2636851"/>
                  </a:cubicBezTo>
                  <a:lnTo>
                    <a:pt x="2414813" y="2639734"/>
                  </a:lnTo>
                  <a:lnTo>
                    <a:pt x="2414813" y="2645500"/>
                  </a:lnTo>
                  <a:lnTo>
                    <a:pt x="2413374" y="2646943"/>
                  </a:lnTo>
                  <a:lnTo>
                    <a:pt x="2410488" y="2645500"/>
                  </a:lnTo>
                  <a:lnTo>
                    <a:pt x="2403277" y="2639734"/>
                  </a:lnTo>
                  <a:lnTo>
                    <a:pt x="2396074" y="2636851"/>
                  </a:lnTo>
                  <a:lnTo>
                    <a:pt x="2394627" y="2635411"/>
                  </a:lnTo>
                  <a:lnTo>
                    <a:pt x="2390302" y="2632525"/>
                  </a:lnTo>
                  <a:lnTo>
                    <a:pt x="2387423" y="2632525"/>
                  </a:lnTo>
                  <a:lnTo>
                    <a:pt x="2384538" y="2635411"/>
                  </a:lnTo>
                  <a:cubicBezTo>
                    <a:pt x="2384060" y="2635891"/>
                    <a:pt x="2383576" y="2636371"/>
                    <a:pt x="2383098" y="2636851"/>
                  </a:cubicBezTo>
                  <a:lnTo>
                    <a:pt x="2377327" y="2635411"/>
                  </a:lnTo>
                  <a:lnTo>
                    <a:pt x="2371563" y="2635411"/>
                  </a:lnTo>
                  <a:lnTo>
                    <a:pt x="2371563" y="2632525"/>
                  </a:lnTo>
                  <a:lnTo>
                    <a:pt x="2371563" y="2631085"/>
                  </a:lnTo>
                  <a:lnTo>
                    <a:pt x="2367238" y="2632525"/>
                  </a:lnTo>
                  <a:lnTo>
                    <a:pt x="2360027" y="2636851"/>
                  </a:lnTo>
                  <a:lnTo>
                    <a:pt x="2357148" y="2632525"/>
                  </a:lnTo>
                  <a:cubicBezTo>
                    <a:pt x="2356664" y="2632045"/>
                    <a:pt x="2356186" y="2631565"/>
                    <a:pt x="2355702" y="2631085"/>
                  </a:cubicBezTo>
                  <a:lnTo>
                    <a:pt x="2352823" y="2628202"/>
                  </a:lnTo>
                  <a:cubicBezTo>
                    <a:pt x="2352339" y="2628682"/>
                    <a:pt x="2351861" y="2629162"/>
                    <a:pt x="2351377" y="2629642"/>
                  </a:cubicBezTo>
                  <a:cubicBezTo>
                    <a:pt x="2350899" y="2630602"/>
                    <a:pt x="2350415" y="2631565"/>
                    <a:pt x="2349937" y="2632525"/>
                  </a:cubicBezTo>
                  <a:cubicBezTo>
                    <a:pt x="2349460" y="2634448"/>
                    <a:pt x="2348975" y="2636371"/>
                    <a:pt x="2348498" y="2638294"/>
                  </a:cubicBezTo>
                  <a:lnTo>
                    <a:pt x="2345612" y="2635411"/>
                  </a:lnTo>
                  <a:lnTo>
                    <a:pt x="2345612" y="2631085"/>
                  </a:lnTo>
                  <a:lnTo>
                    <a:pt x="2349937" y="2625319"/>
                  </a:lnTo>
                  <a:lnTo>
                    <a:pt x="2357148" y="2622436"/>
                  </a:lnTo>
                  <a:lnTo>
                    <a:pt x="2364352" y="2622436"/>
                  </a:lnTo>
                  <a:close/>
                  <a:moveTo>
                    <a:pt x="1882827" y="2613788"/>
                  </a:moveTo>
                  <a:lnTo>
                    <a:pt x="1890037" y="2615229"/>
                  </a:lnTo>
                  <a:lnTo>
                    <a:pt x="1892920" y="2616672"/>
                  </a:lnTo>
                  <a:lnTo>
                    <a:pt x="1894362" y="2620997"/>
                  </a:lnTo>
                  <a:lnTo>
                    <a:pt x="1892920" y="2625323"/>
                  </a:lnTo>
                  <a:lnTo>
                    <a:pt x="1891479" y="2631089"/>
                  </a:lnTo>
                  <a:lnTo>
                    <a:pt x="1890037" y="2631089"/>
                  </a:lnTo>
                  <a:lnTo>
                    <a:pt x="1887154" y="2629648"/>
                  </a:lnTo>
                  <a:lnTo>
                    <a:pt x="1884269" y="2628205"/>
                  </a:lnTo>
                  <a:lnTo>
                    <a:pt x="1884269" y="2629648"/>
                  </a:lnTo>
                  <a:lnTo>
                    <a:pt x="1882827" y="2629648"/>
                  </a:lnTo>
                  <a:lnTo>
                    <a:pt x="1881386" y="2628205"/>
                  </a:lnTo>
                  <a:lnTo>
                    <a:pt x="1878503" y="2625323"/>
                  </a:lnTo>
                  <a:lnTo>
                    <a:pt x="1878503" y="2619555"/>
                  </a:lnTo>
                  <a:close/>
                  <a:moveTo>
                    <a:pt x="2398956" y="2592158"/>
                  </a:moveTo>
                  <a:lnTo>
                    <a:pt x="2403281" y="2592158"/>
                  </a:lnTo>
                  <a:lnTo>
                    <a:pt x="2404723" y="2593600"/>
                  </a:lnTo>
                  <a:lnTo>
                    <a:pt x="2406164" y="2596483"/>
                  </a:lnTo>
                  <a:lnTo>
                    <a:pt x="2404723" y="2597925"/>
                  </a:lnTo>
                  <a:lnTo>
                    <a:pt x="2404723" y="2599366"/>
                  </a:lnTo>
                  <a:lnTo>
                    <a:pt x="2403281" y="2600808"/>
                  </a:lnTo>
                  <a:lnTo>
                    <a:pt x="2400398" y="2600808"/>
                  </a:lnTo>
                  <a:lnTo>
                    <a:pt x="2396072" y="2600808"/>
                  </a:lnTo>
                  <a:lnTo>
                    <a:pt x="2391747" y="2599366"/>
                  </a:lnTo>
                  <a:lnTo>
                    <a:pt x="2390305" y="2596483"/>
                  </a:lnTo>
                  <a:close/>
                  <a:moveTo>
                    <a:pt x="2267762" y="2592158"/>
                  </a:moveTo>
                  <a:lnTo>
                    <a:pt x="2272087" y="2592158"/>
                  </a:lnTo>
                  <a:lnTo>
                    <a:pt x="2277852" y="2592158"/>
                  </a:lnTo>
                  <a:lnTo>
                    <a:pt x="2282178" y="2593600"/>
                  </a:lnTo>
                  <a:lnTo>
                    <a:pt x="2283620" y="2592158"/>
                  </a:lnTo>
                  <a:lnTo>
                    <a:pt x="2286503" y="2593600"/>
                  </a:lnTo>
                  <a:lnTo>
                    <a:pt x="2287945" y="2593600"/>
                  </a:lnTo>
                  <a:lnTo>
                    <a:pt x="2287945" y="2596484"/>
                  </a:lnTo>
                  <a:lnTo>
                    <a:pt x="2283620" y="2597925"/>
                  </a:lnTo>
                  <a:lnTo>
                    <a:pt x="2280737" y="2597925"/>
                  </a:lnTo>
                  <a:lnTo>
                    <a:pt x="2277852" y="2597925"/>
                  </a:lnTo>
                  <a:lnTo>
                    <a:pt x="2273527" y="2599367"/>
                  </a:lnTo>
                  <a:lnTo>
                    <a:pt x="2270644" y="2599367"/>
                  </a:lnTo>
                  <a:lnTo>
                    <a:pt x="2266319" y="2597925"/>
                  </a:lnTo>
                  <a:lnTo>
                    <a:pt x="2266319" y="2596484"/>
                  </a:lnTo>
                  <a:cubicBezTo>
                    <a:pt x="2266799" y="2595042"/>
                    <a:pt x="2267282" y="2593600"/>
                    <a:pt x="2267762" y="2592158"/>
                  </a:cubicBezTo>
                  <a:close/>
                  <a:moveTo>
                    <a:pt x="1839572" y="2586396"/>
                  </a:moveTo>
                  <a:lnTo>
                    <a:pt x="1843901" y="2589281"/>
                  </a:lnTo>
                  <a:cubicBezTo>
                    <a:pt x="1844380" y="2590723"/>
                    <a:pt x="1844863" y="2592162"/>
                    <a:pt x="1845341" y="2593604"/>
                  </a:cubicBezTo>
                  <a:cubicBezTo>
                    <a:pt x="1845820" y="2595527"/>
                    <a:pt x="1846303" y="2597447"/>
                    <a:pt x="1846782" y="2599370"/>
                  </a:cubicBezTo>
                  <a:lnTo>
                    <a:pt x="1846782" y="2606582"/>
                  </a:lnTo>
                  <a:lnTo>
                    <a:pt x="1851106" y="2612348"/>
                  </a:lnTo>
                  <a:lnTo>
                    <a:pt x="1855435" y="2613790"/>
                  </a:lnTo>
                  <a:lnTo>
                    <a:pt x="1861200" y="2615232"/>
                  </a:lnTo>
                  <a:lnTo>
                    <a:pt x="1858315" y="2619556"/>
                  </a:lnTo>
                  <a:lnTo>
                    <a:pt x="1855435" y="2620998"/>
                  </a:lnTo>
                  <a:lnTo>
                    <a:pt x="1855435" y="2622441"/>
                  </a:lnTo>
                  <a:lnTo>
                    <a:pt x="1859759" y="2625321"/>
                  </a:lnTo>
                  <a:lnTo>
                    <a:pt x="1859759" y="2628206"/>
                  </a:lnTo>
                  <a:lnTo>
                    <a:pt x="1855435" y="2628206"/>
                  </a:lnTo>
                  <a:lnTo>
                    <a:pt x="1851106" y="2625321"/>
                  </a:lnTo>
                  <a:lnTo>
                    <a:pt x="1843901" y="2620998"/>
                  </a:lnTo>
                  <a:lnTo>
                    <a:pt x="1842457" y="2619556"/>
                  </a:lnTo>
                  <a:lnTo>
                    <a:pt x="1842457" y="2616671"/>
                  </a:lnTo>
                  <a:lnTo>
                    <a:pt x="1842457" y="2612348"/>
                  </a:lnTo>
                  <a:lnTo>
                    <a:pt x="1838132" y="2606582"/>
                  </a:lnTo>
                  <a:lnTo>
                    <a:pt x="1835248" y="2603697"/>
                  </a:lnTo>
                  <a:lnTo>
                    <a:pt x="1830923" y="2603697"/>
                  </a:lnTo>
                  <a:lnTo>
                    <a:pt x="1825158" y="2603697"/>
                  </a:lnTo>
                  <a:lnTo>
                    <a:pt x="1822274" y="2599370"/>
                  </a:lnTo>
                  <a:lnTo>
                    <a:pt x="1828039" y="2597932"/>
                  </a:lnTo>
                  <a:lnTo>
                    <a:pt x="1829483" y="2596489"/>
                  </a:lnTo>
                  <a:lnTo>
                    <a:pt x="1828039" y="2592162"/>
                  </a:lnTo>
                  <a:lnTo>
                    <a:pt x="1829483" y="2590719"/>
                  </a:lnTo>
                  <a:lnTo>
                    <a:pt x="1829483" y="2589281"/>
                  </a:lnTo>
                  <a:lnTo>
                    <a:pt x="1832367" y="2590719"/>
                  </a:lnTo>
                  <a:lnTo>
                    <a:pt x="1838132" y="2593604"/>
                  </a:lnTo>
                  <a:lnTo>
                    <a:pt x="1836692" y="2590719"/>
                  </a:lnTo>
                  <a:lnTo>
                    <a:pt x="1838132" y="2589281"/>
                  </a:lnTo>
                  <a:close/>
                  <a:moveTo>
                    <a:pt x="2342729" y="2583508"/>
                  </a:moveTo>
                  <a:lnTo>
                    <a:pt x="2348495" y="2586392"/>
                  </a:lnTo>
                  <a:lnTo>
                    <a:pt x="2352820" y="2590718"/>
                  </a:lnTo>
                  <a:lnTo>
                    <a:pt x="2352820" y="2592159"/>
                  </a:lnTo>
                  <a:lnTo>
                    <a:pt x="2349936" y="2592159"/>
                  </a:lnTo>
                  <a:lnTo>
                    <a:pt x="2344170" y="2592159"/>
                  </a:lnTo>
                  <a:lnTo>
                    <a:pt x="2341286" y="2593601"/>
                  </a:lnTo>
                  <a:lnTo>
                    <a:pt x="2336961" y="2592159"/>
                  </a:lnTo>
                  <a:lnTo>
                    <a:pt x="2335520" y="2590718"/>
                  </a:lnTo>
                  <a:lnTo>
                    <a:pt x="2335520" y="2589275"/>
                  </a:lnTo>
                  <a:lnTo>
                    <a:pt x="2336961" y="2584950"/>
                  </a:lnTo>
                  <a:lnTo>
                    <a:pt x="2341286" y="2584950"/>
                  </a:lnTo>
                  <a:close/>
                  <a:moveTo>
                    <a:pt x="1676665" y="2573420"/>
                  </a:moveTo>
                  <a:lnTo>
                    <a:pt x="1679549" y="2573420"/>
                  </a:lnTo>
                  <a:lnTo>
                    <a:pt x="1680990" y="2577745"/>
                  </a:lnTo>
                  <a:lnTo>
                    <a:pt x="1685315" y="2584954"/>
                  </a:lnTo>
                  <a:lnTo>
                    <a:pt x="1688199" y="2592163"/>
                  </a:lnTo>
                  <a:lnTo>
                    <a:pt x="1685315" y="2593605"/>
                  </a:lnTo>
                  <a:lnTo>
                    <a:pt x="1683874" y="2596488"/>
                  </a:lnTo>
                  <a:lnTo>
                    <a:pt x="1680990" y="2592163"/>
                  </a:lnTo>
                  <a:lnTo>
                    <a:pt x="1676665" y="2590721"/>
                  </a:lnTo>
                  <a:lnTo>
                    <a:pt x="1673782" y="2583512"/>
                  </a:lnTo>
                  <a:lnTo>
                    <a:pt x="1673782" y="2577745"/>
                  </a:lnTo>
                  <a:lnTo>
                    <a:pt x="1673782" y="2574862"/>
                  </a:lnTo>
                  <a:close/>
                  <a:moveTo>
                    <a:pt x="2450844" y="2559000"/>
                  </a:moveTo>
                  <a:lnTo>
                    <a:pt x="2453745" y="2559000"/>
                  </a:lnTo>
                  <a:lnTo>
                    <a:pt x="2459501" y="2559000"/>
                  </a:lnTo>
                  <a:cubicBezTo>
                    <a:pt x="2460453" y="2559485"/>
                    <a:pt x="2461428" y="2559949"/>
                    <a:pt x="2462380" y="2560434"/>
                  </a:cubicBezTo>
                  <a:lnTo>
                    <a:pt x="2466720" y="2563324"/>
                  </a:lnTo>
                  <a:lnTo>
                    <a:pt x="2475355" y="2567647"/>
                  </a:lnTo>
                  <a:lnTo>
                    <a:pt x="2478256" y="2569103"/>
                  </a:lnTo>
                  <a:lnTo>
                    <a:pt x="2484012" y="2569103"/>
                  </a:lnTo>
                  <a:lnTo>
                    <a:pt x="2488330" y="2569103"/>
                  </a:lnTo>
                  <a:lnTo>
                    <a:pt x="2491231" y="2570537"/>
                  </a:lnTo>
                  <a:cubicBezTo>
                    <a:pt x="2490743" y="2571507"/>
                    <a:pt x="2490256" y="2572456"/>
                    <a:pt x="2489769" y="2573426"/>
                  </a:cubicBezTo>
                  <a:cubicBezTo>
                    <a:pt x="2490256" y="2574375"/>
                    <a:pt x="2490743" y="2575345"/>
                    <a:pt x="2491231" y="2576294"/>
                  </a:cubicBezTo>
                  <a:cubicBezTo>
                    <a:pt x="2491718" y="2578213"/>
                    <a:pt x="2492183" y="2580154"/>
                    <a:pt x="2492670" y="2582073"/>
                  </a:cubicBezTo>
                  <a:cubicBezTo>
                    <a:pt x="2493622" y="2582558"/>
                    <a:pt x="2494597" y="2583021"/>
                    <a:pt x="2495548" y="2583507"/>
                  </a:cubicBezTo>
                  <a:lnTo>
                    <a:pt x="2495548" y="2586396"/>
                  </a:lnTo>
                  <a:lnTo>
                    <a:pt x="2491231" y="2592153"/>
                  </a:lnTo>
                  <a:lnTo>
                    <a:pt x="2491231" y="2599366"/>
                  </a:lnTo>
                  <a:lnTo>
                    <a:pt x="2491231" y="2606579"/>
                  </a:lnTo>
                  <a:cubicBezTo>
                    <a:pt x="2493622" y="2611388"/>
                    <a:pt x="2496036" y="2616175"/>
                    <a:pt x="2498426" y="2620983"/>
                  </a:cubicBezTo>
                  <a:lnTo>
                    <a:pt x="2498426" y="2616660"/>
                  </a:lnTo>
                  <a:lnTo>
                    <a:pt x="2498426" y="2613792"/>
                  </a:lnTo>
                  <a:lnTo>
                    <a:pt x="2499865" y="2613792"/>
                  </a:lnTo>
                  <a:lnTo>
                    <a:pt x="2501305" y="2613792"/>
                  </a:lnTo>
                  <a:lnTo>
                    <a:pt x="2504206" y="2615226"/>
                  </a:lnTo>
                  <a:lnTo>
                    <a:pt x="2504206" y="2620983"/>
                  </a:lnTo>
                  <a:lnTo>
                    <a:pt x="2504206" y="2623873"/>
                  </a:lnTo>
                  <a:cubicBezTo>
                    <a:pt x="2504693" y="2624358"/>
                    <a:pt x="2505158" y="2624844"/>
                    <a:pt x="2505645" y="2625329"/>
                  </a:cubicBezTo>
                  <a:cubicBezTo>
                    <a:pt x="2506132" y="2626277"/>
                    <a:pt x="2506597" y="2627248"/>
                    <a:pt x="2507084" y="2628196"/>
                  </a:cubicBezTo>
                  <a:cubicBezTo>
                    <a:pt x="2507572" y="2629167"/>
                    <a:pt x="2508036" y="2630115"/>
                    <a:pt x="2508523" y="2631086"/>
                  </a:cubicBezTo>
                  <a:cubicBezTo>
                    <a:pt x="2509475" y="2631571"/>
                    <a:pt x="2510450" y="2632034"/>
                    <a:pt x="2511401" y="2632520"/>
                  </a:cubicBezTo>
                  <a:cubicBezTo>
                    <a:pt x="2512353" y="2633490"/>
                    <a:pt x="2513328" y="2634439"/>
                    <a:pt x="2514280" y="2635409"/>
                  </a:cubicBezTo>
                  <a:lnTo>
                    <a:pt x="2520059" y="2635409"/>
                  </a:lnTo>
                  <a:cubicBezTo>
                    <a:pt x="2520547" y="2634439"/>
                    <a:pt x="2521011" y="2633490"/>
                    <a:pt x="2521498" y="2632520"/>
                  </a:cubicBezTo>
                  <a:lnTo>
                    <a:pt x="2530156" y="2623873"/>
                  </a:lnTo>
                  <a:lnTo>
                    <a:pt x="2534473" y="2620983"/>
                  </a:lnTo>
                  <a:cubicBezTo>
                    <a:pt x="2535425" y="2619064"/>
                    <a:pt x="2536400" y="2617145"/>
                    <a:pt x="2537351" y="2615226"/>
                  </a:cubicBezTo>
                  <a:cubicBezTo>
                    <a:pt x="2538303" y="2614741"/>
                    <a:pt x="2539278" y="2614278"/>
                    <a:pt x="2540230" y="2613792"/>
                  </a:cubicBezTo>
                  <a:lnTo>
                    <a:pt x="2540230" y="2609469"/>
                  </a:lnTo>
                  <a:lnTo>
                    <a:pt x="2543131" y="2606579"/>
                  </a:lnTo>
                  <a:lnTo>
                    <a:pt x="2544570" y="2605146"/>
                  </a:lnTo>
                  <a:lnTo>
                    <a:pt x="2551765" y="2605146"/>
                  </a:lnTo>
                  <a:lnTo>
                    <a:pt x="2558984" y="2603690"/>
                  </a:lnTo>
                  <a:cubicBezTo>
                    <a:pt x="2559936" y="2602719"/>
                    <a:pt x="2560911" y="2601771"/>
                    <a:pt x="2561862" y="2600800"/>
                  </a:cubicBezTo>
                  <a:cubicBezTo>
                    <a:pt x="2561375" y="2599852"/>
                    <a:pt x="2560911" y="2598881"/>
                    <a:pt x="2560423" y="2597933"/>
                  </a:cubicBezTo>
                  <a:lnTo>
                    <a:pt x="2560423" y="2596477"/>
                  </a:lnTo>
                  <a:lnTo>
                    <a:pt x="2563301" y="2592153"/>
                  </a:lnTo>
                  <a:lnTo>
                    <a:pt x="2569081" y="2590720"/>
                  </a:lnTo>
                  <a:lnTo>
                    <a:pt x="2574837" y="2586396"/>
                  </a:lnTo>
                  <a:lnTo>
                    <a:pt x="2577715" y="2586396"/>
                  </a:lnTo>
                  <a:lnTo>
                    <a:pt x="2582056" y="2589286"/>
                  </a:lnTo>
                  <a:lnTo>
                    <a:pt x="2590690" y="2592153"/>
                  </a:lnTo>
                  <a:lnTo>
                    <a:pt x="2597909" y="2597933"/>
                  </a:lnTo>
                  <a:lnTo>
                    <a:pt x="2605105" y="2600800"/>
                  </a:lnTo>
                  <a:lnTo>
                    <a:pt x="2612323" y="2605146"/>
                  </a:lnTo>
                  <a:lnTo>
                    <a:pt x="2618080" y="2608013"/>
                  </a:lnTo>
                  <a:lnTo>
                    <a:pt x="2622420" y="2609469"/>
                  </a:lnTo>
                  <a:lnTo>
                    <a:pt x="2625298" y="2609469"/>
                  </a:lnTo>
                  <a:lnTo>
                    <a:pt x="2628176" y="2608013"/>
                  </a:lnTo>
                  <a:lnTo>
                    <a:pt x="2631055" y="2609469"/>
                  </a:lnTo>
                  <a:lnTo>
                    <a:pt x="2636834" y="2612337"/>
                  </a:lnTo>
                  <a:lnTo>
                    <a:pt x="2639712" y="2612337"/>
                  </a:lnTo>
                  <a:lnTo>
                    <a:pt x="2644030" y="2613792"/>
                  </a:lnTo>
                  <a:cubicBezTo>
                    <a:pt x="2644517" y="2614278"/>
                    <a:pt x="2645004" y="2614741"/>
                    <a:pt x="2645492" y="2615226"/>
                  </a:cubicBezTo>
                  <a:lnTo>
                    <a:pt x="2648370" y="2615226"/>
                  </a:lnTo>
                  <a:lnTo>
                    <a:pt x="2648370" y="2659916"/>
                  </a:lnTo>
                  <a:lnTo>
                    <a:pt x="2648370" y="2682989"/>
                  </a:lnTo>
                  <a:lnTo>
                    <a:pt x="2648370" y="2706061"/>
                  </a:lnTo>
                  <a:cubicBezTo>
                    <a:pt x="2647883" y="2708466"/>
                    <a:pt x="2647418" y="2710848"/>
                    <a:pt x="2646931" y="2713252"/>
                  </a:cubicBezTo>
                  <a:lnTo>
                    <a:pt x="2646931" y="2716142"/>
                  </a:lnTo>
                  <a:cubicBezTo>
                    <a:pt x="2646444" y="2717576"/>
                    <a:pt x="2645979" y="2719032"/>
                    <a:pt x="2645492" y="2720465"/>
                  </a:cubicBezTo>
                  <a:cubicBezTo>
                    <a:pt x="2645979" y="2720951"/>
                    <a:pt x="2646444" y="2721436"/>
                    <a:pt x="2646931" y="2721921"/>
                  </a:cubicBezTo>
                  <a:lnTo>
                    <a:pt x="2648370" y="2723355"/>
                  </a:lnTo>
                  <a:lnTo>
                    <a:pt x="2648370" y="2733436"/>
                  </a:lnTo>
                  <a:cubicBezTo>
                    <a:pt x="2649322" y="2748810"/>
                    <a:pt x="2650297" y="2764207"/>
                    <a:pt x="2651248" y="2779581"/>
                  </a:cubicBezTo>
                  <a:lnTo>
                    <a:pt x="2645492" y="2776692"/>
                  </a:lnTo>
                  <a:lnTo>
                    <a:pt x="2641151" y="2772368"/>
                  </a:lnTo>
                  <a:lnTo>
                    <a:pt x="2636834" y="2765155"/>
                  </a:lnTo>
                  <a:lnTo>
                    <a:pt x="2629615" y="2760832"/>
                  </a:lnTo>
                  <a:lnTo>
                    <a:pt x="2625298" y="2756508"/>
                  </a:lnTo>
                  <a:lnTo>
                    <a:pt x="2625298" y="2755075"/>
                  </a:lnTo>
                  <a:cubicBezTo>
                    <a:pt x="2626250" y="2754589"/>
                    <a:pt x="2627225" y="2754126"/>
                    <a:pt x="2628176" y="2753641"/>
                  </a:cubicBezTo>
                  <a:lnTo>
                    <a:pt x="2622420" y="2755075"/>
                  </a:lnTo>
                  <a:lnTo>
                    <a:pt x="2616640" y="2755075"/>
                  </a:lnTo>
                  <a:lnTo>
                    <a:pt x="2612323" y="2756508"/>
                  </a:lnTo>
                  <a:cubicBezTo>
                    <a:pt x="2611372" y="2756023"/>
                    <a:pt x="2610397" y="2755560"/>
                    <a:pt x="2609445" y="2755075"/>
                  </a:cubicBezTo>
                  <a:lnTo>
                    <a:pt x="2609445" y="2753641"/>
                  </a:lnTo>
                  <a:cubicBezTo>
                    <a:pt x="2608493" y="2754126"/>
                    <a:pt x="2607519" y="2754589"/>
                    <a:pt x="2606567" y="2755075"/>
                  </a:cubicBezTo>
                  <a:lnTo>
                    <a:pt x="2602226" y="2756508"/>
                  </a:lnTo>
                  <a:lnTo>
                    <a:pt x="2600787" y="2756508"/>
                  </a:lnTo>
                  <a:lnTo>
                    <a:pt x="2600787" y="2755075"/>
                  </a:lnTo>
                  <a:cubicBezTo>
                    <a:pt x="2601275" y="2753156"/>
                    <a:pt x="2601739" y="2751214"/>
                    <a:pt x="2602226" y="2749295"/>
                  </a:cubicBezTo>
                  <a:lnTo>
                    <a:pt x="2605085" y="2745002"/>
                  </a:lnTo>
                  <a:lnTo>
                    <a:pt x="2600783" y="2749303"/>
                  </a:lnTo>
                  <a:lnTo>
                    <a:pt x="2595017" y="2756512"/>
                  </a:lnTo>
                  <a:lnTo>
                    <a:pt x="2592134" y="2760835"/>
                  </a:lnTo>
                  <a:lnTo>
                    <a:pt x="2586368" y="2762278"/>
                  </a:lnTo>
                  <a:lnTo>
                    <a:pt x="2579158" y="2762278"/>
                  </a:lnTo>
                  <a:lnTo>
                    <a:pt x="2573392" y="2762278"/>
                  </a:lnTo>
                  <a:lnTo>
                    <a:pt x="2573392" y="2760835"/>
                  </a:lnTo>
                  <a:lnTo>
                    <a:pt x="2577718" y="2747860"/>
                  </a:lnTo>
                  <a:lnTo>
                    <a:pt x="2582041" y="2742094"/>
                  </a:lnTo>
                  <a:lnTo>
                    <a:pt x="2586368" y="2737771"/>
                  </a:lnTo>
                  <a:lnTo>
                    <a:pt x="2592134" y="2736328"/>
                  </a:lnTo>
                  <a:lnTo>
                    <a:pt x="2595017" y="2736328"/>
                  </a:lnTo>
                  <a:lnTo>
                    <a:pt x="2599343" y="2737771"/>
                  </a:lnTo>
                  <a:lnTo>
                    <a:pt x="2605105" y="2742091"/>
                  </a:lnTo>
                  <a:lnTo>
                    <a:pt x="2605105" y="2740649"/>
                  </a:lnTo>
                  <a:lnTo>
                    <a:pt x="2605105" y="2739215"/>
                  </a:lnTo>
                  <a:lnTo>
                    <a:pt x="2600787" y="2736325"/>
                  </a:lnTo>
                  <a:lnTo>
                    <a:pt x="2597909" y="2732002"/>
                  </a:lnTo>
                  <a:lnTo>
                    <a:pt x="2600787" y="2732002"/>
                  </a:lnTo>
                  <a:lnTo>
                    <a:pt x="2602226" y="2732002"/>
                  </a:lnTo>
                  <a:lnTo>
                    <a:pt x="2605105" y="2732002"/>
                  </a:lnTo>
                  <a:lnTo>
                    <a:pt x="2606567" y="2732002"/>
                  </a:lnTo>
                  <a:lnTo>
                    <a:pt x="2608006" y="2730568"/>
                  </a:lnTo>
                  <a:lnTo>
                    <a:pt x="2605105" y="2732002"/>
                  </a:lnTo>
                  <a:lnTo>
                    <a:pt x="2600787" y="2730568"/>
                  </a:lnTo>
                  <a:lnTo>
                    <a:pt x="2593592" y="2724789"/>
                  </a:lnTo>
                  <a:lnTo>
                    <a:pt x="2595031" y="2723355"/>
                  </a:lnTo>
                  <a:lnTo>
                    <a:pt x="2600787" y="2723355"/>
                  </a:lnTo>
                  <a:lnTo>
                    <a:pt x="2608006" y="2724789"/>
                  </a:lnTo>
                  <a:lnTo>
                    <a:pt x="2595031" y="2720465"/>
                  </a:lnTo>
                  <a:lnTo>
                    <a:pt x="2597909" y="2717598"/>
                  </a:lnTo>
                  <a:lnTo>
                    <a:pt x="2593592" y="2716142"/>
                  </a:lnTo>
                  <a:cubicBezTo>
                    <a:pt x="2593104" y="2715171"/>
                    <a:pt x="2592617" y="2714223"/>
                    <a:pt x="2592130" y="2713252"/>
                  </a:cubicBezTo>
                  <a:lnTo>
                    <a:pt x="2589251" y="2708929"/>
                  </a:lnTo>
                  <a:cubicBezTo>
                    <a:pt x="2588300" y="2706525"/>
                    <a:pt x="2587325" y="2704142"/>
                    <a:pt x="2586373" y="2701738"/>
                  </a:cubicBezTo>
                  <a:lnTo>
                    <a:pt x="2586373" y="2698848"/>
                  </a:lnTo>
                  <a:cubicBezTo>
                    <a:pt x="2587325" y="2698363"/>
                    <a:pt x="2588300" y="2697900"/>
                    <a:pt x="2589251" y="2697415"/>
                  </a:cubicBezTo>
                  <a:lnTo>
                    <a:pt x="2586373" y="2697415"/>
                  </a:lnTo>
                  <a:lnTo>
                    <a:pt x="2584934" y="2697415"/>
                  </a:lnTo>
                  <a:lnTo>
                    <a:pt x="2584934" y="2694525"/>
                  </a:lnTo>
                  <a:lnTo>
                    <a:pt x="2589251" y="2693069"/>
                  </a:lnTo>
                  <a:lnTo>
                    <a:pt x="2584934" y="2693069"/>
                  </a:lnTo>
                  <a:cubicBezTo>
                    <a:pt x="2584447" y="2693555"/>
                    <a:pt x="2583982" y="2694040"/>
                    <a:pt x="2583495" y="2694525"/>
                  </a:cubicBezTo>
                  <a:cubicBezTo>
                    <a:pt x="2583008" y="2694040"/>
                    <a:pt x="2582543" y="2693555"/>
                    <a:pt x="2582056" y="2693069"/>
                  </a:cubicBezTo>
                  <a:lnTo>
                    <a:pt x="2579155" y="2691635"/>
                  </a:lnTo>
                  <a:lnTo>
                    <a:pt x="2582056" y="2690202"/>
                  </a:lnTo>
                  <a:lnTo>
                    <a:pt x="2582056" y="2685878"/>
                  </a:lnTo>
                  <a:lnTo>
                    <a:pt x="2579155" y="2687312"/>
                  </a:lnTo>
                  <a:lnTo>
                    <a:pt x="2577715" y="2685878"/>
                  </a:lnTo>
                  <a:lnTo>
                    <a:pt x="2573398" y="2682989"/>
                  </a:lnTo>
                  <a:lnTo>
                    <a:pt x="2567642" y="2678665"/>
                  </a:lnTo>
                  <a:lnTo>
                    <a:pt x="2563301" y="2677209"/>
                  </a:lnTo>
                  <a:cubicBezTo>
                    <a:pt x="2562350" y="2676724"/>
                    <a:pt x="2561375" y="2676261"/>
                    <a:pt x="2560423" y="2675776"/>
                  </a:cubicBezTo>
                  <a:lnTo>
                    <a:pt x="2556106" y="2674342"/>
                  </a:lnTo>
                  <a:lnTo>
                    <a:pt x="2553205" y="2671452"/>
                  </a:lnTo>
                  <a:lnTo>
                    <a:pt x="2546009" y="2670019"/>
                  </a:lnTo>
                  <a:lnTo>
                    <a:pt x="2538790" y="2667129"/>
                  </a:lnTo>
                  <a:lnTo>
                    <a:pt x="2530156" y="2662806"/>
                  </a:lnTo>
                  <a:lnTo>
                    <a:pt x="2521498" y="2662806"/>
                  </a:lnTo>
                  <a:lnTo>
                    <a:pt x="2514280" y="2661372"/>
                  </a:lnTo>
                  <a:lnTo>
                    <a:pt x="2507084" y="2658482"/>
                  </a:lnTo>
                  <a:cubicBezTo>
                    <a:pt x="2506597" y="2657512"/>
                    <a:pt x="2506132" y="2656563"/>
                    <a:pt x="2505645" y="2655593"/>
                  </a:cubicBezTo>
                  <a:cubicBezTo>
                    <a:pt x="2505158" y="2654622"/>
                    <a:pt x="2504693" y="2653673"/>
                    <a:pt x="2504206" y="2652703"/>
                  </a:cubicBezTo>
                  <a:lnTo>
                    <a:pt x="2504206" y="2651269"/>
                  </a:lnTo>
                  <a:lnTo>
                    <a:pt x="2505645" y="2651269"/>
                  </a:lnTo>
                  <a:cubicBezTo>
                    <a:pt x="2506597" y="2650299"/>
                    <a:pt x="2507572" y="2649350"/>
                    <a:pt x="2508523" y="2648380"/>
                  </a:cubicBezTo>
                  <a:lnTo>
                    <a:pt x="2505645" y="2648380"/>
                  </a:lnTo>
                  <a:lnTo>
                    <a:pt x="2504206" y="2648380"/>
                  </a:lnTo>
                  <a:lnTo>
                    <a:pt x="2501305" y="2651269"/>
                  </a:lnTo>
                  <a:lnTo>
                    <a:pt x="2499865" y="2651269"/>
                  </a:lnTo>
                  <a:lnTo>
                    <a:pt x="2498426" y="2651269"/>
                  </a:lnTo>
                  <a:lnTo>
                    <a:pt x="2495548" y="2646946"/>
                  </a:lnTo>
                  <a:lnTo>
                    <a:pt x="2495548" y="2648380"/>
                  </a:lnTo>
                  <a:lnTo>
                    <a:pt x="2492670" y="2648380"/>
                  </a:lnTo>
                  <a:lnTo>
                    <a:pt x="2491231" y="2646946"/>
                  </a:lnTo>
                  <a:lnTo>
                    <a:pt x="2491231" y="2645512"/>
                  </a:lnTo>
                  <a:lnTo>
                    <a:pt x="2485451" y="2645512"/>
                  </a:lnTo>
                  <a:cubicBezTo>
                    <a:pt x="2484964" y="2645027"/>
                    <a:pt x="2484500" y="2644541"/>
                    <a:pt x="2484012" y="2644056"/>
                  </a:cubicBezTo>
                  <a:lnTo>
                    <a:pt x="2484012" y="2639733"/>
                  </a:lnTo>
                  <a:cubicBezTo>
                    <a:pt x="2483525" y="2640703"/>
                    <a:pt x="2483061" y="2641652"/>
                    <a:pt x="2482573" y="2642622"/>
                  </a:cubicBezTo>
                  <a:lnTo>
                    <a:pt x="2481134" y="2642622"/>
                  </a:lnTo>
                  <a:lnTo>
                    <a:pt x="2481134" y="2638299"/>
                  </a:lnTo>
                  <a:lnTo>
                    <a:pt x="2481134" y="2635409"/>
                  </a:lnTo>
                  <a:lnTo>
                    <a:pt x="2481134" y="2632520"/>
                  </a:lnTo>
                  <a:cubicBezTo>
                    <a:pt x="2481622" y="2631571"/>
                    <a:pt x="2482086" y="2630601"/>
                    <a:pt x="2482573" y="2629652"/>
                  </a:cubicBezTo>
                  <a:cubicBezTo>
                    <a:pt x="2483061" y="2629167"/>
                    <a:pt x="2483525" y="2628682"/>
                    <a:pt x="2484012" y="2628196"/>
                  </a:cubicBezTo>
                  <a:lnTo>
                    <a:pt x="2484012" y="2623873"/>
                  </a:lnTo>
                  <a:cubicBezTo>
                    <a:pt x="2483525" y="2624358"/>
                    <a:pt x="2483061" y="2624844"/>
                    <a:pt x="2482573" y="2625329"/>
                  </a:cubicBezTo>
                  <a:cubicBezTo>
                    <a:pt x="2482086" y="2626277"/>
                    <a:pt x="2481622" y="2627248"/>
                    <a:pt x="2481134" y="2628196"/>
                  </a:cubicBezTo>
                  <a:lnTo>
                    <a:pt x="2478256" y="2629652"/>
                  </a:lnTo>
                  <a:lnTo>
                    <a:pt x="2478256" y="2635409"/>
                  </a:lnTo>
                  <a:cubicBezTo>
                    <a:pt x="2477768" y="2635895"/>
                    <a:pt x="2477281" y="2636358"/>
                    <a:pt x="2476794" y="2636843"/>
                  </a:cubicBezTo>
                  <a:lnTo>
                    <a:pt x="2475355" y="2636843"/>
                  </a:lnTo>
                  <a:cubicBezTo>
                    <a:pt x="2475842" y="2637328"/>
                    <a:pt x="2476306" y="2637814"/>
                    <a:pt x="2476794" y="2638299"/>
                  </a:cubicBezTo>
                  <a:cubicBezTo>
                    <a:pt x="2476306" y="2639733"/>
                    <a:pt x="2475842" y="2641189"/>
                    <a:pt x="2475355" y="2642622"/>
                  </a:cubicBezTo>
                  <a:lnTo>
                    <a:pt x="2473915" y="2644056"/>
                  </a:lnTo>
                  <a:lnTo>
                    <a:pt x="2473915" y="2646946"/>
                  </a:lnTo>
                  <a:cubicBezTo>
                    <a:pt x="2473428" y="2648380"/>
                    <a:pt x="2472964" y="2649835"/>
                    <a:pt x="2472476" y="2651269"/>
                  </a:cubicBezTo>
                  <a:cubicBezTo>
                    <a:pt x="2471525" y="2651754"/>
                    <a:pt x="2470550" y="2652218"/>
                    <a:pt x="2469598" y="2652703"/>
                  </a:cubicBezTo>
                  <a:lnTo>
                    <a:pt x="2466720" y="2652703"/>
                  </a:lnTo>
                  <a:lnTo>
                    <a:pt x="2462380" y="2652703"/>
                  </a:lnTo>
                  <a:lnTo>
                    <a:pt x="2460940" y="2651269"/>
                  </a:lnTo>
                  <a:cubicBezTo>
                    <a:pt x="2460453" y="2650299"/>
                    <a:pt x="2459989" y="2649350"/>
                    <a:pt x="2459501" y="2648380"/>
                  </a:cubicBezTo>
                  <a:cubicBezTo>
                    <a:pt x="2459014" y="2646946"/>
                    <a:pt x="2458550" y="2645490"/>
                    <a:pt x="2458062" y="2644056"/>
                  </a:cubicBezTo>
                  <a:lnTo>
                    <a:pt x="2459501" y="2642622"/>
                  </a:lnTo>
                  <a:cubicBezTo>
                    <a:pt x="2459989" y="2641652"/>
                    <a:pt x="2460453" y="2640703"/>
                    <a:pt x="2460940" y="2639733"/>
                  </a:cubicBezTo>
                  <a:lnTo>
                    <a:pt x="2460940" y="2638299"/>
                  </a:lnTo>
                  <a:lnTo>
                    <a:pt x="2460940" y="2635409"/>
                  </a:lnTo>
                  <a:cubicBezTo>
                    <a:pt x="2460453" y="2634439"/>
                    <a:pt x="2459989" y="2633490"/>
                    <a:pt x="2459501" y="2632520"/>
                  </a:cubicBezTo>
                  <a:lnTo>
                    <a:pt x="2458062" y="2632520"/>
                  </a:lnTo>
                  <a:lnTo>
                    <a:pt x="2453745" y="2629652"/>
                  </a:lnTo>
                  <a:cubicBezTo>
                    <a:pt x="2452770" y="2628218"/>
                    <a:pt x="2451818" y="2626763"/>
                    <a:pt x="2450844" y="2625329"/>
                  </a:cubicBezTo>
                  <a:lnTo>
                    <a:pt x="2446526" y="2623873"/>
                  </a:lnTo>
                  <a:lnTo>
                    <a:pt x="2442209" y="2622439"/>
                  </a:lnTo>
                  <a:lnTo>
                    <a:pt x="2442209" y="2620983"/>
                  </a:lnTo>
                  <a:cubicBezTo>
                    <a:pt x="2443161" y="2620498"/>
                    <a:pt x="2444136" y="2620035"/>
                    <a:pt x="2445087" y="2619550"/>
                  </a:cubicBezTo>
                  <a:lnTo>
                    <a:pt x="2449405" y="2616660"/>
                  </a:lnTo>
                  <a:lnTo>
                    <a:pt x="2452306" y="2616660"/>
                  </a:lnTo>
                  <a:lnTo>
                    <a:pt x="2456623" y="2619550"/>
                  </a:lnTo>
                  <a:lnTo>
                    <a:pt x="2459501" y="2619550"/>
                  </a:lnTo>
                  <a:lnTo>
                    <a:pt x="2462380" y="2615226"/>
                  </a:lnTo>
                  <a:lnTo>
                    <a:pt x="2466720" y="2612337"/>
                  </a:lnTo>
                  <a:lnTo>
                    <a:pt x="2469598" y="2612337"/>
                  </a:lnTo>
                  <a:lnTo>
                    <a:pt x="2473915" y="2613792"/>
                  </a:lnTo>
                  <a:lnTo>
                    <a:pt x="2473915" y="2616660"/>
                  </a:lnTo>
                  <a:cubicBezTo>
                    <a:pt x="2474403" y="2615712"/>
                    <a:pt x="2474867" y="2614741"/>
                    <a:pt x="2475355" y="2613792"/>
                  </a:cubicBezTo>
                  <a:lnTo>
                    <a:pt x="2475355" y="2615226"/>
                  </a:lnTo>
                  <a:lnTo>
                    <a:pt x="2478256" y="2615226"/>
                  </a:lnTo>
                  <a:cubicBezTo>
                    <a:pt x="2479208" y="2615712"/>
                    <a:pt x="2480182" y="2616175"/>
                    <a:pt x="2481134" y="2616660"/>
                  </a:cubicBezTo>
                  <a:lnTo>
                    <a:pt x="2481134" y="2615226"/>
                  </a:lnTo>
                  <a:lnTo>
                    <a:pt x="2482573" y="2613792"/>
                  </a:lnTo>
                  <a:lnTo>
                    <a:pt x="2482573" y="2616660"/>
                  </a:lnTo>
                  <a:cubicBezTo>
                    <a:pt x="2483061" y="2615712"/>
                    <a:pt x="2483525" y="2614741"/>
                    <a:pt x="2484012" y="2613792"/>
                  </a:cubicBezTo>
                  <a:cubicBezTo>
                    <a:pt x="2483525" y="2612359"/>
                    <a:pt x="2483061" y="2610903"/>
                    <a:pt x="2482573" y="2609469"/>
                  </a:cubicBezTo>
                  <a:lnTo>
                    <a:pt x="2488330" y="2609469"/>
                  </a:lnTo>
                  <a:lnTo>
                    <a:pt x="2485451" y="2608013"/>
                  </a:lnTo>
                  <a:cubicBezTo>
                    <a:pt x="2486403" y="2607528"/>
                    <a:pt x="2487378" y="2607065"/>
                    <a:pt x="2488330" y="2606579"/>
                  </a:cubicBezTo>
                  <a:lnTo>
                    <a:pt x="2484012" y="2606579"/>
                  </a:lnTo>
                  <a:cubicBezTo>
                    <a:pt x="2484500" y="2605609"/>
                    <a:pt x="2484964" y="2604660"/>
                    <a:pt x="2485451" y="2603690"/>
                  </a:cubicBezTo>
                  <a:lnTo>
                    <a:pt x="2481134" y="2605146"/>
                  </a:lnTo>
                  <a:lnTo>
                    <a:pt x="2476794" y="2605146"/>
                  </a:lnTo>
                  <a:lnTo>
                    <a:pt x="2473915" y="2605146"/>
                  </a:lnTo>
                  <a:lnTo>
                    <a:pt x="2468159" y="2606579"/>
                  </a:lnTo>
                  <a:lnTo>
                    <a:pt x="2462380" y="2606579"/>
                  </a:lnTo>
                  <a:lnTo>
                    <a:pt x="2459501" y="2606579"/>
                  </a:lnTo>
                  <a:lnTo>
                    <a:pt x="2458062" y="2606579"/>
                  </a:lnTo>
                  <a:lnTo>
                    <a:pt x="2456623" y="2605146"/>
                  </a:lnTo>
                  <a:lnTo>
                    <a:pt x="2452306" y="2605146"/>
                  </a:lnTo>
                  <a:cubicBezTo>
                    <a:pt x="2451818" y="2605631"/>
                    <a:pt x="2451331" y="2606094"/>
                    <a:pt x="2450844" y="2606579"/>
                  </a:cubicBezTo>
                  <a:lnTo>
                    <a:pt x="2446526" y="2605146"/>
                  </a:lnTo>
                  <a:lnTo>
                    <a:pt x="2443648" y="2603690"/>
                  </a:lnTo>
                  <a:cubicBezTo>
                    <a:pt x="2444136" y="2602256"/>
                    <a:pt x="2444600" y="2600800"/>
                    <a:pt x="2445087" y="2599366"/>
                  </a:cubicBezTo>
                  <a:lnTo>
                    <a:pt x="2442209" y="2599366"/>
                  </a:lnTo>
                  <a:lnTo>
                    <a:pt x="2442209" y="2596477"/>
                  </a:lnTo>
                  <a:lnTo>
                    <a:pt x="2442209" y="2592153"/>
                  </a:lnTo>
                  <a:lnTo>
                    <a:pt x="2439331" y="2592153"/>
                  </a:lnTo>
                  <a:lnTo>
                    <a:pt x="2439331" y="2589286"/>
                  </a:lnTo>
                  <a:lnTo>
                    <a:pt x="2437869" y="2589286"/>
                  </a:lnTo>
                  <a:lnTo>
                    <a:pt x="2437869" y="2586396"/>
                  </a:lnTo>
                  <a:cubicBezTo>
                    <a:pt x="2436917" y="2587367"/>
                    <a:pt x="2435942" y="2588315"/>
                    <a:pt x="2434990" y="2589286"/>
                  </a:cubicBezTo>
                  <a:lnTo>
                    <a:pt x="2430673" y="2586396"/>
                  </a:lnTo>
                  <a:cubicBezTo>
                    <a:pt x="2430186" y="2585911"/>
                    <a:pt x="2429722" y="2585426"/>
                    <a:pt x="2429234" y="2584940"/>
                  </a:cubicBezTo>
                  <a:lnTo>
                    <a:pt x="2426356" y="2584940"/>
                  </a:lnTo>
                  <a:lnTo>
                    <a:pt x="2426356" y="2586396"/>
                  </a:lnTo>
                  <a:lnTo>
                    <a:pt x="2420576" y="2586396"/>
                  </a:lnTo>
                  <a:lnTo>
                    <a:pt x="2419138" y="2583508"/>
                  </a:lnTo>
                  <a:lnTo>
                    <a:pt x="2419137" y="2583510"/>
                  </a:lnTo>
                  <a:lnTo>
                    <a:pt x="2417696" y="2583510"/>
                  </a:lnTo>
                  <a:lnTo>
                    <a:pt x="2413371" y="2580627"/>
                  </a:lnTo>
                  <a:lnTo>
                    <a:pt x="2411929" y="2576301"/>
                  </a:lnTo>
                  <a:lnTo>
                    <a:pt x="2413371" y="2574859"/>
                  </a:lnTo>
                  <a:lnTo>
                    <a:pt x="2417696" y="2573417"/>
                  </a:lnTo>
                  <a:lnTo>
                    <a:pt x="2419137" y="2573417"/>
                  </a:lnTo>
                  <a:lnTo>
                    <a:pt x="2420579" y="2574859"/>
                  </a:lnTo>
                  <a:lnTo>
                    <a:pt x="2420579" y="2580614"/>
                  </a:lnTo>
                  <a:lnTo>
                    <a:pt x="2426356" y="2574860"/>
                  </a:lnTo>
                  <a:lnTo>
                    <a:pt x="2426356" y="2573426"/>
                  </a:lnTo>
                  <a:lnTo>
                    <a:pt x="2423455" y="2570537"/>
                  </a:lnTo>
                  <a:lnTo>
                    <a:pt x="2434990" y="2567647"/>
                  </a:lnTo>
                  <a:cubicBezTo>
                    <a:pt x="2435942" y="2567162"/>
                    <a:pt x="2436917" y="2566698"/>
                    <a:pt x="2437869" y="2566213"/>
                  </a:cubicBezTo>
                  <a:lnTo>
                    <a:pt x="2442209" y="2563324"/>
                  </a:lnTo>
                  <a:close/>
                  <a:moveTo>
                    <a:pt x="2413372" y="2550349"/>
                  </a:moveTo>
                  <a:lnTo>
                    <a:pt x="2419139" y="2551791"/>
                  </a:lnTo>
                  <a:lnTo>
                    <a:pt x="2423464" y="2551791"/>
                  </a:lnTo>
                  <a:lnTo>
                    <a:pt x="2426347" y="2553233"/>
                  </a:lnTo>
                  <a:lnTo>
                    <a:pt x="2426347" y="2557559"/>
                  </a:lnTo>
                  <a:lnTo>
                    <a:pt x="2426347" y="2559000"/>
                  </a:lnTo>
                  <a:lnTo>
                    <a:pt x="2422022" y="2559000"/>
                  </a:lnTo>
                  <a:lnTo>
                    <a:pt x="2419139" y="2559000"/>
                  </a:lnTo>
                  <a:lnTo>
                    <a:pt x="2417697" y="2557559"/>
                  </a:lnTo>
                  <a:lnTo>
                    <a:pt x="2413372" y="2553233"/>
                  </a:lnTo>
                  <a:lnTo>
                    <a:pt x="2411930" y="2553233"/>
                  </a:lnTo>
                  <a:lnTo>
                    <a:pt x="2417697" y="2559000"/>
                  </a:lnTo>
                  <a:lnTo>
                    <a:pt x="2417697" y="2560442"/>
                  </a:lnTo>
                  <a:lnTo>
                    <a:pt x="2413372" y="2560442"/>
                  </a:lnTo>
                  <a:lnTo>
                    <a:pt x="2411930" y="2557559"/>
                  </a:lnTo>
                  <a:lnTo>
                    <a:pt x="2410489" y="2559000"/>
                  </a:lnTo>
                  <a:lnTo>
                    <a:pt x="2407605" y="2560442"/>
                  </a:lnTo>
                  <a:lnTo>
                    <a:pt x="2407605" y="2559000"/>
                  </a:lnTo>
                  <a:lnTo>
                    <a:pt x="2406164" y="2557559"/>
                  </a:lnTo>
                  <a:lnTo>
                    <a:pt x="2403280" y="2554675"/>
                  </a:lnTo>
                  <a:lnTo>
                    <a:pt x="2404722" y="2554675"/>
                  </a:lnTo>
                  <a:lnTo>
                    <a:pt x="2406164" y="2553233"/>
                  </a:lnTo>
                  <a:lnTo>
                    <a:pt x="2403280" y="2553233"/>
                  </a:lnTo>
                  <a:lnTo>
                    <a:pt x="2404722" y="2551791"/>
                  </a:lnTo>
                  <a:lnTo>
                    <a:pt x="2406164" y="2551791"/>
                  </a:lnTo>
                  <a:close/>
                  <a:moveTo>
                    <a:pt x="1939503" y="2520994"/>
                  </a:moveTo>
                  <a:cubicBezTo>
                    <a:pt x="1939832" y="2521646"/>
                    <a:pt x="1940154" y="2522302"/>
                    <a:pt x="1940487" y="2522948"/>
                  </a:cubicBezTo>
                  <a:lnTo>
                    <a:pt x="1944808" y="2524397"/>
                  </a:lnTo>
                  <a:lnTo>
                    <a:pt x="1947704" y="2527273"/>
                  </a:lnTo>
                  <a:lnTo>
                    <a:pt x="1949129" y="2527273"/>
                  </a:lnTo>
                  <a:lnTo>
                    <a:pt x="1953473" y="2527273"/>
                  </a:lnTo>
                  <a:lnTo>
                    <a:pt x="1959218" y="2522948"/>
                  </a:lnTo>
                  <a:lnTo>
                    <a:pt x="1962114" y="2522948"/>
                  </a:lnTo>
                  <a:lnTo>
                    <a:pt x="1967883" y="2522948"/>
                  </a:lnTo>
                  <a:lnTo>
                    <a:pt x="1967936" y="2522957"/>
                  </a:lnTo>
                  <a:lnTo>
                    <a:pt x="1967887" y="2522933"/>
                  </a:lnTo>
                  <a:lnTo>
                    <a:pt x="1963569" y="2522933"/>
                  </a:lnTo>
                  <a:lnTo>
                    <a:pt x="1959229" y="2522933"/>
                  </a:lnTo>
                  <a:lnTo>
                    <a:pt x="1953471" y="2527252"/>
                  </a:lnTo>
                  <a:lnTo>
                    <a:pt x="1949153" y="2527252"/>
                  </a:lnTo>
                  <a:lnTo>
                    <a:pt x="1947714" y="2527252"/>
                  </a:lnTo>
                  <a:lnTo>
                    <a:pt x="1943373" y="2522933"/>
                  </a:lnTo>
                  <a:close/>
                  <a:moveTo>
                    <a:pt x="2016608" y="2518475"/>
                  </a:moveTo>
                  <a:lnTo>
                    <a:pt x="2016905" y="2518623"/>
                  </a:lnTo>
                  <a:lnTo>
                    <a:pt x="2016956" y="2518598"/>
                  </a:lnTo>
                  <a:lnTo>
                    <a:pt x="2016916" y="2518598"/>
                  </a:lnTo>
                  <a:close/>
                  <a:moveTo>
                    <a:pt x="1790561" y="2514276"/>
                  </a:moveTo>
                  <a:lnTo>
                    <a:pt x="1796327" y="2514276"/>
                  </a:lnTo>
                  <a:lnTo>
                    <a:pt x="1793444" y="2515719"/>
                  </a:lnTo>
                  <a:lnTo>
                    <a:pt x="1790561" y="2515719"/>
                  </a:lnTo>
                  <a:close/>
                  <a:moveTo>
                    <a:pt x="1637746" y="2512868"/>
                  </a:moveTo>
                  <a:lnTo>
                    <a:pt x="1640628" y="2514310"/>
                  </a:lnTo>
                  <a:lnTo>
                    <a:pt x="1642071" y="2512868"/>
                  </a:lnTo>
                  <a:lnTo>
                    <a:pt x="1643513" y="2512868"/>
                  </a:lnTo>
                  <a:lnTo>
                    <a:pt x="1644954" y="2512868"/>
                  </a:lnTo>
                  <a:lnTo>
                    <a:pt x="1650721" y="2518635"/>
                  </a:lnTo>
                  <a:lnTo>
                    <a:pt x="1656488" y="2522960"/>
                  </a:lnTo>
                  <a:lnTo>
                    <a:pt x="1656488" y="2527286"/>
                  </a:lnTo>
                  <a:lnTo>
                    <a:pt x="1656488" y="2530169"/>
                  </a:lnTo>
                  <a:lnTo>
                    <a:pt x="1653605" y="2534494"/>
                  </a:lnTo>
                  <a:lnTo>
                    <a:pt x="1652162" y="2535936"/>
                  </a:lnTo>
                  <a:lnTo>
                    <a:pt x="1650721" y="2534494"/>
                  </a:lnTo>
                  <a:lnTo>
                    <a:pt x="1649280" y="2528727"/>
                  </a:lnTo>
                  <a:lnTo>
                    <a:pt x="1646395" y="2527286"/>
                  </a:lnTo>
                  <a:lnTo>
                    <a:pt x="1643513" y="2522960"/>
                  </a:lnTo>
                  <a:lnTo>
                    <a:pt x="1640628" y="2518635"/>
                  </a:lnTo>
                  <a:close/>
                  <a:moveTo>
                    <a:pt x="2025552" y="2512829"/>
                  </a:moveTo>
                  <a:cubicBezTo>
                    <a:pt x="2024585" y="2513785"/>
                    <a:pt x="2023640" y="2514757"/>
                    <a:pt x="2022673" y="2515713"/>
                  </a:cubicBezTo>
                  <a:lnTo>
                    <a:pt x="2022471" y="2515848"/>
                  </a:lnTo>
                  <a:lnTo>
                    <a:pt x="2022674" y="2515747"/>
                  </a:lnTo>
                  <a:lnTo>
                    <a:pt x="2025547" y="2514298"/>
                  </a:lnTo>
                  <a:cubicBezTo>
                    <a:pt x="2026037" y="2513822"/>
                    <a:pt x="2026504" y="2513346"/>
                    <a:pt x="2026995" y="2512871"/>
                  </a:cubicBezTo>
                  <a:lnTo>
                    <a:pt x="2029867" y="2512871"/>
                  </a:lnTo>
                  <a:lnTo>
                    <a:pt x="2032764" y="2512871"/>
                  </a:lnTo>
                  <a:lnTo>
                    <a:pt x="2032889" y="2512829"/>
                  </a:lnTo>
                  <a:lnTo>
                    <a:pt x="2032771" y="2512829"/>
                  </a:lnTo>
                  <a:lnTo>
                    <a:pt x="2029870" y="2512829"/>
                  </a:lnTo>
                  <a:close/>
                  <a:moveTo>
                    <a:pt x="1930357" y="2512790"/>
                  </a:moveTo>
                  <a:cubicBezTo>
                    <a:pt x="1930371" y="2512817"/>
                    <a:pt x="1930384" y="2512844"/>
                    <a:pt x="1930398" y="2512871"/>
                  </a:cubicBezTo>
                  <a:lnTo>
                    <a:pt x="1933342" y="2514339"/>
                  </a:lnTo>
                  <a:lnTo>
                    <a:pt x="1933297" y="2514279"/>
                  </a:lnTo>
                  <a:lnTo>
                    <a:pt x="1930396" y="2512829"/>
                  </a:lnTo>
                  <a:close/>
                  <a:moveTo>
                    <a:pt x="2005251" y="2512308"/>
                  </a:moveTo>
                  <a:lnTo>
                    <a:pt x="2008241" y="2514298"/>
                  </a:lnTo>
                  <a:lnTo>
                    <a:pt x="2008328" y="2514342"/>
                  </a:lnTo>
                  <a:cubicBezTo>
                    <a:pt x="2007826" y="2513836"/>
                    <a:pt x="2007325" y="2513330"/>
                    <a:pt x="2006818" y="2512829"/>
                  </a:cubicBezTo>
                  <a:close/>
                  <a:moveTo>
                    <a:pt x="1995280" y="2508509"/>
                  </a:moveTo>
                  <a:lnTo>
                    <a:pt x="1990962" y="2511394"/>
                  </a:lnTo>
                  <a:lnTo>
                    <a:pt x="1986621" y="2512829"/>
                  </a:lnTo>
                  <a:cubicBezTo>
                    <a:pt x="1985654" y="2515235"/>
                    <a:pt x="1984710" y="2517642"/>
                    <a:pt x="1983743" y="2520048"/>
                  </a:cubicBezTo>
                  <a:lnTo>
                    <a:pt x="1976546" y="2522933"/>
                  </a:lnTo>
                  <a:lnTo>
                    <a:pt x="1973016" y="2523809"/>
                  </a:lnTo>
                  <a:lnTo>
                    <a:pt x="1976524" y="2524397"/>
                  </a:lnTo>
                  <a:lnTo>
                    <a:pt x="1979420" y="2522948"/>
                  </a:lnTo>
                  <a:lnTo>
                    <a:pt x="1982293" y="2521521"/>
                  </a:lnTo>
                  <a:cubicBezTo>
                    <a:pt x="1982783" y="2521045"/>
                    <a:pt x="1983250" y="2520548"/>
                    <a:pt x="1983741" y="2520072"/>
                  </a:cubicBezTo>
                  <a:cubicBezTo>
                    <a:pt x="1984231" y="2519596"/>
                    <a:pt x="1984699" y="2519099"/>
                    <a:pt x="1985189" y="2518623"/>
                  </a:cubicBezTo>
                  <a:cubicBezTo>
                    <a:pt x="1985656" y="2516698"/>
                    <a:pt x="1986147" y="2514795"/>
                    <a:pt x="1986614" y="2512871"/>
                  </a:cubicBezTo>
                  <a:lnTo>
                    <a:pt x="1990958" y="2511422"/>
                  </a:lnTo>
                  <a:lnTo>
                    <a:pt x="1995278" y="2508546"/>
                  </a:lnTo>
                  <a:lnTo>
                    <a:pt x="1995372" y="2508546"/>
                  </a:lnTo>
                  <a:close/>
                  <a:moveTo>
                    <a:pt x="2279302" y="2507098"/>
                  </a:moveTo>
                  <a:lnTo>
                    <a:pt x="2280743" y="2507098"/>
                  </a:lnTo>
                  <a:lnTo>
                    <a:pt x="2283623" y="2507098"/>
                  </a:lnTo>
                  <a:lnTo>
                    <a:pt x="2283623" y="2508549"/>
                  </a:lnTo>
                  <a:lnTo>
                    <a:pt x="2286504" y="2511431"/>
                  </a:lnTo>
                  <a:lnTo>
                    <a:pt x="2283623" y="2514314"/>
                  </a:lnTo>
                  <a:cubicBezTo>
                    <a:pt x="2283148" y="2515746"/>
                    <a:pt x="2282658" y="2517197"/>
                    <a:pt x="2282183" y="2518629"/>
                  </a:cubicBezTo>
                  <a:cubicBezTo>
                    <a:pt x="2281708" y="2519596"/>
                    <a:pt x="2281218" y="2520544"/>
                    <a:pt x="2280743" y="2521511"/>
                  </a:cubicBezTo>
                  <a:lnTo>
                    <a:pt x="2277847" y="2524394"/>
                  </a:lnTo>
                  <a:lnTo>
                    <a:pt x="2273526" y="2530160"/>
                  </a:lnTo>
                  <a:lnTo>
                    <a:pt x="2267764" y="2537376"/>
                  </a:lnTo>
                  <a:lnTo>
                    <a:pt x="2263443" y="2541690"/>
                  </a:lnTo>
                  <a:lnTo>
                    <a:pt x="2254786" y="2543141"/>
                  </a:lnTo>
                  <a:lnTo>
                    <a:pt x="2247584" y="2543141"/>
                  </a:lnTo>
                  <a:lnTo>
                    <a:pt x="2240367" y="2541690"/>
                  </a:lnTo>
                  <a:lnTo>
                    <a:pt x="2233166" y="2537376"/>
                  </a:lnTo>
                  <a:lnTo>
                    <a:pt x="2225949" y="2537376"/>
                  </a:lnTo>
                  <a:lnTo>
                    <a:pt x="2217307" y="2537376"/>
                  </a:lnTo>
                  <a:lnTo>
                    <a:pt x="2210090" y="2538808"/>
                  </a:lnTo>
                  <a:lnTo>
                    <a:pt x="2204328" y="2537376"/>
                  </a:lnTo>
                  <a:lnTo>
                    <a:pt x="2202888" y="2535925"/>
                  </a:lnTo>
                  <a:lnTo>
                    <a:pt x="2200007" y="2537376"/>
                  </a:lnTo>
                  <a:lnTo>
                    <a:pt x="2195671" y="2538808"/>
                  </a:lnTo>
                  <a:lnTo>
                    <a:pt x="2189909" y="2538808"/>
                  </a:lnTo>
                  <a:lnTo>
                    <a:pt x="2182707" y="2537376"/>
                  </a:lnTo>
                  <a:lnTo>
                    <a:pt x="2179826" y="2535925"/>
                  </a:lnTo>
                  <a:lnTo>
                    <a:pt x="2176931" y="2537376"/>
                  </a:lnTo>
                  <a:lnTo>
                    <a:pt x="2171169" y="2541690"/>
                  </a:lnTo>
                  <a:lnTo>
                    <a:pt x="2166848" y="2546024"/>
                  </a:lnTo>
                  <a:cubicBezTo>
                    <a:pt x="2166373" y="2548423"/>
                    <a:pt x="2165883" y="2550840"/>
                    <a:pt x="2165408" y="2553240"/>
                  </a:cubicBezTo>
                  <a:lnTo>
                    <a:pt x="2165408" y="2560437"/>
                  </a:lnTo>
                  <a:lnTo>
                    <a:pt x="2169729" y="2567653"/>
                  </a:lnTo>
                  <a:cubicBezTo>
                    <a:pt x="2170694" y="2569568"/>
                    <a:pt x="2171644" y="2571503"/>
                    <a:pt x="2172610" y="2573418"/>
                  </a:cubicBezTo>
                  <a:lnTo>
                    <a:pt x="2174050" y="2573418"/>
                  </a:lnTo>
                  <a:lnTo>
                    <a:pt x="2176931" y="2573418"/>
                  </a:lnTo>
                  <a:cubicBezTo>
                    <a:pt x="2177406" y="2573902"/>
                    <a:pt x="2177896" y="2574367"/>
                    <a:pt x="2178371" y="2574850"/>
                  </a:cubicBezTo>
                  <a:cubicBezTo>
                    <a:pt x="2178861" y="2576766"/>
                    <a:pt x="2179336" y="2578700"/>
                    <a:pt x="2179826" y="2580616"/>
                  </a:cubicBezTo>
                  <a:lnTo>
                    <a:pt x="2179826" y="2582066"/>
                  </a:lnTo>
                  <a:lnTo>
                    <a:pt x="2181267" y="2583517"/>
                  </a:lnTo>
                  <a:lnTo>
                    <a:pt x="2187028" y="2584949"/>
                  </a:lnTo>
                  <a:lnTo>
                    <a:pt x="2189909" y="2584949"/>
                  </a:lnTo>
                  <a:lnTo>
                    <a:pt x="2192790" y="2583517"/>
                  </a:lnTo>
                  <a:cubicBezTo>
                    <a:pt x="2193265" y="2582550"/>
                    <a:pt x="2193756" y="2581583"/>
                    <a:pt x="2194231" y="2580616"/>
                  </a:cubicBezTo>
                  <a:lnTo>
                    <a:pt x="2200007" y="2574850"/>
                  </a:lnTo>
                  <a:lnTo>
                    <a:pt x="2204328" y="2569085"/>
                  </a:lnTo>
                  <a:lnTo>
                    <a:pt x="2204328" y="2573418"/>
                  </a:lnTo>
                  <a:lnTo>
                    <a:pt x="2210090" y="2574850"/>
                  </a:lnTo>
                  <a:lnTo>
                    <a:pt x="2212985" y="2573418"/>
                  </a:lnTo>
                  <a:lnTo>
                    <a:pt x="2215866" y="2570536"/>
                  </a:lnTo>
                  <a:lnTo>
                    <a:pt x="2217307" y="2569085"/>
                  </a:lnTo>
                  <a:lnTo>
                    <a:pt x="2218747" y="2569085"/>
                  </a:lnTo>
                  <a:lnTo>
                    <a:pt x="2224508" y="2567653"/>
                  </a:lnTo>
                  <a:lnTo>
                    <a:pt x="2233166" y="2569085"/>
                  </a:lnTo>
                  <a:lnTo>
                    <a:pt x="2228844" y="2567653"/>
                  </a:lnTo>
                  <a:lnTo>
                    <a:pt x="2233166" y="2566202"/>
                  </a:lnTo>
                  <a:lnTo>
                    <a:pt x="2238927" y="2563320"/>
                  </a:lnTo>
                  <a:lnTo>
                    <a:pt x="2241808" y="2563320"/>
                  </a:lnTo>
                  <a:lnTo>
                    <a:pt x="2244689" y="2567653"/>
                  </a:lnTo>
                  <a:lnTo>
                    <a:pt x="2244689" y="2569085"/>
                  </a:lnTo>
                  <a:lnTo>
                    <a:pt x="2244689" y="2570536"/>
                  </a:lnTo>
                  <a:cubicBezTo>
                    <a:pt x="2243723" y="2571968"/>
                    <a:pt x="2242773" y="2573418"/>
                    <a:pt x="2241808" y="2574850"/>
                  </a:cubicBezTo>
                  <a:lnTo>
                    <a:pt x="2240367" y="2576301"/>
                  </a:lnTo>
                  <a:lnTo>
                    <a:pt x="2240367" y="2574850"/>
                  </a:lnTo>
                  <a:cubicBezTo>
                    <a:pt x="2239892" y="2574367"/>
                    <a:pt x="2239402" y="2573902"/>
                    <a:pt x="2238927" y="2573418"/>
                  </a:cubicBezTo>
                  <a:lnTo>
                    <a:pt x="2236046" y="2570536"/>
                  </a:lnTo>
                  <a:lnTo>
                    <a:pt x="2234606" y="2570536"/>
                  </a:lnTo>
                  <a:lnTo>
                    <a:pt x="2231725" y="2573418"/>
                  </a:lnTo>
                  <a:lnTo>
                    <a:pt x="2227389" y="2577733"/>
                  </a:lnTo>
                  <a:lnTo>
                    <a:pt x="2221628" y="2583517"/>
                  </a:lnTo>
                  <a:cubicBezTo>
                    <a:pt x="2220662" y="2585432"/>
                    <a:pt x="2219712" y="2587367"/>
                    <a:pt x="2218747" y="2589282"/>
                  </a:cubicBezTo>
                  <a:lnTo>
                    <a:pt x="2211530" y="2590714"/>
                  </a:lnTo>
                  <a:lnTo>
                    <a:pt x="2205769" y="2596480"/>
                  </a:lnTo>
                  <a:lnTo>
                    <a:pt x="2204328" y="2597930"/>
                  </a:lnTo>
                  <a:lnTo>
                    <a:pt x="2201447" y="2597930"/>
                  </a:lnTo>
                  <a:lnTo>
                    <a:pt x="2197126" y="2593597"/>
                  </a:lnTo>
                  <a:cubicBezTo>
                    <a:pt x="2196636" y="2595513"/>
                    <a:pt x="2196161" y="2597447"/>
                    <a:pt x="2195671" y="2599362"/>
                  </a:cubicBezTo>
                  <a:lnTo>
                    <a:pt x="2200007" y="2599362"/>
                  </a:lnTo>
                  <a:lnTo>
                    <a:pt x="2201447" y="2600813"/>
                  </a:lnTo>
                  <a:cubicBezTo>
                    <a:pt x="2202413" y="2602245"/>
                    <a:pt x="2203363" y="2603696"/>
                    <a:pt x="2204328" y="2605128"/>
                  </a:cubicBezTo>
                  <a:lnTo>
                    <a:pt x="2208649" y="2608010"/>
                  </a:lnTo>
                  <a:cubicBezTo>
                    <a:pt x="2209125" y="2609461"/>
                    <a:pt x="2209615" y="2610893"/>
                    <a:pt x="2210090" y="2612344"/>
                  </a:cubicBezTo>
                  <a:lnTo>
                    <a:pt x="2212985" y="2619560"/>
                  </a:lnTo>
                  <a:lnTo>
                    <a:pt x="2215866" y="2620992"/>
                  </a:lnTo>
                  <a:lnTo>
                    <a:pt x="2217307" y="2622442"/>
                  </a:lnTo>
                  <a:lnTo>
                    <a:pt x="2217307" y="2625325"/>
                  </a:lnTo>
                  <a:cubicBezTo>
                    <a:pt x="2217782" y="2626292"/>
                    <a:pt x="2218272" y="2627241"/>
                    <a:pt x="2218747" y="2628208"/>
                  </a:cubicBezTo>
                  <a:cubicBezTo>
                    <a:pt x="2219222" y="2629175"/>
                    <a:pt x="2219712" y="2630123"/>
                    <a:pt x="2220187" y="2631090"/>
                  </a:cubicBezTo>
                  <a:lnTo>
                    <a:pt x="2218747" y="2631090"/>
                  </a:lnTo>
                  <a:lnTo>
                    <a:pt x="2218747" y="2632522"/>
                  </a:lnTo>
                  <a:lnTo>
                    <a:pt x="2218747" y="2635405"/>
                  </a:lnTo>
                  <a:lnTo>
                    <a:pt x="2217307" y="2635405"/>
                  </a:lnTo>
                  <a:lnTo>
                    <a:pt x="2217307" y="2636856"/>
                  </a:lnTo>
                  <a:lnTo>
                    <a:pt x="2217307" y="2638288"/>
                  </a:lnTo>
                  <a:lnTo>
                    <a:pt x="2217307" y="2639738"/>
                  </a:lnTo>
                  <a:cubicBezTo>
                    <a:pt x="2217782" y="2640705"/>
                    <a:pt x="2218272" y="2641654"/>
                    <a:pt x="2218747" y="2642621"/>
                  </a:cubicBezTo>
                  <a:cubicBezTo>
                    <a:pt x="2219222" y="2643588"/>
                    <a:pt x="2219712" y="2644537"/>
                    <a:pt x="2220187" y="2645504"/>
                  </a:cubicBezTo>
                  <a:lnTo>
                    <a:pt x="2224508" y="2646936"/>
                  </a:lnTo>
                  <a:lnTo>
                    <a:pt x="2224508" y="2648386"/>
                  </a:lnTo>
                  <a:cubicBezTo>
                    <a:pt x="2224984" y="2649353"/>
                    <a:pt x="2225474" y="2650302"/>
                    <a:pt x="2225949" y="2651269"/>
                  </a:cubicBezTo>
                  <a:cubicBezTo>
                    <a:pt x="2226424" y="2651753"/>
                    <a:pt x="2226914" y="2652218"/>
                    <a:pt x="2227389" y="2652701"/>
                  </a:cubicBezTo>
                  <a:lnTo>
                    <a:pt x="2227389" y="2654152"/>
                  </a:lnTo>
                  <a:lnTo>
                    <a:pt x="2228844" y="2652701"/>
                  </a:lnTo>
                  <a:lnTo>
                    <a:pt x="2231725" y="2654152"/>
                  </a:lnTo>
                  <a:lnTo>
                    <a:pt x="2231725" y="2658485"/>
                  </a:lnTo>
                  <a:lnTo>
                    <a:pt x="2228844" y="2659917"/>
                  </a:lnTo>
                  <a:lnTo>
                    <a:pt x="2227389" y="2659917"/>
                  </a:lnTo>
                  <a:lnTo>
                    <a:pt x="2228844" y="2661368"/>
                  </a:lnTo>
                  <a:lnTo>
                    <a:pt x="2227389" y="2661368"/>
                  </a:lnTo>
                  <a:lnTo>
                    <a:pt x="2221628" y="2661368"/>
                  </a:lnTo>
                  <a:lnTo>
                    <a:pt x="2217307" y="2662800"/>
                  </a:lnTo>
                  <a:lnTo>
                    <a:pt x="2212985" y="2662800"/>
                  </a:lnTo>
                  <a:lnTo>
                    <a:pt x="2211530" y="2664250"/>
                  </a:lnTo>
                  <a:lnTo>
                    <a:pt x="2211530" y="2670016"/>
                  </a:lnTo>
                  <a:lnTo>
                    <a:pt x="2211530" y="2671448"/>
                  </a:lnTo>
                  <a:lnTo>
                    <a:pt x="2210090" y="2671448"/>
                  </a:lnTo>
                  <a:lnTo>
                    <a:pt x="2204328" y="2671448"/>
                  </a:lnTo>
                  <a:lnTo>
                    <a:pt x="2200007" y="2668565"/>
                  </a:lnTo>
                  <a:lnTo>
                    <a:pt x="2200007" y="2664250"/>
                  </a:lnTo>
                  <a:cubicBezTo>
                    <a:pt x="2200482" y="2662800"/>
                    <a:pt x="2200972" y="2661368"/>
                    <a:pt x="2201447" y="2659917"/>
                  </a:cubicBezTo>
                  <a:lnTo>
                    <a:pt x="2201447" y="2654152"/>
                  </a:lnTo>
                  <a:lnTo>
                    <a:pt x="2201447" y="2652701"/>
                  </a:lnTo>
                  <a:lnTo>
                    <a:pt x="2194231" y="2648386"/>
                  </a:lnTo>
                  <a:lnTo>
                    <a:pt x="2188469" y="2644053"/>
                  </a:lnTo>
                  <a:cubicBezTo>
                    <a:pt x="2187503" y="2641654"/>
                    <a:pt x="2186553" y="2639255"/>
                    <a:pt x="2185588" y="2636856"/>
                  </a:cubicBezTo>
                  <a:lnTo>
                    <a:pt x="2187028" y="2635405"/>
                  </a:lnTo>
                  <a:cubicBezTo>
                    <a:pt x="2187503" y="2633973"/>
                    <a:pt x="2187993" y="2632522"/>
                    <a:pt x="2188469" y="2631090"/>
                  </a:cubicBezTo>
                  <a:lnTo>
                    <a:pt x="2188469" y="2628208"/>
                  </a:lnTo>
                  <a:cubicBezTo>
                    <a:pt x="2188944" y="2626757"/>
                    <a:pt x="2189434" y="2625325"/>
                    <a:pt x="2189909" y="2623874"/>
                  </a:cubicBezTo>
                  <a:lnTo>
                    <a:pt x="2189909" y="2619560"/>
                  </a:lnTo>
                  <a:lnTo>
                    <a:pt x="2187028" y="2616658"/>
                  </a:lnTo>
                  <a:lnTo>
                    <a:pt x="2181267" y="2616658"/>
                  </a:lnTo>
                  <a:lnTo>
                    <a:pt x="2176931" y="2619560"/>
                  </a:lnTo>
                  <a:lnTo>
                    <a:pt x="2172610" y="2622442"/>
                  </a:lnTo>
                  <a:cubicBezTo>
                    <a:pt x="2172134" y="2622926"/>
                    <a:pt x="2171644" y="2623391"/>
                    <a:pt x="2171169" y="2623874"/>
                  </a:cubicBezTo>
                  <a:lnTo>
                    <a:pt x="2171169" y="2628208"/>
                  </a:lnTo>
                  <a:cubicBezTo>
                    <a:pt x="2171644" y="2629175"/>
                    <a:pt x="2172134" y="2630123"/>
                    <a:pt x="2172610" y="2631090"/>
                  </a:cubicBezTo>
                  <a:cubicBezTo>
                    <a:pt x="2173085" y="2632522"/>
                    <a:pt x="2173575" y="2633973"/>
                    <a:pt x="2174050" y="2635405"/>
                  </a:cubicBezTo>
                  <a:lnTo>
                    <a:pt x="2174050" y="2644053"/>
                  </a:lnTo>
                  <a:cubicBezTo>
                    <a:pt x="2173575" y="2646452"/>
                    <a:pt x="2173085" y="2648870"/>
                    <a:pt x="2172610" y="2651269"/>
                  </a:cubicBezTo>
                  <a:lnTo>
                    <a:pt x="2172610" y="2658485"/>
                  </a:lnTo>
                  <a:cubicBezTo>
                    <a:pt x="2173085" y="2661368"/>
                    <a:pt x="2173575" y="2664250"/>
                    <a:pt x="2174050" y="2667133"/>
                  </a:cubicBezTo>
                  <a:cubicBezTo>
                    <a:pt x="2173085" y="2670016"/>
                    <a:pt x="2172134" y="2672898"/>
                    <a:pt x="2171169" y="2675781"/>
                  </a:cubicBezTo>
                  <a:lnTo>
                    <a:pt x="2171169" y="2678664"/>
                  </a:lnTo>
                  <a:cubicBezTo>
                    <a:pt x="2171644" y="2680096"/>
                    <a:pt x="2172134" y="2681546"/>
                    <a:pt x="2172610" y="2682978"/>
                  </a:cubicBezTo>
                  <a:cubicBezTo>
                    <a:pt x="2173085" y="2685378"/>
                    <a:pt x="2173575" y="2687795"/>
                    <a:pt x="2174050" y="2690194"/>
                  </a:cubicBezTo>
                  <a:lnTo>
                    <a:pt x="2172610" y="2690194"/>
                  </a:lnTo>
                  <a:lnTo>
                    <a:pt x="2171169" y="2690194"/>
                  </a:lnTo>
                  <a:lnTo>
                    <a:pt x="2166848" y="2691627"/>
                  </a:lnTo>
                  <a:lnTo>
                    <a:pt x="2163967" y="2691627"/>
                  </a:lnTo>
                  <a:lnTo>
                    <a:pt x="2159631" y="2693077"/>
                  </a:lnTo>
                  <a:lnTo>
                    <a:pt x="2158191" y="2693077"/>
                  </a:lnTo>
                  <a:lnTo>
                    <a:pt x="2156751" y="2691627"/>
                  </a:lnTo>
                  <a:lnTo>
                    <a:pt x="2153870" y="2690194"/>
                  </a:lnTo>
                  <a:lnTo>
                    <a:pt x="2150989" y="2690194"/>
                  </a:lnTo>
                  <a:lnTo>
                    <a:pt x="2150989" y="2685861"/>
                  </a:lnTo>
                  <a:lnTo>
                    <a:pt x="2150989" y="2681546"/>
                  </a:lnTo>
                  <a:lnTo>
                    <a:pt x="2153870" y="2675781"/>
                  </a:lnTo>
                  <a:cubicBezTo>
                    <a:pt x="2154345" y="2674330"/>
                    <a:pt x="2154835" y="2672898"/>
                    <a:pt x="2155310" y="2671448"/>
                  </a:cubicBezTo>
                  <a:lnTo>
                    <a:pt x="2155310" y="2662800"/>
                  </a:lnTo>
                  <a:cubicBezTo>
                    <a:pt x="2155785" y="2659917"/>
                    <a:pt x="2156275" y="2657034"/>
                    <a:pt x="2156751" y="2654152"/>
                  </a:cubicBezTo>
                  <a:cubicBezTo>
                    <a:pt x="2156275" y="2652236"/>
                    <a:pt x="2155785" y="2650302"/>
                    <a:pt x="2155310" y="2648386"/>
                  </a:cubicBezTo>
                  <a:cubicBezTo>
                    <a:pt x="2154835" y="2647419"/>
                    <a:pt x="2154345" y="2646471"/>
                    <a:pt x="2153870" y="2645504"/>
                  </a:cubicBezTo>
                  <a:lnTo>
                    <a:pt x="2153870" y="2644053"/>
                  </a:lnTo>
                  <a:lnTo>
                    <a:pt x="2153870" y="2639738"/>
                  </a:lnTo>
                  <a:lnTo>
                    <a:pt x="2153870" y="2638288"/>
                  </a:lnTo>
                  <a:lnTo>
                    <a:pt x="2149549" y="2636856"/>
                  </a:lnTo>
                  <a:lnTo>
                    <a:pt x="2143772" y="2638288"/>
                  </a:lnTo>
                  <a:lnTo>
                    <a:pt x="2140892" y="2639738"/>
                  </a:lnTo>
                  <a:cubicBezTo>
                    <a:pt x="2139926" y="2637339"/>
                    <a:pt x="2138976" y="2634921"/>
                    <a:pt x="2138011" y="2632522"/>
                  </a:cubicBezTo>
                  <a:lnTo>
                    <a:pt x="2138011" y="2629640"/>
                  </a:lnTo>
                  <a:lnTo>
                    <a:pt x="2138011" y="2625325"/>
                  </a:lnTo>
                  <a:cubicBezTo>
                    <a:pt x="2138486" y="2624358"/>
                    <a:pt x="2138976" y="2623409"/>
                    <a:pt x="2139451" y="2622442"/>
                  </a:cubicBezTo>
                  <a:lnTo>
                    <a:pt x="2138011" y="2620992"/>
                  </a:lnTo>
                  <a:lnTo>
                    <a:pt x="2138011" y="2616658"/>
                  </a:lnTo>
                  <a:lnTo>
                    <a:pt x="2140892" y="2615226"/>
                  </a:lnTo>
                  <a:lnTo>
                    <a:pt x="2143772" y="2612344"/>
                  </a:lnTo>
                  <a:lnTo>
                    <a:pt x="2146668" y="2608010"/>
                  </a:lnTo>
                  <a:cubicBezTo>
                    <a:pt x="2147143" y="2605611"/>
                    <a:pt x="2147633" y="2603212"/>
                    <a:pt x="2148108" y="2600813"/>
                  </a:cubicBezTo>
                  <a:cubicBezTo>
                    <a:pt x="2148583" y="2599362"/>
                    <a:pt x="2149073" y="2597930"/>
                    <a:pt x="2149549" y="2596480"/>
                  </a:cubicBezTo>
                  <a:lnTo>
                    <a:pt x="2149549" y="2584949"/>
                  </a:lnTo>
                  <a:cubicBezTo>
                    <a:pt x="2150024" y="2583498"/>
                    <a:pt x="2150514" y="2582066"/>
                    <a:pt x="2150989" y="2580616"/>
                  </a:cubicBezTo>
                  <a:cubicBezTo>
                    <a:pt x="2151954" y="2579184"/>
                    <a:pt x="2152905" y="2577733"/>
                    <a:pt x="2153870" y="2576301"/>
                  </a:cubicBezTo>
                  <a:lnTo>
                    <a:pt x="2158191" y="2566202"/>
                  </a:lnTo>
                  <a:lnTo>
                    <a:pt x="2162512" y="2570536"/>
                  </a:lnTo>
                  <a:lnTo>
                    <a:pt x="2162512" y="2567653"/>
                  </a:lnTo>
                  <a:lnTo>
                    <a:pt x="2162512" y="2563320"/>
                  </a:lnTo>
                  <a:lnTo>
                    <a:pt x="2159631" y="2561888"/>
                  </a:lnTo>
                  <a:lnTo>
                    <a:pt x="2159631" y="2559005"/>
                  </a:lnTo>
                  <a:lnTo>
                    <a:pt x="2159631" y="2554672"/>
                  </a:lnTo>
                  <a:lnTo>
                    <a:pt x="2159631" y="2553240"/>
                  </a:lnTo>
                  <a:lnTo>
                    <a:pt x="2158191" y="2551789"/>
                  </a:lnTo>
                  <a:cubicBezTo>
                    <a:pt x="2157716" y="2551305"/>
                    <a:pt x="2157226" y="2550840"/>
                    <a:pt x="2156751" y="2550357"/>
                  </a:cubicBezTo>
                  <a:lnTo>
                    <a:pt x="2158191" y="2550357"/>
                  </a:lnTo>
                  <a:cubicBezTo>
                    <a:pt x="2158666" y="2550840"/>
                    <a:pt x="2159156" y="2551305"/>
                    <a:pt x="2159631" y="2551789"/>
                  </a:cubicBezTo>
                  <a:cubicBezTo>
                    <a:pt x="2160597" y="2550357"/>
                    <a:pt x="2161547" y="2548906"/>
                    <a:pt x="2162512" y="2547474"/>
                  </a:cubicBezTo>
                  <a:lnTo>
                    <a:pt x="2162512" y="2544591"/>
                  </a:lnTo>
                  <a:lnTo>
                    <a:pt x="2162512" y="2541690"/>
                  </a:lnTo>
                  <a:cubicBezTo>
                    <a:pt x="2163002" y="2540258"/>
                    <a:pt x="2163477" y="2538808"/>
                    <a:pt x="2163967" y="2537376"/>
                  </a:cubicBezTo>
                  <a:cubicBezTo>
                    <a:pt x="2164443" y="2536408"/>
                    <a:pt x="2164933" y="2535460"/>
                    <a:pt x="2165408" y="2534493"/>
                  </a:cubicBezTo>
                  <a:lnTo>
                    <a:pt x="2169729" y="2530160"/>
                  </a:lnTo>
                  <a:cubicBezTo>
                    <a:pt x="2170204" y="2529676"/>
                    <a:pt x="2170694" y="2529211"/>
                    <a:pt x="2171169" y="2528727"/>
                  </a:cubicBezTo>
                  <a:lnTo>
                    <a:pt x="2171169" y="2524394"/>
                  </a:lnTo>
                  <a:lnTo>
                    <a:pt x="2176931" y="2528727"/>
                  </a:lnTo>
                  <a:lnTo>
                    <a:pt x="2179826" y="2527277"/>
                  </a:lnTo>
                  <a:cubicBezTo>
                    <a:pt x="2180792" y="2525845"/>
                    <a:pt x="2181742" y="2524394"/>
                    <a:pt x="2182707" y="2522962"/>
                  </a:cubicBezTo>
                  <a:lnTo>
                    <a:pt x="2185588" y="2518629"/>
                  </a:lnTo>
                  <a:cubicBezTo>
                    <a:pt x="2186063" y="2517662"/>
                    <a:pt x="2186553" y="2516713"/>
                    <a:pt x="2187028" y="2515746"/>
                  </a:cubicBezTo>
                  <a:lnTo>
                    <a:pt x="2189909" y="2515746"/>
                  </a:lnTo>
                  <a:lnTo>
                    <a:pt x="2197126" y="2518629"/>
                  </a:lnTo>
                  <a:lnTo>
                    <a:pt x="2201447" y="2520079"/>
                  </a:lnTo>
                  <a:cubicBezTo>
                    <a:pt x="2201923" y="2520563"/>
                    <a:pt x="2202413" y="2521028"/>
                    <a:pt x="2202888" y="2521511"/>
                  </a:cubicBezTo>
                  <a:lnTo>
                    <a:pt x="2204328" y="2522962"/>
                  </a:lnTo>
                  <a:lnTo>
                    <a:pt x="2210090" y="2522962"/>
                  </a:lnTo>
                  <a:lnTo>
                    <a:pt x="2212985" y="2522962"/>
                  </a:lnTo>
                  <a:lnTo>
                    <a:pt x="2221628" y="2524394"/>
                  </a:lnTo>
                  <a:lnTo>
                    <a:pt x="2228844" y="2528727"/>
                  </a:lnTo>
                  <a:lnTo>
                    <a:pt x="2233166" y="2527277"/>
                  </a:lnTo>
                  <a:lnTo>
                    <a:pt x="2236046" y="2527277"/>
                  </a:lnTo>
                  <a:lnTo>
                    <a:pt x="2249025" y="2527277"/>
                  </a:lnTo>
                  <a:lnTo>
                    <a:pt x="2257667" y="2527277"/>
                  </a:lnTo>
                  <a:lnTo>
                    <a:pt x="2263443" y="2524394"/>
                  </a:lnTo>
                  <a:cubicBezTo>
                    <a:pt x="2263918" y="2523427"/>
                    <a:pt x="2264408" y="2522479"/>
                    <a:pt x="2264884" y="2521511"/>
                  </a:cubicBezTo>
                  <a:lnTo>
                    <a:pt x="2267764" y="2520079"/>
                  </a:lnTo>
                  <a:lnTo>
                    <a:pt x="2270645" y="2520079"/>
                  </a:lnTo>
                  <a:cubicBezTo>
                    <a:pt x="2271120" y="2518629"/>
                    <a:pt x="2271610" y="2517197"/>
                    <a:pt x="2272086" y="2515746"/>
                  </a:cubicBezTo>
                  <a:lnTo>
                    <a:pt x="2272086" y="2514314"/>
                  </a:lnTo>
                  <a:lnTo>
                    <a:pt x="2273526" y="2514314"/>
                  </a:lnTo>
                  <a:lnTo>
                    <a:pt x="2274966" y="2512863"/>
                  </a:lnTo>
                  <a:lnTo>
                    <a:pt x="2277847" y="2511431"/>
                  </a:lnTo>
                  <a:cubicBezTo>
                    <a:pt x="2278337" y="2509981"/>
                    <a:pt x="2278812" y="2508549"/>
                    <a:pt x="2279302" y="2507098"/>
                  </a:cubicBezTo>
                  <a:close/>
                  <a:moveTo>
                    <a:pt x="1924639" y="2502732"/>
                  </a:moveTo>
                  <a:cubicBezTo>
                    <a:pt x="1924636" y="2502745"/>
                    <a:pt x="1924632" y="2502758"/>
                    <a:pt x="1924629" y="2502772"/>
                  </a:cubicBezTo>
                  <a:lnTo>
                    <a:pt x="1924629" y="2504221"/>
                  </a:lnTo>
                  <a:lnTo>
                    <a:pt x="1926077" y="2504221"/>
                  </a:lnTo>
                  <a:lnTo>
                    <a:pt x="1928957" y="2509986"/>
                  </a:lnTo>
                  <a:lnTo>
                    <a:pt x="1928957" y="2507075"/>
                  </a:lnTo>
                  <a:cubicBezTo>
                    <a:pt x="1927990" y="2506118"/>
                    <a:pt x="1927045" y="2505146"/>
                    <a:pt x="1926078" y="2504190"/>
                  </a:cubicBezTo>
                  <a:lnTo>
                    <a:pt x="1924639" y="2502740"/>
                  </a:lnTo>
                  <a:close/>
                  <a:moveTo>
                    <a:pt x="2047174" y="2499869"/>
                  </a:moveTo>
                  <a:cubicBezTo>
                    <a:pt x="2045739" y="2501314"/>
                    <a:pt x="2044282" y="2502744"/>
                    <a:pt x="2042847" y="2504190"/>
                  </a:cubicBezTo>
                  <a:cubicBezTo>
                    <a:pt x="2042374" y="2505624"/>
                    <a:pt x="2041880" y="2507075"/>
                    <a:pt x="2041407" y="2508509"/>
                  </a:cubicBezTo>
                  <a:cubicBezTo>
                    <a:pt x="2040935" y="2509944"/>
                    <a:pt x="2040440" y="2511394"/>
                    <a:pt x="2039968" y="2512829"/>
                  </a:cubicBezTo>
                  <a:lnTo>
                    <a:pt x="2038490" y="2512829"/>
                  </a:lnTo>
                  <a:cubicBezTo>
                    <a:pt x="2038504" y="2512843"/>
                    <a:pt x="2038518" y="2512857"/>
                    <a:pt x="2038532" y="2512871"/>
                  </a:cubicBezTo>
                  <a:lnTo>
                    <a:pt x="2039957" y="2512871"/>
                  </a:lnTo>
                  <a:cubicBezTo>
                    <a:pt x="2040447" y="2511422"/>
                    <a:pt x="2040914" y="2509995"/>
                    <a:pt x="2041405" y="2508546"/>
                  </a:cubicBezTo>
                  <a:cubicBezTo>
                    <a:pt x="2041895" y="2507097"/>
                    <a:pt x="2042363" y="2505669"/>
                    <a:pt x="2042853" y="2504221"/>
                  </a:cubicBezTo>
                  <a:lnTo>
                    <a:pt x="2047174" y="2499895"/>
                  </a:lnTo>
                  <a:close/>
                  <a:moveTo>
                    <a:pt x="2345612" y="2495564"/>
                  </a:moveTo>
                  <a:lnTo>
                    <a:pt x="2349938" y="2495564"/>
                  </a:lnTo>
                  <a:lnTo>
                    <a:pt x="2349938" y="2497004"/>
                  </a:lnTo>
                  <a:lnTo>
                    <a:pt x="2349938" y="2498450"/>
                  </a:lnTo>
                  <a:lnTo>
                    <a:pt x="2345612" y="2502776"/>
                  </a:lnTo>
                  <a:lnTo>
                    <a:pt x="2348495" y="2504216"/>
                  </a:lnTo>
                  <a:lnTo>
                    <a:pt x="2349938" y="2505655"/>
                  </a:lnTo>
                  <a:lnTo>
                    <a:pt x="2351380" y="2511420"/>
                  </a:lnTo>
                  <a:lnTo>
                    <a:pt x="2349938" y="2514306"/>
                  </a:lnTo>
                  <a:lnTo>
                    <a:pt x="2348495" y="2518632"/>
                  </a:lnTo>
                  <a:lnTo>
                    <a:pt x="2345612" y="2521518"/>
                  </a:lnTo>
                  <a:lnTo>
                    <a:pt x="2342730" y="2522958"/>
                  </a:lnTo>
                  <a:lnTo>
                    <a:pt x="2341287" y="2524397"/>
                  </a:lnTo>
                  <a:lnTo>
                    <a:pt x="2342730" y="2527284"/>
                  </a:lnTo>
                  <a:lnTo>
                    <a:pt x="2344170" y="2528723"/>
                  </a:lnTo>
                  <a:lnTo>
                    <a:pt x="2345612" y="2528723"/>
                  </a:lnTo>
                  <a:lnTo>
                    <a:pt x="2348495" y="2528723"/>
                  </a:lnTo>
                  <a:lnTo>
                    <a:pt x="2348495" y="2524397"/>
                  </a:lnTo>
                  <a:lnTo>
                    <a:pt x="2349938" y="2522958"/>
                  </a:lnTo>
                  <a:lnTo>
                    <a:pt x="2351380" y="2521518"/>
                  </a:lnTo>
                  <a:lnTo>
                    <a:pt x="2352820" y="2520071"/>
                  </a:lnTo>
                  <a:lnTo>
                    <a:pt x="2355706" y="2520071"/>
                  </a:lnTo>
                  <a:lnTo>
                    <a:pt x="2351380" y="2518632"/>
                  </a:lnTo>
                  <a:lnTo>
                    <a:pt x="2355706" y="2514306"/>
                  </a:lnTo>
                  <a:lnTo>
                    <a:pt x="2358588" y="2512867"/>
                  </a:lnTo>
                  <a:lnTo>
                    <a:pt x="2361470" y="2511420"/>
                  </a:lnTo>
                  <a:lnTo>
                    <a:pt x="2365795" y="2508541"/>
                  </a:lnTo>
                  <a:lnTo>
                    <a:pt x="2365795" y="2514306"/>
                  </a:lnTo>
                  <a:lnTo>
                    <a:pt x="2365795" y="2520071"/>
                  </a:lnTo>
                  <a:lnTo>
                    <a:pt x="2364356" y="2522958"/>
                  </a:lnTo>
                  <a:lnTo>
                    <a:pt x="2361470" y="2524397"/>
                  </a:lnTo>
                  <a:lnTo>
                    <a:pt x="2358588" y="2527284"/>
                  </a:lnTo>
                  <a:lnTo>
                    <a:pt x="2357145" y="2528723"/>
                  </a:lnTo>
                  <a:lnTo>
                    <a:pt x="2357145" y="2531609"/>
                  </a:lnTo>
                  <a:lnTo>
                    <a:pt x="2358588" y="2534488"/>
                  </a:lnTo>
                  <a:lnTo>
                    <a:pt x="2364356" y="2535935"/>
                  </a:lnTo>
                  <a:lnTo>
                    <a:pt x="2367238" y="2538814"/>
                  </a:lnTo>
                  <a:lnTo>
                    <a:pt x="2371563" y="2543139"/>
                  </a:lnTo>
                  <a:lnTo>
                    <a:pt x="2361470" y="2541700"/>
                  </a:lnTo>
                  <a:lnTo>
                    <a:pt x="2352820" y="2538814"/>
                  </a:lnTo>
                  <a:lnTo>
                    <a:pt x="2349938" y="2537374"/>
                  </a:lnTo>
                  <a:lnTo>
                    <a:pt x="2348495" y="2538814"/>
                  </a:lnTo>
                  <a:lnTo>
                    <a:pt x="2348495" y="2544579"/>
                  </a:lnTo>
                  <a:lnTo>
                    <a:pt x="2351380" y="2559003"/>
                  </a:lnTo>
                  <a:lnTo>
                    <a:pt x="2352820" y="2566207"/>
                  </a:lnTo>
                  <a:lnTo>
                    <a:pt x="2358588" y="2570533"/>
                  </a:lnTo>
                  <a:lnTo>
                    <a:pt x="2357145" y="2570533"/>
                  </a:lnTo>
                  <a:lnTo>
                    <a:pt x="2352820" y="2569094"/>
                  </a:lnTo>
                  <a:lnTo>
                    <a:pt x="2349938" y="2561882"/>
                  </a:lnTo>
                  <a:lnTo>
                    <a:pt x="2345612" y="2560442"/>
                  </a:lnTo>
                  <a:lnTo>
                    <a:pt x="2344170" y="2557556"/>
                  </a:lnTo>
                  <a:lnTo>
                    <a:pt x="2342730" y="2553230"/>
                  </a:lnTo>
                  <a:lnTo>
                    <a:pt x="2342730" y="2550351"/>
                  </a:lnTo>
                  <a:lnTo>
                    <a:pt x="2344170" y="2544579"/>
                  </a:lnTo>
                  <a:lnTo>
                    <a:pt x="2342730" y="2541700"/>
                  </a:lnTo>
                  <a:lnTo>
                    <a:pt x="2341287" y="2538814"/>
                  </a:lnTo>
                  <a:lnTo>
                    <a:pt x="2338405" y="2534488"/>
                  </a:lnTo>
                  <a:lnTo>
                    <a:pt x="2338405" y="2531609"/>
                  </a:lnTo>
                  <a:lnTo>
                    <a:pt x="2341287" y="2528723"/>
                  </a:lnTo>
                  <a:lnTo>
                    <a:pt x="2338405" y="2527284"/>
                  </a:lnTo>
                  <a:lnTo>
                    <a:pt x="2336962" y="2521518"/>
                  </a:lnTo>
                  <a:lnTo>
                    <a:pt x="2336962" y="2518632"/>
                  </a:lnTo>
                  <a:lnTo>
                    <a:pt x="2336962" y="2512867"/>
                  </a:lnTo>
                  <a:lnTo>
                    <a:pt x="2341287" y="2505655"/>
                  </a:lnTo>
                  <a:lnTo>
                    <a:pt x="2344170" y="2498450"/>
                  </a:lnTo>
                  <a:close/>
                  <a:moveTo>
                    <a:pt x="2055808" y="2485456"/>
                  </a:moveTo>
                  <a:lnTo>
                    <a:pt x="2048627" y="2489766"/>
                  </a:lnTo>
                  <a:lnTo>
                    <a:pt x="2045757" y="2492642"/>
                  </a:lnTo>
                  <a:lnTo>
                    <a:pt x="2048622" y="2489796"/>
                  </a:lnTo>
                  <a:lnTo>
                    <a:pt x="2055815" y="2485471"/>
                  </a:lnTo>
                  <a:close/>
                  <a:moveTo>
                    <a:pt x="2361472" y="2482589"/>
                  </a:moveTo>
                  <a:lnTo>
                    <a:pt x="2365797" y="2488355"/>
                  </a:lnTo>
                  <a:lnTo>
                    <a:pt x="2364355" y="2492682"/>
                  </a:lnTo>
                  <a:lnTo>
                    <a:pt x="2360031" y="2497007"/>
                  </a:lnTo>
                  <a:lnTo>
                    <a:pt x="2355705" y="2498448"/>
                  </a:lnTo>
                  <a:lnTo>
                    <a:pt x="2355705" y="2492682"/>
                  </a:lnTo>
                  <a:lnTo>
                    <a:pt x="2357147" y="2488355"/>
                  </a:lnTo>
                  <a:lnTo>
                    <a:pt x="2360031" y="2485472"/>
                  </a:lnTo>
                  <a:close/>
                  <a:moveTo>
                    <a:pt x="2060164" y="2472473"/>
                  </a:moveTo>
                  <a:lnTo>
                    <a:pt x="2055824" y="2473908"/>
                  </a:lnTo>
                  <a:lnTo>
                    <a:pt x="2054384" y="2473908"/>
                  </a:lnTo>
                  <a:lnTo>
                    <a:pt x="2054384" y="2475358"/>
                  </a:lnTo>
                  <a:cubicBezTo>
                    <a:pt x="2053912" y="2476793"/>
                    <a:pt x="2053417" y="2478243"/>
                    <a:pt x="2052945" y="2479677"/>
                  </a:cubicBezTo>
                  <a:lnTo>
                    <a:pt x="2052947" y="2479682"/>
                  </a:lnTo>
                  <a:cubicBezTo>
                    <a:pt x="2053436" y="2478239"/>
                    <a:pt x="2053901" y="2476816"/>
                    <a:pt x="2054390" y="2475372"/>
                  </a:cubicBezTo>
                  <a:cubicBezTo>
                    <a:pt x="2054858" y="2474896"/>
                    <a:pt x="2055348" y="2474421"/>
                    <a:pt x="2055815" y="2473945"/>
                  </a:cubicBezTo>
                  <a:lnTo>
                    <a:pt x="2061584" y="2472496"/>
                  </a:lnTo>
                  <a:lnTo>
                    <a:pt x="2061584" y="2472473"/>
                  </a:lnTo>
                  <a:close/>
                  <a:moveTo>
                    <a:pt x="2063836" y="2455514"/>
                  </a:moveTo>
                  <a:cubicBezTo>
                    <a:pt x="2063570" y="2456837"/>
                    <a:pt x="2063303" y="2458158"/>
                    <a:pt x="2063043" y="2459484"/>
                  </a:cubicBezTo>
                  <a:lnTo>
                    <a:pt x="2063043" y="2463819"/>
                  </a:lnTo>
                  <a:lnTo>
                    <a:pt x="2063043" y="2463824"/>
                  </a:lnTo>
                  <a:cubicBezTo>
                    <a:pt x="2063529" y="2462879"/>
                    <a:pt x="2063993" y="2461914"/>
                    <a:pt x="2064480" y="2460970"/>
                  </a:cubicBezTo>
                  <a:lnTo>
                    <a:pt x="2064480" y="2458072"/>
                  </a:lnTo>
                  <a:close/>
                  <a:moveTo>
                    <a:pt x="2086095" y="2437872"/>
                  </a:moveTo>
                  <a:cubicBezTo>
                    <a:pt x="2085623" y="2438829"/>
                    <a:pt x="2085128" y="2439800"/>
                    <a:pt x="2084656" y="2440757"/>
                  </a:cubicBezTo>
                  <a:lnTo>
                    <a:pt x="2078898" y="2440757"/>
                  </a:lnTo>
                  <a:lnTo>
                    <a:pt x="2077459" y="2440757"/>
                  </a:lnTo>
                  <a:lnTo>
                    <a:pt x="2076020" y="2440757"/>
                  </a:lnTo>
                  <a:lnTo>
                    <a:pt x="2075992" y="2440771"/>
                  </a:lnTo>
                  <a:lnTo>
                    <a:pt x="2075994" y="2440771"/>
                  </a:lnTo>
                  <a:lnTo>
                    <a:pt x="2080338" y="2440771"/>
                  </a:lnTo>
                  <a:lnTo>
                    <a:pt x="2084659" y="2440771"/>
                  </a:lnTo>
                  <a:cubicBezTo>
                    <a:pt x="2085149" y="2439820"/>
                    <a:pt x="2085616" y="2438847"/>
                    <a:pt x="2086107" y="2437895"/>
                  </a:cubicBezTo>
                  <a:cubicBezTo>
                    <a:pt x="2086574" y="2438847"/>
                    <a:pt x="2087064" y="2439820"/>
                    <a:pt x="2087531" y="2440771"/>
                  </a:cubicBezTo>
                  <a:lnTo>
                    <a:pt x="2091876" y="2440771"/>
                  </a:lnTo>
                  <a:lnTo>
                    <a:pt x="2099069" y="2440771"/>
                  </a:lnTo>
                  <a:lnTo>
                    <a:pt x="2101965" y="2440771"/>
                  </a:lnTo>
                  <a:lnTo>
                    <a:pt x="2103390" y="2442220"/>
                  </a:lnTo>
                  <a:lnTo>
                    <a:pt x="2104299" y="2442523"/>
                  </a:lnTo>
                  <a:cubicBezTo>
                    <a:pt x="2104002" y="2441934"/>
                    <a:pt x="2103703" y="2441346"/>
                    <a:pt x="2103413" y="2440757"/>
                  </a:cubicBezTo>
                  <a:lnTo>
                    <a:pt x="2099072" y="2440757"/>
                  </a:lnTo>
                  <a:lnTo>
                    <a:pt x="2094754" y="2440757"/>
                  </a:lnTo>
                  <a:lnTo>
                    <a:pt x="2088996" y="2440757"/>
                  </a:lnTo>
                  <a:close/>
                  <a:moveTo>
                    <a:pt x="2070240" y="2437872"/>
                  </a:moveTo>
                  <a:cubicBezTo>
                    <a:pt x="2069767" y="2439307"/>
                    <a:pt x="2069273" y="2440757"/>
                    <a:pt x="2068800" y="2442192"/>
                  </a:cubicBezTo>
                  <a:lnTo>
                    <a:pt x="2065922" y="2443626"/>
                  </a:lnTo>
                  <a:lnTo>
                    <a:pt x="2065915" y="2443664"/>
                  </a:lnTo>
                  <a:lnTo>
                    <a:pt x="2068801" y="2442220"/>
                  </a:lnTo>
                  <a:cubicBezTo>
                    <a:pt x="2069291" y="2440771"/>
                    <a:pt x="2069758" y="2439344"/>
                    <a:pt x="2070249" y="2437895"/>
                  </a:cubicBezTo>
                  <a:lnTo>
                    <a:pt x="2070277" y="2437909"/>
                  </a:lnTo>
                  <a:close/>
                  <a:moveTo>
                    <a:pt x="2056532" y="2437089"/>
                  </a:moveTo>
                  <a:lnTo>
                    <a:pt x="2057250" y="2440748"/>
                  </a:lnTo>
                  <a:lnTo>
                    <a:pt x="2057263" y="2440757"/>
                  </a:lnTo>
                  <a:close/>
                  <a:moveTo>
                    <a:pt x="2031344" y="2435036"/>
                  </a:moveTo>
                  <a:cubicBezTo>
                    <a:pt x="2031813" y="2436948"/>
                    <a:pt x="2032303" y="2438845"/>
                    <a:pt x="2032771" y="2440757"/>
                  </a:cubicBezTo>
                  <a:lnTo>
                    <a:pt x="2033910" y="2441324"/>
                  </a:lnTo>
                  <a:lnTo>
                    <a:pt x="2032709" y="2436425"/>
                  </a:lnTo>
                  <a:close/>
                  <a:moveTo>
                    <a:pt x="1601705" y="2406183"/>
                  </a:moveTo>
                  <a:cubicBezTo>
                    <a:pt x="1602677" y="2406651"/>
                    <a:pt x="1603625" y="2407149"/>
                    <a:pt x="1604598" y="2407617"/>
                  </a:cubicBezTo>
                  <a:lnTo>
                    <a:pt x="1610359" y="2411949"/>
                  </a:lnTo>
                  <a:lnTo>
                    <a:pt x="1614674" y="2417714"/>
                  </a:lnTo>
                  <a:lnTo>
                    <a:pt x="1621882" y="2417714"/>
                  </a:lnTo>
                  <a:lnTo>
                    <a:pt x="1627643" y="2417714"/>
                  </a:lnTo>
                  <a:lnTo>
                    <a:pt x="1634851" y="2417714"/>
                  </a:lnTo>
                  <a:lnTo>
                    <a:pt x="1636298" y="2417714"/>
                  </a:lnTo>
                  <a:lnTo>
                    <a:pt x="1640638" y="2419148"/>
                  </a:lnTo>
                  <a:lnTo>
                    <a:pt x="1643506" y="2419148"/>
                  </a:lnTo>
                  <a:cubicBezTo>
                    <a:pt x="1644479" y="2418680"/>
                    <a:pt x="1645426" y="2418182"/>
                    <a:pt x="1646399" y="2417714"/>
                  </a:cubicBezTo>
                  <a:lnTo>
                    <a:pt x="1652161" y="2422046"/>
                  </a:lnTo>
                  <a:lnTo>
                    <a:pt x="1657922" y="2429245"/>
                  </a:lnTo>
                  <a:cubicBezTo>
                    <a:pt x="1658396" y="2430679"/>
                    <a:pt x="1658895" y="2432143"/>
                    <a:pt x="1659369" y="2433577"/>
                  </a:cubicBezTo>
                  <a:lnTo>
                    <a:pt x="1663708" y="2436445"/>
                  </a:lnTo>
                  <a:cubicBezTo>
                    <a:pt x="1664182" y="2436942"/>
                    <a:pt x="1664656" y="2437411"/>
                    <a:pt x="1665130" y="2437908"/>
                  </a:cubicBezTo>
                  <a:lnTo>
                    <a:pt x="1665130" y="2442240"/>
                  </a:lnTo>
                  <a:lnTo>
                    <a:pt x="1665130" y="2443674"/>
                  </a:lnTo>
                  <a:lnTo>
                    <a:pt x="1665130" y="2446542"/>
                  </a:lnTo>
                  <a:lnTo>
                    <a:pt x="1669470" y="2449439"/>
                  </a:lnTo>
                  <a:lnTo>
                    <a:pt x="1673785" y="2450873"/>
                  </a:lnTo>
                  <a:cubicBezTo>
                    <a:pt x="1674258" y="2451839"/>
                    <a:pt x="1674757" y="2452805"/>
                    <a:pt x="1675231" y="2453771"/>
                  </a:cubicBezTo>
                  <a:cubicBezTo>
                    <a:pt x="1675705" y="2454736"/>
                    <a:pt x="1676204" y="2455673"/>
                    <a:pt x="1676678" y="2456639"/>
                  </a:cubicBezTo>
                  <a:lnTo>
                    <a:pt x="1682439" y="2458073"/>
                  </a:lnTo>
                  <a:lnTo>
                    <a:pt x="1688200" y="2460970"/>
                  </a:lnTo>
                  <a:lnTo>
                    <a:pt x="1692540" y="2466736"/>
                  </a:lnTo>
                  <a:lnTo>
                    <a:pt x="1702616" y="2475399"/>
                  </a:lnTo>
                  <a:lnTo>
                    <a:pt x="1704063" y="2476833"/>
                  </a:lnTo>
                  <a:lnTo>
                    <a:pt x="1704063" y="2479701"/>
                  </a:lnTo>
                  <a:lnTo>
                    <a:pt x="1704063" y="2481164"/>
                  </a:lnTo>
                  <a:lnTo>
                    <a:pt x="1705510" y="2482598"/>
                  </a:lnTo>
                  <a:cubicBezTo>
                    <a:pt x="1705983" y="2483564"/>
                    <a:pt x="1706482" y="2484501"/>
                    <a:pt x="1706956" y="2485466"/>
                  </a:cubicBezTo>
                  <a:lnTo>
                    <a:pt x="1706956" y="2482598"/>
                  </a:lnTo>
                  <a:cubicBezTo>
                    <a:pt x="1707430" y="2482130"/>
                    <a:pt x="1707904" y="2481632"/>
                    <a:pt x="1708378" y="2481164"/>
                  </a:cubicBezTo>
                  <a:lnTo>
                    <a:pt x="1712718" y="2488364"/>
                  </a:lnTo>
                  <a:lnTo>
                    <a:pt x="1715586" y="2492695"/>
                  </a:lnTo>
                  <a:lnTo>
                    <a:pt x="1719926" y="2496997"/>
                  </a:lnTo>
                  <a:lnTo>
                    <a:pt x="1722819" y="2498461"/>
                  </a:lnTo>
                  <a:lnTo>
                    <a:pt x="1722819" y="2495563"/>
                  </a:lnTo>
                  <a:lnTo>
                    <a:pt x="1722819" y="2492695"/>
                  </a:lnTo>
                  <a:cubicBezTo>
                    <a:pt x="1723766" y="2492198"/>
                    <a:pt x="1724739" y="2491729"/>
                    <a:pt x="1725687" y="2491232"/>
                  </a:cubicBezTo>
                  <a:lnTo>
                    <a:pt x="1728580" y="2492695"/>
                  </a:lnTo>
                  <a:lnTo>
                    <a:pt x="1734342" y="2496997"/>
                  </a:lnTo>
                  <a:cubicBezTo>
                    <a:pt x="1734815" y="2498929"/>
                    <a:pt x="1735314" y="2500831"/>
                    <a:pt x="1735788" y="2502763"/>
                  </a:cubicBezTo>
                  <a:cubicBezTo>
                    <a:pt x="1736262" y="2503729"/>
                    <a:pt x="1736761" y="2504695"/>
                    <a:pt x="1737235" y="2505660"/>
                  </a:cubicBezTo>
                  <a:cubicBezTo>
                    <a:pt x="1737709" y="2506129"/>
                    <a:pt x="1738182" y="2506626"/>
                    <a:pt x="1738656" y="2507094"/>
                  </a:cubicBezTo>
                  <a:lnTo>
                    <a:pt x="1742996" y="2507094"/>
                  </a:lnTo>
                  <a:cubicBezTo>
                    <a:pt x="1743944" y="2507592"/>
                    <a:pt x="1744917" y="2508060"/>
                    <a:pt x="1745864" y="2508558"/>
                  </a:cubicBezTo>
                  <a:lnTo>
                    <a:pt x="1750204" y="2512860"/>
                  </a:lnTo>
                  <a:lnTo>
                    <a:pt x="1753072" y="2515757"/>
                  </a:lnTo>
                  <a:lnTo>
                    <a:pt x="1753072" y="2520089"/>
                  </a:lnTo>
                  <a:cubicBezTo>
                    <a:pt x="1753546" y="2521055"/>
                    <a:pt x="1754045" y="2521991"/>
                    <a:pt x="1754519" y="2522957"/>
                  </a:cubicBezTo>
                  <a:cubicBezTo>
                    <a:pt x="1755492" y="2523425"/>
                    <a:pt x="1756439" y="2523923"/>
                    <a:pt x="1757412" y="2524391"/>
                  </a:cubicBezTo>
                  <a:lnTo>
                    <a:pt x="1760280" y="2528722"/>
                  </a:lnTo>
                  <a:lnTo>
                    <a:pt x="1761727" y="2530156"/>
                  </a:lnTo>
                  <a:lnTo>
                    <a:pt x="1766067" y="2530156"/>
                  </a:lnTo>
                  <a:lnTo>
                    <a:pt x="1768935" y="2530156"/>
                  </a:lnTo>
                  <a:lnTo>
                    <a:pt x="1773275" y="2531620"/>
                  </a:lnTo>
                  <a:lnTo>
                    <a:pt x="1774696" y="2535922"/>
                  </a:lnTo>
                  <a:lnTo>
                    <a:pt x="1774696" y="2537385"/>
                  </a:lnTo>
                  <a:cubicBezTo>
                    <a:pt x="1774222" y="2537854"/>
                    <a:pt x="1773748" y="2538351"/>
                    <a:pt x="1773275" y="2538819"/>
                  </a:cubicBezTo>
                  <a:lnTo>
                    <a:pt x="1767488" y="2543151"/>
                  </a:lnTo>
                  <a:lnTo>
                    <a:pt x="1764620" y="2544585"/>
                  </a:lnTo>
                  <a:lnTo>
                    <a:pt x="1768935" y="2544585"/>
                  </a:lnTo>
                  <a:lnTo>
                    <a:pt x="1776143" y="2538819"/>
                  </a:lnTo>
                  <a:lnTo>
                    <a:pt x="1781904" y="2537385"/>
                  </a:lnTo>
                  <a:lnTo>
                    <a:pt x="1784797" y="2537385"/>
                  </a:lnTo>
                  <a:cubicBezTo>
                    <a:pt x="1785271" y="2538819"/>
                    <a:pt x="1785770" y="2540283"/>
                    <a:pt x="1786244" y="2541717"/>
                  </a:cubicBezTo>
                  <a:lnTo>
                    <a:pt x="1792005" y="2544585"/>
                  </a:lnTo>
                  <a:lnTo>
                    <a:pt x="1792005" y="2546019"/>
                  </a:lnTo>
                  <a:lnTo>
                    <a:pt x="1792005" y="2550350"/>
                  </a:lnTo>
                  <a:lnTo>
                    <a:pt x="1790559" y="2550350"/>
                  </a:lnTo>
                  <a:lnTo>
                    <a:pt x="1786244" y="2551784"/>
                  </a:lnTo>
                  <a:lnTo>
                    <a:pt x="1783351" y="2553248"/>
                  </a:lnTo>
                  <a:cubicBezTo>
                    <a:pt x="1782877" y="2554682"/>
                    <a:pt x="1782378" y="2556116"/>
                    <a:pt x="1781904" y="2557550"/>
                  </a:cubicBezTo>
                  <a:lnTo>
                    <a:pt x="1784797" y="2554682"/>
                  </a:lnTo>
                  <a:cubicBezTo>
                    <a:pt x="1784323" y="2556116"/>
                    <a:pt x="1783825" y="2557579"/>
                    <a:pt x="1783351" y="2559013"/>
                  </a:cubicBezTo>
                  <a:lnTo>
                    <a:pt x="1784797" y="2559013"/>
                  </a:lnTo>
                  <a:cubicBezTo>
                    <a:pt x="1785271" y="2559979"/>
                    <a:pt x="1785770" y="2560916"/>
                    <a:pt x="1786244" y="2561881"/>
                  </a:cubicBezTo>
                  <a:lnTo>
                    <a:pt x="1784797" y="2561881"/>
                  </a:lnTo>
                  <a:lnTo>
                    <a:pt x="1783351" y="2560447"/>
                  </a:lnTo>
                  <a:lnTo>
                    <a:pt x="1783351" y="2566213"/>
                  </a:lnTo>
                  <a:lnTo>
                    <a:pt x="1783351" y="2569110"/>
                  </a:lnTo>
                  <a:lnTo>
                    <a:pt x="1784797" y="2570544"/>
                  </a:lnTo>
                  <a:cubicBezTo>
                    <a:pt x="1786244" y="2571978"/>
                    <a:pt x="1787666" y="2573442"/>
                    <a:pt x="1789112" y="2574876"/>
                  </a:cubicBezTo>
                  <a:lnTo>
                    <a:pt x="1793452" y="2576310"/>
                  </a:lnTo>
                  <a:lnTo>
                    <a:pt x="1800660" y="2576310"/>
                  </a:lnTo>
                  <a:lnTo>
                    <a:pt x="1804975" y="2576310"/>
                  </a:lnTo>
                  <a:lnTo>
                    <a:pt x="1806421" y="2577744"/>
                  </a:lnTo>
                  <a:cubicBezTo>
                    <a:pt x="1806895" y="2582544"/>
                    <a:pt x="1807394" y="2587373"/>
                    <a:pt x="1807868" y="2592172"/>
                  </a:cubicBezTo>
                  <a:cubicBezTo>
                    <a:pt x="1808342" y="2594104"/>
                    <a:pt x="1808841" y="2596006"/>
                    <a:pt x="1809314" y="2597938"/>
                  </a:cubicBezTo>
                  <a:lnTo>
                    <a:pt x="1812183" y="2599372"/>
                  </a:lnTo>
                  <a:cubicBezTo>
                    <a:pt x="1813155" y="2599840"/>
                    <a:pt x="1814103" y="2600338"/>
                    <a:pt x="1815076" y="2600806"/>
                  </a:cubicBezTo>
                  <a:lnTo>
                    <a:pt x="1816522" y="2600806"/>
                  </a:lnTo>
                  <a:lnTo>
                    <a:pt x="1816522" y="2603703"/>
                  </a:lnTo>
                  <a:lnTo>
                    <a:pt x="1816522" y="2605137"/>
                  </a:lnTo>
                  <a:lnTo>
                    <a:pt x="1815076" y="2606572"/>
                  </a:lnTo>
                  <a:lnTo>
                    <a:pt x="1812183" y="2609469"/>
                  </a:lnTo>
                  <a:lnTo>
                    <a:pt x="1813629" y="2609469"/>
                  </a:lnTo>
                  <a:lnTo>
                    <a:pt x="1813629" y="2613800"/>
                  </a:lnTo>
                  <a:lnTo>
                    <a:pt x="1809314" y="2616669"/>
                  </a:lnTo>
                  <a:lnTo>
                    <a:pt x="1812183" y="2615234"/>
                  </a:lnTo>
                  <a:lnTo>
                    <a:pt x="1813629" y="2613800"/>
                  </a:lnTo>
                  <a:cubicBezTo>
                    <a:pt x="1814602" y="2611401"/>
                    <a:pt x="1815550" y="2608971"/>
                    <a:pt x="1816522" y="2606572"/>
                  </a:cubicBezTo>
                  <a:lnTo>
                    <a:pt x="1819391" y="2609469"/>
                  </a:lnTo>
                  <a:lnTo>
                    <a:pt x="1820837" y="2608035"/>
                  </a:lnTo>
                  <a:lnTo>
                    <a:pt x="1825177" y="2608035"/>
                  </a:lnTo>
                  <a:lnTo>
                    <a:pt x="1835253" y="2609469"/>
                  </a:lnTo>
                  <a:lnTo>
                    <a:pt x="1835253" y="2613800"/>
                  </a:lnTo>
                  <a:lnTo>
                    <a:pt x="1835253" y="2616669"/>
                  </a:lnTo>
                  <a:cubicBezTo>
                    <a:pt x="1836226" y="2619068"/>
                    <a:pt x="1837174" y="2621468"/>
                    <a:pt x="1838146" y="2623868"/>
                  </a:cubicBezTo>
                  <a:lnTo>
                    <a:pt x="1842461" y="2623868"/>
                  </a:lnTo>
                  <a:cubicBezTo>
                    <a:pt x="1842935" y="2624366"/>
                    <a:pt x="1843434" y="2624834"/>
                    <a:pt x="1843908" y="2625331"/>
                  </a:cubicBezTo>
                  <a:lnTo>
                    <a:pt x="1843908" y="2628200"/>
                  </a:lnTo>
                  <a:lnTo>
                    <a:pt x="1843908" y="2631097"/>
                  </a:lnTo>
                  <a:lnTo>
                    <a:pt x="1842461" y="2632531"/>
                  </a:lnTo>
                  <a:lnTo>
                    <a:pt x="1838146" y="2639731"/>
                  </a:lnTo>
                  <a:lnTo>
                    <a:pt x="1838146" y="2644062"/>
                  </a:lnTo>
                  <a:lnTo>
                    <a:pt x="1839593" y="2645496"/>
                  </a:lnTo>
                  <a:lnTo>
                    <a:pt x="1839593" y="2651262"/>
                  </a:lnTo>
                  <a:cubicBezTo>
                    <a:pt x="1839119" y="2652696"/>
                    <a:pt x="1838620" y="2654159"/>
                    <a:pt x="1838146" y="2655593"/>
                  </a:cubicBezTo>
                  <a:lnTo>
                    <a:pt x="1838146" y="2658490"/>
                  </a:lnTo>
                  <a:cubicBezTo>
                    <a:pt x="1838620" y="2659456"/>
                    <a:pt x="1839119" y="2660393"/>
                    <a:pt x="1839593" y="2661359"/>
                  </a:cubicBezTo>
                  <a:lnTo>
                    <a:pt x="1839593" y="2667124"/>
                  </a:lnTo>
                  <a:lnTo>
                    <a:pt x="1839593" y="2671456"/>
                  </a:lnTo>
                  <a:cubicBezTo>
                    <a:pt x="1839119" y="2676753"/>
                    <a:pt x="1838620" y="2682021"/>
                    <a:pt x="1838146" y="2687318"/>
                  </a:cubicBezTo>
                  <a:lnTo>
                    <a:pt x="1838146" y="2693084"/>
                  </a:lnTo>
                  <a:lnTo>
                    <a:pt x="1838146" y="2694518"/>
                  </a:lnTo>
                  <a:cubicBezTo>
                    <a:pt x="1837672" y="2695483"/>
                    <a:pt x="1837174" y="2696449"/>
                    <a:pt x="1836700" y="2697415"/>
                  </a:cubicBezTo>
                  <a:lnTo>
                    <a:pt x="1832385" y="2694518"/>
                  </a:lnTo>
                  <a:cubicBezTo>
                    <a:pt x="1831412" y="2694049"/>
                    <a:pt x="1830464" y="2693552"/>
                    <a:pt x="1829492" y="2693084"/>
                  </a:cubicBezTo>
                  <a:lnTo>
                    <a:pt x="1825177" y="2687318"/>
                  </a:lnTo>
                  <a:cubicBezTo>
                    <a:pt x="1824703" y="2688752"/>
                    <a:pt x="1824204" y="2690215"/>
                    <a:pt x="1823730" y="2691650"/>
                  </a:cubicBezTo>
                  <a:cubicBezTo>
                    <a:pt x="1823257" y="2692615"/>
                    <a:pt x="1822758" y="2693552"/>
                    <a:pt x="1822284" y="2694518"/>
                  </a:cubicBezTo>
                  <a:cubicBezTo>
                    <a:pt x="1821311" y="2694049"/>
                    <a:pt x="1820363" y="2693552"/>
                    <a:pt x="1819391" y="2693084"/>
                  </a:cubicBezTo>
                  <a:lnTo>
                    <a:pt x="1815076" y="2691650"/>
                  </a:lnTo>
                  <a:lnTo>
                    <a:pt x="1812183" y="2690186"/>
                  </a:lnTo>
                  <a:cubicBezTo>
                    <a:pt x="1811235" y="2689220"/>
                    <a:pt x="1810262" y="2688284"/>
                    <a:pt x="1809314" y="2687318"/>
                  </a:cubicBezTo>
                  <a:cubicBezTo>
                    <a:pt x="1808841" y="2688284"/>
                    <a:pt x="1808342" y="2689220"/>
                    <a:pt x="1807868" y="2690186"/>
                  </a:cubicBezTo>
                  <a:cubicBezTo>
                    <a:pt x="1808342" y="2691152"/>
                    <a:pt x="1808841" y="2692118"/>
                    <a:pt x="1809314" y="2693084"/>
                  </a:cubicBezTo>
                  <a:lnTo>
                    <a:pt x="1812183" y="2697415"/>
                  </a:lnTo>
                  <a:lnTo>
                    <a:pt x="1812183" y="2698849"/>
                  </a:lnTo>
                  <a:lnTo>
                    <a:pt x="1807868" y="2697415"/>
                  </a:lnTo>
                  <a:cubicBezTo>
                    <a:pt x="1806421" y="2695981"/>
                    <a:pt x="1805000" y="2694518"/>
                    <a:pt x="1803553" y="2693084"/>
                  </a:cubicBezTo>
                  <a:lnTo>
                    <a:pt x="1803553" y="2691650"/>
                  </a:lnTo>
                  <a:lnTo>
                    <a:pt x="1803553" y="2690186"/>
                  </a:lnTo>
                  <a:lnTo>
                    <a:pt x="1797767" y="2685884"/>
                  </a:lnTo>
                  <a:cubicBezTo>
                    <a:pt x="1796320" y="2684450"/>
                    <a:pt x="1794898" y="2682987"/>
                    <a:pt x="1793452" y="2681553"/>
                  </a:cubicBezTo>
                  <a:cubicBezTo>
                    <a:pt x="1792479" y="2680119"/>
                    <a:pt x="1791531" y="2678655"/>
                    <a:pt x="1790559" y="2677221"/>
                  </a:cubicBezTo>
                  <a:lnTo>
                    <a:pt x="1786244" y="2674353"/>
                  </a:lnTo>
                  <a:lnTo>
                    <a:pt x="1780483" y="2670022"/>
                  </a:lnTo>
                  <a:lnTo>
                    <a:pt x="1774696" y="2664256"/>
                  </a:lnTo>
                  <a:lnTo>
                    <a:pt x="1761727" y="2654159"/>
                  </a:lnTo>
                  <a:lnTo>
                    <a:pt x="1757412" y="2648394"/>
                  </a:lnTo>
                  <a:cubicBezTo>
                    <a:pt x="1756439" y="2646959"/>
                    <a:pt x="1755492" y="2645496"/>
                    <a:pt x="1754519" y="2644062"/>
                  </a:cubicBezTo>
                  <a:lnTo>
                    <a:pt x="1750204" y="2638297"/>
                  </a:lnTo>
                  <a:lnTo>
                    <a:pt x="1742996" y="2632531"/>
                  </a:lnTo>
                  <a:lnTo>
                    <a:pt x="1738656" y="2628200"/>
                  </a:lnTo>
                  <a:cubicBezTo>
                    <a:pt x="1737709" y="2625800"/>
                    <a:pt x="1736736" y="2623400"/>
                    <a:pt x="1735788" y="2621000"/>
                  </a:cubicBezTo>
                  <a:lnTo>
                    <a:pt x="1731448" y="2616669"/>
                  </a:lnTo>
                  <a:lnTo>
                    <a:pt x="1728580" y="2612337"/>
                  </a:lnTo>
                  <a:lnTo>
                    <a:pt x="1725687" y="2606572"/>
                  </a:lnTo>
                  <a:lnTo>
                    <a:pt x="1725687" y="2599372"/>
                  </a:lnTo>
                  <a:lnTo>
                    <a:pt x="1722819" y="2596475"/>
                  </a:lnTo>
                  <a:cubicBezTo>
                    <a:pt x="1722345" y="2595041"/>
                    <a:pt x="1721846" y="2593606"/>
                    <a:pt x="1721372" y="2592172"/>
                  </a:cubicBezTo>
                  <a:cubicBezTo>
                    <a:pt x="1720399" y="2589773"/>
                    <a:pt x="1719452" y="2587343"/>
                    <a:pt x="1718479" y="2584944"/>
                  </a:cubicBezTo>
                  <a:lnTo>
                    <a:pt x="1714164" y="2577744"/>
                  </a:lnTo>
                  <a:lnTo>
                    <a:pt x="1714164" y="2576310"/>
                  </a:lnTo>
                  <a:lnTo>
                    <a:pt x="1711271" y="2570544"/>
                  </a:lnTo>
                  <a:cubicBezTo>
                    <a:pt x="1709824" y="2569110"/>
                    <a:pt x="1708403" y="2567647"/>
                    <a:pt x="1706956" y="2566213"/>
                  </a:cubicBezTo>
                  <a:lnTo>
                    <a:pt x="1702616" y="2560447"/>
                  </a:lnTo>
                  <a:cubicBezTo>
                    <a:pt x="1701669" y="2558048"/>
                    <a:pt x="1700696" y="2555648"/>
                    <a:pt x="1699748" y="2553248"/>
                  </a:cubicBezTo>
                  <a:cubicBezTo>
                    <a:pt x="1699274" y="2552282"/>
                    <a:pt x="1698775" y="2551316"/>
                    <a:pt x="1698302" y="2550350"/>
                  </a:cubicBezTo>
                  <a:cubicBezTo>
                    <a:pt x="1697828" y="2549385"/>
                    <a:pt x="1697329" y="2548448"/>
                    <a:pt x="1696855" y="2547482"/>
                  </a:cubicBezTo>
                  <a:lnTo>
                    <a:pt x="1691094" y="2544585"/>
                  </a:lnTo>
                  <a:lnTo>
                    <a:pt x="1689647" y="2544585"/>
                  </a:lnTo>
                  <a:lnTo>
                    <a:pt x="1685332" y="2544585"/>
                  </a:lnTo>
                  <a:lnTo>
                    <a:pt x="1685332" y="2543151"/>
                  </a:lnTo>
                  <a:lnTo>
                    <a:pt x="1683886" y="2541717"/>
                  </a:lnTo>
                  <a:cubicBezTo>
                    <a:pt x="1683412" y="2538351"/>
                    <a:pt x="1682913" y="2534985"/>
                    <a:pt x="1682439" y="2531620"/>
                  </a:cubicBezTo>
                  <a:cubicBezTo>
                    <a:pt x="1681965" y="2529220"/>
                    <a:pt x="1681466" y="2526791"/>
                    <a:pt x="1680992" y="2524391"/>
                  </a:cubicBezTo>
                  <a:lnTo>
                    <a:pt x="1675231" y="2512860"/>
                  </a:lnTo>
                  <a:lnTo>
                    <a:pt x="1675231" y="2508558"/>
                  </a:lnTo>
                  <a:lnTo>
                    <a:pt x="1675231" y="2507094"/>
                  </a:lnTo>
                  <a:lnTo>
                    <a:pt x="1675231" y="2505660"/>
                  </a:lnTo>
                  <a:lnTo>
                    <a:pt x="1666577" y="2498461"/>
                  </a:lnTo>
                  <a:lnTo>
                    <a:pt x="1659369" y="2495563"/>
                  </a:lnTo>
                  <a:lnTo>
                    <a:pt x="1653607" y="2492695"/>
                  </a:lnTo>
                  <a:cubicBezTo>
                    <a:pt x="1653133" y="2492198"/>
                    <a:pt x="1652634" y="2491729"/>
                    <a:pt x="1652161" y="2491232"/>
                  </a:cubicBezTo>
                  <a:cubicBezTo>
                    <a:pt x="1651687" y="2490266"/>
                    <a:pt x="1651188" y="2489330"/>
                    <a:pt x="1650714" y="2488364"/>
                  </a:cubicBezTo>
                  <a:lnTo>
                    <a:pt x="1650714" y="2481164"/>
                  </a:lnTo>
                  <a:cubicBezTo>
                    <a:pt x="1650240" y="2480667"/>
                    <a:pt x="1649766" y="2480198"/>
                    <a:pt x="1649292" y="2479701"/>
                  </a:cubicBezTo>
                  <a:lnTo>
                    <a:pt x="1646399" y="2476833"/>
                  </a:lnTo>
                  <a:lnTo>
                    <a:pt x="1643506" y="2473935"/>
                  </a:lnTo>
                  <a:cubicBezTo>
                    <a:pt x="1643032" y="2473467"/>
                    <a:pt x="1642558" y="2472970"/>
                    <a:pt x="1642084" y="2472501"/>
                  </a:cubicBezTo>
                  <a:lnTo>
                    <a:pt x="1637745" y="2465302"/>
                  </a:lnTo>
                  <a:lnTo>
                    <a:pt x="1634851" y="2459536"/>
                  </a:lnTo>
                  <a:lnTo>
                    <a:pt x="1633430" y="2456639"/>
                  </a:lnTo>
                  <a:lnTo>
                    <a:pt x="1629090" y="2453771"/>
                  </a:lnTo>
                  <a:lnTo>
                    <a:pt x="1624775" y="2453771"/>
                  </a:lnTo>
                  <a:lnTo>
                    <a:pt x="1620435" y="2450873"/>
                  </a:lnTo>
                  <a:lnTo>
                    <a:pt x="1613228" y="2443674"/>
                  </a:lnTo>
                  <a:lnTo>
                    <a:pt x="1601705" y="2430679"/>
                  </a:lnTo>
                  <a:lnTo>
                    <a:pt x="1597390" y="2424914"/>
                  </a:lnTo>
                  <a:cubicBezTo>
                    <a:pt x="1596417" y="2422514"/>
                    <a:pt x="1595469" y="2420114"/>
                    <a:pt x="1594497" y="2417714"/>
                  </a:cubicBezTo>
                  <a:lnTo>
                    <a:pt x="1594497" y="2411949"/>
                  </a:lnTo>
                  <a:cubicBezTo>
                    <a:pt x="1595469" y="2410515"/>
                    <a:pt x="1596417" y="2409051"/>
                    <a:pt x="1597390" y="2407617"/>
                  </a:cubicBezTo>
                  <a:close/>
                  <a:moveTo>
                    <a:pt x="1733327" y="2405221"/>
                  </a:moveTo>
                  <a:lnTo>
                    <a:pt x="1731443" y="2406151"/>
                  </a:lnTo>
                  <a:lnTo>
                    <a:pt x="1728572" y="2406151"/>
                  </a:lnTo>
                  <a:lnTo>
                    <a:pt x="1728572" y="2406154"/>
                  </a:lnTo>
                  <a:lnTo>
                    <a:pt x="1731450" y="2406154"/>
                  </a:lnTo>
                  <a:close/>
                  <a:moveTo>
                    <a:pt x="1747348" y="2403239"/>
                  </a:moveTo>
                  <a:lnTo>
                    <a:pt x="1747319" y="2403254"/>
                  </a:lnTo>
                  <a:lnTo>
                    <a:pt x="1745866" y="2404718"/>
                  </a:lnTo>
                  <a:lnTo>
                    <a:pt x="1745872" y="2404718"/>
                  </a:lnTo>
                  <a:close/>
                  <a:moveTo>
                    <a:pt x="1735807" y="2403239"/>
                  </a:moveTo>
                  <a:lnTo>
                    <a:pt x="1735776" y="2403254"/>
                  </a:lnTo>
                  <a:lnTo>
                    <a:pt x="1734590" y="2404464"/>
                  </a:lnTo>
                  <a:lnTo>
                    <a:pt x="1735778" y="2403268"/>
                  </a:lnTo>
                  <a:close/>
                  <a:moveTo>
                    <a:pt x="1738653" y="2401824"/>
                  </a:moveTo>
                  <a:lnTo>
                    <a:pt x="1738638" y="2401831"/>
                  </a:lnTo>
                  <a:lnTo>
                    <a:pt x="1741544" y="2401831"/>
                  </a:lnTo>
                  <a:lnTo>
                    <a:pt x="1742984" y="2401831"/>
                  </a:lnTo>
                  <a:lnTo>
                    <a:pt x="1744424" y="2403260"/>
                  </a:lnTo>
                  <a:lnTo>
                    <a:pt x="1744424" y="2403254"/>
                  </a:lnTo>
                  <a:cubicBezTo>
                    <a:pt x="1743945" y="2402765"/>
                    <a:pt x="1743465" y="2402313"/>
                    <a:pt x="1742986" y="2401824"/>
                  </a:cubicBezTo>
                  <a:close/>
                  <a:moveTo>
                    <a:pt x="1725693" y="2390312"/>
                  </a:moveTo>
                  <a:lnTo>
                    <a:pt x="1728572" y="2394621"/>
                  </a:lnTo>
                  <a:lnTo>
                    <a:pt x="1730005" y="2396052"/>
                  </a:lnTo>
                  <a:lnTo>
                    <a:pt x="1730005" y="2394599"/>
                  </a:lnTo>
                  <a:lnTo>
                    <a:pt x="1727129" y="2391740"/>
                  </a:lnTo>
                  <a:close/>
                  <a:moveTo>
                    <a:pt x="1715614" y="2385983"/>
                  </a:moveTo>
                  <a:lnTo>
                    <a:pt x="1718478" y="2387412"/>
                  </a:lnTo>
                  <a:lnTo>
                    <a:pt x="1721366" y="2387412"/>
                  </a:lnTo>
                  <a:lnTo>
                    <a:pt x="1722795" y="2388838"/>
                  </a:lnTo>
                  <a:lnTo>
                    <a:pt x="1722795" y="2387412"/>
                  </a:lnTo>
                  <a:lnTo>
                    <a:pt x="1719919" y="2385983"/>
                  </a:lnTo>
                  <a:close/>
                  <a:moveTo>
                    <a:pt x="2210065" y="2380207"/>
                  </a:moveTo>
                  <a:lnTo>
                    <a:pt x="2212950" y="2380207"/>
                  </a:lnTo>
                  <a:lnTo>
                    <a:pt x="2215832" y="2381649"/>
                  </a:lnTo>
                  <a:lnTo>
                    <a:pt x="2218715" y="2381649"/>
                  </a:lnTo>
                  <a:lnTo>
                    <a:pt x="2217274" y="2385974"/>
                  </a:lnTo>
                  <a:lnTo>
                    <a:pt x="2212950" y="2387416"/>
                  </a:lnTo>
                  <a:lnTo>
                    <a:pt x="2210065" y="2387416"/>
                  </a:lnTo>
                  <a:lnTo>
                    <a:pt x="2210065" y="2383091"/>
                  </a:lnTo>
                  <a:lnTo>
                    <a:pt x="2205741" y="2381649"/>
                  </a:lnTo>
                  <a:close/>
                  <a:moveTo>
                    <a:pt x="2091875" y="2372989"/>
                  </a:moveTo>
                  <a:cubicBezTo>
                    <a:pt x="2092347" y="2373467"/>
                    <a:pt x="2092842" y="2373946"/>
                    <a:pt x="2093315" y="2374424"/>
                  </a:cubicBezTo>
                  <a:lnTo>
                    <a:pt x="2093315" y="2378759"/>
                  </a:lnTo>
                  <a:cubicBezTo>
                    <a:pt x="2092842" y="2379237"/>
                    <a:pt x="2092347" y="2379715"/>
                    <a:pt x="2091875" y="2380193"/>
                  </a:cubicBezTo>
                  <a:lnTo>
                    <a:pt x="2091875" y="2383078"/>
                  </a:lnTo>
                  <a:lnTo>
                    <a:pt x="2096193" y="2378759"/>
                  </a:lnTo>
                  <a:lnTo>
                    <a:pt x="2099072" y="2374424"/>
                  </a:lnTo>
                  <a:cubicBezTo>
                    <a:pt x="2099567" y="2373946"/>
                    <a:pt x="2100039" y="2373467"/>
                    <a:pt x="2100534" y="2372989"/>
                  </a:cubicBezTo>
                  <a:cubicBezTo>
                    <a:pt x="2101501" y="2375396"/>
                    <a:pt x="2102445" y="2377787"/>
                    <a:pt x="2103413" y="2380193"/>
                  </a:cubicBezTo>
                  <a:lnTo>
                    <a:pt x="2107731" y="2383078"/>
                  </a:lnTo>
                  <a:cubicBezTo>
                    <a:pt x="2108203" y="2382600"/>
                    <a:pt x="2108698" y="2382121"/>
                    <a:pt x="2109170" y="2381643"/>
                  </a:cubicBezTo>
                  <a:lnTo>
                    <a:pt x="2109170" y="2383078"/>
                  </a:lnTo>
                  <a:cubicBezTo>
                    <a:pt x="2110137" y="2384034"/>
                    <a:pt x="2111082" y="2385006"/>
                    <a:pt x="2112049" y="2385963"/>
                  </a:cubicBezTo>
                  <a:lnTo>
                    <a:pt x="2114950" y="2387413"/>
                  </a:lnTo>
                  <a:lnTo>
                    <a:pt x="2114950" y="2390282"/>
                  </a:lnTo>
                  <a:lnTo>
                    <a:pt x="2112049" y="2391732"/>
                  </a:lnTo>
                  <a:cubicBezTo>
                    <a:pt x="2111576" y="2392689"/>
                    <a:pt x="2111082" y="2393660"/>
                    <a:pt x="2110609" y="2394617"/>
                  </a:cubicBezTo>
                  <a:lnTo>
                    <a:pt x="2110609" y="2396051"/>
                  </a:lnTo>
                  <a:lnTo>
                    <a:pt x="2110609" y="2398936"/>
                  </a:lnTo>
                  <a:cubicBezTo>
                    <a:pt x="2109642" y="2399893"/>
                    <a:pt x="2108698" y="2400864"/>
                    <a:pt x="2107731" y="2401821"/>
                  </a:cubicBezTo>
                  <a:lnTo>
                    <a:pt x="2110609" y="2401821"/>
                  </a:lnTo>
                  <a:lnTo>
                    <a:pt x="2114950" y="2398936"/>
                  </a:lnTo>
                  <a:lnTo>
                    <a:pt x="2117829" y="2397502"/>
                  </a:lnTo>
                  <a:lnTo>
                    <a:pt x="2119268" y="2397502"/>
                  </a:lnTo>
                  <a:cubicBezTo>
                    <a:pt x="2119740" y="2397980"/>
                    <a:pt x="2120235" y="2398458"/>
                    <a:pt x="2120707" y="2398936"/>
                  </a:cubicBezTo>
                  <a:lnTo>
                    <a:pt x="2120707" y="2401821"/>
                  </a:lnTo>
                  <a:cubicBezTo>
                    <a:pt x="2119740" y="2402777"/>
                    <a:pt x="2118796" y="2403749"/>
                    <a:pt x="2117829" y="2404706"/>
                  </a:cubicBezTo>
                  <a:lnTo>
                    <a:pt x="2117829" y="2406156"/>
                  </a:lnTo>
                  <a:lnTo>
                    <a:pt x="2119268" y="2404706"/>
                  </a:lnTo>
                  <a:lnTo>
                    <a:pt x="2125026" y="2403271"/>
                  </a:lnTo>
                  <a:lnTo>
                    <a:pt x="2126465" y="2403271"/>
                  </a:lnTo>
                  <a:lnTo>
                    <a:pt x="2130806" y="2404706"/>
                  </a:lnTo>
                  <a:lnTo>
                    <a:pt x="2132245" y="2406156"/>
                  </a:lnTo>
                  <a:cubicBezTo>
                    <a:pt x="2132717" y="2407590"/>
                    <a:pt x="2133212" y="2409040"/>
                    <a:pt x="2133684" y="2410475"/>
                  </a:cubicBezTo>
                  <a:cubicBezTo>
                    <a:pt x="2134157" y="2409519"/>
                    <a:pt x="2134651" y="2408547"/>
                    <a:pt x="2135124" y="2407590"/>
                  </a:cubicBezTo>
                  <a:cubicBezTo>
                    <a:pt x="2136091" y="2408547"/>
                    <a:pt x="2137035" y="2409519"/>
                    <a:pt x="2138002" y="2410475"/>
                  </a:cubicBezTo>
                  <a:cubicBezTo>
                    <a:pt x="2138969" y="2411431"/>
                    <a:pt x="2139914" y="2412403"/>
                    <a:pt x="2140881" y="2413360"/>
                  </a:cubicBezTo>
                  <a:lnTo>
                    <a:pt x="2142320" y="2411910"/>
                  </a:lnTo>
                  <a:lnTo>
                    <a:pt x="2146661" y="2411910"/>
                  </a:lnTo>
                  <a:lnTo>
                    <a:pt x="2148100" y="2413360"/>
                  </a:lnTo>
                  <a:cubicBezTo>
                    <a:pt x="2148573" y="2414794"/>
                    <a:pt x="2149067" y="2416244"/>
                    <a:pt x="2149540" y="2417679"/>
                  </a:cubicBezTo>
                  <a:lnTo>
                    <a:pt x="2148100" y="2419129"/>
                  </a:lnTo>
                  <a:lnTo>
                    <a:pt x="2142320" y="2422014"/>
                  </a:lnTo>
                  <a:lnTo>
                    <a:pt x="2133684" y="2424883"/>
                  </a:lnTo>
                  <a:lnTo>
                    <a:pt x="2126465" y="2424883"/>
                  </a:lnTo>
                  <a:lnTo>
                    <a:pt x="2123586" y="2424883"/>
                  </a:lnTo>
                  <a:lnTo>
                    <a:pt x="2123586" y="2426333"/>
                  </a:lnTo>
                  <a:lnTo>
                    <a:pt x="2123586" y="2427768"/>
                  </a:lnTo>
                  <a:lnTo>
                    <a:pt x="2125026" y="2429218"/>
                  </a:lnTo>
                  <a:lnTo>
                    <a:pt x="2127904" y="2430653"/>
                  </a:lnTo>
                  <a:lnTo>
                    <a:pt x="2130806" y="2433537"/>
                  </a:lnTo>
                  <a:lnTo>
                    <a:pt x="2130806" y="2436422"/>
                  </a:lnTo>
                  <a:lnTo>
                    <a:pt x="2133684" y="2436422"/>
                  </a:lnTo>
                  <a:lnTo>
                    <a:pt x="2133684" y="2437872"/>
                  </a:lnTo>
                  <a:cubicBezTo>
                    <a:pt x="2132717" y="2438829"/>
                    <a:pt x="2131773" y="2439800"/>
                    <a:pt x="2130806" y="2440757"/>
                  </a:cubicBezTo>
                  <a:lnTo>
                    <a:pt x="2126465" y="2440757"/>
                  </a:lnTo>
                  <a:lnTo>
                    <a:pt x="2117829" y="2442192"/>
                  </a:lnTo>
                  <a:cubicBezTo>
                    <a:pt x="2117356" y="2441713"/>
                    <a:pt x="2116862" y="2441235"/>
                    <a:pt x="2116389" y="2440757"/>
                  </a:cubicBezTo>
                  <a:lnTo>
                    <a:pt x="2110609" y="2437872"/>
                  </a:lnTo>
                  <a:lnTo>
                    <a:pt x="2110609" y="2440757"/>
                  </a:lnTo>
                  <a:lnTo>
                    <a:pt x="2110609" y="2443626"/>
                  </a:lnTo>
                  <a:lnTo>
                    <a:pt x="2109170" y="2443626"/>
                  </a:lnTo>
                  <a:lnTo>
                    <a:pt x="2107605" y="2443626"/>
                  </a:lnTo>
                  <a:lnTo>
                    <a:pt x="2107734" y="2443669"/>
                  </a:lnTo>
                  <a:lnTo>
                    <a:pt x="2110606" y="2443669"/>
                  </a:lnTo>
                  <a:lnTo>
                    <a:pt x="2104838" y="2445096"/>
                  </a:lnTo>
                  <a:lnTo>
                    <a:pt x="2109158" y="2449422"/>
                  </a:lnTo>
                  <a:cubicBezTo>
                    <a:pt x="2109649" y="2449897"/>
                    <a:pt x="2110116" y="2450395"/>
                    <a:pt x="2110606" y="2450870"/>
                  </a:cubicBezTo>
                  <a:lnTo>
                    <a:pt x="2109158" y="2450870"/>
                  </a:lnTo>
                  <a:cubicBezTo>
                    <a:pt x="2109649" y="2451346"/>
                    <a:pt x="2110116" y="2451844"/>
                    <a:pt x="2110606" y="2452319"/>
                  </a:cubicBezTo>
                  <a:lnTo>
                    <a:pt x="2112054" y="2452319"/>
                  </a:lnTo>
                  <a:lnTo>
                    <a:pt x="2114927" y="2453747"/>
                  </a:lnTo>
                  <a:cubicBezTo>
                    <a:pt x="2115418" y="2454720"/>
                    <a:pt x="2115885" y="2455671"/>
                    <a:pt x="2116375" y="2456644"/>
                  </a:cubicBezTo>
                  <a:lnTo>
                    <a:pt x="2112054" y="2458072"/>
                  </a:lnTo>
                  <a:lnTo>
                    <a:pt x="2110606" y="2458072"/>
                  </a:lnTo>
                  <a:cubicBezTo>
                    <a:pt x="2110116" y="2457596"/>
                    <a:pt x="2109649" y="2457120"/>
                    <a:pt x="2109158" y="2456644"/>
                  </a:cubicBezTo>
                  <a:cubicBezTo>
                    <a:pt x="2108691" y="2455671"/>
                    <a:pt x="2108201" y="2454720"/>
                    <a:pt x="2107734" y="2453747"/>
                  </a:cubicBezTo>
                  <a:lnTo>
                    <a:pt x="2107734" y="2458072"/>
                  </a:lnTo>
                  <a:lnTo>
                    <a:pt x="2103390" y="2458072"/>
                  </a:lnTo>
                  <a:lnTo>
                    <a:pt x="2099069" y="2458072"/>
                  </a:lnTo>
                  <a:cubicBezTo>
                    <a:pt x="2100026" y="2459045"/>
                    <a:pt x="2101007" y="2459996"/>
                    <a:pt x="2101965" y="2460970"/>
                  </a:cubicBezTo>
                  <a:lnTo>
                    <a:pt x="2107734" y="2463846"/>
                  </a:lnTo>
                  <a:lnTo>
                    <a:pt x="2104838" y="2466722"/>
                  </a:lnTo>
                  <a:lnTo>
                    <a:pt x="2103390" y="2466722"/>
                  </a:lnTo>
                  <a:lnTo>
                    <a:pt x="2101965" y="2466722"/>
                  </a:lnTo>
                  <a:lnTo>
                    <a:pt x="2104838" y="2469620"/>
                  </a:lnTo>
                  <a:lnTo>
                    <a:pt x="2110606" y="2472496"/>
                  </a:lnTo>
                  <a:cubicBezTo>
                    <a:pt x="2110116" y="2472972"/>
                    <a:pt x="2109649" y="2473469"/>
                    <a:pt x="2109158" y="2473945"/>
                  </a:cubicBezTo>
                  <a:cubicBezTo>
                    <a:pt x="2109649" y="2474421"/>
                    <a:pt x="2110116" y="2474896"/>
                    <a:pt x="2110606" y="2475372"/>
                  </a:cubicBezTo>
                  <a:lnTo>
                    <a:pt x="2109158" y="2475372"/>
                  </a:lnTo>
                  <a:lnTo>
                    <a:pt x="2112054" y="2476821"/>
                  </a:lnTo>
                  <a:lnTo>
                    <a:pt x="2110606" y="2476821"/>
                  </a:lnTo>
                  <a:cubicBezTo>
                    <a:pt x="2111097" y="2477773"/>
                    <a:pt x="2111564" y="2478746"/>
                    <a:pt x="2112054" y="2479697"/>
                  </a:cubicBezTo>
                  <a:lnTo>
                    <a:pt x="2116375" y="2482595"/>
                  </a:lnTo>
                  <a:lnTo>
                    <a:pt x="2119248" y="2489796"/>
                  </a:lnTo>
                  <a:lnTo>
                    <a:pt x="2119248" y="2492673"/>
                  </a:lnTo>
                  <a:lnTo>
                    <a:pt x="2119248" y="2495570"/>
                  </a:lnTo>
                  <a:lnTo>
                    <a:pt x="2116375" y="2498447"/>
                  </a:lnTo>
                  <a:lnTo>
                    <a:pt x="2114927" y="2498447"/>
                  </a:lnTo>
                  <a:cubicBezTo>
                    <a:pt x="2115418" y="2498922"/>
                    <a:pt x="2115885" y="2499420"/>
                    <a:pt x="2116375" y="2499895"/>
                  </a:cubicBezTo>
                  <a:cubicBezTo>
                    <a:pt x="2116866" y="2501344"/>
                    <a:pt x="2117333" y="2502772"/>
                    <a:pt x="2117823" y="2504221"/>
                  </a:cubicBezTo>
                  <a:lnTo>
                    <a:pt x="2125017" y="2508546"/>
                  </a:lnTo>
                  <a:cubicBezTo>
                    <a:pt x="2125974" y="2509995"/>
                    <a:pt x="2126955" y="2511422"/>
                    <a:pt x="2127913" y="2512871"/>
                  </a:cubicBezTo>
                  <a:lnTo>
                    <a:pt x="2132233" y="2514298"/>
                  </a:lnTo>
                  <a:lnTo>
                    <a:pt x="2138002" y="2518623"/>
                  </a:lnTo>
                  <a:lnTo>
                    <a:pt x="2140875" y="2522948"/>
                  </a:lnTo>
                  <a:lnTo>
                    <a:pt x="2142323" y="2522948"/>
                  </a:lnTo>
                  <a:lnTo>
                    <a:pt x="2142323" y="2524397"/>
                  </a:lnTo>
                  <a:cubicBezTo>
                    <a:pt x="2141832" y="2525349"/>
                    <a:pt x="2141365" y="2526322"/>
                    <a:pt x="2140875" y="2527273"/>
                  </a:cubicBezTo>
                  <a:lnTo>
                    <a:pt x="2138002" y="2528722"/>
                  </a:lnTo>
                  <a:lnTo>
                    <a:pt x="2133681" y="2528722"/>
                  </a:lnTo>
                  <a:lnTo>
                    <a:pt x="2127913" y="2528722"/>
                  </a:lnTo>
                  <a:lnTo>
                    <a:pt x="2125017" y="2527273"/>
                  </a:lnTo>
                  <a:lnTo>
                    <a:pt x="2117823" y="2522948"/>
                  </a:lnTo>
                  <a:cubicBezTo>
                    <a:pt x="2118290" y="2524397"/>
                    <a:pt x="2118781" y="2525824"/>
                    <a:pt x="2119248" y="2527273"/>
                  </a:cubicBezTo>
                  <a:lnTo>
                    <a:pt x="2119248" y="2528722"/>
                  </a:lnTo>
                  <a:lnTo>
                    <a:pt x="2116375" y="2528722"/>
                  </a:lnTo>
                  <a:cubicBezTo>
                    <a:pt x="2115885" y="2529198"/>
                    <a:pt x="2115418" y="2529695"/>
                    <a:pt x="2114927" y="2530171"/>
                  </a:cubicBezTo>
                  <a:lnTo>
                    <a:pt x="2112054" y="2531598"/>
                  </a:lnTo>
                  <a:cubicBezTo>
                    <a:pt x="2111564" y="2533523"/>
                    <a:pt x="2111097" y="2535448"/>
                    <a:pt x="2110606" y="2537372"/>
                  </a:cubicBezTo>
                  <a:lnTo>
                    <a:pt x="2107734" y="2550348"/>
                  </a:lnTo>
                  <a:lnTo>
                    <a:pt x="2107734" y="2561874"/>
                  </a:lnTo>
                  <a:lnTo>
                    <a:pt x="2110606" y="2560447"/>
                  </a:lnTo>
                  <a:cubicBezTo>
                    <a:pt x="2110116" y="2561398"/>
                    <a:pt x="2109649" y="2562372"/>
                    <a:pt x="2109158" y="2563323"/>
                  </a:cubicBezTo>
                  <a:cubicBezTo>
                    <a:pt x="2109649" y="2564275"/>
                    <a:pt x="2110116" y="2565248"/>
                    <a:pt x="2110606" y="2566199"/>
                  </a:cubicBezTo>
                  <a:cubicBezTo>
                    <a:pt x="2110116" y="2566675"/>
                    <a:pt x="2109649" y="2567172"/>
                    <a:pt x="2109158" y="2567648"/>
                  </a:cubicBezTo>
                  <a:cubicBezTo>
                    <a:pt x="2109649" y="2568124"/>
                    <a:pt x="2110116" y="2568621"/>
                    <a:pt x="2110606" y="2569097"/>
                  </a:cubicBezTo>
                  <a:lnTo>
                    <a:pt x="2104838" y="2570524"/>
                  </a:lnTo>
                  <a:lnTo>
                    <a:pt x="2103390" y="2570524"/>
                  </a:lnTo>
                  <a:lnTo>
                    <a:pt x="2103390" y="2569097"/>
                  </a:lnTo>
                  <a:cubicBezTo>
                    <a:pt x="2102923" y="2571022"/>
                    <a:pt x="2102432" y="2572925"/>
                    <a:pt x="2101965" y="2574849"/>
                  </a:cubicBezTo>
                  <a:lnTo>
                    <a:pt x="2096196" y="2577747"/>
                  </a:lnTo>
                  <a:cubicBezTo>
                    <a:pt x="2095706" y="2578699"/>
                    <a:pt x="2095239" y="2579672"/>
                    <a:pt x="2094748" y="2580623"/>
                  </a:cubicBezTo>
                  <a:lnTo>
                    <a:pt x="2093300" y="2580623"/>
                  </a:lnTo>
                  <a:cubicBezTo>
                    <a:pt x="2092833" y="2579672"/>
                    <a:pt x="2092343" y="2578699"/>
                    <a:pt x="2091876" y="2577747"/>
                  </a:cubicBezTo>
                  <a:lnTo>
                    <a:pt x="2091876" y="2576298"/>
                  </a:lnTo>
                  <a:lnTo>
                    <a:pt x="2088979" y="2577747"/>
                  </a:lnTo>
                  <a:lnTo>
                    <a:pt x="2088979" y="2582072"/>
                  </a:lnTo>
                  <a:lnTo>
                    <a:pt x="2088979" y="2583500"/>
                  </a:lnTo>
                  <a:cubicBezTo>
                    <a:pt x="2088489" y="2583975"/>
                    <a:pt x="2088022" y="2584473"/>
                    <a:pt x="2087531" y="2584949"/>
                  </a:cubicBezTo>
                  <a:cubicBezTo>
                    <a:pt x="2087064" y="2586397"/>
                    <a:pt x="2086574" y="2587825"/>
                    <a:pt x="2086107" y="2589274"/>
                  </a:cubicBezTo>
                  <a:lnTo>
                    <a:pt x="2086107" y="2590723"/>
                  </a:lnTo>
                  <a:lnTo>
                    <a:pt x="2081763" y="2592150"/>
                  </a:lnTo>
                  <a:lnTo>
                    <a:pt x="2078890" y="2596475"/>
                  </a:lnTo>
                  <a:lnTo>
                    <a:pt x="2081763" y="2596475"/>
                  </a:lnTo>
                  <a:lnTo>
                    <a:pt x="2084659" y="2597924"/>
                  </a:lnTo>
                  <a:lnTo>
                    <a:pt x="2081763" y="2600800"/>
                  </a:lnTo>
                  <a:cubicBezTo>
                    <a:pt x="2081296" y="2602249"/>
                    <a:pt x="2080805" y="2603676"/>
                    <a:pt x="2080338" y="2605125"/>
                  </a:cubicBezTo>
                  <a:lnTo>
                    <a:pt x="2084659" y="2605125"/>
                  </a:lnTo>
                  <a:lnTo>
                    <a:pt x="2086107" y="2605125"/>
                  </a:lnTo>
                  <a:lnTo>
                    <a:pt x="2087531" y="2606574"/>
                  </a:lnTo>
                  <a:cubicBezTo>
                    <a:pt x="2087064" y="2607526"/>
                    <a:pt x="2086574" y="2608499"/>
                    <a:pt x="2086107" y="2609450"/>
                  </a:cubicBezTo>
                  <a:cubicBezTo>
                    <a:pt x="2085616" y="2610899"/>
                    <a:pt x="2085149" y="2612326"/>
                    <a:pt x="2084659" y="2613775"/>
                  </a:cubicBezTo>
                  <a:lnTo>
                    <a:pt x="2081763" y="2613775"/>
                  </a:lnTo>
                  <a:lnTo>
                    <a:pt x="2080338" y="2613775"/>
                  </a:lnTo>
                  <a:cubicBezTo>
                    <a:pt x="2080805" y="2614748"/>
                    <a:pt x="2081296" y="2615700"/>
                    <a:pt x="2081763" y="2616673"/>
                  </a:cubicBezTo>
                  <a:cubicBezTo>
                    <a:pt x="2081296" y="2618122"/>
                    <a:pt x="2080805" y="2619549"/>
                    <a:pt x="2080338" y="2620998"/>
                  </a:cubicBezTo>
                  <a:cubicBezTo>
                    <a:pt x="2079848" y="2621950"/>
                    <a:pt x="2079380" y="2622923"/>
                    <a:pt x="2078890" y="2623874"/>
                  </a:cubicBezTo>
                  <a:lnTo>
                    <a:pt x="2077442" y="2623874"/>
                  </a:lnTo>
                  <a:cubicBezTo>
                    <a:pt x="2076952" y="2623399"/>
                    <a:pt x="2076484" y="2622901"/>
                    <a:pt x="2075994" y="2622426"/>
                  </a:cubicBezTo>
                  <a:cubicBezTo>
                    <a:pt x="2076484" y="2623399"/>
                    <a:pt x="2076952" y="2624350"/>
                    <a:pt x="2077442" y="2625323"/>
                  </a:cubicBezTo>
                  <a:cubicBezTo>
                    <a:pt x="2077932" y="2626772"/>
                    <a:pt x="2078400" y="2628200"/>
                    <a:pt x="2078890" y="2629648"/>
                  </a:cubicBezTo>
                  <a:lnTo>
                    <a:pt x="2075994" y="2631076"/>
                  </a:lnTo>
                  <a:lnTo>
                    <a:pt x="2073121" y="2635401"/>
                  </a:lnTo>
                  <a:cubicBezTo>
                    <a:pt x="2072631" y="2636374"/>
                    <a:pt x="2072164" y="2637325"/>
                    <a:pt x="2071673" y="2638299"/>
                  </a:cubicBezTo>
                  <a:cubicBezTo>
                    <a:pt x="2071206" y="2638774"/>
                    <a:pt x="2070716" y="2639250"/>
                    <a:pt x="2070249" y="2639726"/>
                  </a:cubicBezTo>
                  <a:lnTo>
                    <a:pt x="2054390" y="2648376"/>
                  </a:lnTo>
                  <a:lnTo>
                    <a:pt x="2047174" y="2652701"/>
                  </a:lnTo>
                  <a:lnTo>
                    <a:pt x="2041405" y="2654150"/>
                  </a:lnTo>
                  <a:lnTo>
                    <a:pt x="2041405" y="2652701"/>
                  </a:lnTo>
                  <a:cubicBezTo>
                    <a:pt x="2040914" y="2650301"/>
                    <a:pt x="2040447" y="2647900"/>
                    <a:pt x="2039957" y="2645500"/>
                  </a:cubicBezTo>
                  <a:lnTo>
                    <a:pt x="2039957" y="2639726"/>
                  </a:lnTo>
                  <a:cubicBezTo>
                    <a:pt x="2039490" y="2638277"/>
                    <a:pt x="2038999" y="2636850"/>
                    <a:pt x="2038532" y="2635401"/>
                  </a:cubicBezTo>
                  <a:cubicBezTo>
                    <a:pt x="2038042" y="2635877"/>
                    <a:pt x="2037575" y="2636374"/>
                    <a:pt x="2037084" y="2636850"/>
                  </a:cubicBezTo>
                  <a:lnTo>
                    <a:pt x="2034188" y="2636850"/>
                  </a:lnTo>
                  <a:lnTo>
                    <a:pt x="2032764" y="2635401"/>
                  </a:lnTo>
                  <a:cubicBezTo>
                    <a:pt x="2033231" y="2633952"/>
                    <a:pt x="2033721" y="2632525"/>
                    <a:pt x="2034188" y="2631076"/>
                  </a:cubicBezTo>
                  <a:lnTo>
                    <a:pt x="2031315" y="2635401"/>
                  </a:lnTo>
                  <a:cubicBezTo>
                    <a:pt x="2030825" y="2634449"/>
                    <a:pt x="2030358" y="2633476"/>
                    <a:pt x="2029867" y="2632525"/>
                  </a:cubicBezTo>
                  <a:lnTo>
                    <a:pt x="2029867" y="2631076"/>
                  </a:lnTo>
                  <a:lnTo>
                    <a:pt x="2026995" y="2632525"/>
                  </a:lnTo>
                  <a:cubicBezTo>
                    <a:pt x="2026037" y="2633974"/>
                    <a:pt x="2025056" y="2635401"/>
                    <a:pt x="2024099" y="2636850"/>
                  </a:cubicBezTo>
                  <a:lnTo>
                    <a:pt x="2021226" y="2638299"/>
                  </a:lnTo>
                  <a:lnTo>
                    <a:pt x="2018330" y="2636850"/>
                  </a:lnTo>
                  <a:lnTo>
                    <a:pt x="2018330" y="2632525"/>
                  </a:lnTo>
                  <a:lnTo>
                    <a:pt x="2016905" y="2631076"/>
                  </a:lnTo>
                  <a:cubicBezTo>
                    <a:pt x="2016415" y="2630600"/>
                    <a:pt x="2015948" y="2630124"/>
                    <a:pt x="2015457" y="2629648"/>
                  </a:cubicBezTo>
                  <a:cubicBezTo>
                    <a:pt x="2014967" y="2630124"/>
                    <a:pt x="2014500" y="2630600"/>
                    <a:pt x="2014009" y="2631076"/>
                  </a:cubicBezTo>
                  <a:lnTo>
                    <a:pt x="2011137" y="2631076"/>
                  </a:lnTo>
                  <a:cubicBezTo>
                    <a:pt x="2010646" y="2630600"/>
                    <a:pt x="2010179" y="2630124"/>
                    <a:pt x="2009689" y="2629648"/>
                  </a:cubicBezTo>
                  <a:lnTo>
                    <a:pt x="2009689" y="2631076"/>
                  </a:lnTo>
                  <a:cubicBezTo>
                    <a:pt x="2009198" y="2630600"/>
                    <a:pt x="2008731" y="2630124"/>
                    <a:pt x="2008241" y="2629648"/>
                  </a:cubicBezTo>
                  <a:lnTo>
                    <a:pt x="2003920" y="2623874"/>
                  </a:lnTo>
                  <a:lnTo>
                    <a:pt x="2003920" y="2628200"/>
                  </a:lnTo>
                  <a:lnTo>
                    <a:pt x="2001047" y="2629648"/>
                  </a:lnTo>
                  <a:lnTo>
                    <a:pt x="1995278" y="2635401"/>
                  </a:lnTo>
                  <a:lnTo>
                    <a:pt x="1992382" y="2635401"/>
                  </a:lnTo>
                  <a:lnTo>
                    <a:pt x="1990958" y="2635401"/>
                  </a:lnTo>
                  <a:lnTo>
                    <a:pt x="1986614" y="2632525"/>
                  </a:lnTo>
                  <a:cubicBezTo>
                    <a:pt x="1986147" y="2633476"/>
                    <a:pt x="1985656" y="2634449"/>
                    <a:pt x="1985189" y="2635401"/>
                  </a:cubicBezTo>
                  <a:lnTo>
                    <a:pt x="1979420" y="2638299"/>
                  </a:lnTo>
                  <a:cubicBezTo>
                    <a:pt x="1978930" y="2638774"/>
                    <a:pt x="1978463" y="2639250"/>
                    <a:pt x="1977972" y="2639726"/>
                  </a:cubicBezTo>
                  <a:cubicBezTo>
                    <a:pt x="1977482" y="2639250"/>
                    <a:pt x="1977015" y="2638774"/>
                    <a:pt x="1976524" y="2638299"/>
                  </a:cubicBezTo>
                  <a:lnTo>
                    <a:pt x="1976524" y="2629648"/>
                  </a:lnTo>
                  <a:lnTo>
                    <a:pt x="1976524" y="2623874"/>
                  </a:lnTo>
                  <a:cubicBezTo>
                    <a:pt x="1976057" y="2622923"/>
                    <a:pt x="1975567" y="2621950"/>
                    <a:pt x="1975100" y="2620998"/>
                  </a:cubicBezTo>
                  <a:lnTo>
                    <a:pt x="1972203" y="2623874"/>
                  </a:lnTo>
                  <a:lnTo>
                    <a:pt x="1970755" y="2623874"/>
                  </a:lnTo>
                  <a:lnTo>
                    <a:pt x="1964987" y="2623874"/>
                  </a:lnTo>
                  <a:lnTo>
                    <a:pt x="1962114" y="2623874"/>
                  </a:lnTo>
                  <a:cubicBezTo>
                    <a:pt x="1961624" y="2624350"/>
                    <a:pt x="1961156" y="2624848"/>
                    <a:pt x="1960666" y="2625323"/>
                  </a:cubicBezTo>
                  <a:lnTo>
                    <a:pt x="1956345" y="2628200"/>
                  </a:lnTo>
                  <a:lnTo>
                    <a:pt x="1952025" y="2625323"/>
                  </a:lnTo>
                  <a:lnTo>
                    <a:pt x="1954897" y="2622426"/>
                  </a:lnTo>
                  <a:lnTo>
                    <a:pt x="1952025" y="2623874"/>
                  </a:lnTo>
                  <a:lnTo>
                    <a:pt x="1949129" y="2625323"/>
                  </a:lnTo>
                  <a:cubicBezTo>
                    <a:pt x="1948661" y="2624350"/>
                    <a:pt x="1948171" y="2623399"/>
                    <a:pt x="1947704" y="2622426"/>
                  </a:cubicBezTo>
                  <a:lnTo>
                    <a:pt x="1946256" y="2622426"/>
                  </a:lnTo>
                  <a:lnTo>
                    <a:pt x="1940487" y="2625323"/>
                  </a:lnTo>
                  <a:cubicBezTo>
                    <a:pt x="1939997" y="2624350"/>
                    <a:pt x="1939530" y="2623399"/>
                    <a:pt x="1939039" y="2622426"/>
                  </a:cubicBezTo>
                  <a:lnTo>
                    <a:pt x="1939039" y="2619549"/>
                  </a:lnTo>
                  <a:lnTo>
                    <a:pt x="1939039" y="2609450"/>
                  </a:lnTo>
                  <a:cubicBezTo>
                    <a:pt x="1938572" y="2606574"/>
                    <a:pt x="1938082" y="2603676"/>
                    <a:pt x="1937614" y="2600800"/>
                  </a:cubicBezTo>
                  <a:cubicBezTo>
                    <a:pt x="1937124" y="2599849"/>
                    <a:pt x="1936657" y="2598875"/>
                    <a:pt x="1936166" y="2597924"/>
                  </a:cubicBezTo>
                  <a:cubicBezTo>
                    <a:pt x="1935209" y="2596475"/>
                    <a:pt x="1934228" y="2595048"/>
                    <a:pt x="1933270" y="2593599"/>
                  </a:cubicBezTo>
                  <a:lnTo>
                    <a:pt x="1936166" y="2590723"/>
                  </a:lnTo>
                  <a:cubicBezTo>
                    <a:pt x="1936657" y="2589274"/>
                    <a:pt x="1937124" y="2587846"/>
                    <a:pt x="1937614" y="2586397"/>
                  </a:cubicBezTo>
                  <a:cubicBezTo>
                    <a:pt x="1937124" y="2585424"/>
                    <a:pt x="1936657" y="2584473"/>
                    <a:pt x="1936166" y="2583500"/>
                  </a:cubicBezTo>
                  <a:cubicBezTo>
                    <a:pt x="1935209" y="2581575"/>
                    <a:pt x="1934228" y="2579672"/>
                    <a:pt x="1933270" y="2577747"/>
                  </a:cubicBezTo>
                  <a:lnTo>
                    <a:pt x="1930398" y="2574849"/>
                  </a:lnTo>
                  <a:cubicBezTo>
                    <a:pt x="1929907" y="2573401"/>
                    <a:pt x="1929440" y="2571973"/>
                    <a:pt x="1928950" y="2570524"/>
                  </a:cubicBezTo>
                  <a:lnTo>
                    <a:pt x="1926077" y="2574849"/>
                  </a:lnTo>
                  <a:cubicBezTo>
                    <a:pt x="1925586" y="2574374"/>
                    <a:pt x="1925119" y="2573898"/>
                    <a:pt x="1924629" y="2573422"/>
                  </a:cubicBezTo>
                  <a:lnTo>
                    <a:pt x="1923181" y="2573422"/>
                  </a:lnTo>
                  <a:lnTo>
                    <a:pt x="1921756" y="2573422"/>
                  </a:lnTo>
                  <a:cubicBezTo>
                    <a:pt x="1921266" y="2572449"/>
                    <a:pt x="1920799" y="2571497"/>
                    <a:pt x="1920308" y="2570524"/>
                  </a:cubicBezTo>
                  <a:lnTo>
                    <a:pt x="1917412" y="2569097"/>
                  </a:lnTo>
                  <a:lnTo>
                    <a:pt x="1920308" y="2567648"/>
                  </a:lnTo>
                  <a:lnTo>
                    <a:pt x="1921756" y="2567648"/>
                  </a:lnTo>
                  <a:lnTo>
                    <a:pt x="1924629" y="2567648"/>
                  </a:lnTo>
                  <a:lnTo>
                    <a:pt x="1921756" y="2566199"/>
                  </a:lnTo>
                  <a:cubicBezTo>
                    <a:pt x="1921266" y="2565248"/>
                    <a:pt x="1920799" y="2564275"/>
                    <a:pt x="1920308" y="2563323"/>
                  </a:cubicBezTo>
                  <a:lnTo>
                    <a:pt x="1917412" y="2563323"/>
                  </a:lnTo>
                  <a:lnTo>
                    <a:pt x="1915988" y="2561874"/>
                  </a:lnTo>
                  <a:cubicBezTo>
                    <a:pt x="1915497" y="2560425"/>
                    <a:pt x="1915030" y="2558998"/>
                    <a:pt x="1914539" y="2557549"/>
                  </a:cubicBezTo>
                  <a:lnTo>
                    <a:pt x="1914539" y="2554673"/>
                  </a:lnTo>
                  <a:lnTo>
                    <a:pt x="1917412" y="2554673"/>
                  </a:lnTo>
                  <a:cubicBezTo>
                    <a:pt x="1916945" y="2553721"/>
                    <a:pt x="1916455" y="2552748"/>
                    <a:pt x="1915988" y="2551797"/>
                  </a:cubicBezTo>
                  <a:lnTo>
                    <a:pt x="1915988" y="2550348"/>
                  </a:lnTo>
                  <a:lnTo>
                    <a:pt x="1917412" y="2550348"/>
                  </a:lnTo>
                  <a:lnTo>
                    <a:pt x="1913091" y="2544574"/>
                  </a:lnTo>
                  <a:lnTo>
                    <a:pt x="1910219" y="2537372"/>
                  </a:lnTo>
                  <a:cubicBezTo>
                    <a:pt x="1909728" y="2535448"/>
                    <a:pt x="1909261" y="2533523"/>
                    <a:pt x="1908771" y="2531598"/>
                  </a:cubicBezTo>
                  <a:lnTo>
                    <a:pt x="1908771" y="2530171"/>
                  </a:lnTo>
                  <a:lnTo>
                    <a:pt x="1908771" y="2527273"/>
                  </a:lnTo>
                  <a:lnTo>
                    <a:pt x="1910219" y="2527273"/>
                  </a:lnTo>
                  <a:lnTo>
                    <a:pt x="1910219" y="2524397"/>
                  </a:lnTo>
                  <a:lnTo>
                    <a:pt x="1910219" y="2521521"/>
                  </a:lnTo>
                  <a:lnTo>
                    <a:pt x="1913091" y="2520072"/>
                  </a:lnTo>
                  <a:cubicBezTo>
                    <a:pt x="1913582" y="2519596"/>
                    <a:pt x="1914049" y="2519099"/>
                    <a:pt x="1914539" y="2518623"/>
                  </a:cubicBezTo>
                  <a:lnTo>
                    <a:pt x="1917412" y="2514298"/>
                  </a:lnTo>
                  <a:lnTo>
                    <a:pt x="1915988" y="2515747"/>
                  </a:lnTo>
                  <a:cubicBezTo>
                    <a:pt x="1915497" y="2516698"/>
                    <a:pt x="1915030" y="2517672"/>
                    <a:pt x="1914539" y="2518623"/>
                  </a:cubicBezTo>
                  <a:cubicBezTo>
                    <a:pt x="1914049" y="2517672"/>
                    <a:pt x="1913582" y="2516698"/>
                    <a:pt x="1913091" y="2515747"/>
                  </a:cubicBezTo>
                  <a:lnTo>
                    <a:pt x="1913091" y="2512871"/>
                  </a:lnTo>
                  <a:cubicBezTo>
                    <a:pt x="1914049" y="2511422"/>
                    <a:pt x="1915030" y="2509995"/>
                    <a:pt x="1915988" y="2508546"/>
                  </a:cubicBezTo>
                  <a:lnTo>
                    <a:pt x="1920308" y="2502772"/>
                  </a:lnTo>
                  <a:lnTo>
                    <a:pt x="1923181" y="2499895"/>
                  </a:lnTo>
                  <a:lnTo>
                    <a:pt x="1926053" y="2497022"/>
                  </a:lnTo>
                  <a:cubicBezTo>
                    <a:pt x="1926061" y="2497005"/>
                    <a:pt x="1926070" y="2496988"/>
                    <a:pt x="1926078" y="2496970"/>
                  </a:cubicBezTo>
                  <a:lnTo>
                    <a:pt x="1926078" y="2499855"/>
                  </a:lnTo>
                  <a:cubicBezTo>
                    <a:pt x="1927045" y="2500811"/>
                    <a:pt x="1927990" y="2501783"/>
                    <a:pt x="1928957" y="2502740"/>
                  </a:cubicBezTo>
                  <a:lnTo>
                    <a:pt x="1933297" y="2505624"/>
                  </a:lnTo>
                  <a:lnTo>
                    <a:pt x="1939055" y="2507075"/>
                  </a:lnTo>
                  <a:lnTo>
                    <a:pt x="1940494" y="2505624"/>
                  </a:lnTo>
                  <a:lnTo>
                    <a:pt x="1943373" y="2504190"/>
                  </a:lnTo>
                  <a:cubicBezTo>
                    <a:pt x="1943845" y="2504668"/>
                    <a:pt x="1944340" y="2505146"/>
                    <a:pt x="1944812" y="2505624"/>
                  </a:cubicBezTo>
                  <a:lnTo>
                    <a:pt x="1944812" y="2507075"/>
                  </a:lnTo>
                  <a:cubicBezTo>
                    <a:pt x="1945307" y="2507553"/>
                    <a:pt x="1945779" y="2508031"/>
                    <a:pt x="1946274" y="2508509"/>
                  </a:cubicBezTo>
                  <a:lnTo>
                    <a:pt x="1947714" y="2508509"/>
                  </a:lnTo>
                  <a:lnTo>
                    <a:pt x="1952032" y="2511394"/>
                  </a:lnTo>
                  <a:lnTo>
                    <a:pt x="1954910" y="2511394"/>
                  </a:lnTo>
                  <a:lnTo>
                    <a:pt x="1956350" y="2511394"/>
                  </a:lnTo>
                  <a:lnTo>
                    <a:pt x="1959229" y="2512829"/>
                  </a:lnTo>
                  <a:lnTo>
                    <a:pt x="1962130" y="2514279"/>
                  </a:lnTo>
                  <a:lnTo>
                    <a:pt x="1967887" y="2515713"/>
                  </a:lnTo>
                  <a:lnTo>
                    <a:pt x="1963569" y="2514279"/>
                  </a:lnTo>
                  <a:lnTo>
                    <a:pt x="1962130" y="2514279"/>
                  </a:lnTo>
                  <a:lnTo>
                    <a:pt x="1960690" y="2512829"/>
                  </a:lnTo>
                  <a:cubicBezTo>
                    <a:pt x="1960196" y="2512350"/>
                    <a:pt x="1959723" y="2511872"/>
                    <a:pt x="1959229" y="2511394"/>
                  </a:cubicBezTo>
                  <a:cubicBezTo>
                    <a:pt x="1959723" y="2509959"/>
                    <a:pt x="1960196" y="2508509"/>
                    <a:pt x="1960690" y="2507075"/>
                  </a:cubicBezTo>
                  <a:cubicBezTo>
                    <a:pt x="1961163" y="2507553"/>
                    <a:pt x="1961657" y="2508031"/>
                    <a:pt x="1962130" y="2508509"/>
                  </a:cubicBezTo>
                  <a:cubicBezTo>
                    <a:pt x="1961657" y="2507553"/>
                    <a:pt x="1961163" y="2506581"/>
                    <a:pt x="1960690" y="2505624"/>
                  </a:cubicBezTo>
                  <a:lnTo>
                    <a:pt x="1960690" y="2502740"/>
                  </a:lnTo>
                  <a:cubicBezTo>
                    <a:pt x="1961163" y="2501305"/>
                    <a:pt x="1961657" y="2499855"/>
                    <a:pt x="1962130" y="2498420"/>
                  </a:cubicBezTo>
                  <a:lnTo>
                    <a:pt x="1963569" y="2496970"/>
                  </a:lnTo>
                  <a:cubicBezTo>
                    <a:pt x="1964041" y="2496492"/>
                    <a:pt x="1964536" y="2496014"/>
                    <a:pt x="1965008" y="2495536"/>
                  </a:cubicBezTo>
                  <a:lnTo>
                    <a:pt x="1962130" y="2495536"/>
                  </a:lnTo>
                  <a:lnTo>
                    <a:pt x="1962130" y="2492651"/>
                  </a:lnTo>
                  <a:lnTo>
                    <a:pt x="1962130" y="2489766"/>
                  </a:lnTo>
                  <a:lnTo>
                    <a:pt x="1969327" y="2489766"/>
                  </a:lnTo>
                  <a:cubicBezTo>
                    <a:pt x="1968854" y="2489288"/>
                    <a:pt x="1968360" y="2488810"/>
                    <a:pt x="1967887" y="2488332"/>
                  </a:cubicBezTo>
                  <a:lnTo>
                    <a:pt x="1967887" y="2485447"/>
                  </a:lnTo>
                  <a:cubicBezTo>
                    <a:pt x="1968360" y="2484490"/>
                    <a:pt x="1968854" y="2483519"/>
                    <a:pt x="1969327" y="2482562"/>
                  </a:cubicBezTo>
                  <a:lnTo>
                    <a:pt x="1975107" y="2479677"/>
                  </a:lnTo>
                  <a:cubicBezTo>
                    <a:pt x="1976074" y="2478721"/>
                    <a:pt x="1977018" y="2477749"/>
                    <a:pt x="1977985" y="2476793"/>
                  </a:cubicBezTo>
                  <a:lnTo>
                    <a:pt x="1992401" y="2475358"/>
                  </a:lnTo>
                  <a:lnTo>
                    <a:pt x="1998159" y="2472473"/>
                  </a:lnTo>
                  <a:lnTo>
                    <a:pt x="2003939" y="2469589"/>
                  </a:lnTo>
                  <a:lnTo>
                    <a:pt x="2008257" y="2466704"/>
                  </a:lnTo>
                  <a:cubicBezTo>
                    <a:pt x="2008729" y="2464776"/>
                    <a:pt x="2009224" y="2462863"/>
                    <a:pt x="2009696" y="2460934"/>
                  </a:cubicBezTo>
                  <a:cubicBezTo>
                    <a:pt x="2010169" y="2459978"/>
                    <a:pt x="2010663" y="2459006"/>
                    <a:pt x="2011136" y="2458050"/>
                  </a:cubicBezTo>
                  <a:lnTo>
                    <a:pt x="2015454" y="2453730"/>
                  </a:lnTo>
                  <a:lnTo>
                    <a:pt x="2021234" y="2449396"/>
                  </a:lnTo>
                  <a:cubicBezTo>
                    <a:pt x="2022201" y="2447961"/>
                    <a:pt x="2023145" y="2446511"/>
                    <a:pt x="2024112" y="2445076"/>
                  </a:cubicBezTo>
                  <a:cubicBezTo>
                    <a:pt x="2024585" y="2443642"/>
                    <a:pt x="2025080" y="2442192"/>
                    <a:pt x="2025552" y="2440757"/>
                  </a:cubicBezTo>
                  <a:cubicBezTo>
                    <a:pt x="2026024" y="2438350"/>
                    <a:pt x="2026519" y="2435944"/>
                    <a:pt x="2026991" y="2433537"/>
                  </a:cubicBezTo>
                  <a:cubicBezTo>
                    <a:pt x="2027958" y="2434016"/>
                    <a:pt x="2028903" y="2434509"/>
                    <a:pt x="2029870" y="2434987"/>
                  </a:cubicBezTo>
                  <a:lnTo>
                    <a:pt x="2031296" y="2434987"/>
                  </a:lnTo>
                  <a:lnTo>
                    <a:pt x="2031293" y="2434984"/>
                  </a:lnTo>
                  <a:lnTo>
                    <a:pt x="2029879" y="2433543"/>
                  </a:lnTo>
                  <a:lnTo>
                    <a:pt x="2034123" y="2433543"/>
                  </a:lnTo>
                  <a:lnTo>
                    <a:pt x="2039781" y="2429217"/>
                  </a:lnTo>
                  <a:lnTo>
                    <a:pt x="2042611" y="2426335"/>
                  </a:lnTo>
                  <a:lnTo>
                    <a:pt x="2048270" y="2422009"/>
                  </a:lnTo>
                  <a:lnTo>
                    <a:pt x="2049684" y="2422009"/>
                  </a:lnTo>
                  <a:lnTo>
                    <a:pt x="2049684" y="2424891"/>
                  </a:lnTo>
                  <a:lnTo>
                    <a:pt x="2048270" y="2427776"/>
                  </a:lnTo>
                  <a:lnTo>
                    <a:pt x="2045440" y="2429217"/>
                  </a:lnTo>
                  <a:lnTo>
                    <a:pt x="2045440" y="2434984"/>
                  </a:lnTo>
                  <a:lnTo>
                    <a:pt x="2045440" y="2442192"/>
                  </a:lnTo>
                  <a:lnTo>
                    <a:pt x="2045440" y="2445178"/>
                  </a:lnTo>
                  <a:lnTo>
                    <a:pt x="2045748" y="2445076"/>
                  </a:lnTo>
                  <a:lnTo>
                    <a:pt x="2047187" y="2443626"/>
                  </a:lnTo>
                  <a:lnTo>
                    <a:pt x="2047187" y="2440757"/>
                  </a:lnTo>
                  <a:cubicBezTo>
                    <a:pt x="2046715" y="2439307"/>
                    <a:pt x="2046220" y="2437872"/>
                    <a:pt x="2045748" y="2436422"/>
                  </a:cubicBezTo>
                  <a:lnTo>
                    <a:pt x="2045748" y="2433537"/>
                  </a:lnTo>
                  <a:lnTo>
                    <a:pt x="2045748" y="2430653"/>
                  </a:lnTo>
                  <a:lnTo>
                    <a:pt x="2050066" y="2426333"/>
                  </a:lnTo>
                  <a:lnTo>
                    <a:pt x="2050066" y="2434987"/>
                  </a:lnTo>
                  <a:cubicBezTo>
                    <a:pt x="2051033" y="2435944"/>
                    <a:pt x="2051978" y="2436916"/>
                    <a:pt x="2052945" y="2437872"/>
                  </a:cubicBezTo>
                  <a:lnTo>
                    <a:pt x="2057009" y="2440587"/>
                  </a:lnTo>
                  <a:lnTo>
                    <a:pt x="2054441" y="2437971"/>
                  </a:lnTo>
                  <a:lnTo>
                    <a:pt x="2053026" y="2436529"/>
                  </a:lnTo>
                  <a:lnTo>
                    <a:pt x="2050197" y="2429321"/>
                  </a:lnTo>
                  <a:lnTo>
                    <a:pt x="2050197" y="2427879"/>
                  </a:lnTo>
                  <a:lnTo>
                    <a:pt x="2054384" y="2426456"/>
                  </a:lnTo>
                  <a:lnTo>
                    <a:pt x="2054384" y="2426333"/>
                  </a:lnTo>
                  <a:lnTo>
                    <a:pt x="2055824" y="2426333"/>
                  </a:lnTo>
                  <a:lnTo>
                    <a:pt x="2060164" y="2424883"/>
                  </a:lnTo>
                  <a:cubicBezTo>
                    <a:pt x="2061131" y="2423449"/>
                    <a:pt x="2062076" y="2421998"/>
                    <a:pt x="2063043" y="2420564"/>
                  </a:cubicBezTo>
                  <a:lnTo>
                    <a:pt x="2063043" y="2419129"/>
                  </a:lnTo>
                  <a:lnTo>
                    <a:pt x="2061603" y="2417679"/>
                  </a:lnTo>
                  <a:cubicBezTo>
                    <a:pt x="2061131" y="2416723"/>
                    <a:pt x="2060636" y="2415751"/>
                    <a:pt x="2060164" y="2414794"/>
                  </a:cubicBezTo>
                  <a:lnTo>
                    <a:pt x="2060164" y="2413360"/>
                  </a:lnTo>
                  <a:lnTo>
                    <a:pt x="2064482" y="2407590"/>
                  </a:lnTo>
                  <a:lnTo>
                    <a:pt x="2064482" y="2410475"/>
                  </a:lnTo>
                  <a:lnTo>
                    <a:pt x="2068800" y="2410475"/>
                  </a:lnTo>
                  <a:cubicBezTo>
                    <a:pt x="2069767" y="2408547"/>
                    <a:pt x="2070712" y="2406634"/>
                    <a:pt x="2071679" y="2404706"/>
                  </a:cubicBezTo>
                  <a:lnTo>
                    <a:pt x="2077459" y="2394617"/>
                  </a:lnTo>
                  <a:cubicBezTo>
                    <a:pt x="2077931" y="2393660"/>
                    <a:pt x="2078426" y="2392689"/>
                    <a:pt x="2078898" y="2391732"/>
                  </a:cubicBezTo>
                  <a:lnTo>
                    <a:pt x="2080338" y="2391732"/>
                  </a:lnTo>
                  <a:lnTo>
                    <a:pt x="2084656" y="2385963"/>
                  </a:lnTo>
                  <a:lnTo>
                    <a:pt x="2087557" y="2380193"/>
                  </a:lnTo>
                  <a:cubicBezTo>
                    <a:pt x="2088029" y="2378759"/>
                    <a:pt x="2088524" y="2377308"/>
                    <a:pt x="2088996" y="2375874"/>
                  </a:cubicBezTo>
                  <a:cubicBezTo>
                    <a:pt x="2089963" y="2374917"/>
                    <a:pt x="2090908" y="2373946"/>
                    <a:pt x="2091875" y="2372989"/>
                  </a:cubicBezTo>
                  <a:close/>
                  <a:moveTo>
                    <a:pt x="1560051" y="2367221"/>
                  </a:moveTo>
                  <a:lnTo>
                    <a:pt x="1564376" y="2367221"/>
                  </a:lnTo>
                  <a:lnTo>
                    <a:pt x="1564376" y="2372987"/>
                  </a:lnTo>
                  <a:lnTo>
                    <a:pt x="1564376" y="2375870"/>
                  </a:lnTo>
                  <a:lnTo>
                    <a:pt x="1562934" y="2378753"/>
                  </a:lnTo>
                  <a:lnTo>
                    <a:pt x="1560051" y="2371546"/>
                  </a:lnTo>
                  <a:close/>
                  <a:moveTo>
                    <a:pt x="2100521" y="2364342"/>
                  </a:moveTo>
                  <a:lnTo>
                    <a:pt x="2101963" y="2365784"/>
                  </a:lnTo>
                  <a:lnTo>
                    <a:pt x="2101963" y="2367226"/>
                  </a:lnTo>
                  <a:lnTo>
                    <a:pt x="2099080" y="2368668"/>
                  </a:lnTo>
                  <a:lnTo>
                    <a:pt x="2099080" y="2367226"/>
                  </a:lnTo>
                  <a:lnTo>
                    <a:pt x="2099080" y="2365784"/>
                  </a:lnTo>
                  <a:close/>
                  <a:moveTo>
                    <a:pt x="1236975" y="2319657"/>
                  </a:moveTo>
                  <a:lnTo>
                    <a:pt x="1239859" y="2319657"/>
                  </a:lnTo>
                  <a:lnTo>
                    <a:pt x="1241301" y="2323982"/>
                  </a:lnTo>
                  <a:lnTo>
                    <a:pt x="1238417" y="2321099"/>
                  </a:lnTo>
                  <a:close/>
                  <a:moveTo>
                    <a:pt x="1536575" y="2316716"/>
                  </a:moveTo>
                  <a:lnTo>
                    <a:pt x="1539459" y="2318158"/>
                  </a:lnTo>
                  <a:lnTo>
                    <a:pt x="1536575" y="2318158"/>
                  </a:lnTo>
                  <a:close/>
                  <a:moveTo>
                    <a:pt x="1251374" y="2303788"/>
                  </a:moveTo>
                  <a:lnTo>
                    <a:pt x="1255699" y="2306676"/>
                  </a:lnTo>
                  <a:lnTo>
                    <a:pt x="1262909" y="2318210"/>
                  </a:lnTo>
                  <a:lnTo>
                    <a:pt x="1268677" y="2326855"/>
                  </a:lnTo>
                  <a:lnTo>
                    <a:pt x="1271558" y="2332621"/>
                  </a:lnTo>
                  <a:lnTo>
                    <a:pt x="1271558" y="2334070"/>
                  </a:lnTo>
                  <a:lnTo>
                    <a:pt x="1270115" y="2334070"/>
                  </a:lnTo>
                  <a:lnTo>
                    <a:pt x="1271558" y="2335510"/>
                  </a:lnTo>
                  <a:lnTo>
                    <a:pt x="1275883" y="2334070"/>
                  </a:lnTo>
                  <a:cubicBezTo>
                    <a:pt x="1276362" y="2336475"/>
                    <a:pt x="1276846" y="2338871"/>
                    <a:pt x="1277326" y="2341276"/>
                  </a:cubicBezTo>
                  <a:cubicBezTo>
                    <a:pt x="1277805" y="2343681"/>
                    <a:pt x="1278290" y="2346077"/>
                    <a:pt x="1278769" y="2348482"/>
                  </a:cubicBezTo>
                  <a:lnTo>
                    <a:pt x="1283093" y="2352809"/>
                  </a:lnTo>
                  <a:lnTo>
                    <a:pt x="1283093" y="2355688"/>
                  </a:lnTo>
                  <a:lnTo>
                    <a:pt x="1280207" y="2352809"/>
                  </a:lnTo>
                  <a:lnTo>
                    <a:pt x="1285975" y="2360015"/>
                  </a:lnTo>
                  <a:lnTo>
                    <a:pt x="1287418" y="2365782"/>
                  </a:lnTo>
                  <a:lnTo>
                    <a:pt x="1287418" y="2372988"/>
                  </a:lnTo>
                  <a:lnTo>
                    <a:pt x="1285975" y="2378754"/>
                  </a:lnTo>
                  <a:lnTo>
                    <a:pt x="1284536" y="2383082"/>
                  </a:lnTo>
                  <a:lnTo>
                    <a:pt x="1278769" y="2388848"/>
                  </a:lnTo>
                  <a:lnTo>
                    <a:pt x="1271558" y="2394615"/>
                  </a:lnTo>
                  <a:lnTo>
                    <a:pt x="1260023" y="2398942"/>
                  </a:lnTo>
                  <a:lnTo>
                    <a:pt x="1252817" y="2398942"/>
                  </a:lnTo>
                  <a:lnTo>
                    <a:pt x="1247050" y="2397503"/>
                  </a:lnTo>
                  <a:lnTo>
                    <a:pt x="1244168" y="2390287"/>
                  </a:lnTo>
                  <a:lnTo>
                    <a:pt x="1241282" y="2383082"/>
                  </a:lnTo>
                  <a:cubicBezTo>
                    <a:pt x="1240803" y="2378281"/>
                    <a:pt x="1240318" y="2373471"/>
                    <a:pt x="1239839" y="2368670"/>
                  </a:cubicBezTo>
                  <a:lnTo>
                    <a:pt x="1238401" y="2357137"/>
                  </a:lnTo>
                  <a:lnTo>
                    <a:pt x="1236958" y="2348482"/>
                  </a:lnTo>
                  <a:lnTo>
                    <a:pt x="1236958" y="2344155"/>
                  </a:lnTo>
                  <a:lnTo>
                    <a:pt x="1238401" y="2339837"/>
                  </a:lnTo>
                  <a:lnTo>
                    <a:pt x="1238401" y="2344155"/>
                  </a:lnTo>
                  <a:lnTo>
                    <a:pt x="1238401" y="2345603"/>
                  </a:lnTo>
                  <a:lnTo>
                    <a:pt x="1239839" y="2348482"/>
                  </a:lnTo>
                  <a:lnTo>
                    <a:pt x="1239839" y="2334070"/>
                  </a:lnTo>
                  <a:lnTo>
                    <a:pt x="1241282" y="2326855"/>
                  </a:lnTo>
                  <a:lnTo>
                    <a:pt x="1245607" y="2319649"/>
                  </a:lnTo>
                  <a:lnTo>
                    <a:pt x="1245607" y="2318210"/>
                  </a:lnTo>
                  <a:lnTo>
                    <a:pt x="1245607" y="2313882"/>
                  </a:lnTo>
                  <a:lnTo>
                    <a:pt x="1245607" y="2312443"/>
                  </a:lnTo>
                  <a:lnTo>
                    <a:pt x="1245607" y="2311004"/>
                  </a:lnTo>
                  <a:lnTo>
                    <a:pt x="1247050" y="2311004"/>
                  </a:lnTo>
                  <a:lnTo>
                    <a:pt x="1247050" y="2309555"/>
                  </a:lnTo>
                  <a:lnTo>
                    <a:pt x="1255699" y="2311004"/>
                  </a:lnTo>
                  <a:lnTo>
                    <a:pt x="1252817" y="2306676"/>
                  </a:lnTo>
                  <a:close/>
                  <a:moveTo>
                    <a:pt x="1240132" y="2303476"/>
                  </a:moveTo>
                  <a:lnTo>
                    <a:pt x="1244458" y="2304918"/>
                  </a:lnTo>
                  <a:lnTo>
                    <a:pt x="1241574" y="2304918"/>
                  </a:lnTo>
                  <a:close/>
                  <a:moveTo>
                    <a:pt x="1247050" y="2302349"/>
                  </a:moveTo>
                  <a:lnTo>
                    <a:pt x="1248493" y="2302349"/>
                  </a:lnTo>
                  <a:lnTo>
                    <a:pt x="1251374" y="2303788"/>
                  </a:lnTo>
                  <a:close/>
                  <a:moveTo>
                    <a:pt x="1241282" y="2302349"/>
                  </a:moveTo>
                  <a:lnTo>
                    <a:pt x="1244168" y="2302349"/>
                  </a:lnTo>
                  <a:lnTo>
                    <a:pt x="1247050" y="2302349"/>
                  </a:lnTo>
                  <a:lnTo>
                    <a:pt x="1252817" y="2306676"/>
                  </a:lnTo>
                  <a:lnTo>
                    <a:pt x="1248493" y="2305237"/>
                  </a:lnTo>
                  <a:lnTo>
                    <a:pt x="1247050" y="2306676"/>
                  </a:lnTo>
                  <a:lnTo>
                    <a:pt x="1245607" y="2305237"/>
                  </a:lnTo>
                  <a:close/>
                  <a:moveTo>
                    <a:pt x="2290831" y="2302346"/>
                  </a:moveTo>
                  <a:lnTo>
                    <a:pt x="2295155" y="2305233"/>
                  </a:lnTo>
                  <a:lnTo>
                    <a:pt x="2296593" y="2306671"/>
                  </a:lnTo>
                  <a:lnTo>
                    <a:pt x="2298031" y="2306671"/>
                  </a:lnTo>
                  <a:cubicBezTo>
                    <a:pt x="2298518" y="2307634"/>
                    <a:pt x="2298993" y="2308596"/>
                    <a:pt x="2299480" y="2309558"/>
                  </a:cubicBezTo>
                  <a:lnTo>
                    <a:pt x="2302356" y="2309558"/>
                  </a:lnTo>
                  <a:lnTo>
                    <a:pt x="2302356" y="2312435"/>
                  </a:lnTo>
                  <a:lnTo>
                    <a:pt x="2303804" y="2313883"/>
                  </a:lnTo>
                  <a:lnTo>
                    <a:pt x="2306680" y="2313883"/>
                  </a:lnTo>
                  <a:lnTo>
                    <a:pt x="2309566" y="2313883"/>
                  </a:lnTo>
                  <a:lnTo>
                    <a:pt x="2309566" y="2316760"/>
                  </a:lnTo>
                  <a:lnTo>
                    <a:pt x="2309566" y="2319647"/>
                  </a:lnTo>
                  <a:cubicBezTo>
                    <a:pt x="2310042" y="2321085"/>
                    <a:pt x="2310529" y="2322534"/>
                    <a:pt x="2311004" y="2323972"/>
                  </a:cubicBezTo>
                  <a:lnTo>
                    <a:pt x="2311004" y="2325410"/>
                  </a:lnTo>
                  <a:lnTo>
                    <a:pt x="2311004" y="2326859"/>
                  </a:lnTo>
                  <a:lnTo>
                    <a:pt x="2309566" y="2328297"/>
                  </a:lnTo>
                  <a:lnTo>
                    <a:pt x="2306680" y="2332622"/>
                  </a:lnTo>
                  <a:lnTo>
                    <a:pt x="2306680" y="2334060"/>
                  </a:lnTo>
                  <a:lnTo>
                    <a:pt x="2311004" y="2335509"/>
                  </a:lnTo>
                  <a:lnTo>
                    <a:pt x="2313891" y="2339834"/>
                  </a:lnTo>
                  <a:lnTo>
                    <a:pt x="2312453" y="2339834"/>
                  </a:lnTo>
                  <a:lnTo>
                    <a:pt x="2311004" y="2342711"/>
                  </a:lnTo>
                  <a:lnTo>
                    <a:pt x="2313891" y="2342711"/>
                  </a:lnTo>
                  <a:lnTo>
                    <a:pt x="2313891" y="2344160"/>
                  </a:lnTo>
                  <a:lnTo>
                    <a:pt x="2313891" y="2348485"/>
                  </a:lnTo>
                  <a:lnTo>
                    <a:pt x="2312453" y="2349923"/>
                  </a:lnTo>
                  <a:lnTo>
                    <a:pt x="2313891" y="2351361"/>
                  </a:lnTo>
                  <a:lnTo>
                    <a:pt x="2316777" y="2352810"/>
                  </a:lnTo>
                  <a:lnTo>
                    <a:pt x="2316777" y="2355686"/>
                  </a:lnTo>
                  <a:cubicBezTo>
                    <a:pt x="2317253" y="2358087"/>
                    <a:pt x="2317740" y="2360498"/>
                    <a:pt x="2318215" y="2362898"/>
                  </a:cubicBezTo>
                  <a:lnTo>
                    <a:pt x="2318215" y="2365785"/>
                  </a:lnTo>
                  <a:cubicBezTo>
                    <a:pt x="2317740" y="2366748"/>
                    <a:pt x="2317253" y="2367699"/>
                    <a:pt x="2316777" y="2368662"/>
                  </a:cubicBezTo>
                  <a:lnTo>
                    <a:pt x="2312453" y="2372987"/>
                  </a:lnTo>
                  <a:lnTo>
                    <a:pt x="2311004" y="2374436"/>
                  </a:lnTo>
                  <a:cubicBezTo>
                    <a:pt x="2311491" y="2375874"/>
                    <a:pt x="2311966" y="2377323"/>
                    <a:pt x="2312453" y="2378761"/>
                  </a:cubicBezTo>
                  <a:cubicBezTo>
                    <a:pt x="2311966" y="2377799"/>
                    <a:pt x="2311491" y="2376836"/>
                    <a:pt x="2311004" y="2375874"/>
                  </a:cubicBezTo>
                  <a:lnTo>
                    <a:pt x="2309566" y="2375874"/>
                  </a:lnTo>
                  <a:lnTo>
                    <a:pt x="2309566" y="2380199"/>
                  </a:lnTo>
                  <a:lnTo>
                    <a:pt x="2309566" y="2383086"/>
                  </a:lnTo>
                  <a:lnTo>
                    <a:pt x="2309566" y="2390287"/>
                  </a:lnTo>
                  <a:lnTo>
                    <a:pt x="2306680" y="2387411"/>
                  </a:lnTo>
                  <a:cubicBezTo>
                    <a:pt x="2306204" y="2385973"/>
                    <a:pt x="2305718" y="2384524"/>
                    <a:pt x="2305242" y="2383086"/>
                  </a:cubicBezTo>
                  <a:lnTo>
                    <a:pt x="2305242" y="2375874"/>
                  </a:lnTo>
                  <a:cubicBezTo>
                    <a:pt x="2304766" y="2374436"/>
                    <a:pt x="2304280" y="2372987"/>
                    <a:pt x="2303804" y="2371549"/>
                  </a:cubicBezTo>
                  <a:lnTo>
                    <a:pt x="2299480" y="2364336"/>
                  </a:lnTo>
                  <a:lnTo>
                    <a:pt x="2296593" y="2365785"/>
                  </a:lnTo>
                  <a:lnTo>
                    <a:pt x="2293707" y="2371549"/>
                  </a:lnTo>
                  <a:cubicBezTo>
                    <a:pt x="2292745" y="2373949"/>
                    <a:pt x="2291793" y="2376360"/>
                    <a:pt x="2290831" y="2378761"/>
                  </a:cubicBezTo>
                  <a:lnTo>
                    <a:pt x="2290831" y="2381637"/>
                  </a:lnTo>
                  <a:lnTo>
                    <a:pt x="2295155" y="2387411"/>
                  </a:lnTo>
                  <a:cubicBezTo>
                    <a:pt x="2295631" y="2388374"/>
                    <a:pt x="2296118" y="2389325"/>
                    <a:pt x="2296593" y="2390287"/>
                  </a:cubicBezTo>
                  <a:lnTo>
                    <a:pt x="2296593" y="2394613"/>
                  </a:lnTo>
                  <a:cubicBezTo>
                    <a:pt x="2296118" y="2397500"/>
                    <a:pt x="2295631" y="2400376"/>
                    <a:pt x="2295155" y="2403263"/>
                  </a:cubicBezTo>
                  <a:cubicBezTo>
                    <a:pt x="2294669" y="2404225"/>
                    <a:pt x="2294193" y="2405188"/>
                    <a:pt x="2293707" y="2406150"/>
                  </a:cubicBezTo>
                  <a:lnTo>
                    <a:pt x="2289382" y="2407588"/>
                  </a:lnTo>
                  <a:cubicBezTo>
                    <a:pt x="2288907" y="2408550"/>
                    <a:pt x="2288420" y="2409513"/>
                    <a:pt x="2287944" y="2410475"/>
                  </a:cubicBezTo>
                  <a:lnTo>
                    <a:pt x="2287944" y="2407588"/>
                  </a:lnTo>
                  <a:cubicBezTo>
                    <a:pt x="2287469" y="2406150"/>
                    <a:pt x="2286982" y="2404701"/>
                    <a:pt x="2286507" y="2403263"/>
                  </a:cubicBezTo>
                  <a:lnTo>
                    <a:pt x="2286507" y="2396062"/>
                  </a:lnTo>
                  <a:lnTo>
                    <a:pt x="2283620" y="2396062"/>
                  </a:lnTo>
                  <a:lnTo>
                    <a:pt x="2283620" y="2397500"/>
                  </a:lnTo>
                  <a:cubicBezTo>
                    <a:pt x="2283144" y="2398938"/>
                    <a:pt x="2282658" y="2400387"/>
                    <a:pt x="2282182" y="2401825"/>
                  </a:cubicBezTo>
                  <a:lnTo>
                    <a:pt x="2279296" y="2401825"/>
                  </a:lnTo>
                  <a:lnTo>
                    <a:pt x="2274971" y="2401825"/>
                  </a:lnTo>
                  <a:lnTo>
                    <a:pt x="2270647" y="2397500"/>
                  </a:lnTo>
                  <a:lnTo>
                    <a:pt x="2263436" y="2391736"/>
                  </a:lnTo>
                  <a:lnTo>
                    <a:pt x="2260560" y="2390287"/>
                  </a:lnTo>
                  <a:lnTo>
                    <a:pt x="2259112" y="2387411"/>
                  </a:lnTo>
                  <a:cubicBezTo>
                    <a:pt x="2258636" y="2385011"/>
                    <a:pt x="2258149" y="2382599"/>
                    <a:pt x="2257674" y="2380199"/>
                  </a:cubicBezTo>
                  <a:lnTo>
                    <a:pt x="2257674" y="2374436"/>
                  </a:lnTo>
                  <a:lnTo>
                    <a:pt x="2260560" y="2368662"/>
                  </a:lnTo>
                  <a:lnTo>
                    <a:pt x="2263436" y="2365785"/>
                  </a:lnTo>
                  <a:lnTo>
                    <a:pt x="2263436" y="2364336"/>
                  </a:lnTo>
                  <a:lnTo>
                    <a:pt x="2260560" y="2360011"/>
                  </a:lnTo>
                  <a:cubicBezTo>
                    <a:pt x="2260074" y="2359536"/>
                    <a:pt x="2259598" y="2359049"/>
                    <a:pt x="2259112" y="2358573"/>
                  </a:cubicBezTo>
                  <a:lnTo>
                    <a:pt x="2251911" y="2352810"/>
                  </a:lnTo>
                  <a:lnTo>
                    <a:pt x="2250463" y="2351361"/>
                  </a:lnTo>
                  <a:lnTo>
                    <a:pt x="2249025" y="2351361"/>
                  </a:lnTo>
                  <a:lnTo>
                    <a:pt x="2247587" y="2351361"/>
                  </a:lnTo>
                  <a:lnTo>
                    <a:pt x="2244700" y="2352810"/>
                  </a:lnTo>
                  <a:lnTo>
                    <a:pt x="2244700" y="2357135"/>
                  </a:lnTo>
                  <a:lnTo>
                    <a:pt x="2243263" y="2358573"/>
                  </a:lnTo>
                  <a:cubicBezTo>
                    <a:pt x="2243738" y="2360011"/>
                    <a:pt x="2244225" y="2361460"/>
                    <a:pt x="2244700" y="2362898"/>
                  </a:cubicBezTo>
                  <a:lnTo>
                    <a:pt x="2243263" y="2362898"/>
                  </a:lnTo>
                  <a:cubicBezTo>
                    <a:pt x="2242776" y="2361936"/>
                    <a:pt x="2242300" y="2360974"/>
                    <a:pt x="2241814" y="2360011"/>
                  </a:cubicBezTo>
                  <a:lnTo>
                    <a:pt x="2238938" y="2358573"/>
                  </a:lnTo>
                  <a:lnTo>
                    <a:pt x="2238938" y="2357135"/>
                  </a:lnTo>
                  <a:lnTo>
                    <a:pt x="2238938" y="2355686"/>
                  </a:lnTo>
                  <a:lnTo>
                    <a:pt x="2236052" y="2355686"/>
                  </a:lnTo>
                  <a:lnTo>
                    <a:pt x="2236052" y="2357135"/>
                  </a:lnTo>
                  <a:cubicBezTo>
                    <a:pt x="2235576" y="2358097"/>
                    <a:pt x="2235089" y="2359049"/>
                    <a:pt x="2234614" y="2360011"/>
                  </a:cubicBezTo>
                  <a:cubicBezTo>
                    <a:pt x="2234127" y="2359536"/>
                    <a:pt x="2233652" y="2359049"/>
                    <a:pt x="2233165" y="2358573"/>
                  </a:cubicBezTo>
                  <a:lnTo>
                    <a:pt x="2231727" y="2360011"/>
                  </a:lnTo>
                  <a:lnTo>
                    <a:pt x="2231727" y="2357135"/>
                  </a:lnTo>
                  <a:lnTo>
                    <a:pt x="2228841" y="2355686"/>
                  </a:lnTo>
                  <a:lnTo>
                    <a:pt x="2228841" y="2352810"/>
                  </a:lnTo>
                  <a:lnTo>
                    <a:pt x="2225965" y="2352810"/>
                  </a:lnTo>
                  <a:lnTo>
                    <a:pt x="2224516" y="2355686"/>
                  </a:lnTo>
                  <a:lnTo>
                    <a:pt x="2221641" y="2360011"/>
                  </a:lnTo>
                  <a:lnTo>
                    <a:pt x="2218754" y="2364336"/>
                  </a:lnTo>
                  <a:lnTo>
                    <a:pt x="2218754" y="2371549"/>
                  </a:lnTo>
                  <a:lnTo>
                    <a:pt x="2215868" y="2374436"/>
                  </a:lnTo>
                  <a:lnTo>
                    <a:pt x="2212992" y="2374436"/>
                  </a:lnTo>
                  <a:lnTo>
                    <a:pt x="2210105" y="2372987"/>
                  </a:lnTo>
                  <a:lnTo>
                    <a:pt x="2210105" y="2368662"/>
                  </a:lnTo>
                  <a:lnTo>
                    <a:pt x="2212992" y="2364336"/>
                  </a:lnTo>
                  <a:lnTo>
                    <a:pt x="2215868" y="2358573"/>
                  </a:lnTo>
                  <a:lnTo>
                    <a:pt x="2215868" y="2355686"/>
                  </a:lnTo>
                  <a:lnTo>
                    <a:pt x="2215868" y="2349923"/>
                  </a:lnTo>
                  <a:lnTo>
                    <a:pt x="2218754" y="2348485"/>
                  </a:lnTo>
                  <a:lnTo>
                    <a:pt x="2221641" y="2345598"/>
                  </a:lnTo>
                  <a:lnTo>
                    <a:pt x="2231727" y="2344160"/>
                  </a:lnTo>
                  <a:cubicBezTo>
                    <a:pt x="2232203" y="2343673"/>
                    <a:pt x="2232689" y="2343197"/>
                    <a:pt x="2233165" y="2342711"/>
                  </a:cubicBezTo>
                  <a:cubicBezTo>
                    <a:pt x="2233652" y="2342235"/>
                    <a:pt x="2234127" y="2341748"/>
                    <a:pt x="2234614" y="2341273"/>
                  </a:cubicBezTo>
                  <a:cubicBezTo>
                    <a:pt x="2235089" y="2339348"/>
                    <a:pt x="2235576" y="2337434"/>
                    <a:pt x="2236052" y="2335509"/>
                  </a:cubicBezTo>
                  <a:lnTo>
                    <a:pt x="2238938" y="2334060"/>
                  </a:lnTo>
                  <a:lnTo>
                    <a:pt x="2241814" y="2334060"/>
                  </a:lnTo>
                  <a:cubicBezTo>
                    <a:pt x="2242300" y="2333585"/>
                    <a:pt x="2242776" y="2333098"/>
                    <a:pt x="2243263" y="2332622"/>
                  </a:cubicBezTo>
                  <a:cubicBezTo>
                    <a:pt x="2243738" y="2331184"/>
                    <a:pt x="2244225" y="2329735"/>
                    <a:pt x="2244700" y="2328297"/>
                  </a:cubicBezTo>
                  <a:lnTo>
                    <a:pt x="2247587" y="2329735"/>
                  </a:lnTo>
                  <a:cubicBezTo>
                    <a:pt x="2248063" y="2330698"/>
                    <a:pt x="2248549" y="2331660"/>
                    <a:pt x="2249025" y="2332622"/>
                  </a:cubicBezTo>
                  <a:lnTo>
                    <a:pt x="2250463" y="2332622"/>
                  </a:lnTo>
                  <a:cubicBezTo>
                    <a:pt x="2250949" y="2333098"/>
                    <a:pt x="2251425" y="2333585"/>
                    <a:pt x="2251911" y="2334060"/>
                  </a:cubicBezTo>
                  <a:cubicBezTo>
                    <a:pt x="2252874" y="2336461"/>
                    <a:pt x="2253825" y="2338872"/>
                    <a:pt x="2254787" y="2341273"/>
                  </a:cubicBezTo>
                  <a:lnTo>
                    <a:pt x="2254787" y="2342711"/>
                  </a:lnTo>
                  <a:lnTo>
                    <a:pt x="2251911" y="2344160"/>
                  </a:lnTo>
                  <a:cubicBezTo>
                    <a:pt x="2251425" y="2344635"/>
                    <a:pt x="2250949" y="2345122"/>
                    <a:pt x="2250463" y="2345598"/>
                  </a:cubicBezTo>
                  <a:lnTo>
                    <a:pt x="2250463" y="2348485"/>
                  </a:lnTo>
                  <a:cubicBezTo>
                    <a:pt x="2250949" y="2347522"/>
                    <a:pt x="2251425" y="2346560"/>
                    <a:pt x="2251911" y="2345598"/>
                  </a:cubicBezTo>
                  <a:lnTo>
                    <a:pt x="2256236" y="2344160"/>
                  </a:lnTo>
                  <a:lnTo>
                    <a:pt x="2259112" y="2342711"/>
                  </a:lnTo>
                  <a:lnTo>
                    <a:pt x="2260560" y="2342711"/>
                  </a:lnTo>
                  <a:lnTo>
                    <a:pt x="2263436" y="2341273"/>
                  </a:lnTo>
                  <a:cubicBezTo>
                    <a:pt x="2263922" y="2339348"/>
                    <a:pt x="2264398" y="2337434"/>
                    <a:pt x="2264885" y="2335509"/>
                  </a:cubicBezTo>
                  <a:lnTo>
                    <a:pt x="2264885" y="2334060"/>
                  </a:lnTo>
                  <a:lnTo>
                    <a:pt x="2266322" y="2332622"/>
                  </a:lnTo>
                  <a:lnTo>
                    <a:pt x="2267760" y="2332622"/>
                  </a:lnTo>
                  <a:lnTo>
                    <a:pt x="2270647" y="2332622"/>
                  </a:lnTo>
                  <a:lnTo>
                    <a:pt x="2272085" y="2334060"/>
                  </a:lnTo>
                  <a:lnTo>
                    <a:pt x="2273533" y="2334060"/>
                  </a:lnTo>
                  <a:lnTo>
                    <a:pt x="2274971" y="2334060"/>
                  </a:lnTo>
                  <a:lnTo>
                    <a:pt x="2274971" y="2332622"/>
                  </a:lnTo>
                  <a:lnTo>
                    <a:pt x="2274971" y="2326859"/>
                  </a:lnTo>
                  <a:lnTo>
                    <a:pt x="2277858" y="2323972"/>
                  </a:lnTo>
                  <a:lnTo>
                    <a:pt x="2277858" y="2321085"/>
                  </a:lnTo>
                  <a:lnTo>
                    <a:pt x="2279296" y="2321085"/>
                  </a:lnTo>
                  <a:lnTo>
                    <a:pt x="2283620" y="2325410"/>
                  </a:lnTo>
                  <a:lnTo>
                    <a:pt x="2286507" y="2319647"/>
                  </a:lnTo>
                  <a:lnTo>
                    <a:pt x="2287944" y="2321085"/>
                  </a:lnTo>
                  <a:lnTo>
                    <a:pt x="2293707" y="2321085"/>
                  </a:lnTo>
                  <a:lnTo>
                    <a:pt x="2293707" y="2319647"/>
                  </a:lnTo>
                  <a:lnTo>
                    <a:pt x="2293707" y="2316760"/>
                  </a:lnTo>
                  <a:lnTo>
                    <a:pt x="2289382" y="2309558"/>
                  </a:lnTo>
                  <a:lnTo>
                    <a:pt x="2289382" y="2305233"/>
                  </a:lnTo>
                  <a:cubicBezTo>
                    <a:pt x="2289869" y="2304271"/>
                    <a:pt x="2290344" y="2303308"/>
                    <a:pt x="2290831" y="2302346"/>
                  </a:cubicBezTo>
                  <a:close/>
                  <a:moveTo>
                    <a:pt x="2263567" y="2293708"/>
                  </a:moveTo>
                  <a:lnTo>
                    <a:pt x="2266450" y="2293708"/>
                  </a:lnTo>
                  <a:lnTo>
                    <a:pt x="2270774" y="2295150"/>
                  </a:lnTo>
                  <a:lnTo>
                    <a:pt x="2270774" y="2303801"/>
                  </a:lnTo>
                  <a:lnTo>
                    <a:pt x="2260683" y="2306684"/>
                  </a:lnTo>
                  <a:lnTo>
                    <a:pt x="2256359" y="2306684"/>
                  </a:lnTo>
                  <a:lnTo>
                    <a:pt x="2254917" y="2305242"/>
                  </a:lnTo>
                  <a:lnTo>
                    <a:pt x="2254917" y="2303801"/>
                  </a:lnTo>
                  <a:lnTo>
                    <a:pt x="2254917" y="2302359"/>
                  </a:lnTo>
                  <a:lnTo>
                    <a:pt x="2256359" y="2298033"/>
                  </a:lnTo>
                  <a:close/>
                  <a:moveTo>
                    <a:pt x="1532349" y="2273413"/>
                  </a:moveTo>
                  <a:lnTo>
                    <a:pt x="1532349" y="2277738"/>
                  </a:lnTo>
                  <a:lnTo>
                    <a:pt x="1532349" y="2279179"/>
                  </a:lnTo>
                  <a:lnTo>
                    <a:pt x="1532349" y="2282062"/>
                  </a:lnTo>
                  <a:lnTo>
                    <a:pt x="1529465" y="2282062"/>
                  </a:lnTo>
                  <a:lnTo>
                    <a:pt x="1528024" y="2280620"/>
                  </a:lnTo>
                  <a:lnTo>
                    <a:pt x="1528024" y="2277738"/>
                  </a:lnTo>
                  <a:close/>
                  <a:moveTo>
                    <a:pt x="1821583" y="2272767"/>
                  </a:moveTo>
                  <a:lnTo>
                    <a:pt x="1820838" y="2273514"/>
                  </a:lnTo>
                  <a:lnTo>
                    <a:pt x="1820838" y="2274963"/>
                  </a:lnTo>
                  <a:lnTo>
                    <a:pt x="1820838" y="2279286"/>
                  </a:lnTo>
                  <a:lnTo>
                    <a:pt x="1820844" y="2279282"/>
                  </a:lnTo>
                  <a:lnTo>
                    <a:pt x="1820844" y="2277830"/>
                  </a:lnTo>
                  <a:lnTo>
                    <a:pt x="1820844" y="2274965"/>
                  </a:lnTo>
                  <a:lnTo>
                    <a:pt x="1820844" y="2273513"/>
                  </a:lnTo>
                  <a:close/>
                  <a:moveTo>
                    <a:pt x="2236008" y="2272080"/>
                  </a:moveTo>
                  <a:lnTo>
                    <a:pt x="2240333" y="2272080"/>
                  </a:lnTo>
                  <a:lnTo>
                    <a:pt x="2243217" y="2272080"/>
                  </a:lnTo>
                  <a:lnTo>
                    <a:pt x="2247541" y="2274962"/>
                  </a:lnTo>
                  <a:lnTo>
                    <a:pt x="2247541" y="2279291"/>
                  </a:lnTo>
                  <a:lnTo>
                    <a:pt x="2241776" y="2286496"/>
                  </a:lnTo>
                  <a:lnTo>
                    <a:pt x="2238892" y="2296589"/>
                  </a:lnTo>
                  <a:lnTo>
                    <a:pt x="2238892" y="2303800"/>
                  </a:lnTo>
                  <a:lnTo>
                    <a:pt x="2238892" y="2306682"/>
                  </a:lnTo>
                  <a:lnTo>
                    <a:pt x="2241776" y="2312446"/>
                  </a:lnTo>
                  <a:lnTo>
                    <a:pt x="2241776" y="2313888"/>
                  </a:lnTo>
                  <a:lnTo>
                    <a:pt x="2240333" y="2318216"/>
                  </a:lnTo>
                  <a:lnTo>
                    <a:pt x="2238892" y="2319657"/>
                  </a:lnTo>
                  <a:lnTo>
                    <a:pt x="2236008" y="2321098"/>
                  </a:lnTo>
                  <a:lnTo>
                    <a:pt x="2234568" y="2319657"/>
                  </a:lnTo>
                  <a:lnTo>
                    <a:pt x="2233127" y="2318216"/>
                  </a:lnTo>
                  <a:lnTo>
                    <a:pt x="2231686" y="2313888"/>
                  </a:lnTo>
                  <a:lnTo>
                    <a:pt x="2228802" y="2312446"/>
                  </a:lnTo>
                  <a:lnTo>
                    <a:pt x="2225918" y="2311005"/>
                  </a:lnTo>
                  <a:lnTo>
                    <a:pt x="2221594" y="2305241"/>
                  </a:lnTo>
                  <a:lnTo>
                    <a:pt x="2220153" y="2300913"/>
                  </a:lnTo>
                  <a:lnTo>
                    <a:pt x="2221594" y="2298030"/>
                  </a:lnTo>
                  <a:lnTo>
                    <a:pt x="2224478" y="2296589"/>
                  </a:lnTo>
                  <a:lnTo>
                    <a:pt x="2227362" y="2296589"/>
                  </a:lnTo>
                  <a:lnTo>
                    <a:pt x="2231686" y="2293707"/>
                  </a:lnTo>
                  <a:lnTo>
                    <a:pt x="2231686" y="2289379"/>
                  </a:lnTo>
                  <a:lnTo>
                    <a:pt x="2228802" y="2286496"/>
                  </a:lnTo>
                  <a:lnTo>
                    <a:pt x="2231686" y="2282173"/>
                  </a:lnTo>
                  <a:lnTo>
                    <a:pt x="2233127" y="2280732"/>
                  </a:lnTo>
                  <a:lnTo>
                    <a:pt x="2233127" y="2274962"/>
                  </a:lnTo>
                  <a:lnTo>
                    <a:pt x="2234568" y="2273521"/>
                  </a:lnTo>
                  <a:close/>
                  <a:moveTo>
                    <a:pt x="2259182" y="2264865"/>
                  </a:moveTo>
                  <a:lnTo>
                    <a:pt x="2257741" y="2273513"/>
                  </a:lnTo>
                  <a:lnTo>
                    <a:pt x="2257741" y="2282166"/>
                  </a:lnTo>
                  <a:lnTo>
                    <a:pt x="2254858" y="2289375"/>
                  </a:lnTo>
                  <a:lnTo>
                    <a:pt x="2250533" y="2295141"/>
                  </a:lnTo>
                  <a:lnTo>
                    <a:pt x="2249092" y="2298024"/>
                  </a:lnTo>
                  <a:lnTo>
                    <a:pt x="2247650" y="2303794"/>
                  </a:lnTo>
                  <a:lnTo>
                    <a:pt x="2244768" y="2309559"/>
                  </a:lnTo>
                  <a:lnTo>
                    <a:pt x="2243325" y="2309559"/>
                  </a:lnTo>
                  <a:lnTo>
                    <a:pt x="2241884" y="2309559"/>
                  </a:lnTo>
                  <a:lnTo>
                    <a:pt x="2243325" y="2303794"/>
                  </a:lnTo>
                  <a:lnTo>
                    <a:pt x="2243325" y="2296584"/>
                  </a:lnTo>
                  <a:lnTo>
                    <a:pt x="2249092" y="2287932"/>
                  </a:lnTo>
                  <a:lnTo>
                    <a:pt x="2251974" y="2277840"/>
                  </a:lnTo>
                  <a:lnTo>
                    <a:pt x="2254858" y="2270631"/>
                  </a:lnTo>
                  <a:lnTo>
                    <a:pt x="2256299" y="2266309"/>
                  </a:lnTo>
                  <a:close/>
                  <a:moveTo>
                    <a:pt x="2153855" y="2261986"/>
                  </a:moveTo>
                  <a:lnTo>
                    <a:pt x="2155300" y="2264867"/>
                  </a:lnTo>
                  <a:lnTo>
                    <a:pt x="2155300" y="2267755"/>
                  </a:lnTo>
                  <a:lnTo>
                    <a:pt x="2153855" y="2273516"/>
                  </a:lnTo>
                  <a:cubicBezTo>
                    <a:pt x="2154338" y="2274956"/>
                    <a:pt x="2154816" y="2276405"/>
                    <a:pt x="2155300" y="2277845"/>
                  </a:cubicBezTo>
                  <a:lnTo>
                    <a:pt x="2156739" y="2282173"/>
                  </a:lnTo>
                  <a:lnTo>
                    <a:pt x="2156739" y="2285054"/>
                  </a:lnTo>
                  <a:lnTo>
                    <a:pt x="2155300" y="2287935"/>
                  </a:lnTo>
                  <a:lnTo>
                    <a:pt x="2149532" y="2289383"/>
                  </a:lnTo>
                  <a:lnTo>
                    <a:pt x="2148092" y="2290823"/>
                  </a:lnTo>
                  <a:lnTo>
                    <a:pt x="2146648" y="2295144"/>
                  </a:lnTo>
                  <a:lnTo>
                    <a:pt x="2142324" y="2296584"/>
                  </a:lnTo>
                  <a:lnTo>
                    <a:pt x="2139440" y="2296584"/>
                  </a:lnTo>
                  <a:lnTo>
                    <a:pt x="2138001" y="2298032"/>
                  </a:lnTo>
                  <a:lnTo>
                    <a:pt x="2138001" y="2300913"/>
                  </a:lnTo>
                  <a:lnTo>
                    <a:pt x="2138001" y="2302353"/>
                  </a:lnTo>
                  <a:lnTo>
                    <a:pt x="2138001" y="2303793"/>
                  </a:lnTo>
                  <a:lnTo>
                    <a:pt x="2135117" y="2303793"/>
                  </a:lnTo>
                  <a:lnTo>
                    <a:pt x="2135117" y="2305241"/>
                  </a:lnTo>
                  <a:lnTo>
                    <a:pt x="2135117" y="2306682"/>
                  </a:lnTo>
                  <a:lnTo>
                    <a:pt x="2132233" y="2312443"/>
                  </a:lnTo>
                  <a:lnTo>
                    <a:pt x="2120703" y="2321100"/>
                  </a:lnTo>
                  <a:lnTo>
                    <a:pt x="2116380" y="2326861"/>
                  </a:lnTo>
                  <a:lnTo>
                    <a:pt x="2110612" y="2329749"/>
                  </a:lnTo>
                  <a:lnTo>
                    <a:pt x="2104844" y="2334070"/>
                  </a:lnTo>
                  <a:lnTo>
                    <a:pt x="2100521" y="2339839"/>
                  </a:lnTo>
                  <a:lnTo>
                    <a:pt x="2101960" y="2335511"/>
                  </a:lnTo>
                  <a:lnTo>
                    <a:pt x="2101960" y="2332630"/>
                  </a:lnTo>
                  <a:lnTo>
                    <a:pt x="2107728" y="2325421"/>
                  </a:lnTo>
                  <a:lnTo>
                    <a:pt x="2112051" y="2319652"/>
                  </a:lnTo>
                  <a:lnTo>
                    <a:pt x="2116380" y="2316771"/>
                  </a:lnTo>
                  <a:lnTo>
                    <a:pt x="2120703" y="2313891"/>
                  </a:lnTo>
                  <a:lnTo>
                    <a:pt x="2125026" y="2309562"/>
                  </a:lnTo>
                  <a:lnTo>
                    <a:pt x="2127910" y="2305241"/>
                  </a:lnTo>
                  <a:lnTo>
                    <a:pt x="2133673" y="2298032"/>
                  </a:lnTo>
                  <a:lnTo>
                    <a:pt x="2135117" y="2295144"/>
                  </a:lnTo>
                  <a:lnTo>
                    <a:pt x="2138001" y="2295144"/>
                  </a:lnTo>
                  <a:lnTo>
                    <a:pt x="2138001" y="2293703"/>
                  </a:lnTo>
                  <a:lnTo>
                    <a:pt x="2138001" y="2290823"/>
                  </a:lnTo>
                  <a:lnTo>
                    <a:pt x="2139440" y="2290823"/>
                  </a:lnTo>
                  <a:lnTo>
                    <a:pt x="2140880" y="2290823"/>
                  </a:lnTo>
                  <a:lnTo>
                    <a:pt x="2140880" y="2289383"/>
                  </a:lnTo>
                  <a:lnTo>
                    <a:pt x="2140880" y="2286494"/>
                  </a:lnTo>
                  <a:lnTo>
                    <a:pt x="2143764" y="2286494"/>
                  </a:lnTo>
                  <a:lnTo>
                    <a:pt x="2143764" y="2285054"/>
                  </a:lnTo>
                  <a:lnTo>
                    <a:pt x="2146648" y="2286494"/>
                  </a:lnTo>
                  <a:lnTo>
                    <a:pt x="2148092" y="2285054"/>
                  </a:lnTo>
                  <a:cubicBezTo>
                    <a:pt x="2148570" y="2283131"/>
                    <a:pt x="2149054" y="2281208"/>
                    <a:pt x="2149532" y="2279285"/>
                  </a:cubicBezTo>
                  <a:lnTo>
                    <a:pt x="2148092" y="2274964"/>
                  </a:lnTo>
                  <a:lnTo>
                    <a:pt x="2148092" y="2272076"/>
                  </a:lnTo>
                  <a:lnTo>
                    <a:pt x="2149532" y="2274964"/>
                  </a:lnTo>
                  <a:lnTo>
                    <a:pt x="2153855" y="2277845"/>
                  </a:lnTo>
                  <a:lnTo>
                    <a:pt x="2149532" y="2267755"/>
                  </a:lnTo>
                  <a:lnTo>
                    <a:pt x="2150971" y="2270636"/>
                  </a:lnTo>
                  <a:lnTo>
                    <a:pt x="2150971" y="2266315"/>
                  </a:lnTo>
                  <a:lnTo>
                    <a:pt x="2153855" y="2263426"/>
                  </a:lnTo>
                  <a:close/>
                  <a:moveTo>
                    <a:pt x="1668017" y="2250448"/>
                  </a:moveTo>
                  <a:lnTo>
                    <a:pt x="1669459" y="2254774"/>
                  </a:lnTo>
                  <a:lnTo>
                    <a:pt x="1669459" y="2257657"/>
                  </a:lnTo>
                  <a:lnTo>
                    <a:pt x="1668017" y="2257657"/>
                  </a:lnTo>
                  <a:lnTo>
                    <a:pt x="1668017" y="2256215"/>
                  </a:lnTo>
                  <a:lnTo>
                    <a:pt x="1666576" y="2251890"/>
                  </a:lnTo>
                  <a:close/>
                  <a:moveTo>
                    <a:pt x="1665135" y="2250448"/>
                  </a:moveTo>
                  <a:lnTo>
                    <a:pt x="1665135" y="2256215"/>
                  </a:lnTo>
                  <a:lnTo>
                    <a:pt x="1665135" y="2257656"/>
                  </a:lnTo>
                  <a:lnTo>
                    <a:pt x="1660810" y="2259098"/>
                  </a:lnTo>
                  <a:close/>
                  <a:moveTo>
                    <a:pt x="1695412" y="2249012"/>
                  </a:moveTo>
                  <a:lnTo>
                    <a:pt x="1695412" y="2251909"/>
                  </a:lnTo>
                  <a:lnTo>
                    <a:pt x="1692526" y="2256208"/>
                  </a:lnTo>
                  <a:lnTo>
                    <a:pt x="1688206" y="2264853"/>
                  </a:lnTo>
                  <a:lnTo>
                    <a:pt x="1685321" y="2269669"/>
                  </a:lnTo>
                  <a:lnTo>
                    <a:pt x="1691081" y="2261999"/>
                  </a:lnTo>
                  <a:lnTo>
                    <a:pt x="1695415" y="2254774"/>
                  </a:lnTo>
                  <a:cubicBezTo>
                    <a:pt x="1695894" y="2253345"/>
                    <a:pt x="1696373" y="2251877"/>
                    <a:pt x="1696853" y="2250447"/>
                  </a:cubicBezTo>
                  <a:cubicBezTo>
                    <a:pt x="1696373" y="2249958"/>
                    <a:pt x="1695894" y="2249507"/>
                    <a:pt x="1695415" y="2249017"/>
                  </a:cubicBezTo>
                  <a:close/>
                  <a:moveTo>
                    <a:pt x="2211545" y="2247569"/>
                  </a:moveTo>
                  <a:lnTo>
                    <a:pt x="2212986" y="2250454"/>
                  </a:lnTo>
                  <a:lnTo>
                    <a:pt x="2218751" y="2250454"/>
                  </a:lnTo>
                  <a:lnTo>
                    <a:pt x="2220194" y="2254779"/>
                  </a:lnTo>
                  <a:lnTo>
                    <a:pt x="2224516" y="2257663"/>
                  </a:lnTo>
                  <a:lnTo>
                    <a:pt x="2225960" y="2257663"/>
                  </a:lnTo>
                  <a:lnTo>
                    <a:pt x="2228841" y="2256219"/>
                  </a:lnTo>
                  <a:lnTo>
                    <a:pt x="2231725" y="2257663"/>
                  </a:lnTo>
                  <a:lnTo>
                    <a:pt x="2232805" y="2258744"/>
                  </a:lnTo>
                  <a:lnTo>
                    <a:pt x="2231725" y="2259103"/>
                  </a:lnTo>
                  <a:lnTo>
                    <a:pt x="2233165" y="2259103"/>
                  </a:lnTo>
                  <a:lnTo>
                    <a:pt x="2232805" y="2258744"/>
                  </a:lnTo>
                  <a:lnTo>
                    <a:pt x="2236049" y="2257663"/>
                  </a:lnTo>
                  <a:lnTo>
                    <a:pt x="2236049" y="2259103"/>
                  </a:lnTo>
                  <a:lnTo>
                    <a:pt x="2236049" y="2266313"/>
                  </a:lnTo>
                  <a:lnTo>
                    <a:pt x="2236049" y="2267753"/>
                  </a:lnTo>
                  <a:lnTo>
                    <a:pt x="2233165" y="2270638"/>
                  </a:lnTo>
                  <a:lnTo>
                    <a:pt x="2228841" y="2270638"/>
                  </a:lnTo>
                  <a:lnTo>
                    <a:pt x="2228841" y="2272078"/>
                  </a:lnTo>
                  <a:lnTo>
                    <a:pt x="2227400" y="2274963"/>
                  </a:lnTo>
                  <a:lnTo>
                    <a:pt x="2225960" y="2277847"/>
                  </a:lnTo>
                  <a:lnTo>
                    <a:pt x="2220194" y="2279288"/>
                  </a:lnTo>
                  <a:lnTo>
                    <a:pt x="2217310" y="2280732"/>
                  </a:lnTo>
                  <a:lnTo>
                    <a:pt x="2215870" y="2282172"/>
                  </a:lnTo>
                  <a:lnTo>
                    <a:pt x="2211545" y="2285057"/>
                  </a:lnTo>
                  <a:lnTo>
                    <a:pt x="2210102" y="2286497"/>
                  </a:lnTo>
                  <a:lnTo>
                    <a:pt x="2210102" y="2279288"/>
                  </a:lnTo>
                  <a:lnTo>
                    <a:pt x="2210102" y="2273522"/>
                  </a:lnTo>
                  <a:lnTo>
                    <a:pt x="2211545" y="2267753"/>
                  </a:lnTo>
                  <a:lnTo>
                    <a:pt x="2211545" y="2263428"/>
                  </a:lnTo>
                  <a:lnTo>
                    <a:pt x="2212986" y="2256219"/>
                  </a:lnTo>
                  <a:lnTo>
                    <a:pt x="2211545" y="2251894"/>
                  </a:lnTo>
                  <a:lnTo>
                    <a:pt x="2208661" y="2250454"/>
                  </a:lnTo>
                  <a:close/>
                  <a:moveTo>
                    <a:pt x="1691093" y="2236094"/>
                  </a:moveTo>
                  <a:lnTo>
                    <a:pt x="1691093" y="2238917"/>
                  </a:lnTo>
                  <a:lnTo>
                    <a:pt x="1692154" y="2241397"/>
                  </a:lnTo>
                  <a:close/>
                  <a:moveTo>
                    <a:pt x="2240425" y="2231711"/>
                  </a:moveTo>
                  <a:lnTo>
                    <a:pt x="2247634" y="2233152"/>
                  </a:lnTo>
                  <a:lnTo>
                    <a:pt x="2250516" y="2238918"/>
                  </a:lnTo>
                  <a:lnTo>
                    <a:pt x="2257725" y="2243244"/>
                  </a:lnTo>
                  <a:lnTo>
                    <a:pt x="2259166" y="2247569"/>
                  </a:lnTo>
                  <a:lnTo>
                    <a:pt x="2257725" y="2251894"/>
                  </a:lnTo>
                  <a:lnTo>
                    <a:pt x="2256282" y="2249010"/>
                  </a:lnTo>
                  <a:lnTo>
                    <a:pt x="2251959" y="2247569"/>
                  </a:lnTo>
                  <a:lnTo>
                    <a:pt x="2249075" y="2241803"/>
                  </a:lnTo>
                  <a:lnTo>
                    <a:pt x="2244750" y="2240362"/>
                  </a:lnTo>
                  <a:lnTo>
                    <a:pt x="2243309" y="2241803"/>
                  </a:lnTo>
                  <a:lnTo>
                    <a:pt x="2238984" y="2247569"/>
                  </a:lnTo>
                  <a:lnTo>
                    <a:pt x="2238984" y="2246128"/>
                  </a:lnTo>
                  <a:lnTo>
                    <a:pt x="2240425" y="2241803"/>
                  </a:lnTo>
                  <a:lnTo>
                    <a:pt x="2240425" y="2240362"/>
                  </a:lnTo>
                  <a:lnTo>
                    <a:pt x="2240425" y="2234595"/>
                  </a:lnTo>
                  <a:close/>
                  <a:moveTo>
                    <a:pt x="2266349" y="2231708"/>
                  </a:moveTo>
                  <a:lnTo>
                    <a:pt x="2270673" y="2233148"/>
                  </a:lnTo>
                  <a:lnTo>
                    <a:pt x="2274996" y="2233148"/>
                  </a:lnTo>
                  <a:lnTo>
                    <a:pt x="2279323" y="2231708"/>
                  </a:lnTo>
                  <a:lnTo>
                    <a:pt x="2282204" y="2233148"/>
                  </a:lnTo>
                  <a:lnTo>
                    <a:pt x="2286530" y="2233148"/>
                  </a:lnTo>
                  <a:lnTo>
                    <a:pt x="2287972" y="2234594"/>
                  </a:lnTo>
                  <a:lnTo>
                    <a:pt x="2287972" y="2236034"/>
                  </a:lnTo>
                  <a:lnTo>
                    <a:pt x="2287972" y="2238914"/>
                  </a:lnTo>
                  <a:lnTo>
                    <a:pt x="2290854" y="2240361"/>
                  </a:lnTo>
                  <a:lnTo>
                    <a:pt x="2293738" y="2240361"/>
                  </a:lnTo>
                  <a:lnTo>
                    <a:pt x="2290854" y="2241801"/>
                  </a:lnTo>
                  <a:lnTo>
                    <a:pt x="2290854" y="2243241"/>
                  </a:lnTo>
                  <a:lnTo>
                    <a:pt x="2290854" y="2247567"/>
                  </a:lnTo>
                  <a:lnTo>
                    <a:pt x="2290854" y="2251893"/>
                  </a:lnTo>
                  <a:lnTo>
                    <a:pt x="2293738" y="2257660"/>
                  </a:lnTo>
                  <a:lnTo>
                    <a:pt x="2295177" y="2263426"/>
                  </a:lnTo>
                  <a:lnTo>
                    <a:pt x="2293738" y="2264866"/>
                  </a:lnTo>
                  <a:lnTo>
                    <a:pt x="2296619" y="2266312"/>
                  </a:lnTo>
                  <a:lnTo>
                    <a:pt x="2298061" y="2270632"/>
                  </a:lnTo>
                  <a:lnTo>
                    <a:pt x="2293738" y="2267752"/>
                  </a:lnTo>
                  <a:lnTo>
                    <a:pt x="2289411" y="2267752"/>
                  </a:lnTo>
                  <a:lnTo>
                    <a:pt x="2286530" y="2267752"/>
                  </a:lnTo>
                  <a:lnTo>
                    <a:pt x="2283646" y="2266312"/>
                  </a:lnTo>
                  <a:lnTo>
                    <a:pt x="2280765" y="2264866"/>
                  </a:lnTo>
                  <a:lnTo>
                    <a:pt x="2280765" y="2266312"/>
                  </a:lnTo>
                  <a:lnTo>
                    <a:pt x="2280765" y="2267752"/>
                  </a:lnTo>
                  <a:lnTo>
                    <a:pt x="2280765" y="2272079"/>
                  </a:lnTo>
                  <a:lnTo>
                    <a:pt x="2280765" y="2277845"/>
                  </a:lnTo>
                  <a:lnTo>
                    <a:pt x="2282204" y="2279285"/>
                  </a:lnTo>
                  <a:lnTo>
                    <a:pt x="2283646" y="2285051"/>
                  </a:lnTo>
                  <a:lnTo>
                    <a:pt x="2286530" y="2287938"/>
                  </a:lnTo>
                  <a:lnTo>
                    <a:pt x="2283646" y="2289378"/>
                  </a:lnTo>
                  <a:lnTo>
                    <a:pt x="2282204" y="2289378"/>
                  </a:lnTo>
                  <a:lnTo>
                    <a:pt x="2280765" y="2289378"/>
                  </a:lnTo>
                  <a:lnTo>
                    <a:pt x="2280765" y="2295144"/>
                  </a:lnTo>
                  <a:lnTo>
                    <a:pt x="2277880" y="2293704"/>
                  </a:lnTo>
                  <a:lnTo>
                    <a:pt x="2274996" y="2287938"/>
                  </a:lnTo>
                  <a:lnTo>
                    <a:pt x="2274996" y="2279285"/>
                  </a:lnTo>
                  <a:lnTo>
                    <a:pt x="2274996" y="2274959"/>
                  </a:lnTo>
                  <a:lnTo>
                    <a:pt x="2272115" y="2273519"/>
                  </a:lnTo>
                  <a:lnTo>
                    <a:pt x="2270673" y="2272079"/>
                  </a:lnTo>
                  <a:lnTo>
                    <a:pt x="2270673" y="2273519"/>
                  </a:lnTo>
                  <a:lnTo>
                    <a:pt x="2266349" y="2272079"/>
                  </a:lnTo>
                  <a:lnTo>
                    <a:pt x="2264907" y="2266312"/>
                  </a:lnTo>
                  <a:lnTo>
                    <a:pt x="2264907" y="2261986"/>
                  </a:lnTo>
                  <a:lnTo>
                    <a:pt x="2266349" y="2257660"/>
                  </a:lnTo>
                  <a:lnTo>
                    <a:pt x="2270673" y="2261986"/>
                  </a:lnTo>
                  <a:lnTo>
                    <a:pt x="2272115" y="2263426"/>
                  </a:lnTo>
                  <a:lnTo>
                    <a:pt x="2273557" y="2263426"/>
                  </a:lnTo>
                  <a:lnTo>
                    <a:pt x="2277880" y="2261986"/>
                  </a:lnTo>
                  <a:lnTo>
                    <a:pt x="2279116" y="2259513"/>
                  </a:lnTo>
                  <a:lnTo>
                    <a:pt x="2280765" y="2261986"/>
                  </a:lnTo>
                  <a:lnTo>
                    <a:pt x="2279323" y="2259100"/>
                  </a:lnTo>
                  <a:lnTo>
                    <a:pt x="2279116" y="2259513"/>
                  </a:lnTo>
                  <a:lnTo>
                    <a:pt x="2277880" y="2257660"/>
                  </a:lnTo>
                  <a:lnTo>
                    <a:pt x="2280765" y="2254773"/>
                  </a:lnTo>
                  <a:lnTo>
                    <a:pt x="2280765" y="2251893"/>
                  </a:lnTo>
                  <a:lnTo>
                    <a:pt x="2279323" y="2250453"/>
                  </a:lnTo>
                  <a:lnTo>
                    <a:pt x="2274996" y="2249007"/>
                  </a:lnTo>
                  <a:lnTo>
                    <a:pt x="2270673" y="2243241"/>
                  </a:lnTo>
                  <a:lnTo>
                    <a:pt x="2266349" y="2238914"/>
                  </a:lnTo>
                  <a:lnTo>
                    <a:pt x="2264907" y="2233148"/>
                  </a:lnTo>
                  <a:close/>
                  <a:moveTo>
                    <a:pt x="1665134" y="2228824"/>
                  </a:moveTo>
                  <a:lnTo>
                    <a:pt x="1668017" y="2228824"/>
                  </a:lnTo>
                  <a:lnTo>
                    <a:pt x="1668017" y="2233150"/>
                  </a:lnTo>
                  <a:lnTo>
                    <a:pt x="1666575" y="2236033"/>
                  </a:lnTo>
                  <a:lnTo>
                    <a:pt x="1665134" y="2236033"/>
                  </a:lnTo>
                  <a:lnTo>
                    <a:pt x="1666575" y="2233150"/>
                  </a:lnTo>
                  <a:close/>
                  <a:moveTo>
                    <a:pt x="634323" y="2227156"/>
                  </a:moveTo>
                  <a:lnTo>
                    <a:pt x="637452" y="2227156"/>
                  </a:lnTo>
                  <a:lnTo>
                    <a:pt x="639016" y="2228745"/>
                  </a:lnTo>
                  <a:lnTo>
                    <a:pt x="645274" y="2227156"/>
                  </a:lnTo>
                  <a:lnTo>
                    <a:pt x="651533" y="2228745"/>
                  </a:lnTo>
                  <a:lnTo>
                    <a:pt x="656228" y="2231923"/>
                  </a:lnTo>
                  <a:lnTo>
                    <a:pt x="653100" y="2235100"/>
                  </a:lnTo>
                  <a:lnTo>
                    <a:pt x="646841" y="2236688"/>
                  </a:lnTo>
                  <a:lnTo>
                    <a:pt x="639016" y="2238277"/>
                  </a:lnTo>
                  <a:lnTo>
                    <a:pt x="635887" y="2236688"/>
                  </a:lnTo>
                  <a:lnTo>
                    <a:pt x="631193" y="2235100"/>
                  </a:lnTo>
                  <a:lnTo>
                    <a:pt x="629629" y="2233511"/>
                  </a:lnTo>
                  <a:lnTo>
                    <a:pt x="631193" y="2231923"/>
                  </a:lnTo>
                  <a:close/>
                  <a:moveTo>
                    <a:pt x="1685320" y="2223069"/>
                  </a:moveTo>
                  <a:lnTo>
                    <a:pt x="1685320" y="2225926"/>
                  </a:lnTo>
                  <a:lnTo>
                    <a:pt x="1688411" y="2227999"/>
                  </a:lnTo>
                  <a:cubicBezTo>
                    <a:pt x="1688343" y="2227793"/>
                    <a:pt x="1688274" y="2227587"/>
                    <a:pt x="1688205" y="2227381"/>
                  </a:cubicBezTo>
                  <a:close/>
                  <a:moveTo>
                    <a:pt x="2210080" y="2207202"/>
                  </a:moveTo>
                  <a:lnTo>
                    <a:pt x="2211521" y="2207202"/>
                  </a:lnTo>
                  <a:lnTo>
                    <a:pt x="2212962" y="2208644"/>
                  </a:lnTo>
                  <a:lnTo>
                    <a:pt x="2215845" y="2210086"/>
                  </a:lnTo>
                  <a:lnTo>
                    <a:pt x="2212962" y="2212969"/>
                  </a:lnTo>
                  <a:lnTo>
                    <a:pt x="2210080" y="2212969"/>
                  </a:lnTo>
                  <a:lnTo>
                    <a:pt x="2208638" y="2211527"/>
                  </a:lnTo>
                  <a:lnTo>
                    <a:pt x="2208638" y="2208644"/>
                  </a:lnTo>
                  <a:close/>
                  <a:moveTo>
                    <a:pt x="2178359" y="2207200"/>
                  </a:moveTo>
                  <a:lnTo>
                    <a:pt x="2182683" y="2207200"/>
                  </a:lnTo>
                  <a:lnTo>
                    <a:pt x="2189890" y="2208643"/>
                  </a:lnTo>
                  <a:lnTo>
                    <a:pt x="2194215" y="2210085"/>
                  </a:lnTo>
                  <a:lnTo>
                    <a:pt x="2199981" y="2217291"/>
                  </a:lnTo>
                  <a:lnTo>
                    <a:pt x="2199981" y="2218734"/>
                  </a:lnTo>
                  <a:lnTo>
                    <a:pt x="2199981" y="2223061"/>
                  </a:lnTo>
                  <a:lnTo>
                    <a:pt x="2201422" y="2225943"/>
                  </a:lnTo>
                  <a:lnTo>
                    <a:pt x="2201422" y="2228828"/>
                  </a:lnTo>
                  <a:lnTo>
                    <a:pt x="2197098" y="2236037"/>
                  </a:lnTo>
                  <a:lnTo>
                    <a:pt x="2195656" y="2240361"/>
                  </a:lnTo>
                  <a:lnTo>
                    <a:pt x="2194215" y="2240361"/>
                  </a:lnTo>
                  <a:lnTo>
                    <a:pt x="2189890" y="2236037"/>
                  </a:lnTo>
                  <a:lnTo>
                    <a:pt x="2185566" y="2227385"/>
                  </a:lnTo>
                  <a:lnTo>
                    <a:pt x="2182683" y="2224500"/>
                  </a:lnTo>
                  <a:lnTo>
                    <a:pt x="2181241" y="2220176"/>
                  </a:lnTo>
                  <a:lnTo>
                    <a:pt x="2181241" y="2217291"/>
                  </a:lnTo>
                  <a:lnTo>
                    <a:pt x="2178359" y="2212967"/>
                  </a:lnTo>
                  <a:lnTo>
                    <a:pt x="2172593" y="2208643"/>
                  </a:lnTo>
                  <a:close/>
                  <a:moveTo>
                    <a:pt x="1542476" y="2207105"/>
                  </a:moveTo>
                  <a:lnTo>
                    <a:pt x="1543918" y="2208548"/>
                  </a:lnTo>
                  <a:lnTo>
                    <a:pt x="1542476" y="2211429"/>
                  </a:lnTo>
                  <a:lnTo>
                    <a:pt x="1543918" y="2212872"/>
                  </a:lnTo>
                  <a:lnTo>
                    <a:pt x="1543918" y="2217196"/>
                  </a:lnTo>
                  <a:lnTo>
                    <a:pt x="1541035" y="2222962"/>
                  </a:lnTo>
                  <a:lnTo>
                    <a:pt x="1541035" y="2224405"/>
                  </a:lnTo>
                  <a:lnTo>
                    <a:pt x="1542476" y="2225843"/>
                  </a:lnTo>
                  <a:lnTo>
                    <a:pt x="1542476" y="2228729"/>
                  </a:lnTo>
                  <a:lnTo>
                    <a:pt x="1542476" y="2231610"/>
                  </a:lnTo>
                  <a:lnTo>
                    <a:pt x="1541035" y="2234496"/>
                  </a:lnTo>
                  <a:lnTo>
                    <a:pt x="1541035" y="2235933"/>
                  </a:lnTo>
                  <a:lnTo>
                    <a:pt x="1539593" y="2240257"/>
                  </a:lnTo>
                  <a:lnTo>
                    <a:pt x="1536710" y="2243143"/>
                  </a:lnTo>
                  <a:lnTo>
                    <a:pt x="1536710" y="2247467"/>
                  </a:lnTo>
                  <a:lnTo>
                    <a:pt x="1536710" y="2251790"/>
                  </a:lnTo>
                  <a:lnTo>
                    <a:pt x="1535268" y="2254676"/>
                  </a:lnTo>
                  <a:lnTo>
                    <a:pt x="1535268" y="2256114"/>
                  </a:lnTo>
                  <a:lnTo>
                    <a:pt x="1533826" y="2254676"/>
                  </a:lnTo>
                  <a:lnTo>
                    <a:pt x="1532385" y="2248910"/>
                  </a:lnTo>
                  <a:lnTo>
                    <a:pt x="1533826" y="2243143"/>
                  </a:lnTo>
                  <a:lnTo>
                    <a:pt x="1535268" y="2241700"/>
                  </a:lnTo>
                  <a:lnTo>
                    <a:pt x="1536710" y="2241700"/>
                  </a:lnTo>
                  <a:lnTo>
                    <a:pt x="1536710" y="2231610"/>
                  </a:lnTo>
                  <a:lnTo>
                    <a:pt x="1536710" y="2225843"/>
                  </a:lnTo>
                  <a:lnTo>
                    <a:pt x="1539593" y="2222962"/>
                  </a:lnTo>
                  <a:lnTo>
                    <a:pt x="1539593" y="2212872"/>
                  </a:lnTo>
                  <a:lnTo>
                    <a:pt x="1541035" y="2209986"/>
                  </a:lnTo>
                  <a:close/>
                  <a:moveTo>
                    <a:pt x="2260624" y="2194212"/>
                  </a:moveTo>
                  <a:lnTo>
                    <a:pt x="2266390" y="2195654"/>
                  </a:lnTo>
                  <a:lnTo>
                    <a:pt x="2266390" y="2199979"/>
                  </a:lnTo>
                  <a:lnTo>
                    <a:pt x="2266390" y="2202863"/>
                  </a:lnTo>
                  <a:lnTo>
                    <a:pt x="2263507" y="2207188"/>
                  </a:lnTo>
                  <a:lnTo>
                    <a:pt x="2260624" y="2204305"/>
                  </a:lnTo>
                  <a:lnTo>
                    <a:pt x="2259182" y="2201422"/>
                  </a:lnTo>
                  <a:lnTo>
                    <a:pt x="2259182" y="2197095"/>
                  </a:lnTo>
                  <a:close/>
                  <a:moveTo>
                    <a:pt x="1663702" y="2168273"/>
                  </a:moveTo>
                  <a:lnTo>
                    <a:pt x="1663702" y="2169709"/>
                  </a:lnTo>
                  <a:cubicBezTo>
                    <a:pt x="1664172" y="2171158"/>
                    <a:pt x="1664664" y="2172607"/>
                    <a:pt x="1665135" y="2174056"/>
                  </a:cubicBezTo>
                  <a:lnTo>
                    <a:pt x="1665770" y="2175319"/>
                  </a:lnTo>
                  <a:lnTo>
                    <a:pt x="1665610" y="2173539"/>
                  </a:lnTo>
                  <a:lnTo>
                    <a:pt x="1665138" y="2172595"/>
                  </a:lnTo>
                  <a:close/>
                  <a:moveTo>
                    <a:pt x="1664662" y="2162991"/>
                  </a:moveTo>
                  <a:lnTo>
                    <a:pt x="1663702" y="2163962"/>
                  </a:lnTo>
                  <a:lnTo>
                    <a:pt x="1663702" y="2168262"/>
                  </a:lnTo>
                  <a:lnTo>
                    <a:pt x="1664757" y="2164041"/>
                  </a:lnTo>
                  <a:close/>
                  <a:moveTo>
                    <a:pt x="1872792" y="2140195"/>
                  </a:moveTo>
                  <a:lnTo>
                    <a:pt x="1877060" y="2142331"/>
                  </a:lnTo>
                  <a:lnTo>
                    <a:pt x="1877069" y="2142319"/>
                  </a:lnTo>
                  <a:close/>
                  <a:moveTo>
                    <a:pt x="1894361" y="2139453"/>
                  </a:moveTo>
                  <a:lnTo>
                    <a:pt x="1897237" y="2139453"/>
                  </a:lnTo>
                  <a:lnTo>
                    <a:pt x="1894361" y="2142319"/>
                  </a:lnTo>
                  <a:lnTo>
                    <a:pt x="1894361" y="2140867"/>
                  </a:lnTo>
                  <a:close/>
                  <a:moveTo>
                    <a:pt x="2215849" y="2138001"/>
                  </a:moveTo>
                  <a:lnTo>
                    <a:pt x="2212973" y="2140877"/>
                  </a:lnTo>
                  <a:lnTo>
                    <a:pt x="2214819" y="2138412"/>
                  </a:lnTo>
                  <a:close/>
                  <a:moveTo>
                    <a:pt x="1867556" y="2135098"/>
                  </a:moveTo>
                  <a:lnTo>
                    <a:pt x="1867563" y="2135119"/>
                  </a:lnTo>
                  <a:lnTo>
                    <a:pt x="1868409" y="2135119"/>
                  </a:lnTo>
                  <a:lnTo>
                    <a:pt x="1871288" y="2139442"/>
                  </a:lnTo>
                  <a:lnTo>
                    <a:pt x="1871293" y="2139445"/>
                  </a:lnTo>
                  <a:lnTo>
                    <a:pt x="1868406" y="2135098"/>
                  </a:lnTo>
                  <a:close/>
                  <a:moveTo>
                    <a:pt x="1646393" y="2130790"/>
                  </a:moveTo>
                  <a:lnTo>
                    <a:pt x="1649276" y="2130790"/>
                  </a:lnTo>
                  <a:lnTo>
                    <a:pt x="1649276" y="2132232"/>
                  </a:lnTo>
                  <a:lnTo>
                    <a:pt x="1649276" y="2133674"/>
                  </a:lnTo>
                  <a:lnTo>
                    <a:pt x="1646393" y="2135115"/>
                  </a:lnTo>
                  <a:lnTo>
                    <a:pt x="1646393" y="2133674"/>
                  </a:lnTo>
                  <a:lnTo>
                    <a:pt x="1646393" y="2132232"/>
                  </a:lnTo>
                  <a:close/>
                  <a:moveTo>
                    <a:pt x="1847133" y="2108605"/>
                  </a:moveTo>
                  <a:lnTo>
                    <a:pt x="1848471" y="2110613"/>
                  </a:lnTo>
                  <a:lnTo>
                    <a:pt x="1851104" y="2110613"/>
                  </a:lnTo>
                  <a:cubicBezTo>
                    <a:pt x="1851593" y="2112046"/>
                    <a:pt x="1852064" y="2113502"/>
                    <a:pt x="1852552" y="2114936"/>
                  </a:cubicBezTo>
                  <a:lnTo>
                    <a:pt x="1852552" y="2116370"/>
                  </a:lnTo>
                  <a:lnTo>
                    <a:pt x="1853981" y="2117806"/>
                  </a:lnTo>
                  <a:lnTo>
                    <a:pt x="1851114" y="2110609"/>
                  </a:lnTo>
                  <a:close/>
                  <a:moveTo>
                    <a:pt x="1832577" y="2087952"/>
                  </a:moveTo>
                  <a:lnTo>
                    <a:pt x="1832819" y="2089650"/>
                  </a:lnTo>
                  <a:lnTo>
                    <a:pt x="1835239" y="2093284"/>
                  </a:lnTo>
                  <a:close/>
                  <a:moveTo>
                    <a:pt x="2182702" y="2076006"/>
                  </a:moveTo>
                  <a:lnTo>
                    <a:pt x="2187021" y="2076006"/>
                  </a:lnTo>
                  <a:lnTo>
                    <a:pt x="2188463" y="2076006"/>
                  </a:lnTo>
                  <a:lnTo>
                    <a:pt x="2192793" y="2076006"/>
                  </a:lnTo>
                  <a:lnTo>
                    <a:pt x="2195668" y="2077452"/>
                  </a:lnTo>
                  <a:lnTo>
                    <a:pt x="2199997" y="2080328"/>
                  </a:lnTo>
                  <a:lnTo>
                    <a:pt x="2202883" y="2083219"/>
                  </a:lnTo>
                  <a:cubicBezTo>
                    <a:pt x="2203367" y="2083691"/>
                    <a:pt x="2203841" y="2084178"/>
                    <a:pt x="2204326" y="2084649"/>
                  </a:cubicBezTo>
                  <a:lnTo>
                    <a:pt x="2204326" y="2083219"/>
                  </a:lnTo>
                  <a:lnTo>
                    <a:pt x="2205759" y="2084649"/>
                  </a:lnTo>
                  <a:lnTo>
                    <a:pt x="2210087" y="2084649"/>
                  </a:lnTo>
                  <a:lnTo>
                    <a:pt x="2211530" y="2084649"/>
                  </a:lnTo>
                  <a:cubicBezTo>
                    <a:pt x="2212014" y="2084178"/>
                    <a:pt x="2212489" y="2083691"/>
                    <a:pt x="2212973" y="2083219"/>
                  </a:cubicBezTo>
                  <a:lnTo>
                    <a:pt x="2215849" y="2080328"/>
                  </a:lnTo>
                  <a:lnTo>
                    <a:pt x="2217292" y="2078882"/>
                  </a:lnTo>
                  <a:lnTo>
                    <a:pt x="2218735" y="2080328"/>
                  </a:lnTo>
                  <a:lnTo>
                    <a:pt x="2218735" y="2084649"/>
                  </a:lnTo>
                  <a:lnTo>
                    <a:pt x="2218735" y="2086095"/>
                  </a:lnTo>
                  <a:lnTo>
                    <a:pt x="2215849" y="2093308"/>
                  </a:lnTo>
                  <a:lnTo>
                    <a:pt x="2215849" y="2100521"/>
                  </a:lnTo>
                  <a:lnTo>
                    <a:pt x="2217292" y="2103397"/>
                  </a:lnTo>
                  <a:cubicBezTo>
                    <a:pt x="2217776" y="2104356"/>
                    <a:pt x="2218250" y="2105330"/>
                    <a:pt x="2218735" y="2106289"/>
                  </a:cubicBezTo>
                  <a:lnTo>
                    <a:pt x="2221620" y="2109164"/>
                  </a:lnTo>
                  <a:lnTo>
                    <a:pt x="2221620" y="2112056"/>
                  </a:lnTo>
                  <a:lnTo>
                    <a:pt x="2221620" y="2114932"/>
                  </a:lnTo>
                  <a:lnTo>
                    <a:pt x="2224506" y="2114932"/>
                  </a:lnTo>
                  <a:cubicBezTo>
                    <a:pt x="2223548" y="2117823"/>
                    <a:pt x="2222579" y="2120699"/>
                    <a:pt x="2221620" y="2123591"/>
                  </a:cubicBezTo>
                  <a:lnTo>
                    <a:pt x="2218735" y="2130788"/>
                  </a:lnTo>
                  <a:lnTo>
                    <a:pt x="2217292" y="2135109"/>
                  </a:lnTo>
                  <a:lnTo>
                    <a:pt x="2214819" y="2138412"/>
                  </a:lnTo>
                  <a:lnTo>
                    <a:pt x="2208644" y="2140877"/>
                  </a:lnTo>
                  <a:lnTo>
                    <a:pt x="2204326" y="2142323"/>
                  </a:lnTo>
                  <a:cubicBezTo>
                    <a:pt x="2203841" y="2143281"/>
                    <a:pt x="2203367" y="2144256"/>
                    <a:pt x="2202883" y="2145214"/>
                  </a:cubicBezTo>
                  <a:lnTo>
                    <a:pt x="2201440" y="2149536"/>
                  </a:lnTo>
                  <a:lnTo>
                    <a:pt x="2201440" y="2156749"/>
                  </a:lnTo>
                  <a:cubicBezTo>
                    <a:pt x="2200956" y="2158666"/>
                    <a:pt x="2200481" y="2160599"/>
                    <a:pt x="2199997" y="2162516"/>
                  </a:cubicBezTo>
                  <a:lnTo>
                    <a:pt x="2199997" y="2168283"/>
                  </a:lnTo>
                  <a:lnTo>
                    <a:pt x="2202883" y="2172605"/>
                  </a:lnTo>
                  <a:lnTo>
                    <a:pt x="2205759" y="2176927"/>
                  </a:lnTo>
                  <a:cubicBezTo>
                    <a:pt x="2205284" y="2177414"/>
                    <a:pt x="2204800" y="2177885"/>
                    <a:pt x="2204326" y="2178372"/>
                  </a:cubicBezTo>
                  <a:lnTo>
                    <a:pt x="2202883" y="2179818"/>
                  </a:lnTo>
                  <a:lnTo>
                    <a:pt x="2204326" y="2184140"/>
                  </a:lnTo>
                  <a:lnTo>
                    <a:pt x="2208644" y="2192783"/>
                  </a:lnTo>
                  <a:lnTo>
                    <a:pt x="2211530" y="2195674"/>
                  </a:lnTo>
                  <a:lnTo>
                    <a:pt x="2215849" y="2197104"/>
                  </a:lnTo>
                  <a:lnTo>
                    <a:pt x="2218735" y="2195674"/>
                  </a:lnTo>
                  <a:lnTo>
                    <a:pt x="2218735" y="2194229"/>
                  </a:lnTo>
                  <a:lnTo>
                    <a:pt x="2217292" y="2192783"/>
                  </a:lnTo>
                  <a:lnTo>
                    <a:pt x="2217292" y="2189907"/>
                  </a:lnTo>
                  <a:lnTo>
                    <a:pt x="2217292" y="2188461"/>
                  </a:lnTo>
                  <a:lnTo>
                    <a:pt x="2218735" y="2192783"/>
                  </a:lnTo>
                  <a:lnTo>
                    <a:pt x="2220177" y="2188461"/>
                  </a:lnTo>
                  <a:lnTo>
                    <a:pt x="2221620" y="2187015"/>
                  </a:lnTo>
                  <a:lnTo>
                    <a:pt x="2225939" y="2187015"/>
                  </a:lnTo>
                  <a:lnTo>
                    <a:pt x="2231711" y="2188461"/>
                  </a:lnTo>
                  <a:lnTo>
                    <a:pt x="2234596" y="2192783"/>
                  </a:lnTo>
                  <a:cubicBezTo>
                    <a:pt x="2235071" y="2194229"/>
                    <a:pt x="2235555" y="2195659"/>
                    <a:pt x="2236029" y="2197104"/>
                  </a:cubicBezTo>
                  <a:lnTo>
                    <a:pt x="2238915" y="2201442"/>
                  </a:lnTo>
                  <a:lnTo>
                    <a:pt x="2240358" y="2201442"/>
                  </a:lnTo>
                  <a:lnTo>
                    <a:pt x="2241801" y="2199996"/>
                  </a:lnTo>
                  <a:lnTo>
                    <a:pt x="2241801" y="2197104"/>
                  </a:lnTo>
                  <a:lnTo>
                    <a:pt x="2241801" y="2195674"/>
                  </a:lnTo>
                  <a:lnTo>
                    <a:pt x="2241801" y="2192783"/>
                  </a:lnTo>
                  <a:lnTo>
                    <a:pt x="2243244" y="2194229"/>
                  </a:lnTo>
                  <a:lnTo>
                    <a:pt x="2244687" y="2195674"/>
                  </a:lnTo>
                  <a:lnTo>
                    <a:pt x="2247562" y="2195674"/>
                  </a:lnTo>
                  <a:cubicBezTo>
                    <a:pt x="2248047" y="2196146"/>
                    <a:pt x="2248521" y="2196633"/>
                    <a:pt x="2249005" y="2197104"/>
                  </a:cubicBezTo>
                  <a:lnTo>
                    <a:pt x="2254777" y="2199996"/>
                  </a:lnTo>
                  <a:lnTo>
                    <a:pt x="2256210" y="2199996"/>
                  </a:lnTo>
                  <a:lnTo>
                    <a:pt x="2257652" y="2201442"/>
                  </a:lnTo>
                  <a:lnTo>
                    <a:pt x="2254777" y="2201442"/>
                  </a:lnTo>
                  <a:lnTo>
                    <a:pt x="2249005" y="2202872"/>
                  </a:lnTo>
                  <a:lnTo>
                    <a:pt x="2247562" y="2204317"/>
                  </a:lnTo>
                  <a:lnTo>
                    <a:pt x="2247562" y="2207209"/>
                  </a:lnTo>
                  <a:lnTo>
                    <a:pt x="2250448" y="2208639"/>
                  </a:lnTo>
                  <a:cubicBezTo>
                    <a:pt x="2250932" y="2210085"/>
                    <a:pt x="2251407" y="2211531"/>
                    <a:pt x="2251891" y="2212976"/>
                  </a:cubicBezTo>
                  <a:lnTo>
                    <a:pt x="2251891" y="2215852"/>
                  </a:lnTo>
                  <a:lnTo>
                    <a:pt x="2251891" y="2217298"/>
                  </a:lnTo>
                  <a:lnTo>
                    <a:pt x="2256210" y="2217298"/>
                  </a:lnTo>
                  <a:lnTo>
                    <a:pt x="2257652" y="2217298"/>
                  </a:lnTo>
                  <a:lnTo>
                    <a:pt x="2259095" y="2220174"/>
                  </a:lnTo>
                  <a:cubicBezTo>
                    <a:pt x="2259580" y="2222091"/>
                    <a:pt x="2260054" y="2224024"/>
                    <a:pt x="2260538" y="2225941"/>
                  </a:cubicBezTo>
                  <a:cubicBezTo>
                    <a:pt x="2260054" y="2227858"/>
                    <a:pt x="2259580" y="2229791"/>
                    <a:pt x="2259095" y="2231708"/>
                  </a:cubicBezTo>
                  <a:lnTo>
                    <a:pt x="2257652" y="2233154"/>
                  </a:lnTo>
                  <a:lnTo>
                    <a:pt x="2256210" y="2231708"/>
                  </a:lnTo>
                  <a:cubicBezTo>
                    <a:pt x="2255735" y="2230263"/>
                    <a:pt x="2255251" y="2228833"/>
                    <a:pt x="2254777" y="2227387"/>
                  </a:cubicBezTo>
                  <a:lnTo>
                    <a:pt x="2254777" y="2225941"/>
                  </a:lnTo>
                  <a:lnTo>
                    <a:pt x="2256210" y="2224511"/>
                  </a:lnTo>
                  <a:cubicBezTo>
                    <a:pt x="2256694" y="2223065"/>
                    <a:pt x="2257168" y="2221619"/>
                    <a:pt x="2257652" y="2220174"/>
                  </a:cubicBezTo>
                  <a:cubicBezTo>
                    <a:pt x="2257168" y="2221132"/>
                    <a:pt x="2256694" y="2222107"/>
                    <a:pt x="2256210" y="2223065"/>
                  </a:cubicBezTo>
                  <a:lnTo>
                    <a:pt x="2251891" y="2224511"/>
                  </a:lnTo>
                  <a:lnTo>
                    <a:pt x="2250448" y="2223065"/>
                  </a:lnTo>
                  <a:lnTo>
                    <a:pt x="2249005" y="2223065"/>
                  </a:lnTo>
                  <a:lnTo>
                    <a:pt x="2241801" y="2218744"/>
                  </a:lnTo>
                  <a:lnTo>
                    <a:pt x="2241801" y="2217298"/>
                  </a:lnTo>
                  <a:lnTo>
                    <a:pt x="2241801" y="2212976"/>
                  </a:lnTo>
                  <a:cubicBezTo>
                    <a:pt x="2241316" y="2212018"/>
                    <a:pt x="2240842" y="2211043"/>
                    <a:pt x="2240358" y="2210085"/>
                  </a:cubicBezTo>
                  <a:lnTo>
                    <a:pt x="2236029" y="2208639"/>
                  </a:lnTo>
                  <a:lnTo>
                    <a:pt x="2234596" y="2207209"/>
                  </a:lnTo>
                  <a:cubicBezTo>
                    <a:pt x="2234112" y="2206250"/>
                    <a:pt x="2233638" y="2205276"/>
                    <a:pt x="2233153" y="2204317"/>
                  </a:cubicBezTo>
                  <a:lnTo>
                    <a:pt x="2227382" y="2199996"/>
                  </a:lnTo>
                  <a:cubicBezTo>
                    <a:pt x="2226898" y="2199037"/>
                    <a:pt x="2226423" y="2198063"/>
                    <a:pt x="2225939" y="2197104"/>
                  </a:cubicBezTo>
                  <a:lnTo>
                    <a:pt x="2221620" y="2195674"/>
                  </a:lnTo>
                  <a:lnTo>
                    <a:pt x="2221620" y="2201442"/>
                  </a:lnTo>
                  <a:lnTo>
                    <a:pt x="2224506" y="2204317"/>
                  </a:lnTo>
                  <a:lnTo>
                    <a:pt x="2225939" y="2207209"/>
                  </a:lnTo>
                  <a:lnTo>
                    <a:pt x="2224506" y="2207209"/>
                  </a:lnTo>
                  <a:lnTo>
                    <a:pt x="2225939" y="2208639"/>
                  </a:lnTo>
                  <a:lnTo>
                    <a:pt x="2225939" y="2210085"/>
                  </a:lnTo>
                  <a:cubicBezTo>
                    <a:pt x="2226423" y="2211043"/>
                    <a:pt x="2226898" y="2212018"/>
                    <a:pt x="2227382" y="2212976"/>
                  </a:cubicBezTo>
                  <a:lnTo>
                    <a:pt x="2225939" y="2215852"/>
                  </a:lnTo>
                  <a:lnTo>
                    <a:pt x="2224506" y="2212976"/>
                  </a:lnTo>
                  <a:lnTo>
                    <a:pt x="2221620" y="2210085"/>
                  </a:lnTo>
                  <a:lnTo>
                    <a:pt x="2220177" y="2207209"/>
                  </a:lnTo>
                  <a:lnTo>
                    <a:pt x="2215849" y="2201442"/>
                  </a:lnTo>
                  <a:lnTo>
                    <a:pt x="2205759" y="2195674"/>
                  </a:lnTo>
                  <a:lnTo>
                    <a:pt x="2204326" y="2195674"/>
                  </a:lnTo>
                  <a:lnTo>
                    <a:pt x="2201440" y="2197104"/>
                  </a:lnTo>
                  <a:lnTo>
                    <a:pt x="2197111" y="2202872"/>
                  </a:lnTo>
                  <a:lnTo>
                    <a:pt x="2194236" y="2204317"/>
                  </a:lnTo>
                  <a:lnTo>
                    <a:pt x="2188463" y="2204317"/>
                  </a:lnTo>
                  <a:lnTo>
                    <a:pt x="2189906" y="2202872"/>
                  </a:lnTo>
                  <a:cubicBezTo>
                    <a:pt x="2189422" y="2202400"/>
                    <a:pt x="2188948" y="2201913"/>
                    <a:pt x="2188463" y="2201442"/>
                  </a:cubicBezTo>
                  <a:cubicBezTo>
                    <a:pt x="2187979" y="2201913"/>
                    <a:pt x="2187505" y="2202400"/>
                    <a:pt x="2187021" y="2202872"/>
                  </a:cubicBezTo>
                  <a:lnTo>
                    <a:pt x="2187021" y="2197104"/>
                  </a:lnTo>
                  <a:lnTo>
                    <a:pt x="2181259" y="2195674"/>
                  </a:lnTo>
                  <a:lnTo>
                    <a:pt x="2181259" y="2199996"/>
                  </a:lnTo>
                  <a:lnTo>
                    <a:pt x="2179816" y="2199996"/>
                  </a:lnTo>
                  <a:lnTo>
                    <a:pt x="2179816" y="2194229"/>
                  </a:lnTo>
                  <a:lnTo>
                    <a:pt x="2179816" y="2189907"/>
                  </a:lnTo>
                  <a:cubicBezTo>
                    <a:pt x="2180300" y="2188948"/>
                    <a:pt x="2180775" y="2187974"/>
                    <a:pt x="2181259" y="2187015"/>
                  </a:cubicBezTo>
                  <a:lnTo>
                    <a:pt x="2188463" y="2184140"/>
                  </a:lnTo>
                  <a:lnTo>
                    <a:pt x="2188463" y="2181248"/>
                  </a:lnTo>
                  <a:lnTo>
                    <a:pt x="2188463" y="2179818"/>
                  </a:lnTo>
                  <a:cubicBezTo>
                    <a:pt x="2187979" y="2178859"/>
                    <a:pt x="2187505" y="2177885"/>
                    <a:pt x="2187021" y="2176927"/>
                  </a:cubicBezTo>
                  <a:lnTo>
                    <a:pt x="2178373" y="2172605"/>
                  </a:lnTo>
                  <a:cubicBezTo>
                    <a:pt x="2178858" y="2175009"/>
                    <a:pt x="2179332" y="2177414"/>
                    <a:pt x="2179816" y="2179818"/>
                  </a:cubicBezTo>
                  <a:lnTo>
                    <a:pt x="2178373" y="2184140"/>
                  </a:lnTo>
                  <a:lnTo>
                    <a:pt x="2176930" y="2184140"/>
                  </a:lnTo>
                  <a:lnTo>
                    <a:pt x="2172612" y="2181248"/>
                  </a:lnTo>
                  <a:lnTo>
                    <a:pt x="2172612" y="2178372"/>
                  </a:lnTo>
                  <a:lnTo>
                    <a:pt x="2172612" y="2174051"/>
                  </a:lnTo>
                  <a:lnTo>
                    <a:pt x="2171169" y="2172605"/>
                  </a:lnTo>
                  <a:lnTo>
                    <a:pt x="2169726" y="2174051"/>
                  </a:lnTo>
                  <a:lnTo>
                    <a:pt x="2166840" y="2169713"/>
                  </a:lnTo>
                  <a:lnTo>
                    <a:pt x="2166840" y="2163946"/>
                  </a:lnTo>
                  <a:lnTo>
                    <a:pt x="2165397" y="2161070"/>
                  </a:lnTo>
                  <a:cubicBezTo>
                    <a:pt x="2164923" y="2158666"/>
                    <a:pt x="2164439" y="2156262"/>
                    <a:pt x="2163964" y="2153857"/>
                  </a:cubicBezTo>
                  <a:lnTo>
                    <a:pt x="2163964" y="2146644"/>
                  </a:lnTo>
                  <a:cubicBezTo>
                    <a:pt x="2163480" y="2146173"/>
                    <a:pt x="2163006" y="2145686"/>
                    <a:pt x="2162522" y="2145214"/>
                  </a:cubicBezTo>
                  <a:lnTo>
                    <a:pt x="2159636" y="2142323"/>
                  </a:lnTo>
                  <a:lnTo>
                    <a:pt x="2159636" y="2139447"/>
                  </a:lnTo>
                  <a:lnTo>
                    <a:pt x="2159636" y="2135109"/>
                  </a:lnTo>
                  <a:lnTo>
                    <a:pt x="2163964" y="2133679"/>
                  </a:lnTo>
                  <a:cubicBezTo>
                    <a:pt x="2164439" y="2135125"/>
                    <a:pt x="2164923" y="2136555"/>
                    <a:pt x="2165397" y="2138001"/>
                  </a:cubicBezTo>
                  <a:lnTo>
                    <a:pt x="2169726" y="2140877"/>
                  </a:lnTo>
                  <a:lnTo>
                    <a:pt x="2172612" y="2142323"/>
                  </a:lnTo>
                  <a:lnTo>
                    <a:pt x="2174055" y="2140877"/>
                  </a:lnTo>
                  <a:lnTo>
                    <a:pt x="2174055" y="2139447"/>
                  </a:lnTo>
                  <a:lnTo>
                    <a:pt x="2174055" y="2130788"/>
                  </a:lnTo>
                  <a:lnTo>
                    <a:pt x="2174055" y="2125021"/>
                  </a:lnTo>
                  <a:lnTo>
                    <a:pt x="2174055" y="2122145"/>
                  </a:lnTo>
                  <a:lnTo>
                    <a:pt x="2176930" y="2114932"/>
                  </a:lnTo>
                  <a:lnTo>
                    <a:pt x="2174055" y="2109164"/>
                  </a:lnTo>
                  <a:lnTo>
                    <a:pt x="2174055" y="2101951"/>
                  </a:lnTo>
                  <a:lnTo>
                    <a:pt x="2174055" y="2096184"/>
                  </a:lnTo>
                  <a:lnTo>
                    <a:pt x="2179816" y="2083219"/>
                  </a:lnTo>
                  <a:lnTo>
                    <a:pt x="2179816" y="2078882"/>
                  </a:lnTo>
                  <a:cubicBezTo>
                    <a:pt x="2180300" y="2078410"/>
                    <a:pt x="2180775" y="2077923"/>
                    <a:pt x="2181259" y="2077452"/>
                  </a:cubicBezTo>
                  <a:lnTo>
                    <a:pt x="2182702" y="2077452"/>
                  </a:lnTo>
                  <a:close/>
                  <a:moveTo>
                    <a:pt x="1557008" y="2068797"/>
                  </a:moveTo>
                  <a:lnTo>
                    <a:pt x="1559892" y="2070239"/>
                  </a:lnTo>
                  <a:lnTo>
                    <a:pt x="1559892" y="2071681"/>
                  </a:lnTo>
                  <a:lnTo>
                    <a:pt x="1558450" y="2073122"/>
                  </a:lnTo>
                  <a:lnTo>
                    <a:pt x="1552683" y="2070239"/>
                  </a:lnTo>
                  <a:close/>
                  <a:moveTo>
                    <a:pt x="1559892" y="2050056"/>
                  </a:moveTo>
                  <a:lnTo>
                    <a:pt x="1562775" y="2054382"/>
                  </a:lnTo>
                  <a:lnTo>
                    <a:pt x="1565659" y="2055823"/>
                  </a:lnTo>
                  <a:lnTo>
                    <a:pt x="1562775" y="2057265"/>
                  </a:lnTo>
                  <a:lnTo>
                    <a:pt x="1559892" y="2055823"/>
                  </a:lnTo>
                  <a:lnTo>
                    <a:pt x="1558450" y="2054382"/>
                  </a:lnTo>
                  <a:close/>
                  <a:moveTo>
                    <a:pt x="1952028" y="2037080"/>
                  </a:moveTo>
                  <a:lnTo>
                    <a:pt x="1954914" y="2038521"/>
                  </a:lnTo>
                  <a:lnTo>
                    <a:pt x="1956354" y="2039962"/>
                  </a:lnTo>
                  <a:lnTo>
                    <a:pt x="1956354" y="2047173"/>
                  </a:lnTo>
                  <a:lnTo>
                    <a:pt x="1956354" y="2050055"/>
                  </a:lnTo>
                  <a:lnTo>
                    <a:pt x="1953468" y="2048614"/>
                  </a:lnTo>
                  <a:lnTo>
                    <a:pt x="1952028" y="2055824"/>
                  </a:lnTo>
                  <a:lnTo>
                    <a:pt x="1946261" y="2061589"/>
                  </a:lnTo>
                  <a:lnTo>
                    <a:pt x="1947702" y="2063030"/>
                  </a:lnTo>
                  <a:lnTo>
                    <a:pt x="1946261" y="2067353"/>
                  </a:lnTo>
                  <a:lnTo>
                    <a:pt x="1944821" y="2073122"/>
                  </a:lnTo>
                  <a:lnTo>
                    <a:pt x="1939055" y="2077446"/>
                  </a:lnTo>
                  <a:lnTo>
                    <a:pt x="1936169" y="2078887"/>
                  </a:lnTo>
                  <a:lnTo>
                    <a:pt x="1936169" y="2083215"/>
                  </a:lnTo>
                  <a:lnTo>
                    <a:pt x="1933289" y="2080333"/>
                  </a:lnTo>
                  <a:lnTo>
                    <a:pt x="1930403" y="2080333"/>
                  </a:lnTo>
                  <a:lnTo>
                    <a:pt x="1928963" y="2083215"/>
                  </a:lnTo>
                  <a:lnTo>
                    <a:pt x="1928963" y="2086097"/>
                  </a:lnTo>
                  <a:lnTo>
                    <a:pt x="1921756" y="2086097"/>
                  </a:lnTo>
                  <a:lnTo>
                    <a:pt x="1915985" y="2083215"/>
                  </a:lnTo>
                  <a:lnTo>
                    <a:pt x="1910218" y="2080333"/>
                  </a:lnTo>
                  <a:lnTo>
                    <a:pt x="1907338" y="2080333"/>
                  </a:lnTo>
                  <a:lnTo>
                    <a:pt x="1905898" y="2078887"/>
                  </a:lnTo>
                  <a:lnTo>
                    <a:pt x="1903012" y="2073122"/>
                  </a:lnTo>
                  <a:lnTo>
                    <a:pt x="1903012" y="2068799"/>
                  </a:lnTo>
                  <a:lnTo>
                    <a:pt x="1903012" y="2063030"/>
                  </a:lnTo>
                  <a:lnTo>
                    <a:pt x="1903012" y="2057265"/>
                  </a:lnTo>
                  <a:lnTo>
                    <a:pt x="1910218" y="2050055"/>
                  </a:lnTo>
                  <a:lnTo>
                    <a:pt x="1914544" y="2048614"/>
                  </a:lnTo>
                  <a:lnTo>
                    <a:pt x="1917430" y="2047173"/>
                  </a:lnTo>
                  <a:lnTo>
                    <a:pt x="1915985" y="2045732"/>
                  </a:lnTo>
                  <a:lnTo>
                    <a:pt x="1917430" y="2044291"/>
                  </a:lnTo>
                  <a:lnTo>
                    <a:pt x="1917430" y="2041403"/>
                  </a:lnTo>
                  <a:lnTo>
                    <a:pt x="1921756" y="2044291"/>
                  </a:lnTo>
                  <a:lnTo>
                    <a:pt x="1923196" y="2044291"/>
                  </a:lnTo>
                  <a:lnTo>
                    <a:pt x="1924637" y="2044291"/>
                  </a:lnTo>
                  <a:lnTo>
                    <a:pt x="1923196" y="2041403"/>
                  </a:lnTo>
                  <a:lnTo>
                    <a:pt x="1930403" y="2039962"/>
                  </a:lnTo>
                  <a:lnTo>
                    <a:pt x="1931843" y="2039962"/>
                  </a:lnTo>
                  <a:lnTo>
                    <a:pt x="1933289" y="2041403"/>
                  </a:lnTo>
                  <a:lnTo>
                    <a:pt x="1940495" y="2038521"/>
                  </a:lnTo>
                  <a:lnTo>
                    <a:pt x="1943381" y="2038521"/>
                  </a:lnTo>
                  <a:lnTo>
                    <a:pt x="1944821" y="2041403"/>
                  </a:lnTo>
                  <a:lnTo>
                    <a:pt x="1944821" y="2039962"/>
                  </a:lnTo>
                  <a:lnTo>
                    <a:pt x="1946261" y="2039962"/>
                  </a:lnTo>
                  <a:lnTo>
                    <a:pt x="1949147" y="2041403"/>
                  </a:lnTo>
                  <a:lnTo>
                    <a:pt x="1949147" y="2038521"/>
                  </a:lnTo>
                  <a:close/>
                  <a:moveTo>
                    <a:pt x="756879" y="2022660"/>
                  </a:moveTo>
                  <a:lnTo>
                    <a:pt x="758321" y="2024102"/>
                  </a:lnTo>
                  <a:lnTo>
                    <a:pt x="758321" y="2028427"/>
                  </a:lnTo>
                  <a:lnTo>
                    <a:pt x="755437" y="2029868"/>
                  </a:lnTo>
                  <a:lnTo>
                    <a:pt x="753995" y="2032752"/>
                  </a:lnTo>
                  <a:lnTo>
                    <a:pt x="751112" y="2034193"/>
                  </a:lnTo>
                  <a:lnTo>
                    <a:pt x="751112" y="2031310"/>
                  </a:lnTo>
                  <a:lnTo>
                    <a:pt x="753995" y="2028427"/>
                  </a:lnTo>
                  <a:close/>
                  <a:moveTo>
                    <a:pt x="1943352" y="2018336"/>
                  </a:moveTo>
                  <a:lnTo>
                    <a:pt x="1944761" y="2018336"/>
                  </a:lnTo>
                  <a:lnTo>
                    <a:pt x="1944761" y="2021182"/>
                  </a:lnTo>
                  <a:cubicBezTo>
                    <a:pt x="1944338" y="2020233"/>
                    <a:pt x="1943775" y="2019285"/>
                    <a:pt x="1943352" y="2018336"/>
                  </a:cubicBezTo>
                  <a:close/>
                  <a:moveTo>
                    <a:pt x="1876058" y="1997287"/>
                  </a:moveTo>
                  <a:lnTo>
                    <a:pt x="1875979" y="1997370"/>
                  </a:lnTo>
                  <a:cubicBezTo>
                    <a:pt x="1875840" y="1997620"/>
                    <a:pt x="1875716" y="1997875"/>
                    <a:pt x="1875602" y="1998130"/>
                  </a:cubicBezTo>
                  <a:lnTo>
                    <a:pt x="1875482" y="1997888"/>
                  </a:lnTo>
                  <a:lnTo>
                    <a:pt x="1875476" y="1997894"/>
                  </a:lnTo>
                  <a:cubicBezTo>
                    <a:pt x="1875521" y="1997988"/>
                    <a:pt x="1875567" y="1998081"/>
                    <a:pt x="1875614" y="1998173"/>
                  </a:cubicBezTo>
                  <a:close/>
                  <a:moveTo>
                    <a:pt x="1877361" y="1995928"/>
                  </a:moveTo>
                  <a:lnTo>
                    <a:pt x="1877069" y="1996233"/>
                  </a:lnTo>
                  <a:lnTo>
                    <a:pt x="1877069" y="1998173"/>
                  </a:lnTo>
                  <a:lnTo>
                    <a:pt x="1878507" y="1998173"/>
                  </a:lnTo>
                  <a:lnTo>
                    <a:pt x="1878570" y="1998130"/>
                  </a:lnTo>
                  <a:lnTo>
                    <a:pt x="1878560" y="1998130"/>
                  </a:lnTo>
                  <a:close/>
                  <a:moveTo>
                    <a:pt x="1539473" y="1985280"/>
                  </a:moveTo>
                  <a:lnTo>
                    <a:pt x="1538926" y="1985837"/>
                  </a:lnTo>
                  <a:lnTo>
                    <a:pt x="1539704" y="1986618"/>
                  </a:lnTo>
                  <a:lnTo>
                    <a:pt x="1541157" y="1986618"/>
                  </a:lnTo>
                  <a:cubicBezTo>
                    <a:pt x="1541628" y="1987584"/>
                    <a:pt x="1542120" y="1988550"/>
                    <a:pt x="1542590" y="1989516"/>
                  </a:cubicBezTo>
                  <a:lnTo>
                    <a:pt x="1542590" y="1986952"/>
                  </a:lnTo>
                  <a:cubicBezTo>
                    <a:pt x="1542509" y="1986876"/>
                    <a:pt x="1542432" y="1986795"/>
                    <a:pt x="1542354" y="1986712"/>
                  </a:cubicBezTo>
                  <a:cubicBezTo>
                    <a:pt x="1541416" y="1986211"/>
                    <a:pt x="1540411" y="1985781"/>
                    <a:pt x="1539473" y="1985280"/>
                  </a:cubicBezTo>
                  <a:close/>
                  <a:moveTo>
                    <a:pt x="1518079" y="1976528"/>
                  </a:moveTo>
                  <a:lnTo>
                    <a:pt x="1516638" y="1977965"/>
                  </a:lnTo>
                  <a:lnTo>
                    <a:pt x="1516638" y="1979417"/>
                  </a:lnTo>
                  <a:close/>
                  <a:moveTo>
                    <a:pt x="1497899" y="1975089"/>
                  </a:moveTo>
                  <a:lnTo>
                    <a:pt x="1502224" y="1979415"/>
                  </a:lnTo>
                  <a:lnTo>
                    <a:pt x="1500782" y="1983739"/>
                  </a:lnTo>
                  <a:lnTo>
                    <a:pt x="1497899" y="1985181"/>
                  </a:lnTo>
                  <a:lnTo>
                    <a:pt x="1497899" y="1979415"/>
                  </a:lnTo>
                  <a:close/>
                  <a:moveTo>
                    <a:pt x="1487808" y="1967880"/>
                  </a:moveTo>
                  <a:lnTo>
                    <a:pt x="1489250" y="1967880"/>
                  </a:lnTo>
                  <a:lnTo>
                    <a:pt x="1490691" y="1972206"/>
                  </a:lnTo>
                  <a:lnTo>
                    <a:pt x="1495017" y="1976530"/>
                  </a:lnTo>
                  <a:lnTo>
                    <a:pt x="1493575" y="1983740"/>
                  </a:lnTo>
                  <a:lnTo>
                    <a:pt x="1490691" y="1986622"/>
                  </a:lnTo>
                  <a:lnTo>
                    <a:pt x="1489250" y="1986622"/>
                  </a:lnTo>
                  <a:lnTo>
                    <a:pt x="1489250" y="1985181"/>
                  </a:lnTo>
                  <a:lnTo>
                    <a:pt x="1487808" y="1986622"/>
                  </a:lnTo>
                  <a:lnTo>
                    <a:pt x="1487808" y="1985181"/>
                  </a:lnTo>
                  <a:lnTo>
                    <a:pt x="1489250" y="1982296"/>
                  </a:lnTo>
                  <a:lnTo>
                    <a:pt x="1489250" y="1976530"/>
                  </a:lnTo>
                  <a:lnTo>
                    <a:pt x="1487808" y="1970763"/>
                  </a:lnTo>
                  <a:close/>
                  <a:moveTo>
                    <a:pt x="1507850" y="1956564"/>
                  </a:moveTo>
                  <a:lnTo>
                    <a:pt x="1507850" y="1958554"/>
                  </a:lnTo>
                  <a:lnTo>
                    <a:pt x="1509437" y="1960666"/>
                  </a:lnTo>
                  <a:lnTo>
                    <a:pt x="1512318" y="1962118"/>
                  </a:lnTo>
                  <a:lnTo>
                    <a:pt x="1513185" y="1962118"/>
                  </a:lnTo>
                  <a:cubicBezTo>
                    <a:pt x="1512836" y="1960764"/>
                    <a:pt x="1512470" y="1959416"/>
                    <a:pt x="1512138" y="1957996"/>
                  </a:cubicBezTo>
                  <a:cubicBezTo>
                    <a:pt x="1511669" y="1957494"/>
                    <a:pt x="1511200" y="1957065"/>
                    <a:pt x="1510731" y="1956564"/>
                  </a:cubicBezTo>
                  <a:close/>
                  <a:moveTo>
                    <a:pt x="1448966" y="1954987"/>
                  </a:moveTo>
                  <a:cubicBezTo>
                    <a:pt x="1448940" y="1955035"/>
                    <a:pt x="1448915" y="1955083"/>
                    <a:pt x="1448891" y="1955131"/>
                  </a:cubicBezTo>
                  <a:lnTo>
                    <a:pt x="1450278" y="1956479"/>
                  </a:lnTo>
                  <a:lnTo>
                    <a:pt x="1450324" y="1956341"/>
                  </a:lnTo>
                  <a:close/>
                  <a:moveTo>
                    <a:pt x="1489253" y="1946255"/>
                  </a:moveTo>
                  <a:lnTo>
                    <a:pt x="1489253" y="1947692"/>
                  </a:lnTo>
                  <a:lnTo>
                    <a:pt x="1487812" y="1947692"/>
                  </a:lnTo>
                  <a:close/>
                  <a:moveTo>
                    <a:pt x="1527949" y="1942241"/>
                  </a:moveTo>
                  <a:lnTo>
                    <a:pt x="1526699" y="1944787"/>
                  </a:lnTo>
                  <a:lnTo>
                    <a:pt x="1526731" y="1944819"/>
                  </a:lnTo>
                  <a:lnTo>
                    <a:pt x="1529611" y="1962118"/>
                  </a:lnTo>
                  <a:cubicBezTo>
                    <a:pt x="1531051" y="1969331"/>
                    <a:pt x="1532502" y="1976528"/>
                    <a:pt x="1533943" y="1983741"/>
                  </a:cubicBezTo>
                  <a:lnTo>
                    <a:pt x="1533943" y="1993827"/>
                  </a:lnTo>
                  <a:lnTo>
                    <a:pt x="1535383" y="2006801"/>
                  </a:lnTo>
                  <a:lnTo>
                    <a:pt x="1533943" y="2005365"/>
                  </a:lnTo>
                  <a:lnTo>
                    <a:pt x="1532506" y="2005365"/>
                  </a:lnTo>
                  <a:lnTo>
                    <a:pt x="1533951" y="2006806"/>
                  </a:lnTo>
                  <a:lnTo>
                    <a:pt x="1535384" y="2006806"/>
                  </a:lnTo>
                  <a:cubicBezTo>
                    <a:pt x="1534913" y="2002459"/>
                    <a:pt x="1534422" y="1998161"/>
                    <a:pt x="1533951" y="1993814"/>
                  </a:cubicBezTo>
                  <a:lnTo>
                    <a:pt x="1533951" y="1989516"/>
                  </a:lnTo>
                  <a:cubicBezTo>
                    <a:pt x="1534422" y="1988067"/>
                    <a:pt x="1534913" y="1986618"/>
                    <a:pt x="1535384" y="1985169"/>
                  </a:cubicBezTo>
                  <a:lnTo>
                    <a:pt x="1536592" y="1983948"/>
                  </a:lnTo>
                  <a:lnTo>
                    <a:pt x="1536592" y="1980983"/>
                  </a:lnTo>
                  <a:cubicBezTo>
                    <a:pt x="1536123" y="1978620"/>
                    <a:pt x="1535654" y="1976113"/>
                    <a:pt x="1535185" y="1973750"/>
                  </a:cubicBezTo>
                  <a:cubicBezTo>
                    <a:pt x="1534247" y="1971817"/>
                    <a:pt x="1533242" y="1969955"/>
                    <a:pt x="1532304" y="1968021"/>
                  </a:cubicBezTo>
                  <a:cubicBezTo>
                    <a:pt x="1531835" y="1964727"/>
                    <a:pt x="1531299" y="1961361"/>
                    <a:pt x="1530830" y="1957996"/>
                  </a:cubicBezTo>
                  <a:lnTo>
                    <a:pt x="1529423" y="1945106"/>
                  </a:lnTo>
                  <a:cubicBezTo>
                    <a:pt x="1528954" y="1944175"/>
                    <a:pt x="1528418" y="1943172"/>
                    <a:pt x="1527949" y="1942241"/>
                  </a:cubicBezTo>
                  <a:close/>
                  <a:moveTo>
                    <a:pt x="1564669" y="1936456"/>
                  </a:moveTo>
                  <a:lnTo>
                    <a:pt x="1567245" y="1938175"/>
                  </a:lnTo>
                  <a:lnTo>
                    <a:pt x="1567448" y="1937566"/>
                  </a:lnTo>
                  <a:close/>
                  <a:moveTo>
                    <a:pt x="1554415" y="1935008"/>
                  </a:moveTo>
                  <a:lnTo>
                    <a:pt x="1555570" y="1936149"/>
                  </a:lnTo>
                  <a:lnTo>
                    <a:pt x="1556002" y="1935722"/>
                  </a:lnTo>
                  <a:lnTo>
                    <a:pt x="1555285" y="1935008"/>
                  </a:lnTo>
                  <a:close/>
                  <a:moveTo>
                    <a:pt x="1529611" y="1908889"/>
                  </a:moveTo>
                  <a:lnTo>
                    <a:pt x="1529611" y="1911658"/>
                  </a:lnTo>
                  <a:lnTo>
                    <a:pt x="1526731" y="1911658"/>
                  </a:lnTo>
                  <a:lnTo>
                    <a:pt x="1526731" y="1915982"/>
                  </a:lnTo>
                  <a:lnTo>
                    <a:pt x="1523850" y="1921744"/>
                  </a:lnTo>
                  <a:lnTo>
                    <a:pt x="1519530" y="1924632"/>
                  </a:lnTo>
                  <a:cubicBezTo>
                    <a:pt x="1519049" y="1926557"/>
                    <a:pt x="1518559" y="1928467"/>
                    <a:pt x="1518079" y="1930393"/>
                  </a:cubicBezTo>
                  <a:lnTo>
                    <a:pt x="1516638" y="1930393"/>
                  </a:lnTo>
                  <a:lnTo>
                    <a:pt x="1513758" y="1930393"/>
                  </a:lnTo>
                  <a:lnTo>
                    <a:pt x="1512318" y="1928956"/>
                  </a:lnTo>
                  <a:lnTo>
                    <a:pt x="1512318" y="1931845"/>
                  </a:lnTo>
                  <a:lnTo>
                    <a:pt x="1510877" y="1931845"/>
                  </a:lnTo>
                  <a:lnTo>
                    <a:pt x="1505106" y="1931845"/>
                  </a:lnTo>
                  <a:lnTo>
                    <a:pt x="1503666" y="1937606"/>
                  </a:lnTo>
                  <a:lnTo>
                    <a:pt x="1502225" y="1943367"/>
                  </a:lnTo>
                  <a:lnTo>
                    <a:pt x="1502225" y="1946255"/>
                  </a:lnTo>
                  <a:lnTo>
                    <a:pt x="1502225" y="1952017"/>
                  </a:lnTo>
                  <a:lnTo>
                    <a:pt x="1505106" y="1959230"/>
                  </a:lnTo>
                  <a:lnTo>
                    <a:pt x="1505106" y="1954905"/>
                  </a:lnTo>
                  <a:lnTo>
                    <a:pt x="1507201" y="1957692"/>
                  </a:lnTo>
                  <a:cubicBezTo>
                    <a:pt x="1506466" y="1953948"/>
                    <a:pt x="1505697" y="1950265"/>
                    <a:pt x="1504969" y="1946538"/>
                  </a:cubicBezTo>
                  <a:lnTo>
                    <a:pt x="1504969" y="1945106"/>
                  </a:lnTo>
                  <a:cubicBezTo>
                    <a:pt x="1505438" y="1943673"/>
                    <a:pt x="1505907" y="1942170"/>
                    <a:pt x="1506376" y="1940737"/>
                  </a:cubicBezTo>
                  <a:cubicBezTo>
                    <a:pt x="1506845" y="1939806"/>
                    <a:pt x="1507381" y="1938804"/>
                    <a:pt x="1507850" y="1937873"/>
                  </a:cubicBezTo>
                  <a:lnTo>
                    <a:pt x="1507850" y="1933576"/>
                  </a:lnTo>
                  <a:lnTo>
                    <a:pt x="1513612" y="1933576"/>
                  </a:lnTo>
                  <a:lnTo>
                    <a:pt x="1515019" y="1933576"/>
                  </a:lnTo>
                  <a:lnTo>
                    <a:pt x="1515019" y="1930712"/>
                  </a:lnTo>
                  <a:cubicBezTo>
                    <a:pt x="1515488" y="1931213"/>
                    <a:pt x="1516024" y="1931643"/>
                    <a:pt x="1516493" y="1932144"/>
                  </a:cubicBezTo>
                  <a:lnTo>
                    <a:pt x="1519374" y="1932144"/>
                  </a:lnTo>
                  <a:lnTo>
                    <a:pt x="1520781" y="1932144"/>
                  </a:lnTo>
                  <a:cubicBezTo>
                    <a:pt x="1521250" y="1930282"/>
                    <a:pt x="1521786" y="1928349"/>
                    <a:pt x="1522255" y="1926487"/>
                  </a:cubicBezTo>
                  <a:lnTo>
                    <a:pt x="1526542" y="1923622"/>
                  </a:lnTo>
                  <a:cubicBezTo>
                    <a:pt x="1527480" y="1921617"/>
                    <a:pt x="1528485" y="1919755"/>
                    <a:pt x="1529423" y="1917822"/>
                  </a:cubicBezTo>
                  <a:lnTo>
                    <a:pt x="1529423" y="1913525"/>
                  </a:lnTo>
                  <a:lnTo>
                    <a:pt x="1532304" y="1913525"/>
                  </a:lnTo>
                  <a:lnTo>
                    <a:pt x="1535185" y="1913525"/>
                  </a:lnTo>
                  <a:lnTo>
                    <a:pt x="1532304" y="1910661"/>
                  </a:lnTo>
                  <a:close/>
                  <a:moveTo>
                    <a:pt x="689114" y="1908770"/>
                  </a:moveTo>
                  <a:cubicBezTo>
                    <a:pt x="688631" y="1909730"/>
                    <a:pt x="688159" y="1910699"/>
                    <a:pt x="687675" y="1911658"/>
                  </a:cubicBezTo>
                  <a:lnTo>
                    <a:pt x="687672" y="1911667"/>
                  </a:lnTo>
                  <a:lnTo>
                    <a:pt x="687678" y="1911655"/>
                  </a:lnTo>
                  <a:cubicBezTo>
                    <a:pt x="688165" y="1910704"/>
                    <a:pt x="688633" y="1909731"/>
                    <a:pt x="689120" y="1908779"/>
                  </a:cubicBezTo>
                  <a:lnTo>
                    <a:pt x="689120" y="1911655"/>
                  </a:lnTo>
                  <a:lnTo>
                    <a:pt x="692003" y="1913104"/>
                  </a:lnTo>
                  <a:lnTo>
                    <a:pt x="692003" y="1914553"/>
                  </a:lnTo>
                  <a:lnTo>
                    <a:pt x="693445" y="1914553"/>
                  </a:lnTo>
                  <a:lnTo>
                    <a:pt x="693460" y="1914537"/>
                  </a:lnTo>
                  <a:lnTo>
                    <a:pt x="693444" y="1914537"/>
                  </a:lnTo>
                  <a:cubicBezTo>
                    <a:pt x="692960" y="1913577"/>
                    <a:pt x="692488" y="1912618"/>
                    <a:pt x="692004" y="1911658"/>
                  </a:cubicBezTo>
                  <a:close/>
                  <a:moveTo>
                    <a:pt x="2201440" y="1901564"/>
                  </a:moveTo>
                  <a:lnTo>
                    <a:pt x="2202880" y="1901564"/>
                  </a:lnTo>
                  <a:lnTo>
                    <a:pt x="2204325" y="1901564"/>
                  </a:lnTo>
                  <a:lnTo>
                    <a:pt x="2210090" y="1907333"/>
                  </a:lnTo>
                  <a:lnTo>
                    <a:pt x="2210090" y="1908775"/>
                  </a:lnTo>
                  <a:lnTo>
                    <a:pt x="2208650" y="1913093"/>
                  </a:lnTo>
                  <a:lnTo>
                    <a:pt x="2208650" y="1920305"/>
                  </a:lnTo>
                  <a:lnTo>
                    <a:pt x="2205765" y="1927516"/>
                  </a:lnTo>
                  <a:lnTo>
                    <a:pt x="2202880" y="1930401"/>
                  </a:lnTo>
                  <a:lnTo>
                    <a:pt x="2202880" y="1933285"/>
                  </a:lnTo>
                  <a:lnTo>
                    <a:pt x="2202880" y="1937603"/>
                  </a:lnTo>
                  <a:lnTo>
                    <a:pt x="2200000" y="1953468"/>
                  </a:lnTo>
                  <a:lnTo>
                    <a:pt x="2195675" y="1962113"/>
                  </a:lnTo>
                  <a:lnTo>
                    <a:pt x="2192790" y="1969324"/>
                  </a:lnTo>
                  <a:lnTo>
                    <a:pt x="2188464" y="1975093"/>
                  </a:lnTo>
                  <a:lnTo>
                    <a:pt x="2187024" y="1979411"/>
                  </a:lnTo>
                  <a:lnTo>
                    <a:pt x="2187024" y="1983738"/>
                  </a:lnTo>
                  <a:lnTo>
                    <a:pt x="2185579" y="1986623"/>
                  </a:lnTo>
                  <a:lnTo>
                    <a:pt x="2182699" y="1989507"/>
                  </a:lnTo>
                  <a:lnTo>
                    <a:pt x="2182699" y="1986623"/>
                  </a:lnTo>
                  <a:lnTo>
                    <a:pt x="2181254" y="1985180"/>
                  </a:lnTo>
                  <a:lnTo>
                    <a:pt x="2179814" y="1979411"/>
                  </a:lnTo>
                  <a:lnTo>
                    <a:pt x="2176929" y="1976536"/>
                  </a:lnTo>
                  <a:lnTo>
                    <a:pt x="2174049" y="1972209"/>
                  </a:lnTo>
                  <a:lnTo>
                    <a:pt x="2172604" y="1970766"/>
                  </a:lnTo>
                  <a:lnTo>
                    <a:pt x="2171164" y="1963555"/>
                  </a:lnTo>
                  <a:lnTo>
                    <a:pt x="2166839" y="1959228"/>
                  </a:lnTo>
                  <a:lnTo>
                    <a:pt x="2166839" y="1956353"/>
                  </a:lnTo>
                  <a:lnTo>
                    <a:pt x="2169724" y="1953468"/>
                  </a:lnTo>
                  <a:lnTo>
                    <a:pt x="2169724" y="1950584"/>
                  </a:lnTo>
                  <a:lnTo>
                    <a:pt x="2169724" y="1947699"/>
                  </a:lnTo>
                  <a:lnTo>
                    <a:pt x="2169724" y="1943372"/>
                  </a:lnTo>
                  <a:lnTo>
                    <a:pt x="2171164" y="1939045"/>
                  </a:lnTo>
                  <a:lnTo>
                    <a:pt x="2176929" y="1930401"/>
                  </a:lnTo>
                  <a:lnTo>
                    <a:pt x="2179814" y="1923189"/>
                  </a:lnTo>
                  <a:lnTo>
                    <a:pt x="2182699" y="1917420"/>
                  </a:lnTo>
                  <a:lnTo>
                    <a:pt x="2187024" y="1914536"/>
                  </a:lnTo>
                  <a:lnTo>
                    <a:pt x="2188464" y="1908775"/>
                  </a:lnTo>
                  <a:lnTo>
                    <a:pt x="2189905" y="1907333"/>
                  </a:lnTo>
                  <a:lnTo>
                    <a:pt x="2194230" y="1905891"/>
                  </a:lnTo>
                  <a:close/>
                  <a:moveTo>
                    <a:pt x="692555" y="1879602"/>
                  </a:moveTo>
                  <a:cubicBezTo>
                    <a:pt x="692851" y="1880196"/>
                    <a:pt x="693145" y="1880793"/>
                    <a:pt x="693444" y="1881385"/>
                  </a:cubicBezTo>
                  <a:lnTo>
                    <a:pt x="694883" y="1882824"/>
                  </a:lnTo>
                  <a:lnTo>
                    <a:pt x="694881" y="1882833"/>
                  </a:lnTo>
                  <a:lnTo>
                    <a:pt x="694886" y="1882824"/>
                  </a:lnTo>
                  <a:lnTo>
                    <a:pt x="693445" y="1881381"/>
                  </a:lnTo>
                  <a:close/>
                  <a:moveTo>
                    <a:pt x="563694" y="1875613"/>
                  </a:moveTo>
                  <a:lnTo>
                    <a:pt x="565136" y="1875613"/>
                  </a:lnTo>
                  <a:lnTo>
                    <a:pt x="565136" y="1878496"/>
                  </a:lnTo>
                  <a:lnTo>
                    <a:pt x="565136" y="1888588"/>
                  </a:lnTo>
                  <a:lnTo>
                    <a:pt x="563694" y="1884264"/>
                  </a:lnTo>
                  <a:lnTo>
                    <a:pt x="562252" y="1882822"/>
                  </a:lnTo>
                  <a:lnTo>
                    <a:pt x="562252" y="1877055"/>
                  </a:lnTo>
                  <a:close/>
                  <a:moveTo>
                    <a:pt x="552139" y="1861206"/>
                  </a:moveTo>
                  <a:cubicBezTo>
                    <a:pt x="553108" y="1862628"/>
                    <a:pt x="554077" y="1864091"/>
                    <a:pt x="555046" y="1865513"/>
                  </a:cubicBezTo>
                  <a:cubicBezTo>
                    <a:pt x="554072" y="1864714"/>
                    <a:pt x="553103" y="1863911"/>
                    <a:pt x="552139" y="1863102"/>
                  </a:cubicBezTo>
                  <a:close/>
                  <a:moveTo>
                    <a:pt x="493794" y="1802874"/>
                  </a:moveTo>
                  <a:lnTo>
                    <a:pt x="494475" y="1804914"/>
                  </a:lnTo>
                  <a:lnTo>
                    <a:pt x="494475" y="1803556"/>
                  </a:lnTo>
                  <a:close/>
                  <a:moveTo>
                    <a:pt x="489388" y="1799233"/>
                  </a:moveTo>
                  <a:lnTo>
                    <a:pt x="489168" y="1800526"/>
                  </a:lnTo>
                  <a:lnTo>
                    <a:pt x="490184" y="1800626"/>
                  </a:lnTo>
                  <a:lnTo>
                    <a:pt x="491546" y="1800626"/>
                  </a:lnTo>
                  <a:lnTo>
                    <a:pt x="490154" y="1799233"/>
                  </a:lnTo>
                  <a:close/>
                  <a:moveTo>
                    <a:pt x="506371" y="1777274"/>
                  </a:moveTo>
                  <a:lnTo>
                    <a:pt x="507440" y="1780490"/>
                  </a:lnTo>
                  <a:lnTo>
                    <a:pt x="507476" y="1780561"/>
                  </a:lnTo>
                  <a:lnTo>
                    <a:pt x="507476" y="1780489"/>
                  </a:lnTo>
                  <a:lnTo>
                    <a:pt x="508405" y="1778630"/>
                  </a:lnTo>
                  <a:close/>
                  <a:moveTo>
                    <a:pt x="207955" y="1772363"/>
                  </a:moveTo>
                  <a:lnTo>
                    <a:pt x="207598" y="1773254"/>
                  </a:lnTo>
                  <a:lnTo>
                    <a:pt x="207598" y="1774146"/>
                  </a:lnTo>
                  <a:close/>
                  <a:moveTo>
                    <a:pt x="207596" y="1725681"/>
                  </a:moveTo>
                  <a:lnTo>
                    <a:pt x="207598" y="1725684"/>
                  </a:lnTo>
                  <a:lnTo>
                    <a:pt x="210482" y="1725684"/>
                  </a:lnTo>
                  <a:lnTo>
                    <a:pt x="207598" y="1728568"/>
                  </a:lnTo>
                  <a:lnTo>
                    <a:pt x="206155" y="1732893"/>
                  </a:lnTo>
                  <a:lnTo>
                    <a:pt x="204716" y="1735777"/>
                  </a:lnTo>
                  <a:lnTo>
                    <a:pt x="204716" y="1737208"/>
                  </a:lnTo>
                  <a:lnTo>
                    <a:pt x="206155" y="1737208"/>
                  </a:lnTo>
                  <a:lnTo>
                    <a:pt x="206158" y="1737207"/>
                  </a:lnTo>
                  <a:lnTo>
                    <a:pt x="206158" y="1735771"/>
                  </a:lnTo>
                  <a:lnTo>
                    <a:pt x="206158" y="1732889"/>
                  </a:lnTo>
                  <a:lnTo>
                    <a:pt x="210090" y="1727974"/>
                  </a:lnTo>
                  <a:lnTo>
                    <a:pt x="210816" y="1725681"/>
                  </a:lnTo>
                  <a:lnTo>
                    <a:pt x="207600" y="1725681"/>
                  </a:lnTo>
                  <a:close/>
                  <a:moveTo>
                    <a:pt x="2192789" y="1725676"/>
                  </a:moveTo>
                  <a:lnTo>
                    <a:pt x="2195673" y="1725676"/>
                  </a:lnTo>
                  <a:lnTo>
                    <a:pt x="2197114" y="1725676"/>
                  </a:lnTo>
                  <a:lnTo>
                    <a:pt x="2202880" y="1727118"/>
                  </a:lnTo>
                  <a:lnTo>
                    <a:pt x="2210089" y="1732884"/>
                  </a:lnTo>
                  <a:lnTo>
                    <a:pt x="2205764" y="1734326"/>
                  </a:lnTo>
                  <a:lnTo>
                    <a:pt x="2204323" y="1734326"/>
                  </a:lnTo>
                  <a:lnTo>
                    <a:pt x="2201439" y="1732884"/>
                  </a:lnTo>
                  <a:close/>
                  <a:moveTo>
                    <a:pt x="205257" y="1715766"/>
                  </a:moveTo>
                  <a:lnTo>
                    <a:pt x="204716" y="1718475"/>
                  </a:lnTo>
                  <a:lnTo>
                    <a:pt x="204716" y="1722800"/>
                  </a:lnTo>
                  <a:lnTo>
                    <a:pt x="204719" y="1722800"/>
                  </a:lnTo>
                  <a:lnTo>
                    <a:pt x="204717" y="1722796"/>
                  </a:lnTo>
                  <a:lnTo>
                    <a:pt x="206158" y="1718472"/>
                  </a:lnTo>
                  <a:close/>
                  <a:moveTo>
                    <a:pt x="2158151" y="1712690"/>
                  </a:moveTo>
                  <a:lnTo>
                    <a:pt x="2159701" y="1712690"/>
                  </a:lnTo>
                  <a:lnTo>
                    <a:pt x="2159075" y="1712991"/>
                  </a:lnTo>
                  <a:cubicBezTo>
                    <a:pt x="2158762" y="1712893"/>
                    <a:pt x="2158453" y="1712792"/>
                    <a:pt x="2158151" y="1712690"/>
                  </a:cubicBezTo>
                  <a:close/>
                  <a:moveTo>
                    <a:pt x="2156743" y="1709844"/>
                  </a:moveTo>
                  <a:lnTo>
                    <a:pt x="2158151" y="1712690"/>
                  </a:lnTo>
                  <a:cubicBezTo>
                    <a:pt x="2157729" y="1713164"/>
                    <a:pt x="2157165" y="1713638"/>
                    <a:pt x="2156743" y="1714113"/>
                  </a:cubicBezTo>
                  <a:lnTo>
                    <a:pt x="2159075" y="1712991"/>
                  </a:lnTo>
                  <a:lnTo>
                    <a:pt x="2162518" y="1714113"/>
                  </a:lnTo>
                  <a:cubicBezTo>
                    <a:pt x="2161532" y="1713638"/>
                    <a:pt x="2160686" y="1713164"/>
                    <a:pt x="2159701" y="1712690"/>
                  </a:cubicBezTo>
                  <a:lnTo>
                    <a:pt x="2161813" y="1712690"/>
                  </a:lnTo>
                  <a:lnTo>
                    <a:pt x="2163926" y="1714113"/>
                  </a:lnTo>
                  <a:lnTo>
                    <a:pt x="2163926" y="1715630"/>
                  </a:lnTo>
                  <a:lnTo>
                    <a:pt x="2159701" y="1715630"/>
                  </a:lnTo>
                  <a:cubicBezTo>
                    <a:pt x="2161532" y="1717053"/>
                    <a:pt x="2163504" y="1718476"/>
                    <a:pt x="2165335" y="1719899"/>
                  </a:cubicBezTo>
                  <a:cubicBezTo>
                    <a:pt x="2166743" y="1720374"/>
                    <a:pt x="2168292" y="1720848"/>
                    <a:pt x="2169701" y="1721322"/>
                  </a:cubicBezTo>
                  <a:lnTo>
                    <a:pt x="2171110" y="1721322"/>
                  </a:lnTo>
                  <a:lnTo>
                    <a:pt x="2172659" y="1721322"/>
                  </a:lnTo>
                  <a:cubicBezTo>
                    <a:pt x="2173081" y="1720848"/>
                    <a:pt x="2173645" y="1720374"/>
                    <a:pt x="2174067" y="1719899"/>
                  </a:cubicBezTo>
                  <a:lnTo>
                    <a:pt x="2171110" y="1721322"/>
                  </a:lnTo>
                  <a:lnTo>
                    <a:pt x="2166884" y="1719899"/>
                  </a:lnTo>
                  <a:cubicBezTo>
                    <a:pt x="2166321" y="1719425"/>
                    <a:pt x="2165898" y="1718951"/>
                    <a:pt x="2165335" y="1718476"/>
                  </a:cubicBezTo>
                  <a:cubicBezTo>
                    <a:pt x="2164912" y="1717053"/>
                    <a:pt x="2164349" y="1715536"/>
                    <a:pt x="2163926" y="1714113"/>
                  </a:cubicBezTo>
                  <a:lnTo>
                    <a:pt x="2162518" y="1712690"/>
                  </a:lnTo>
                  <a:lnTo>
                    <a:pt x="2161813" y="1712690"/>
                  </a:lnTo>
                  <a:lnTo>
                    <a:pt x="2159701" y="1711267"/>
                  </a:lnTo>
                  <a:close/>
                  <a:moveTo>
                    <a:pt x="207598" y="1705498"/>
                  </a:moveTo>
                  <a:lnTo>
                    <a:pt x="206632" y="1709358"/>
                  </a:lnTo>
                  <a:lnTo>
                    <a:pt x="207600" y="1706940"/>
                  </a:lnTo>
                  <a:lnTo>
                    <a:pt x="210481" y="1705498"/>
                  </a:lnTo>
                  <a:close/>
                  <a:moveTo>
                    <a:pt x="225017" y="1678609"/>
                  </a:moveTo>
                  <a:lnTo>
                    <a:pt x="223456" y="1679545"/>
                  </a:lnTo>
                  <a:lnTo>
                    <a:pt x="220574" y="1683872"/>
                  </a:lnTo>
                  <a:lnTo>
                    <a:pt x="220572" y="1683872"/>
                  </a:lnTo>
                  <a:lnTo>
                    <a:pt x="221462" y="1686538"/>
                  </a:lnTo>
                  <a:lnTo>
                    <a:pt x="221466" y="1686531"/>
                  </a:lnTo>
                  <a:lnTo>
                    <a:pt x="220574" y="1683872"/>
                  </a:lnTo>
                  <a:lnTo>
                    <a:pt x="224162" y="1681175"/>
                  </a:lnTo>
                  <a:close/>
                  <a:moveTo>
                    <a:pt x="2322542" y="1676661"/>
                  </a:moveTo>
                  <a:lnTo>
                    <a:pt x="2325424" y="1676661"/>
                  </a:lnTo>
                  <a:lnTo>
                    <a:pt x="2325424" y="1679544"/>
                  </a:lnTo>
                  <a:lnTo>
                    <a:pt x="2319657" y="1683870"/>
                  </a:lnTo>
                  <a:lnTo>
                    <a:pt x="2313890" y="1686753"/>
                  </a:lnTo>
                  <a:lnTo>
                    <a:pt x="2311008" y="1686753"/>
                  </a:lnTo>
                  <a:lnTo>
                    <a:pt x="2309565" y="1686753"/>
                  </a:lnTo>
                  <a:lnTo>
                    <a:pt x="2306682" y="1683870"/>
                  </a:lnTo>
                  <a:lnTo>
                    <a:pt x="2309565" y="1682427"/>
                  </a:lnTo>
                  <a:lnTo>
                    <a:pt x="2312449" y="1679544"/>
                  </a:lnTo>
                  <a:close/>
                  <a:moveTo>
                    <a:pt x="242199" y="1655037"/>
                  </a:moveTo>
                  <a:lnTo>
                    <a:pt x="242199" y="1655367"/>
                  </a:lnTo>
                  <a:lnTo>
                    <a:pt x="242281" y="1655283"/>
                  </a:lnTo>
                  <a:cubicBezTo>
                    <a:pt x="242255" y="1655203"/>
                    <a:pt x="242228" y="1655123"/>
                    <a:pt x="242201" y="1655043"/>
                  </a:cubicBezTo>
                  <a:close/>
                  <a:moveTo>
                    <a:pt x="2485481" y="1655029"/>
                  </a:moveTo>
                  <a:lnTo>
                    <a:pt x="2489802" y="1655029"/>
                  </a:lnTo>
                  <a:lnTo>
                    <a:pt x="2495574" y="1656472"/>
                  </a:lnTo>
                  <a:lnTo>
                    <a:pt x="2498457" y="1657912"/>
                  </a:lnTo>
                  <a:lnTo>
                    <a:pt x="2501340" y="1657912"/>
                  </a:lnTo>
                  <a:lnTo>
                    <a:pt x="2504222" y="1665120"/>
                  </a:lnTo>
                  <a:lnTo>
                    <a:pt x="2504222" y="1666564"/>
                  </a:lnTo>
                  <a:lnTo>
                    <a:pt x="2501340" y="1670886"/>
                  </a:lnTo>
                  <a:lnTo>
                    <a:pt x="2498457" y="1673773"/>
                  </a:lnTo>
                  <a:lnTo>
                    <a:pt x="2495574" y="1676655"/>
                  </a:lnTo>
                  <a:lnTo>
                    <a:pt x="2491247" y="1683864"/>
                  </a:lnTo>
                  <a:lnTo>
                    <a:pt x="2488364" y="1680977"/>
                  </a:lnTo>
                  <a:lnTo>
                    <a:pt x="2482599" y="1679538"/>
                  </a:lnTo>
                  <a:lnTo>
                    <a:pt x="2478272" y="1679538"/>
                  </a:lnTo>
                  <a:lnTo>
                    <a:pt x="2472506" y="1682421"/>
                  </a:lnTo>
                  <a:lnTo>
                    <a:pt x="2466734" y="1691073"/>
                  </a:lnTo>
                  <a:cubicBezTo>
                    <a:pt x="2466257" y="1692995"/>
                    <a:pt x="2465774" y="1694916"/>
                    <a:pt x="2465296" y="1696838"/>
                  </a:cubicBezTo>
                  <a:cubicBezTo>
                    <a:pt x="2465774" y="1697799"/>
                    <a:pt x="2466257" y="1698760"/>
                    <a:pt x="2466734" y="1699721"/>
                  </a:cubicBezTo>
                  <a:cubicBezTo>
                    <a:pt x="2466257" y="1699238"/>
                    <a:pt x="2465774" y="1698760"/>
                    <a:pt x="2465296" y="1698277"/>
                  </a:cubicBezTo>
                  <a:lnTo>
                    <a:pt x="2462413" y="1698277"/>
                  </a:lnTo>
                  <a:lnTo>
                    <a:pt x="2459531" y="1698277"/>
                  </a:lnTo>
                  <a:cubicBezTo>
                    <a:pt x="2459047" y="1697316"/>
                    <a:pt x="2458570" y="1696356"/>
                    <a:pt x="2458086" y="1695395"/>
                  </a:cubicBezTo>
                  <a:lnTo>
                    <a:pt x="2456648" y="1695395"/>
                  </a:lnTo>
                  <a:lnTo>
                    <a:pt x="2453759" y="1693956"/>
                  </a:lnTo>
                  <a:cubicBezTo>
                    <a:pt x="2453282" y="1692995"/>
                    <a:pt x="2452798" y="1692034"/>
                    <a:pt x="2452321" y="1691073"/>
                  </a:cubicBezTo>
                  <a:lnTo>
                    <a:pt x="2452321" y="1688186"/>
                  </a:lnTo>
                  <a:lnTo>
                    <a:pt x="2452321" y="1686747"/>
                  </a:lnTo>
                  <a:cubicBezTo>
                    <a:pt x="2452798" y="1685786"/>
                    <a:pt x="2453282" y="1684825"/>
                    <a:pt x="2453759" y="1683864"/>
                  </a:cubicBezTo>
                  <a:lnTo>
                    <a:pt x="2452321" y="1683864"/>
                  </a:lnTo>
                  <a:lnTo>
                    <a:pt x="2450876" y="1683864"/>
                  </a:lnTo>
                  <a:lnTo>
                    <a:pt x="2450876" y="1682421"/>
                  </a:lnTo>
                  <a:lnTo>
                    <a:pt x="2450876" y="1679538"/>
                  </a:lnTo>
                  <a:lnTo>
                    <a:pt x="2446555" y="1680977"/>
                  </a:lnTo>
                  <a:lnTo>
                    <a:pt x="2442228" y="1682421"/>
                  </a:lnTo>
                  <a:lnTo>
                    <a:pt x="2449438" y="1679538"/>
                  </a:lnTo>
                  <a:lnTo>
                    <a:pt x="2453759" y="1673773"/>
                  </a:lnTo>
                  <a:lnTo>
                    <a:pt x="2456648" y="1672329"/>
                  </a:lnTo>
                  <a:cubicBezTo>
                    <a:pt x="2457125" y="1670886"/>
                    <a:pt x="2457609" y="1669447"/>
                    <a:pt x="2458086" y="1668003"/>
                  </a:cubicBezTo>
                  <a:lnTo>
                    <a:pt x="2460969" y="1660794"/>
                  </a:lnTo>
                  <a:lnTo>
                    <a:pt x="2465296" y="1663677"/>
                  </a:lnTo>
                  <a:cubicBezTo>
                    <a:pt x="2465774" y="1664159"/>
                    <a:pt x="2466257" y="1664638"/>
                    <a:pt x="2466734" y="1665120"/>
                  </a:cubicBezTo>
                  <a:lnTo>
                    <a:pt x="2468179" y="1665120"/>
                  </a:lnTo>
                  <a:lnTo>
                    <a:pt x="2472506" y="1665120"/>
                  </a:lnTo>
                  <a:lnTo>
                    <a:pt x="2478272" y="1660794"/>
                  </a:lnTo>
                  <a:lnTo>
                    <a:pt x="2478272" y="1659355"/>
                  </a:lnTo>
                  <a:lnTo>
                    <a:pt x="2476827" y="1657912"/>
                  </a:lnTo>
                  <a:lnTo>
                    <a:pt x="2481154" y="1657912"/>
                  </a:lnTo>
                  <a:cubicBezTo>
                    <a:pt x="2481638" y="1657433"/>
                    <a:pt x="2482115" y="1656951"/>
                    <a:pt x="2482599" y="1656472"/>
                  </a:cubicBezTo>
                  <a:close/>
                  <a:moveTo>
                    <a:pt x="237872" y="1647832"/>
                  </a:moveTo>
                  <a:lnTo>
                    <a:pt x="236431" y="1650710"/>
                  </a:lnTo>
                  <a:lnTo>
                    <a:pt x="237872" y="1650710"/>
                  </a:lnTo>
                  <a:lnTo>
                    <a:pt x="237872" y="1649272"/>
                  </a:lnTo>
                  <a:lnTo>
                    <a:pt x="237872" y="1647833"/>
                  </a:lnTo>
                  <a:close/>
                  <a:moveTo>
                    <a:pt x="234992" y="1644940"/>
                  </a:moveTo>
                  <a:lnTo>
                    <a:pt x="232226" y="1646788"/>
                  </a:lnTo>
                  <a:lnTo>
                    <a:pt x="234992" y="1644945"/>
                  </a:lnTo>
                  <a:lnTo>
                    <a:pt x="236442" y="1644945"/>
                  </a:lnTo>
                  <a:cubicBezTo>
                    <a:pt x="236441" y="1644943"/>
                    <a:pt x="236441" y="1644942"/>
                    <a:pt x="236440" y="1644940"/>
                  </a:cubicBezTo>
                  <a:close/>
                  <a:moveTo>
                    <a:pt x="2334078" y="1643498"/>
                  </a:moveTo>
                  <a:lnTo>
                    <a:pt x="2335518" y="1644944"/>
                  </a:lnTo>
                  <a:lnTo>
                    <a:pt x="2336959" y="1649270"/>
                  </a:lnTo>
                  <a:lnTo>
                    <a:pt x="2335518" y="1649270"/>
                  </a:lnTo>
                  <a:lnTo>
                    <a:pt x="2334078" y="1650703"/>
                  </a:lnTo>
                  <a:lnTo>
                    <a:pt x="2332630" y="1650703"/>
                  </a:lnTo>
                  <a:lnTo>
                    <a:pt x="2329750" y="1647824"/>
                  </a:lnTo>
                  <a:lnTo>
                    <a:pt x="2332630" y="1647824"/>
                  </a:lnTo>
                  <a:lnTo>
                    <a:pt x="2334078" y="1644944"/>
                  </a:lnTo>
                  <a:close/>
                  <a:moveTo>
                    <a:pt x="237812" y="1608961"/>
                  </a:moveTo>
                  <a:cubicBezTo>
                    <a:pt x="236884" y="1609432"/>
                    <a:pt x="235918" y="1609903"/>
                    <a:pt x="234992" y="1610375"/>
                  </a:cubicBezTo>
                  <a:lnTo>
                    <a:pt x="233615" y="1613161"/>
                  </a:lnTo>
                  <a:lnTo>
                    <a:pt x="236440" y="1610340"/>
                  </a:lnTo>
                  <a:close/>
                  <a:moveTo>
                    <a:pt x="245042" y="1601573"/>
                  </a:moveTo>
                  <a:lnTo>
                    <a:pt x="245071" y="1601690"/>
                  </a:lnTo>
                  <a:lnTo>
                    <a:pt x="245081" y="1601690"/>
                  </a:lnTo>
                  <a:close/>
                  <a:moveTo>
                    <a:pt x="246597" y="1585865"/>
                  </a:moveTo>
                  <a:lnTo>
                    <a:pt x="250842" y="1587282"/>
                  </a:lnTo>
                  <a:lnTo>
                    <a:pt x="253703" y="1588704"/>
                  </a:lnTo>
                  <a:cubicBezTo>
                    <a:pt x="253241" y="1588234"/>
                    <a:pt x="252739" y="1587765"/>
                    <a:pt x="252278" y="1587295"/>
                  </a:cubicBezTo>
                  <a:cubicBezTo>
                    <a:pt x="251804" y="1586813"/>
                    <a:pt x="251329" y="1586348"/>
                    <a:pt x="250855" y="1585865"/>
                  </a:cubicBezTo>
                  <a:close/>
                  <a:moveTo>
                    <a:pt x="2591922" y="1542645"/>
                  </a:moveTo>
                  <a:lnTo>
                    <a:pt x="2591922" y="1546970"/>
                  </a:lnTo>
                  <a:lnTo>
                    <a:pt x="2591922" y="1549853"/>
                  </a:lnTo>
                  <a:lnTo>
                    <a:pt x="2593364" y="1549853"/>
                  </a:lnTo>
                  <a:lnTo>
                    <a:pt x="2591922" y="1554178"/>
                  </a:lnTo>
                  <a:lnTo>
                    <a:pt x="2590481" y="1555620"/>
                  </a:lnTo>
                  <a:lnTo>
                    <a:pt x="2589039" y="1557062"/>
                  </a:lnTo>
                  <a:lnTo>
                    <a:pt x="2584714" y="1557062"/>
                  </a:lnTo>
                  <a:lnTo>
                    <a:pt x="2589039" y="1554178"/>
                  </a:lnTo>
                  <a:lnTo>
                    <a:pt x="2586156" y="1551295"/>
                  </a:lnTo>
                  <a:lnTo>
                    <a:pt x="2586156" y="1549853"/>
                  </a:lnTo>
                  <a:lnTo>
                    <a:pt x="2586156" y="1546970"/>
                  </a:lnTo>
                  <a:close/>
                  <a:moveTo>
                    <a:pt x="2329742" y="1542584"/>
                  </a:moveTo>
                  <a:lnTo>
                    <a:pt x="2326859" y="1546913"/>
                  </a:lnTo>
                  <a:lnTo>
                    <a:pt x="2326227" y="1547702"/>
                  </a:lnTo>
                  <a:lnTo>
                    <a:pt x="2332630" y="1542587"/>
                  </a:lnTo>
                  <a:lnTo>
                    <a:pt x="2335518" y="1542587"/>
                  </a:lnTo>
                  <a:lnTo>
                    <a:pt x="2341279" y="1542587"/>
                  </a:lnTo>
                  <a:lnTo>
                    <a:pt x="2348488" y="1542587"/>
                  </a:lnTo>
                  <a:lnTo>
                    <a:pt x="2348499" y="1542584"/>
                  </a:lnTo>
                  <a:lnTo>
                    <a:pt x="2342730" y="1542584"/>
                  </a:lnTo>
                  <a:lnTo>
                    <a:pt x="2334067" y="1542584"/>
                  </a:lnTo>
                  <a:close/>
                  <a:moveTo>
                    <a:pt x="2357137" y="1536842"/>
                  </a:moveTo>
                  <a:lnTo>
                    <a:pt x="2356065" y="1540063"/>
                  </a:lnTo>
                  <a:lnTo>
                    <a:pt x="2357137" y="1539707"/>
                  </a:lnTo>
                  <a:close/>
                  <a:moveTo>
                    <a:pt x="2270129" y="1487677"/>
                  </a:moveTo>
                  <a:lnTo>
                    <a:pt x="2267734" y="1489289"/>
                  </a:lnTo>
                  <a:lnTo>
                    <a:pt x="2266348" y="1492091"/>
                  </a:lnTo>
                  <a:close/>
                  <a:moveTo>
                    <a:pt x="366184" y="1450341"/>
                  </a:moveTo>
                  <a:lnTo>
                    <a:pt x="363311" y="1453212"/>
                  </a:lnTo>
                  <a:lnTo>
                    <a:pt x="363319" y="1453218"/>
                  </a:lnTo>
                  <a:lnTo>
                    <a:pt x="366200" y="1450347"/>
                  </a:lnTo>
                  <a:close/>
                  <a:moveTo>
                    <a:pt x="2648361" y="1450317"/>
                  </a:moveTo>
                  <a:lnTo>
                    <a:pt x="2652694" y="1453205"/>
                  </a:lnTo>
                  <a:lnTo>
                    <a:pt x="2655575" y="1454649"/>
                  </a:lnTo>
                  <a:lnTo>
                    <a:pt x="2659883" y="1454649"/>
                  </a:lnTo>
                  <a:lnTo>
                    <a:pt x="2657002" y="1466179"/>
                  </a:lnTo>
                  <a:lnTo>
                    <a:pt x="2659883" y="1471933"/>
                  </a:lnTo>
                  <a:cubicBezTo>
                    <a:pt x="2660376" y="1473858"/>
                    <a:pt x="2660843" y="1475784"/>
                    <a:pt x="2661336" y="1477709"/>
                  </a:cubicBezTo>
                  <a:lnTo>
                    <a:pt x="2667097" y="1482042"/>
                  </a:lnTo>
                  <a:cubicBezTo>
                    <a:pt x="2667590" y="1483486"/>
                    <a:pt x="2668057" y="1484907"/>
                    <a:pt x="2668550" y="1486351"/>
                  </a:cubicBezTo>
                  <a:cubicBezTo>
                    <a:pt x="2669017" y="1487314"/>
                    <a:pt x="2669510" y="1488277"/>
                    <a:pt x="2669977" y="1489239"/>
                  </a:cubicBezTo>
                  <a:lnTo>
                    <a:pt x="2669977" y="1493572"/>
                  </a:lnTo>
                  <a:cubicBezTo>
                    <a:pt x="2670471" y="1494534"/>
                    <a:pt x="2670938" y="1495497"/>
                    <a:pt x="2671431" y="1496460"/>
                  </a:cubicBezTo>
                  <a:lnTo>
                    <a:pt x="2674311" y="1505102"/>
                  </a:lnTo>
                  <a:lnTo>
                    <a:pt x="2674311" y="1509434"/>
                  </a:lnTo>
                  <a:lnTo>
                    <a:pt x="2671431" y="1512299"/>
                  </a:lnTo>
                  <a:lnTo>
                    <a:pt x="2671431" y="1516632"/>
                  </a:lnTo>
                  <a:cubicBezTo>
                    <a:pt x="2670938" y="1517594"/>
                    <a:pt x="2670471" y="1518557"/>
                    <a:pt x="2669977" y="1519520"/>
                  </a:cubicBezTo>
                  <a:lnTo>
                    <a:pt x="2669977" y="1520964"/>
                  </a:lnTo>
                  <a:cubicBezTo>
                    <a:pt x="2669510" y="1521927"/>
                    <a:pt x="2669017" y="1522890"/>
                    <a:pt x="2668550" y="1523852"/>
                  </a:cubicBezTo>
                  <a:lnTo>
                    <a:pt x="2664216" y="1525273"/>
                  </a:lnTo>
                  <a:cubicBezTo>
                    <a:pt x="2663749" y="1527680"/>
                    <a:pt x="2663256" y="1530087"/>
                    <a:pt x="2662789" y="1532494"/>
                  </a:cubicBezTo>
                  <a:cubicBezTo>
                    <a:pt x="2662296" y="1534901"/>
                    <a:pt x="2661829" y="1537285"/>
                    <a:pt x="2661336" y="1539692"/>
                  </a:cubicBezTo>
                  <a:cubicBezTo>
                    <a:pt x="2661829" y="1540654"/>
                    <a:pt x="2662296" y="1541617"/>
                    <a:pt x="2662789" y="1542580"/>
                  </a:cubicBezTo>
                  <a:lnTo>
                    <a:pt x="2659883" y="1541136"/>
                  </a:lnTo>
                  <a:lnTo>
                    <a:pt x="2657002" y="1541136"/>
                  </a:lnTo>
                  <a:lnTo>
                    <a:pt x="2652694" y="1542580"/>
                  </a:lnTo>
                  <a:lnTo>
                    <a:pt x="2648361" y="1548356"/>
                  </a:lnTo>
                  <a:lnTo>
                    <a:pt x="2648361" y="1554110"/>
                  </a:lnTo>
                  <a:lnTo>
                    <a:pt x="2651241" y="1565640"/>
                  </a:lnTo>
                  <a:lnTo>
                    <a:pt x="2651241" y="1572861"/>
                  </a:lnTo>
                  <a:lnTo>
                    <a:pt x="2648361" y="1578614"/>
                  </a:lnTo>
                  <a:lnTo>
                    <a:pt x="2648361" y="1580058"/>
                  </a:lnTo>
                  <a:cubicBezTo>
                    <a:pt x="2647868" y="1580540"/>
                    <a:pt x="2647400" y="1581021"/>
                    <a:pt x="2646907" y="1581502"/>
                  </a:cubicBezTo>
                  <a:cubicBezTo>
                    <a:pt x="2646440" y="1581984"/>
                    <a:pt x="2645947" y="1582465"/>
                    <a:pt x="2645480" y="1582946"/>
                  </a:cubicBezTo>
                  <a:cubicBezTo>
                    <a:pt x="2644987" y="1583909"/>
                    <a:pt x="2644520" y="1584872"/>
                    <a:pt x="2644027" y="1585835"/>
                  </a:cubicBezTo>
                  <a:cubicBezTo>
                    <a:pt x="2642600" y="1588723"/>
                    <a:pt x="2641146" y="1591588"/>
                    <a:pt x="2639719" y="1594476"/>
                  </a:cubicBezTo>
                  <a:lnTo>
                    <a:pt x="2639719" y="1601697"/>
                  </a:lnTo>
                  <a:lnTo>
                    <a:pt x="2639719" y="1606006"/>
                  </a:lnTo>
                  <a:cubicBezTo>
                    <a:pt x="2640186" y="1607932"/>
                    <a:pt x="2640679" y="1609857"/>
                    <a:pt x="2641146" y="1611783"/>
                  </a:cubicBezTo>
                  <a:lnTo>
                    <a:pt x="2645480" y="1616115"/>
                  </a:lnTo>
                  <a:lnTo>
                    <a:pt x="2639719" y="1618981"/>
                  </a:lnTo>
                  <a:cubicBezTo>
                    <a:pt x="2639226" y="1619462"/>
                    <a:pt x="2638759" y="1619943"/>
                    <a:pt x="2638266" y="1620425"/>
                  </a:cubicBezTo>
                  <a:cubicBezTo>
                    <a:pt x="2637799" y="1620906"/>
                    <a:pt x="2637306" y="1621387"/>
                    <a:pt x="2636839" y="1621869"/>
                  </a:cubicBezTo>
                  <a:cubicBezTo>
                    <a:pt x="2636346" y="1623313"/>
                    <a:pt x="2635878" y="1624757"/>
                    <a:pt x="2635385" y="1626201"/>
                  </a:cubicBezTo>
                  <a:lnTo>
                    <a:pt x="2635385" y="1629089"/>
                  </a:lnTo>
                  <a:lnTo>
                    <a:pt x="2628171" y="1634843"/>
                  </a:lnTo>
                  <a:lnTo>
                    <a:pt x="2620957" y="1637731"/>
                  </a:lnTo>
                  <a:lnTo>
                    <a:pt x="2620957" y="1636287"/>
                  </a:lnTo>
                  <a:cubicBezTo>
                    <a:pt x="2621450" y="1634843"/>
                    <a:pt x="2621917" y="1633422"/>
                    <a:pt x="2622410" y="1631978"/>
                  </a:cubicBezTo>
                  <a:lnTo>
                    <a:pt x="2625291" y="1624757"/>
                  </a:lnTo>
                  <a:lnTo>
                    <a:pt x="2628171" y="1620425"/>
                  </a:lnTo>
                  <a:lnTo>
                    <a:pt x="2628171" y="1618981"/>
                  </a:lnTo>
                  <a:lnTo>
                    <a:pt x="2625291" y="1618981"/>
                  </a:lnTo>
                  <a:lnTo>
                    <a:pt x="2622410" y="1618981"/>
                  </a:lnTo>
                  <a:cubicBezTo>
                    <a:pt x="2621917" y="1619462"/>
                    <a:pt x="2621450" y="1619943"/>
                    <a:pt x="2620957" y="1620425"/>
                  </a:cubicBezTo>
                  <a:lnTo>
                    <a:pt x="2620957" y="1621869"/>
                  </a:lnTo>
                  <a:lnTo>
                    <a:pt x="2618076" y="1624757"/>
                  </a:lnTo>
                  <a:lnTo>
                    <a:pt x="2618076" y="1626201"/>
                  </a:lnTo>
                  <a:lnTo>
                    <a:pt x="2618076" y="1629089"/>
                  </a:lnTo>
                  <a:lnTo>
                    <a:pt x="2618076" y="1631978"/>
                  </a:lnTo>
                  <a:lnTo>
                    <a:pt x="2615196" y="1629089"/>
                  </a:lnTo>
                  <a:lnTo>
                    <a:pt x="2612315" y="1627645"/>
                  </a:lnTo>
                  <a:lnTo>
                    <a:pt x="2607982" y="1627645"/>
                  </a:lnTo>
                  <a:cubicBezTo>
                    <a:pt x="2607514" y="1629089"/>
                    <a:pt x="2607021" y="1630534"/>
                    <a:pt x="2606554" y="1631978"/>
                  </a:cubicBezTo>
                  <a:lnTo>
                    <a:pt x="2606554" y="1634843"/>
                  </a:lnTo>
                  <a:lnTo>
                    <a:pt x="2606554" y="1640619"/>
                  </a:lnTo>
                  <a:lnTo>
                    <a:pt x="2602220" y="1644952"/>
                  </a:lnTo>
                  <a:cubicBezTo>
                    <a:pt x="2601753" y="1645915"/>
                    <a:pt x="2601260" y="1646854"/>
                    <a:pt x="2600793" y="1647817"/>
                  </a:cubicBezTo>
                  <a:lnTo>
                    <a:pt x="2597913" y="1647817"/>
                  </a:lnTo>
                  <a:cubicBezTo>
                    <a:pt x="2596953" y="1646854"/>
                    <a:pt x="2595966" y="1645915"/>
                    <a:pt x="2595006" y="1644952"/>
                  </a:cubicBezTo>
                  <a:cubicBezTo>
                    <a:pt x="2595966" y="1643989"/>
                    <a:pt x="2596953" y="1643026"/>
                    <a:pt x="2597913" y="1642064"/>
                  </a:cubicBezTo>
                  <a:lnTo>
                    <a:pt x="2597913" y="1636287"/>
                  </a:lnTo>
                  <a:lnTo>
                    <a:pt x="2600793" y="1636287"/>
                  </a:lnTo>
                  <a:cubicBezTo>
                    <a:pt x="2600300" y="1635324"/>
                    <a:pt x="2599833" y="1634362"/>
                    <a:pt x="2599340" y="1633399"/>
                  </a:cubicBezTo>
                  <a:lnTo>
                    <a:pt x="2595006" y="1633399"/>
                  </a:lnTo>
                  <a:lnTo>
                    <a:pt x="2590698" y="1636287"/>
                  </a:lnTo>
                  <a:lnTo>
                    <a:pt x="2584937" y="1642064"/>
                  </a:lnTo>
                  <a:cubicBezTo>
                    <a:pt x="2584444" y="1643026"/>
                    <a:pt x="2583977" y="1643989"/>
                    <a:pt x="2583484" y="1644952"/>
                  </a:cubicBezTo>
                  <a:cubicBezTo>
                    <a:pt x="2583977" y="1645915"/>
                    <a:pt x="2584444" y="1646854"/>
                    <a:pt x="2584937" y="1647817"/>
                  </a:cubicBezTo>
                  <a:lnTo>
                    <a:pt x="2573389" y="1644952"/>
                  </a:lnTo>
                  <a:lnTo>
                    <a:pt x="2566175" y="1644952"/>
                  </a:lnTo>
                  <a:lnTo>
                    <a:pt x="2558987" y="1649261"/>
                  </a:lnTo>
                  <a:cubicBezTo>
                    <a:pt x="2559454" y="1647817"/>
                    <a:pt x="2559947" y="1646396"/>
                    <a:pt x="2560414" y="1644952"/>
                  </a:cubicBezTo>
                  <a:lnTo>
                    <a:pt x="2563295" y="1643508"/>
                  </a:lnTo>
                  <a:cubicBezTo>
                    <a:pt x="2562827" y="1643026"/>
                    <a:pt x="2562334" y="1642545"/>
                    <a:pt x="2561867" y="1642064"/>
                  </a:cubicBezTo>
                  <a:lnTo>
                    <a:pt x="2560414" y="1642064"/>
                  </a:lnTo>
                  <a:lnTo>
                    <a:pt x="2556080" y="1642064"/>
                  </a:lnTo>
                  <a:lnTo>
                    <a:pt x="2556080" y="1640619"/>
                  </a:lnTo>
                  <a:lnTo>
                    <a:pt x="2556080" y="1637731"/>
                  </a:lnTo>
                  <a:cubicBezTo>
                    <a:pt x="2555613" y="1639175"/>
                    <a:pt x="2555120" y="1640619"/>
                    <a:pt x="2554653" y="1642064"/>
                  </a:cubicBezTo>
                  <a:lnTo>
                    <a:pt x="2554653" y="1643508"/>
                  </a:lnTo>
                  <a:lnTo>
                    <a:pt x="2553200" y="1643508"/>
                  </a:lnTo>
                  <a:lnTo>
                    <a:pt x="2553200" y="1642064"/>
                  </a:lnTo>
                  <a:lnTo>
                    <a:pt x="2553200" y="1636287"/>
                  </a:lnTo>
                  <a:lnTo>
                    <a:pt x="2553200" y="1634843"/>
                  </a:lnTo>
                  <a:lnTo>
                    <a:pt x="2551773" y="1634843"/>
                  </a:lnTo>
                  <a:cubicBezTo>
                    <a:pt x="2551279" y="1635806"/>
                    <a:pt x="2550812" y="1636768"/>
                    <a:pt x="2550319" y="1637731"/>
                  </a:cubicBezTo>
                  <a:lnTo>
                    <a:pt x="2546011" y="1643508"/>
                  </a:lnTo>
                  <a:lnTo>
                    <a:pt x="2546011" y="1647817"/>
                  </a:lnTo>
                  <a:cubicBezTo>
                    <a:pt x="2546479" y="1648299"/>
                    <a:pt x="2546972" y="1648780"/>
                    <a:pt x="2547439" y="1649261"/>
                  </a:cubicBezTo>
                  <a:lnTo>
                    <a:pt x="2551773" y="1652149"/>
                  </a:lnTo>
                  <a:cubicBezTo>
                    <a:pt x="2552240" y="1653594"/>
                    <a:pt x="2552733" y="1655038"/>
                    <a:pt x="2553200" y="1656482"/>
                  </a:cubicBezTo>
                  <a:lnTo>
                    <a:pt x="2547439" y="1657926"/>
                  </a:lnTo>
                  <a:lnTo>
                    <a:pt x="2546011" y="1657926"/>
                  </a:lnTo>
                  <a:lnTo>
                    <a:pt x="2543105" y="1657926"/>
                  </a:lnTo>
                  <a:lnTo>
                    <a:pt x="2540224" y="1660791"/>
                  </a:lnTo>
                  <a:cubicBezTo>
                    <a:pt x="2539757" y="1662717"/>
                    <a:pt x="2539264" y="1664642"/>
                    <a:pt x="2538797" y="1666568"/>
                  </a:cubicBezTo>
                  <a:lnTo>
                    <a:pt x="2534463" y="1673765"/>
                  </a:lnTo>
                  <a:lnTo>
                    <a:pt x="2530130" y="1679542"/>
                  </a:lnTo>
                  <a:lnTo>
                    <a:pt x="2528702" y="1679542"/>
                  </a:lnTo>
                  <a:lnTo>
                    <a:pt x="2521488" y="1676654"/>
                  </a:lnTo>
                  <a:cubicBezTo>
                    <a:pt x="2521021" y="1675691"/>
                    <a:pt x="2520528" y="1674728"/>
                    <a:pt x="2520061" y="1673765"/>
                  </a:cubicBezTo>
                  <a:cubicBezTo>
                    <a:pt x="2519101" y="1672803"/>
                    <a:pt x="2518115" y="1671863"/>
                    <a:pt x="2517154" y="1670900"/>
                  </a:cubicBezTo>
                  <a:lnTo>
                    <a:pt x="2514274" y="1668012"/>
                  </a:lnTo>
                  <a:cubicBezTo>
                    <a:pt x="2513807" y="1667530"/>
                    <a:pt x="2513314" y="1667049"/>
                    <a:pt x="2512847" y="1666568"/>
                  </a:cubicBezTo>
                  <a:lnTo>
                    <a:pt x="2512847" y="1663680"/>
                  </a:lnTo>
                  <a:cubicBezTo>
                    <a:pt x="2513314" y="1662235"/>
                    <a:pt x="2513807" y="1660791"/>
                    <a:pt x="2514274" y="1659347"/>
                  </a:cubicBezTo>
                  <a:cubicBezTo>
                    <a:pt x="2513807" y="1658384"/>
                    <a:pt x="2513314" y="1657445"/>
                    <a:pt x="2512847" y="1656482"/>
                  </a:cubicBezTo>
                  <a:lnTo>
                    <a:pt x="2517154" y="1652149"/>
                  </a:lnTo>
                  <a:cubicBezTo>
                    <a:pt x="2518115" y="1651187"/>
                    <a:pt x="2519101" y="1650224"/>
                    <a:pt x="2520061" y="1649261"/>
                  </a:cubicBezTo>
                  <a:cubicBezTo>
                    <a:pt x="2520528" y="1648780"/>
                    <a:pt x="2521021" y="1648299"/>
                    <a:pt x="2521488" y="1647817"/>
                  </a:cubicBezTo>
                  <a:cubicBezTo>
                    <a:pt x="2521021" y="1646854"/>
                    <a:pt x="2520528" y="1645915"/>
                    <a:pt x="2520061" y="1644952"/>
                  </a:cubicBezTo>
                  <a:lnTo>
                    <a:pt x="2517154" y="1644952"/>
                  </a:lnTo>
                  <a:lnTo>
                    <a:pt x="2511393" y="1644952"/>
                  </a:lnTo>
                  <a:lnTo>
                    <a:pt x="2508513" y="1644952"/>
                  </a:lnTo>
                  <a:lnTo>
                    <a:pt x="2505632" y="1644952"/>
                  </a:lnTo>
                  <a:cubicBezTo>
                    <a:pt x="2505139" y="1644470"/>
                    <a:pt x="2504672" y="1643989"/>
                    <a:pt x="2504179" y="1643508"/>
                  </a:cubicBezTo>
                  <a:lnTo>
                    <a:pt x="2499871" y="1643508"/>
                  </a:lnTo>
                  <a:lnTo>
                    <a:pt x="2492657" y="1644952"/>
                  </a:lnTo>
                  <a:lnTo>
                    <a:pt x="2485443" y="1647817"/>
                  </a:lnTo>
                  <a:lnTo>
                    <a:pt x="2488323" y="1647817"/>
                  </a:lnTo>
                  <a:lnTo>
                    <a:pt x="2485443" y="1649261"/>
                  </a:lnTo>
                  <a:cubicBezTo>
                    <a:pt x="2484976" y="1649743"/>
                    <a:pt x="2484483" y="1650224"/>
                    <a:pt x="2484015" y="1650705"/>
                  </a:cubicBezTo>
                  <a:lnTo>
                    <a:pt x="2482562" y="1650705"/>
                  </a:lnTo>
                  <a:lnTo>
                    <a:pt x="2476801" y="1650705"/>
                  </a:lnTo>
                  <a:lnTo>
                    <a:pt x="2475348" y="1650705"/>
                  </a:lnTo>
                  <a:lnTo>
                    <a:pt x="2473921" y="1650705"/>
                  </a:lnTo>
                  <a:cubicBezTo>
                    <a:pt x="2473428" y="1652149"/>
                    <a:pt x="2472961" y="1653594"/>
                    <a:pt x="2472467" y="1655038"/>
                  </a:cubicBezTo>
                  <a:lnTo>
                    <a:pt x="2469587" y="1652149"/>
                  </a:lnTo>
                  <a:cubicBezTo>
                    <a:pt x="2469120" y="1653594"/>
                    <a:pt x="2468627" y="1655038"/>
                    <a:pt x="2468160" y="1656482"/>
                  </a:cubicBezTo>
                  <a:cubicBezTo>
                    <a:pt x="2467667" y="1656000"/>
                    <a:pt x="2467200" y="1655519"/>
                    <a:pt x="2466706" y="1655038"/>
                  </a:cubicBezTo>
                  <a:lnTo>
                    <a:pt x="2460945" y="1656482"/>
                  </a:lnTo>
                  <a:lnTo>
                    <a:pt x="2456612" y="1657926"/>
                  </a:lnTo>
                  <a:lnTo>
                    <a:pt x="2452278" y="1656482"/>
                  </a:lnTo>
                  <a:lnTo>
                    <a:pt x="2452278" y="1655038"/>
                  </a:lnTo>
                  <a:lnTo>
                    <a:pt x="2450851" y="1655038"/>
                  </a:lnTo>
                  <a:lnTo>
                    <a:pt x="2446517" y="1656482"/>
                  </a:lnTo>
                  <a:cubicBezTo>
                    <a:pt x="2446050" y="1657926"/>
                    <a:pt x="2445557" y="1659347"/>
                    <a:pt x="2445090" y="1660791"/>
                  </a:cubicBezTo>
                  <a:lnTo>
                    <a:pt x="2445090" y="1665124"/>
                  </a:lnTo>
                  <a:lnTo>
                    <a:pt x="2445090" y="1668012"/>
                  </a:lnTo>
                  <a:lnTo>
                    <a:pt x="2442209" y="1666568"/>
                  </a:lnTo>
                  <a:lnTo>
                    <a:pt x="2436422" y="1665124"/>
                  </a:lnTo>
                  <a:lnTo>
                    <a:pt x="2433542" y="1665124"/>
                  </a:lnTo>
                  <a:lnTo>
                    <a:pt x="2427781" y="1665124"/>
                  </a:lnTo>
                  <a:lnTo>
                    <a:pt x="2423447" y="1665124"/>
                  </a:lnTo>
                  <a:lnTo>
                    <a:pt x="2420566" y="1665124"/>
                  </a:lnTo>
                  <a:lnTo>
                    <a:pt x="2419139" y="1665124"/>
                  </a:lnTo>
                  <a:cubicBezTo>
                    <a:pt x="2418646" y="1665605"/>
                    <a:pt x="2418179" y="1666086"/>
                    <a:pt x="2417687" y="1666567"/>
                  </a:cubicBezTo>
                  <a:lnTo>
                    <a:pt x="2417698" y="1666567"/>
                  </a:lnTo>
                  <a:lnTo>
                    <a:pt x="2419137" y="1666567"/>
                  </a:lnTo>
                  <a:lnTo>
                    <a:pt x="2419137" y="1672331"/>
                  </a:lnTo>
                  <a:lnTo>
                    <a:pt x="2420577" y="1673775"/>
                  </a:lnTo>
                  <a:lnTo>
                    <a:pt x="2422022" y="1675218"/>
                  </a:lnTo>
                  <a:lnTo>
                    <a:pt x="2426346" y="1675218"/>
                  </a:lnTo>
                  <a:lnTo>
                    <a:pt x="2430670" y="1673775"/>
                  </a:lnTo>
                  <a:lnTo>
                    <a:pt x="2434999" y="1673775"/>
                  </a:lnTo>
                  <a:lnTo>
                    <a:pt x="2436439" y="1675218"/>
                  </a:lnTo>
                  <a:cubicBezTo>
                    <a:pt x="2435961" y="1676661"/>
                    <a:pt x="2435477" y="1678096"/>
                    <a:pt x="2434999" y="1679539"/>
                  </a:cubicBezTo>
                  <a:lnTo>
                    <a:pt x="2433554" y="1680982"/>
                  </a:lnTo>
                  <a:lnTo>
                    <a:pt x="2430670" y="1682425"/>
                  </a:lnTo>
                  <a:lnTo>
                    <a:pt x="2433554" y="1683869"/>
                  </a:lnTo>
                  <a:lnTo>
                    <a:pt x="2434999" y="1683869"/>
                  </a:lnTo>
                  <a:lnTo>
                    <a:pt x="2436439" y="1686747"/>
                  </a:lnTo>
                  <a:lnTo>
                    <a:pt x="2437878" y="1686747"/>
                  </a:lnTo>
                  <a:lnTo>
                    <a:pt x="2439323" y="1689633"/>
                  </a:lnTo>
                  <a:lnTo>
                    <a:pt x="2443647" y="1689633"/>
                  </a:lnTo>
                  <a:lnTo>
                    <a:pt x="2439323" y="1693963"/>
                  </a:lnTo>
                  <a:lnTo>
                    <a:pt x="2442208" y="1695398"/>
                  </a:lnTo>
                  <a:lnTo>
                    <a:pt x="2442208" y="1696841"/>
                  </a:lnTo>
                  <a:lnTo>
                    <a:pt x="2436439" y="1702606"/>
                  </a:lnTo>
                  <a:lnTo>
                    <a:pt x="2433554" y="1711256"/>
                  </a:lnTo>
                  <a:lnTo>
                    <a:pt x="2433554" y="1718464"/>
                  </a:lnTo>
                  <a:lnTo>
                    <a:pt x="2430670" y="1722794"/>
                  </a:lnTo>
                  <a:cubicBezTo>
                    <a:pt x="2430192" y="1725196"/>
                    <a:pt x="2429708" y="1727599"/>
                    <a:pt x="2429230" y="1730002"/>
                  </a:cubicBezTo>
                  <a:cubicBezTo>
                    <a:pt x="2428747" y="1731920"/>
                    <a:pt x="2428269" y="1733847"/>
                    <a:pt x="2427785" y="1735766"/>
                  </a:cubicBezTo>
                  <a:lnTo>
                    <a:pt x="2423461" y="1735766"/>
                  </a:lnTo>
                  <a:lnTo>
                    <a:pt x="2422022" y="1735766"/>
                  </a:lnTo>
                  <a:lnTo>
                    <a:pt x="2420577" y="1737209"/>
                  </a:lnTo>
                  <a:lnTo>
                    <a:pt x="2422022" y="1738652"/>
                  </a:lnTo>
                  <a:lnTo>
                    <a:pt x="2417698" y="1742974"/>
                  </a:lnTo>
                  <a:lnTo>
                    <a:pt x="2411929" y="1745860"/>
                  </a:lnTo>
                  <a:cubicBezTo>
                    <a:pt x="2412407" y="1744417"/>
                    <a:pt x="2412891" y="1742982"/>
                    <a:pt x="2413368" y="1741539"/>
                  </a:cubicBezTo>
                  <a:lnTo>
                    <a:pt x="2414814" y="1737209"/>
                  </a:lnTo>
                  <a:lnTo>
                    <a:pt x="2413368" y="1734323"/>
                  </a:lnTo>
                  <a:lnTo>
                    <a:pt x="2413368" y="1730002"/>
                  </a:lnTo>
                  <a:lnTo>
                    <a:pt x="2414814" y="1730002"/>
                  </a:lnTo>
                  <a:lnTo>
                    <a:pt x="2414814" y="1728558"/>
                  </a:lnTo>
                  <a:lnTo>
                    <a:pt x="2413368" y="1728558"/>
                  </a:lnTo>
                  <a:lnTo>
                    <a:pt x="2411929" y="1728558"/>
                  </a:lnTo>
                  <a:lnTo>
                    <a:pt x="2410490" y="1732888"/>
                  </a:lnTo>
                  <a:lnTo>
                    <a:pt x="2407605" y="1734323"/>
                  </a:lnTo>
                  <a:lnTo>
                    <a:pt x="2410490" y="1737209"/>
                  </a:lnTo>
                  <a:lnTo>
                    <a:pt x="2410490" y="1738652"/>
                  </a:lnTo>
                  <a:lnTo>
                    <a:pt x="2411929" y="1741539"/>
                  </a:lnTo>
                  <a:lnTo>
                    <a:pt x="2410490" y="1742974"/>
                  </a:lnTo>
                  <a:lnTo>
                    <a:pt x="2407605" y="1741539"/>
                  </a:lnTo>
                  <a:lnTo>
                    <a:pt x="2406160" y="1741539"/>
                  </a:lnTo>
                  <a:lnTo>
                    <a:pt x="2403281" y="1738652"/>
                  </a:lnTo>
                  <a:lnTo>
                    <a:pt x="2400397" y="1735766"/>
                  </a:lnTo>
                  <a:lnTo>
                    <a:pt x="2403281" y="1735766"/>
                  </a:lnTo>
                  <a:lnTo>
                    <a:pt x="2403281" y="1732888"/>
                  </a:lnTo>
                  <a:lnTo>
                    <a:pt x="2403281" y="1727115"/>
                  </a:lnTo>
                  <a:lnTo>
                    <a:pt x="2400397" y="1719907"/>
                  </a:lnTo>
                  <a:lnTo>
                    <a:pt x="2400397" y="1718464"/>
                  </a:lnTo>
                  <a:lnTo>
                    <a:pt x="2403281" y="1715586"/>
                  </a:lnTo>
                  <a:lnTo>
                    <a:pt x="2406160" y="1712700"/>
                  </a:lnTo>
                  <a:lnTo>
                    <a:pt x="2410490" y="1709821"/>
                  </a:lnTo>
                  <a:lnTo>
                    <a:pt x="2410490" y="1704049"/>
                  </a:lnTo>
                  <a:lnTo>
                    <a:pt x="2407605" y="1696841"/>
                  </a:lnTo>
                  <a:cubicBezTo>
                    <a:pt x="2407122" y="1694438"/>
                    <a:pt x="2406644" y="1692036"/>
                    <a:pt x="2406160" y="1689633"/>
                  </a:cubicBezTo>
                  <a:lnTo>
                    <a:pt x="2403281" y="1688190"/>
                  </a:lnTo>
                  <a:lnTo>
                    <a:pt x="2400397" y="1688190"/>
                  </a:lnTo>
                  <a:lnTo>
                    <a:pt x="2398952" y="1688190"/>
                  </a:lnTo>
                  <a:lnTo>
                    <a:pt x="2400397" y="1691076"/>
                  </a:lnTo>
                  <a:lnTo>
                    <a:pt x="2400397" y="1695398"/>
                  </a:lnTo>
                  <a:lnTo>
                    <a:pt x="2398952" y="1696841"/>
                  </a:lnTo>
                  <a:lnTo>
                    <a:pt x="2403281" y="1696841"/>
                  </a:lnTo>
                  <a:lnTo>
                    <a:pt x="2404721" y="1698284"/>
                  </a:lnTo>
                  <a:lnTo>
                    <a:pt x="2404721" y="1699727"/>
                  </a:lnTo>
                  <a:lnTo>
                    <a:pt x="2403281" y="1702606"/>
                  </a:lnTo>
                  <a:lnTo>
                    <a:pt x="2400397" y="1702606"/>
                  </a:lnTo>
                  <a:lnTo>
                    <a:pt x="2398952" y="1702606"/>
                  </a:lnTo>
                  <a:lnTo>
                    <a:pt x="2400397" y="1698284"/>
                  </a:lnTo>
                  <a:lnTo>
                    <a:pt x="2398952" y="1698284"/>
                  </a:lnTo>
                  <a:lnTo>
                    <a:pt x="2397512" y="1698284"/>
                  </a:lnTo>
                  <a:lnTo>
                    <a:pt x="2391743" y="1702606"/>
                  </a:lnTo>
                  <a:lnTo>
                    <a:pt x="2391743" y="1698284"/>
                  </a:lnTo>
                  <a:lnTo>
                    <a:pt x="2390304" y="1696841"/>
                  </a:lnTo>
                  <a:lnTo>
                    <a:pt x="2388859" y="1693963"/>
                  </a:lnTo>
                  <a:lnTo>
                    <a:pt x="2390304" y="1691076"/>
                  </a:lnTo>
                  <a:lnTo>
                    <a:pt x="2390304" y="1693963"/>
                  </a:lnTo>
                  <a:lnTo>
                    <a:pt x="2391743" y="1695398"/>
                  </a:lnTo>
                  <a:lnTo>
                    <a:pt x="2396067" y="1696841"/>
                  </a:lnTo>
                  <a:lnTo>
                    <a:pt x="2396067" y="1693963"/>
                  </a:lnTo>
                  <a:lnTo>
                    <a:pt x="2394628" y="1691076"/>
                  </a:lnTo>
                  <a:lnTo>
                    <a:pt x="2390304" y="1689633"/>
                  </a:lnTo>
                  <a:lnTo>
                    <a:pt x="2388859" y="1688190"/>
                  </a:lnTo>
                  <a:lnTo>
                    <a:pt x="2387419" y="1686747"/>
                  </a:lnTo>
                  <a:lnTo>
                    <a:pt x="2387419" y="1683869"/>
                  </a:lnTo>
                  <a:lnTo>
                    <a:pt x="2387419" y="1682425"/>
                  </a:lnTo>
                  <a:lnTo>
                    <a:pt x="2388859" y="1682425"/>
                  </a:lnTo>
                  <a:lnTo>
                    <a:pt x="2391743" y="1682425"/>
                  </a:lnTo>
                  <a:lnTo>
                    <a:pt x="2394628" y="1676661"/>
                  </a:lnTo>
                  <a:lnTo>
                    <a:pt x="2396067" y="1676661"/>
                  </a:lnTo>
                  <a:lnTo>
                    <a:pt x="2396067" y="1679539"/>
                  </a:lnTo>
                  <a:lnTo>
                    <a:pt x="2398952" y="1675218"/>
                  </a:lnTo>
                  <a:lnTo>
                    <a:pt x="2404721" y="1675218"/>
                  </a:lnTo>
                  <a:lnTo>
                    <a:pt x="2404721" y="1672331"/>
                  </a:lnTo>
                  <a:cubicBezTo>
                    <a:pt x="2405199" y="1670888"/>
                    <a:pt x="2405682" y="1669453"/>
                    <a:pt x="2406160" y="1668010"/>
                  </a:cubicBezTo>
                  <a:lnTo>
                    <a:pt x="2414814" y="1666567"/>
                  </a:lnTo>
                  <a:lnTo>
                    <a:pt x="2417685" y="1666567"/>
                  </a:lnTo>
                  <a:lnTo>
                    <a:pt x="2414805" y="1660791"/>
                  </a:lnTo>
                  <a:lnTo>
                    <a:pt x="2414805" y="1656482"/>
                  </a:lnTo>
                  <a:lnTo>
                    <a:pt x="2419139" y="1652149"/>
                  </a:lnTo>
                  <a:lnTo>
                    <a:pt x="2422020" y="1652149"/>
                  </a:lnTo>
                  <a:lnTo>
                    <a:pt x="2426327" y="1652149"/>
                  </a:lnTo>
                  <a:lnTo>
                    <a:pt x="2429234" y="1650705"/>
                  </a:lnTo>
                  <a:lnTo>
                    <a:pt x="2445090" y="1637731"/>
                  </a:lnTo>
                  <a:lnTo>
                    <a:pt x="2453731" y="1629089"/>
                  </a:lnTo>
                  <a:lnTo>
                    <a:pt x="2456612" y="1626201"/>
                  </a:lnTo>
                  <a:lnTo>
                    <a:pt x="2456612" y="1624757"/>
                  </a:lnTo>
                  <a:lnTo>
                    <a:pt x="2462373" y="1621869"/>
                  </a:lnTo>
                  <a:lnTo>
                    <a:pt x="2466706" y="1620425"/>
                  </a:lnTo>
                  <a:lnTo>
                    <a:pt x="2469587" y="1620425"/>
                  </a:lnTo>
                  <a:lnTo>
                    <a:pt x="2472467" y="1621869"/>
                  </a:lnTo>
                  <a:lnTo>
                    <a:pt x="2475348" y="1621869"/>
                  </a:lnTo>
                  <a:lnTo>
                    <a:pt x="2482562" y="1621869"/>
                  </a:lnTo>
                  <a:lnTo>
                    <a:pt x="2488323" y="1621869"/>
                  </a:lnTo>
                  <a:lnTo>
                    <a:pt x="2496991" y="1618981"/>
                  </a:lnTo>
                  <a:lnTo>
                    <a:pt x="2504179" y="1618981"/>
                  </a:lnTo>
                  <a:lnTo>
                    <a:pt x="2508513" y="1617559"/>
                  </a:lnTo>
                  <a:lnTo>
                    <a:pt x="2515727" y="1616115"/>
                  </a:lnTo>
                  <a:lnTo>
                    <a:pt x="2517154" y="1616115"/>
                  </a:lnTo>
                  <a:lnTo>
                    <a:pt x="2517154" y="1617559"/>
                  </a:lnTo>
                  <a:cubicBezTo>
                    <a:pt x="2516687" y="1618522"/>
                    <a:pt x="2516194" y="1619462"/>
                    <a:pt x="2515727" y="1620425"/>
                  </a:cubicBezTo>
                  <a:cubicBezTo>
                    <a:pt x="2516194" y="1620906"/>
                    <a:pt x="2516687" y="1621387"/>
                    <a:pt x="2517154" y="1621869"/>
                  </a:cubicBezTo>
                  <a:lnTo>
                    <a:pt x="2520061" y="1621869"/>
                  </a:lnTo>
                  <a:lnTo>
                    <a:pt x="2520061" y="1620425"/>
                  </a:lnTo>
                  <a:lnTo>
                    <a:pt x="2522941" y="1621869"/>
                  </a:lnTo>
                  <a:lnTo>
                    <a:pt x="2527249" y="1621869"/>
                  </a:lnTo>
                  <a:cubicBezTo>
                    <a:pt x="2527742" y="1621387"/>
                    <a:pt x="2528209" y="1620906"/>
                    <a:pt x="2528702" y="1620425"/>
                  </a:cubicBezTo>
                  <a:cubicBezTo>
                    <a:pt x="2529170" y="1619943"/>
                    <a:pt x="2529663" y="1619462"/>
                    <a:pt x="2530130" y="1618981"/>
                  </a:cubicBezTo>
                  <a:lnTo>
                    <a:pt x="2531583" y="1618981"/>
                  </a:lnTo>
                  <a:lnTo>
                    <a:pt x="2531583" y="1617559"/>
                  </a:lnTo>
                  <a:lnTo>
                    <a:pt x="2534463" y="1617559"/>
                  </a:lnTo>
                  <a:lnTo>
                    <a:pt x="2535917" y="1618981"/>
                  </a:lnTo>
                  <a:lnTo>
                    <a:pt x="2535917" y="1613227"/>
                  </a:lnTo>
                  <a:cubicBezTo>
                    <a:pt x="2535424" y="1612264"/>
                    <a:pt x="2534957" y="1611302"/>
                    <a:pt x="2534463" y="1610339"/>
                  </a:cubicBezTo>
                  <a:lnTo>
                    <a:pt x="2534463" y="1606006"/>
                  </a:lnTo>
                  <a:lnTo>
                    <a:pt x="2537344" y="1601697"/>
                  </a:lnTo>
                  <a:lnTo>
                    <a:pt x="2544558" y="1595921"/>
                  </a:lnTo>
                  <a:lnTo>
                    <a:pt x="2550319" y="1588723"/>
                  </a:lnTo>
                  <a:lnTo>
                    <a:pt x="2550319" y="1585835"/>
                  </a:lnTo>
                  <a:lnTo>
                    <a:pt x="2550319" y="1580058"/>
                  </a:lnTo>
                  <a:lnTo>
                    <a:pt x="2550319" y="1575749"/>
                  </a:lnTo>
                  <a:cubicBezTo>
                    <a:pt x="2550812" y="1574305"/>
                    <a:pt x="2551279" y="1572861"/>
                    <a:pt x="2551773" y="1571416"/>
                  </a:cubicBezTo>
                  <a:lnTo>
                    <a:pt x="2558987" y="1567084"/>
                  </a:lnTo>
                  <a:lnTo>
                    <a:pt x="2561867" y="1565640"/>
                  </a:lnTo>
                  <a:lnTo>
                    <a:pt x="2566175" y="1565640"/>
                  </a:lnTo>
                  <a:lnTo>
                    <a:pt x="2561867" y="1571416"/>
                  </a:lnTo>
                  <a:cubicBezTo>
                    <a:pt x="2561374" y="1572379"/>
                    <a:pt x="2560907" y="1573342"/>
                    <a:pt x="2560414" y="1574305"/>
                  </a:cubicBezTo>
                  <a:lnTo>
                    <a:pt x="2556080" y="1574305"/>
                  </a:lnTo>
                  <a:lnTo>
                    <a:pt x="2554653" y="1574305"/>
                  </a:lnTo>
                  <a:lnTo>
                    <a:pt x="2554653" y="1575749"/>
                  </a:lnTo>
                  <a:cubicBezTo>
                    <a:pt x="2555120" y="1576712"/>
                    <a:pt x="2555613" y="1577651"/>
                    <a:pt x="2556080" y="1578614"/>
                  </a:cubicBezTo>
                  <a:lnTo>
                    <a:pt x="2558987" y="1580058"/>
                  </a:lnTo>
                  <a:cubicBezTo>
                    <a:pt x="2558027" y="1581021"/>
                    <a:pt x="2557040" y="1581984"/>
                    <a:pt x="2556080" y="1582946"/>
                  </a:cubicBezTo>
                  <a:cubicBezTo>
                    <a:pt x="2557040" y="1584391"/>
                    <a:pt x="2558027" y="1585835"/>
                    <a:pt x="2558987" y="1587279"/>
                  </a:cubicBezTo>
                  <a:lnTo>
                    <a:pt x="2563295" y="1587279"/>
                  </a:lnTo>
                  <a:lnTo>
                    <a:pt x="2570509" y="1580058"/>
                  </a:lnTo>
                  <a:lnTo>
                    <a:pt x="2582031" y="1575749"/>
                  </a:lnTo>
                  <a:lnTo>
                    <a:pt x="2584937" y="1574305"/>
                  </a:lnTo>
                  <a:lnTo>
                    <a:pt x="2590698" y="1571416"/>
                  </a:lnTo>
                  <a:lnTo>
                    <a:pt x="2595006" y="1565640"/>
                  </a:lnTo>
                  <a:cubicBezTo>
                    <a:pt x="2595966" y="1563714"/>
                    <a:pt x="2596953" y="1561812"/>
                    <a:pt x="2597913" y="1559886"/>
                  </a:cubicBezTo>
                  <a:lnTo>
                    <a:pt x="2600793" y="1556998"/>
                  </a:lnTo>
                  <a:lnTo>
                    <a:pt x="2607982" y="1554110"/>
                  </a:lnTo>
                  <a:lnTo>
                    <a:pt x="2612315" y="1548356"/>
                  </a:lnTo>
                  <a:lnTo>
                    <a:pt x="2615196" y="1542580"/>
                  </a:lnTo>
                  <a:cubicBezTo>
                    <a:pt x="2615689" y="1540654"/>
                    <a:pt x="2616156" y="1538752"/>
                    <a:pt x="2616649" y="1536826"/>
                  </a:cubicBezTo>
                  <a:cubicBezTo>
                    <a:pt x="2617116" y="1535382"/>
                    <a:pt x="2617609" y="1533938"/>
                    <a:pt x="2618076" y="1532494"/>
                  </a:cubicBezTo>
                  <a:lnTo>
                    <a:pt x="2625291" y="1518076"/>
                  </a:lnTo>
                  <a:lnTo>
                    <a:pt x="2628171" y="1510878"/>
                  </a:lnTo>
                  <a:cubicBezTo>
                    <a:pt x="2628664" y="1508471"/>
                    <a:pt x="2629131" y="1506064"/>
                    <a:pt x="2629624" y="1503658"/>
                  </a:cubicBezTo>
                  <a:cubicBezTo>
                    <a:pt x="2629131" y="1502695"/>
                    <a:pt x="2628664" y="1501732"/>
                    <a:pt x="2628171" y="1500769"/>
                  </a:cubicBezTo>
                  <a:lnTo>
                    <a:pt x="2625291" y="1497881"/>
                  </a:lnTo>
                  <a:cubicBezTo>
                    <a:pt x="2624823" y="1497400"/>
                    <a:pt x="2624330" y="1496941"/>
                    <a:pt x="2623863" y="1496460"/>
                  </a:cubicBezTo>
                  <a:lnTo>
                    <a:pt x="2620957" y="1496460"/>
                  </a:lnTo>
                  <a:lnTo>
                    <a:pt x="2620957" y="1495016"/>
                  </a:lnTo>
                  <a:lnTo>
                    <a:pt x="2622410" y="1495016"/>
                  </a:lnTo>
                  <a:cubicBezTo>
                    <a:pt x="2622903" y="1494534"/>
                    <a:pt x="2623370" y="1494053"/>
                    <a:pt x="2623863" y="1493572"/>
                  </a:cubicBezTo>
                  <a:lnTo>
                    <a:pt x="2628171" y="1487795"/>
                  </a:lnTo>
                  <a:lnTo>
                    <a:pt x="2625291" y="1482042"/>
                  </a:lnTo>
                  <a:cubicBezTo>
                    <a:pt x="2624823" y="1480597"/>
                    <a:pt x="2624330" y="1479153"/>
                    <a:pt x="2623863" y="1477709"/>
                  </a:cubicBezTo>
                  <a:lnTo>
                    <a:pt x="2623863" y="1476265"/>
                  </a:lnTo>
                  <a:cubicBezTo>
                    <a:pt x="2624330" y="1475302"/>
                    <a:pt x="2624823" y="1474340"/>
                    <a:pt x="2625291" y="1473377"/>
                  </a:cubicBezTo>
                  <a:lnTo>
                    <a:pt x="2631052" y="1471933"/>
                  </a:lnTo>
                  <a:cubicBezTo>
                    <a:pt x="2631545" y="1470970"/>
                    <a:pt x="2632012" y="1470030"/>
                    <a:pt x="2632505" y="1469067"/>
                  </a:cubicBezTo>
                  <a:lnTo>
                    <a:pt x="2632505" y="1464735"/>
                  </a:lnTo>
                  <a:lnTo>
                    <a:pt x="2632505" y="1461847"/>
                  </a:lnTo>
                  <a:lnTo>
                    <a:pt x="2632505" y="1457515"/>
                  </a:lnTo>
                  <a:lnTo>
                    <a:pt x="2636839" y="1458959"/>
                  </a:lnTo>
                  <a:lnTo>
                    <a:pt x="2639719" y="1461847"/>
                  </a:lnTo>
                  <a:cubicBezTo>
                    <a:pt x="2640186" y="1463291"/>
                    <a:pt x="2640679" y="1464735"/>
                    <a:pt x="2641146" y="1466179"/>
                  </a:cubicBezTo>
                  <a:lnTo>
                    <a:pt x="2641146" y="1469067"/>
                  </a:lnTo>
                  <a:lnTo>
                    <a:pt x="2644027" y="1470512"/>
                  </a:lnTo>
                  <a:cubicBezTo>
                    <a:pt x="2644520" y="1470030"/>
                    <a:pt x="2644987" y="1469549"/>
                    <a:pt x="2645480" y="1469067"/>
                  </a:cubicBezTo>
                  <a:cubicBezTo>
                    <a:pt x="2645947" y="1467623"/>
                    <a:pt x="2646440" y="1466179"/>
                    <a:pt x="2646907" y="1464735"/>
                  </a:cubicBezTo>
                  <a:lnTo>
                    <a:pt x="2652694" y="1469067"/>
                  </a:lnTo>
                  <a:cubicBezTo>
                    <a:pt x="2653162" y="1468105"/>
                    <a:pt x="2653655" y="1467142"/>
                    <a:pt x="2654122" y="1466179"/>
                  </a:cubicBezTo>
                  <a:cubicBezTo>
                    <a:pt x="2654615" y="1465216"/>
                    <a:pt x="2655082" y="1464254"/>
                    <a:pt x="2655575" y="1463291"/>
                  </a:cubicBezTo>
                  <a:cubicBezTo>
                    <a:pt x="2655082" y="1461847"/>
                    <a:pt x="2654615" y="1460403"/>
                    <a:pt x="2654122" y="1458959"/>
                  </a:cubicBezTo>
                  <a:cubicBezTo>
                    <a:pt x="2653655" y="1458477"/>
                    <a:pt x="2653162" y="1457996"/>
                    <a:pt x="2652694" y="1457515"/>
                  </a:cubicBezTo>
                  <a:cubicBezTo>
                    <a:pt x="2652201" y="1457996"/>
                    <a:pt x="2651734" y="1458477"/>
                    <a:pt x="2651241" y="1458959"/>
                  </a:cubicBezTo>
                  <a:lnTo>
                    <a:pt x="2648361" y="1461847"/>
                  </a:lnTo>
                  <a:lnTo>
                    <a:pt x="2645480" y="1458959"/>
                  </a:lnTo>
                  <a:cubicBezTo>
                    <a:pt x="2644987" y="1457996"/>
                    <a:pt x="2644520" y="1457056"/>
                    <a:pt x="2644027" y="1456093"/>
                  </a:cubicBezTo>
                  <a:lnTo>
                    <a:pt x="2646907" y="1453205"/>
                  </a:lnTo>
                  <a:cubicBezTo>
                    <a:pt x="2647400" y="1452242"/>
                    <a:pt x="2647868" y="1451280"/>
                    <a:pt x="2648361" y="1450317"/>
                  </a:cubicBezTo>
                  <a:close/>
                  <a:moveTo>
                    <a:pt x="27395" y="1433042"/>
                  </a:moveTo>
                  <a:lnTo>
                    <a:pt x="28831" y="1433042"/>
                  </a:lnTo>
                  <a:lnTo>
                    <a:pt x="31718" y="1437365"/>
                  </a:lnTo>
                  <a:lnTo>
                    <a:pt x="33161" y="1437365"/>
                  </a:lnTo>
                  <a:lnTo>
                    <a:pt x="34597" y="1438806"/>
                  </a:lnTo>
                  <a:lnTo>
                    <a:pt x="40364" y="1437365"/>
                  </a:lnTo>
                  <a:lnTo>
                    <a:pt x="41807" y="1437365"/>
                  </a:lnTo>
                  <a:lnTo>
                    <a:pt x="44694" y="1438806"/>
                  </a:lnTo>
                  <a:lnTo>
                    <a:pt x="44694" y="1440247"/>
                  </a:lnTo>
                  <a:lnTo>
                    <a:pt x="44694" y="1441695"/>
                  </a:lnTo>
                  <a:lnTo>
                    <a:pt x="44694" y="1443136"/>
                  </a:lnTo>
                  <a:lnTo>
                    <a:pt x="49017" y="1448900"/>
                  </a:lnTo>
                  <a:lnTo>
                    <a:pt x="54783" y="1453224"/>
                  </a:lnTo>
                  <a:lnTo>
                    <a:pt x="67759" y="1457553"/>
                  </a:lnTo>
                  <a:lnTo>
                    <a:pt x="67759" y="1458994"/>
                  </a:lnTo>
                  <a:lnTo>
                    <a:pt x="67759" y="1461876"/>
                  </a:lnTo>
                  <a:lnTo>
                    <a:pt x="64872" y="1466200"/>
                  </a:lnTo>
                  <a:lnTo>
                    <a:pt x="61992" y="1466200"/>
                  </a:lnTo>
                  <a:lnTo>
                    <a:pt x="57669" y="1464758"/>
                  </a:lnTo>
                  <a:lnTo>
                    <a:pt x="49017" y="1463317"/>
                  </a:lnTo>
                  <a:lnTo>
                    <a:pt x="47573" y="1463317"/>
                  </a:lnTo>
                  <a:lnTo>
                    <a:pt x="43250" y="1464758"/>
                  </a:lnTo>
                  <a:lnTo>
                    <a:pt x="40364" y="1464758"/>
                  </a:lnTo>
                  <a:lnTo>
                    <a:pt x="36041" y="1464758"/>
                  </a:lnTo>
                  <a:lnTo>
                    <a:pt x="31718" y="1469082"/>
                  </a:lnTo>
                  <a:lnTo>
                    <a:pt x="28831" y="1471970"/>
                  </a:lnTo>
                  <a:lnTo>
                    <a:pt x="23065" y="1477735"/>
                  </a:lnTo>
                  <a:lnTo>
                    <a:pt x="15855" y="1480617"/>
                  </a:lnTo>
                  <a:lnTo>
                    <a:pt x="10089" y="1487828"/>
                  </a:lnTo>
                  <a:lnTo>
                    <a:pt x="5766" y="1489270"/>
                  </a:lnTo>
                  <a:lnTo>
                    <a:pt x="4323" y="1493593"/>
                  </a:lnTo>
                  <a:lnTo>
                    <a:pt x="4323" y="1489270"/>
                  </a:lnTo>
                  <a:lnTo>
                    <a:pt x="4323" y="1486387"/>
                  </a:lnTo>
                  <a:lnTo>
                    <a:pt x="5766" y="1482058"/>
                  </a:lnTo>
                  <a:lnTo>
                    <a:pt x="10089" y="1480617"/>
                  </a:lnTo>
                  <a:lnTo>
                    <a:pt x="15855" y="1479176"/>
                  </a:lnTo>
                  <a:lnTo>
                    <a:pt x="17299" y="1477735"/>
                  </a:lnTo>
                  <a:lnTo>
                    <a:pt x="17299" y="1476293"/>
                  </a:lnTo>
                  <a:lnTo>
                    <a:pt x="15855" y="1476293"/>
                  </a:lnTo>
                  <a:lnTo>
                    <a:pt x="11532" y="1476293"/>
                  </a:lnTo>
                  <a:lnTo>
                    <a:pt x="5766" y="1477735"/>
                  </a:lnTo>
                  <a:lnTo>
                    <a:pt x="2886" y="1477735"/>
                  </a:lnTo>
                  <a:lnTo>
                    <a:pt x="1443" y="1476293"/>
                  </a:lnTo>
                  <a:lnTo>
                    <a:pt x="0" y="1473411"/>
                  </a:lnTo>
                  <a:lnTo>
                    <a:pt x="2886" y="1470523"/>
                  </a:lnTo>
                  <a:lnTo>
                    <a:pt x="5766" y="1464758"/>
                  </a:lnTo>
                  <a:lnTo>
                    <a:pt x="5766" y="1458994"/>
                  </a:lnTo>
                  <a:lnTo>
                    <a:pt x="8653" y="1457553"/>
                  </a:lnTo>
                  <a:lnTo>
                    <a:pt x="11532" y="1456112"/>
                  </a:lnTo>
                  <a:lnTo>
                    <a:pt x="12976" y="1454665"/>
                  </a:lnTo>
                  <a:lnTo>
                    <a:pt x="12976" y="1450341"/>
                  </a:lnTo>
                  <a:lnTo>
                    <a:pt x="11532" y="1447459"/>
                  </a:lnTo>
                  <a:lnTo>
                    <a:pt x="10089" y="1446018"/>
                  </a:lnTo>
                  <a:lnTo>
                    <a:pt x="5766" y="1443136"/>
                  </a:lnTo>
                  <a:lnTo>
                    <a:pt x="8653" y="1441695"/>
                  </a:lnTo>
                  <a:lnTo>
                    <a:pt x="10089" y="1440247"/>
                  </a:lnTo>
                  <a:lnTo>
                    <a:pt x="11532" y="1438806"/>
                  </a:lnTo>
                  <a:lnTo>
                    <a:pt x="15855" y="1437365"/>
                  </a:lnTo>
                  <a:lnTo>
                    <a:pt x="20185" y="1434483"/>
                  </a:lnTo>
                  <a:close/>
                  <a:moveTo>
                    <a:pt x="621571" y="1432183"/>
                  </a:moveTo>
                  <a:cubicBezTo>
                    <a:pt x="621012" y="1432464"/>
                    <a:pt x="620448" y="1432741"/>
                    <a:pt x="619875" y="1433019"/>
                  </a:cubicBezTo>
                  <a:lnTo>
                    <a:pt x="616213" y="1436720"/>
                  </a:lnTo>
                  <a:lnTo>
                    <a:pt x="619905" y="1433019"/>
                  </a:lnTo>
                  <a:lnTo>
                    <a:pt x="621569" y="1432193"/>
                  </a:lnTo>
                  <a:close/>
                  <a:moveTo>
                    <a:pt x="2404207" y="1418088"/>
                  </a:moveTo>
                  <a:lnTo>
                    <a:pt x="2406158" y="1420045"/>
                  </a:lnTo>
                  <a:lnTo>
                    <a:pt x="2406755" y="1420642"/>
                  </a:lnTo>
                  <a:cubicBezTo>
                    <a:pt x="2406087" y="1419962"/>
                    <a:pt x="2405426" y="1419283"/>
                    <a:pt x="2404783" y="1418617"/>
                  </a:cubicBezTo>
                  <a:close/>
                  <a:moveTo>
                    <a:pt x="2407600" y="1417295"/>
                  </a:moveTo>
                  <a:lnTo>
                    <a:pt x="2407600" y="1418617"/>
                  </a:lnTo>
                  <a:lnTo>
                    <a:pt x="2410375" y="1420019"/>
                  </a:lnTo>
                  <a:close/>
                  <a:moveTo>
                    <a:pt x="2407848" y="1414092"/>
                  </a:moveTo>
                  <a:cubicBezTo>
                    <a:pt x="2407764" y="1414143"/>
                    <a:pt x="2407682" y="1414198"/>
                    <a:pt x="2407600" y="1414253"/>
                  </a:cubicBezTo>
                  <a:cubicBezTo>
                    <a:pt x="2407178" y="1414728"/>
                    <a:pt x="2406614" y="1415202"/>
                    <a:pt x="2406192" y="1415676"/>
                  </a:cubicBezTo>
                  <a:lnTo>
                    <a:pt x="2406754" y="1416282"/>
                  </a:lnTo>
                  <a:cubicBezTo>
                    <a:pt x="2406602" y="1416106"/>
                    <a:pt x="2406454" y="1415923"/>
                    <a:pt x="2406305" y="1415720"/>
                  </a:cubicBezTo>
                  <a:close/>
                  <a:moveTo>
                    <a:pt x="2391743" y="1410991"/>
                  </a:moveTo>
                  <a:lnTo>
                    <a:pt x="2391684" y="1411062"/>
                  </a:lnTo>
                  <a:lnTo>
                    <a:pt x="2391684" y="1415676"/>
                  </a:lnTo>
                  <a:cubicBezTo>
                    <a:pt x="2391261" y="1417099"/>
                    <a:pt x="2390698" y="1418617"/>
                    <a:pt x="2390275" y="1420040"/>
                  </a:cubicBezTo>
                  <a:lnTo>
                    <a:pt x="2390191" y="1420210"/>
                  </a:lnTo>
                  <a:lnTo>
                    <a:pt x="2390301" y="1420045"/>
                  </a:lnTo>
                  <a:cubicBezTo>
                    <a:pt x="2390782" y="1418607"/>
                    <a:pt x="2391262" y="1417153"/>
                    <a:pt x="2391743" y="1415715"/>
                  </a:cubicBezTo>
                  <a:close/>
                  <a:moveTo>
                    <a:pt x="2400392" y="1409958"/>
                  </a:moveTo>
                  <a:lnTo>
                    <a:pt x="2400392" y="1414277"/>
                  </a:lnTo>
                  <a:lnTo>
                    <a:pt x="2401468" y="1415351"/>
                  </a:lnTo>
                  <a:cubicBezTo>
                    <a:pt x="2401133" y="1414974"/>
                    <a:pt x="2400784" y="1414607"/>
                    <a:pt x="2400417" y="1414253"/>
                  </a:cubicBezTo>
                  <a:lnTo>
                    <a:pt x="2400417" y="1409985"/>
                  </a:lnTo>
                  <a:close/>
                  <a:moveTo>
                    <a:pt x="2400158" y="1409706"/>
                  </a:moveTo>
                  <a:lnTo>
                    <a:pt x="2400149" y="1409707"/>
                  </a:lnTo>
                  <a:lnTo>
                    <a:pt x="2400269" y="1409826"/>
                  </a:lnTo>
                  <a:close/>
                  <a:moveTo>
                    <a:pt x="2420588" y="1408438"/>
                  </a:moveTo>
                  <a:cubicBezTo>
                    <a:pt x="2420577" y="1408447"/>
                    <a:pt x="2420568" y="1408457"/>
                    <a:pt x="2420559" y="1408467"/>
                  </a:cubicBezTo>
                  <a:cubicBezTo>
                    <a:pt x="2419573" y="1408941"/>
                    <a:pt x="2418728" y="1409510"/>
                    <a:pt x="2417742" y="1409985"/>
                  </a:cubicBezTo>
                  <a:lnTo>
                    <a:pt x="2412950" y="1411165"/>
                  </a:lnTo>
                  <a:cubicBezTo>
                    <a:pt x="2414944" y="1410739"/>
                    <a:pt x="2417133" y="1410396"/>
                    <a:pt x="2419050" y="1409959"/>
                  </a:cubicBezTo>
                  <a:lnTo>
                    <a:pt x="2420549" y="1409959"/>
                  </a:lnTo>
                  <a:lnTo>
                    <a:pt x="2420549" y="1408550"/>
                  </a:lnTo>
                  <a:close/>
                  <a:moveTo>
                    <a:pt x="2769468" y="1362398"/>
                  </a:moveTo>
                  <a:lnTo>
                    <a:pt x="2772350" y="1363840"/>
                  </a:lnTo>
                  <a:lnTo>
                    <a:pt x="2779559" y="1363840"/>
                  </a:lnTo>
                  <a:lnTo>
                    <a:pt x="2778118" y="1365282"/>
                  </a:lnTo>
                  <a:lnTo>
                    <a:pt x="2773793" y="1368165"/>
                  </a:lnTo>
                  <a:lnTo>
                    <a:pt x="2770909" y="1368165"/>
                  </a:lnTo>
                  <a:lnTo>
                    <a:pt x="2763702" y="1372490"/>
                  </a:lnTo>
                  <a:lnTo>
                    <a:pt x="2757933" y="1379698"/>
                  </a:lnTo>
                  <a:lnTo>
                    <a:pt x="2755052" y="1385465"/>
                  </a:lnTo>
                  <a:lnTo>
                    <a:pt x="2752167" y="1385465"/>
                  </a:lnTo>
                  <a:lnTo>
                    <a:pt x="2752167" y="1384023"/>
                  </a:lnTo>
                  <a:lnTo>
                    <a:pt x="2756492" y="1378257"/>
                  </a:lnTo>
                  <a:lnTo>
                    <a:pt x="2763702" y="1369607"/>
                  </a:lnTo>
                  <a:close/>
                  <a:moveTo>
                    <a:pt x="2827137" y="1332123"/>
                  </a:moveTo>
                  <a:lnTo>
                    <a:pt x="2831460" y="1332123"/>
                  </a:lnTo>
                  <a:lnTo>
                    <a:pt x="2831460" y="1333566"/>
                  </a:lnTo>
                  <a:lnTo>
                    <a:pt x="2831460" y="1336447"/>
                  </a:lnTo>
                  <a:lnTo>
                    <a:pt x="2827137" y="1337889"/>
                  </a:lnTo>
                  <a:lnTo>
                    <a:pt x="2818487" y="1340774"/>
                  </a:lnTo>
                  <a:lnTo>
                    <a:pt x="2811277" y="1346541"/>
                  </a:lnTo>
                  <a:lnTo>
                    <a:pt x="2806954" y="1347983"/>
                  </a:lnTo>
                  <a:lnTo>
                    <a:pt x="2802626" y="1347983"/>
                  </a:lnTo>
                  <a:lnTo>
                    <a:pt x="2801187" y="1353749"/>
                  </a:lnTo>
                  <a:lnTo>
                    <a:pt x="2795420" y="1356631"/>
                  </a:lnTo>
                  <a:lnTo>
                    <a:pt x="2791093" y="1360958"/>
                  </a:lnTo>
                  <a:lnTo>
                    <a:pt x="2786770" y="1365282"/>
                  </a:lnTo>
                  <a:lnTo>
                    <a:pt x="2785326" y="1363840"/>
                  </a:lnTo>
                  <a:cubicBezTo>
                    <a:pt x="2785806" y="1362878"/>
                    <a:pt x="2786290" y="1361920"/>
                    <a:pt x="2786770" y="1360958"/>
                  </a:cubicBezTo>
                  <a:lnTo>
                    <a:pt x="2788210" y="1358073"/>
                  </a:lnTo>
                  <a:lnTo>
                    <a:pt x="2792537" y="1356631"/>
                  </a:lnTo>
                  <a:lnTo>
                    <a:pt x="2792537" y="1355192"/>
                  </a:lnTo>
                  <a:lnTo>
                    <a:pt x="2795420" y="1352307"/>
                  </a:lnTo>
                  <a:lnTo>
                    <a:pt x="2801187" y="1345098"/>
                  </a:lnTo>
                  <a:lnTo>
                    <a:pt x="2804070" y="1345098"/>
                  </a:lnTo>
                  <a:lnTo>
                    <a:pt x="2806954" y="1340774"/>
                  </a:lnTo>
                  <a:lnTo>
                    <a:pt x="2808393" y="1340774"/>
                  </a:lnTo>
                  <a:lnTo>
                    <a:pt x="2809837" y="1339332"/>
                  </a:lnTo>
                  <a:lnTo>
                    <a:pt x="2809837" y="1337889"/>
                  </a:lnTo>
                  <a:lnTo>
                    <a:pt x="2809837" y="1333566"/>
                  </a:lnTo>
                  <a:lnTo>
                    <a:pt x="2812721" y="1339332"/>
                  </a:lnTo>
                  <a:lnTo>
                    <a:pt x="2815604" y="1339332"/>
                  </a:lnTo>
                  <a:lnTo>
                    <a:pt x="2818487" y="1339332"/>
                  </a:lnTo>
                  <a:lnTo>
                    <a:pt x="2824254" y="1333566"/>
                  </a:lnTo>
                  <a:close/>
                  <a:moveTo>
                    <a:pt x="755367" y="1332105"/>
                  </a:moveTo>
                  <a:lnTo>
                    <a:pt x="769784" y="1342195"/>
                  </a:lnTo>
                  <a:lnTo>
                    <a:pt x="766901" y="1349404"/>
                  </a:lnTo>
                  <a:lnTo>
                    <a:pt x="765458" y="1353731"/>
                  </a:lnTo>
                  <a:lnTo>
                    <a:pt x="764017" y="1355174"/>
                  </a:lnTo>
                  <a:lnTo>
                    <a:pt x="764017" y="1353731"/>
                  </a:lnTo>
                  <a:lnTo>
                    <a:pt x="762576" y="1356613"/>
                  </a:lnTo>
                  <a:lnTo>
                    <a:pt x="764017" y="1358055"/>
                  </a:lnTo>
                  <a:lnTo>
                    <a:pt x="764017" y="1360940"/>
                  </a:lnTo>
                  <a:lnTo>
                    <a:pt x="762576" y="1360940"/>
                  </a:lnTo>
                  <a:lnTo>
                    <a:pt x="759691" y="1360940"/>
                  </a:lnTo>
                  <a:lnTo>
                    <a:pt x="758250" y="1363821"/>
                  </a:lnTo>
                  <a:lnTo>
                    <a:pt x="758250" y="1365264"/>
                  </a:lnTo>
                  <a:lnTo>
                    <a:pt x="755367" y="1365264"/>
                  </a:lnTo>
                  <a:lnTo>
                    <a:pt x="751042" y="1356613"/>
                  </a:lnTo>
                  <a:lnTo>
                    <a:pt x="751042" y="1355174"/>
                  </a:lnTo>
                  <a:lnTo>
                    <a:pt x="753924" y="1356613"/>
                  </a:lnTo>
                  <a:lnTo>
                    <a:pt x="756809" y="1358055"/>
                  </a:lnTo>
                  <a:lnTo>
                    <a:pt x="756809" y="1356613"/>
                  </a:lnTo>
                  <a:lnTo>
                    <a:pt x="756809" y="1355174"/>
                  </a:lnTo>
                  <a:lnTo>
                    <a:pt x="756809" y="1353731"/>
                  </a:lnTo>
                  <a:lnTo>
                    <a:pt x="755367" y="1355174"/>
                  </a:lnTo>
                  <a:lnTo>
                    <a:pt x="755367" y="1349404"/>
                  </a:lnTo>
                  <a:lnTo>
                    <a:pt x="756809" y="1346522"/>
                  </a:lnTo>
                  <a:lnTo>
                    <a:pt x="755367" y="1346522"/>
                  </a:lnTo>
                  <a:lnTo>
                    <a:pt x="751042" y="1347965"/>
                  </a:lnTo>
                  <a:lnTo>
                    <a:pt x="751042" y="1346522"/>
                  </a:lnTo>
                  <a:lnTo>
                    <a:pt x="755367" y="1345080"/>
                  </a:lnTo>
                  <a:lnTo>
                    <a:pt x="755367" y="1342195"/>
                  </a:lnTo>
                  <a:lnTo>
                    <a:pt x="755367" y="1340756"/>
                  </a:lnTo>
                  <a:lnTo>
                    <a:pt x="753924" y="1337871"/>
                  </a:lnTo>
                  <a:lnTo>
                    <a:pt x="753924" y="1333547"/>
                  </a:lnTo>
                  <a:close/>
                  <a:moveTo>
                    <a:pt x="2667627" y="1327182"/>
                  </a:moveTo>
                  <a:lnTo>
                    <a:pt x="2668539" y="1327657"/>
                  </a:lnTo>
                  <a:lnTo>
                    <a:pt x="2674757" y="1340203"/>
                  </a:lnTo>
                  <a:lnTo>
                    <a:pt x="2679427" y="1353495"/>
                  </a:lnTo>
                  <a:lnTo>
                    <a:pt x="2683351" y="1357089"/>
                  </a:lnTo>
                  <a:lnTo>
                    <a:pt x="2685922" y="1367736"/>
                  </a:lnTo>
                  <a:lnTo>
                    <a:pt x="2699711" y="1385776"/>
                  </a:lnTo>
                  <a:lnTo>
                    <a:pt x="2710212" y="1399001"/>
                  </a:lnTo>
                  <a:lnTo>
                    <a:pt x="2712036" y="1399951"/>
                  </a:lnTo>
                  <a:lnTo>
                    <a:pt x="2716402" y="1396018"/>
                  </a:lnTo>
                  <a:lnTo>
                    <a:pt x="2720133" y="1393306"/>
                  </a:lnTo>
                  <a:lnTo>
                    <a:pt x="2721044" y="1393781"/>
                  </a:lnTo>
                  <a:lnTo>
                    <a:pt x="2721597" y="1397172"/>
                  </a:lnTo>
                  <a:lnTo>
                    <a:pt x="2719691" y="1400833"/>
                  </a:lnTo>
                  <a:lnTo>
                    <a:pt x="2716513" y="1406936"/>
                  </a:lnTo>
                  <a:lnTo>
                    <a:pt x="2717066" y="1410327"/>
                  </a:lnTo>
                  <a:lnTo>
                    <a:pt x="2720161" y="1408835"/>
                  </a:lnTo>
                  <a:lnTo>
                    <a:pt x="2725521" y="1400767"/>
                  </a:lnTo>
                  <a:lnTo>
                    <a:pt x="2733618" y="1394122"/>
                  </a:lnTo>
                  <a:lnTo>
                    <a:pt x="2736353" y="1395547"/>
                  </a:lnTo>
                  <a:lnTo>
                    <a:pt x="2738730" y="1399887"/>
                  </a:lnTo>
                  <a:lnTo>
                    <a:pt x="2739283" y="1403278"/>
                  </a:lnTo>
                  <a:lnTo>
                    <a:pt x="2736188" y="1404769"/>
                  </a:lnTo>
                  <a:lnTo>
                    <a:pt x="2735635" y="1401379"/>
                  </a:lnTo>
                  <a:lnTo>
                    <a:pt x="2733811" y="1400429"/>
                  </a:lnTo>
                  <a:lnTo>
                    <a:pt x="2731628" y="1402395"/>
                  </a:lnTo>
                  <a:lnTo>
                    <a:pt x="2726544" y="1412159"/>
                  </a:lnTo>
                  <a:lnTo>
                    <a:pt x="2720825" y="1423144"/>
                  </a:lnTo>
                  <a:lnTo>
                    <a:pt x="2720466" y="1426059"/>
                  </a:lnTo>
                  <a:lnTo>
                    <a:pt x="2723560" y="1424568"/>
                  </a:lnTo>
                  <a:lnTo>
                    <a:pt x="2725384" y="1425518"/>
                  </a:lnTo>
                  <a:lnTo>
                    <a:pt x="2725937" y="1428908"/>
                  </a:lnTo>
                  <a:lnTo>
                    <a:pt x="2722207" y="1431620"/>
                  </a:lnTo>
                  <a:lnTo>
                    <a:pt x="2716017" y="1434603"/>
                  </a:lnTo>
                  <a:lnTo>
                    <a:pt x="2710186" y="1434670"/>
                  </a:lnTo>
                  <a:lnTo>
                    <a:pt x="2705627" y="1432296"/>
                  </a:lnTo>
                  <a:lnTo>
                    <a:pt x="2700432" y="1431142"/>
                  </a:lnTo>
                  <a:lnTo>
                    <a:pt x="2695513" y="1431684"/>
                  </a:lnTo>
                  <a:lnTo>
                    <a:pt x="2690512" y="1436837"/>
                  </a:lnTo>
                  <a:lnTo>
                    <a:pt x="2687334" y="1442939"/>
                  </a:lnTo>
                  <a:lnTo>
                    <a:pt x="2686616" y="1448771"/>
                  </a:lnTo>
                  <a:lnTo>
                    <a:pt x="2683521" y="1450262"/>
                  </a:lnTo>
                  <a:lnTo>
                    <a:pt x="2682609" y="1449787"/>
                  </a:lnTo>
                  <a:lnTo>
                    <a:pt x="2683880" y="1447346"/>
                  </a:lnTo>
                  <a:lnTo>
                    <a:pt x="2685151" y="1444905"/>
                  </a:lnTo>
                  <a:lnTo>
                    <a:pt x="2683327" y="1443956"/>
                  </a:lnTo>
                  <a:lnTo>
                    <a:pt x="2678768" y="1441582"/>
                  </a:lnTo>
                  <a:lnTo>
                    <a:pt x="2670643" y="1432697"/>
                  </a:lnTo>
                  <a:lnTo>
                    <a:pt x="2662242" y="1422117"/>
                  </a:lnTo>
                  <a:lnTo>
                    <a:pt x="2658595" y="1420218"/>
                  </a:lnTo>
                  <a:lnTo>
                    <a:pt x="2656412" y="1422184"/>
                  </a:lnTo>
                  <a:lnTo>
                    <a:pt x="2649669" y="1421776"/>
                  </a:lnTo>
                  <a:lnTo>
                    <a:pt x="2648205" y="1417911"/>
                  </a:lnTo>
                  <a:lnTo>
                    <a:pt x="2645828" y="1413570"/>
                  </a:lnTo>
                  <a:lnTo>
                    <a:pt x="2644916" y="1413095"/>
                  </a:lnTo>
                  <a:lnTo>
                    <a:pt x="2643645" y="1415536"/>
                  </a:lnTo>
                  <a:lnTo>
                    <a:pt x="2643286" y="1418452"/>
                  </a:lnTo>
                  <a:lnTo>
                    <a:pt x="2647763" y="1425438"/>
                  </a:lnTo>
                  <a:lnTo>
                    <a:pt x="2651604" y="1433643"/>
                  </a:lnTo>
                  <a:lnTo>
                    <a:pt x="2652792" y="1435813"/>
                  </a:lnTo>
                  <a:lnTo>
                    <a:pt x="2652074" y="1441645"/>
                  </a:lnTo>
                  <a:lnTo>
                    <a:pt x="2648427" y="1439746"/>
                  </a:lnTo>
                  <a:lnTo>
                    <a:pt x="2644420" y="1440762"/>
                  </a:lnTo>
                  <a:lnTo>
                    <a:pt x="2641961" y="1441033"/>
                  </a:lnTo>
                  <a:lnTo>
                    <a:pt x="2637595" y="1444966"/>
                  </a:lnTo>
                  <a:lnTo>
                    <a:pt x="2634859" y="1443541"/>
                  </a:lnTo>
                  <a:lnTo>
                    <a:pt x="2632482" y="1439201"/>
                  </a:lnTo>
                  <a:lnTo>
                    <a:pt x="2633477" y="1435064"/>
                  </a:lnTo>
                  <a:lnTo>
                    <a:pt x="2635466" y="1426792"/>
                  </a:lnTo>
                  <a:lnTo>
                    <a:pt x="2634084" y="1418315"/>
                  </a:lnTo>
                  <a:lnTo>
                    <a:pt x="2631707" y="1413975"/>
                  </a:lnTo>
                  <a:lnTo>
                    <a:pt x="2630796" y="1413500"/>
                  </a:lnTo>
                  <a:lnTo>
                    <a:pt x="2627701" y="1414991"/>
                  </a:lnTo>
                  <a:lnTo>
                    <a:pt x="2630878" y="1408889"/>
                  </a:lnTo>
                  <a:lnTo>
                    <a:pt x="2634056" y="1402786"/>
                  </a:lnTo>
                  <a:lnTo>
                    <a:pt x="2639334" y="1399329"/>
                  </a:lnTo>
                  <a:lnTo>
                    <a:pt x="2641793" y="1399058"/>
                  </a:lnTo>
                  <a:lnTo>
                    <a:pt x="2642511" y="1393226"/>
                  </a:lnTo>
                  <a:lnTo>
                    <a:pt x="2641682" y="1388140"/>
                  </a:lnTo>
                  <a:lnTo>
                    <a:pt x="2644224" y="1383258"/>
                  </a:lnTo>
                  <a:lnTo>
                    <a:pt x="2646960" y="1384683"/>
                  </a:lnTo>
                  <a:lnTo>
                    <a:pt x="2651160" y="1389973"/>
                  </a:lnTo>
                  <a:lnTo>
                    <a:pt x="2653896" y="1391397"/>
                  </a:lnTo>
                  <a:lnTo>
                    <a:pt x="2656632" y="1392822"/>
                  </a:lnTo>
                  <a:lnTo>
                    <a:pt x="2657903" y="1390381"/>
                  </a:lnTo>
                  <a:lnTo>
                    <a:pt x="2658262" y="1387465"/>
                  </a:lnTo>
                  <a:lnTo>
                    <a:pt x="2658344" y="1382854"/>
                  </a:lnTo>
                  <a:lnTo>
                    <a:pt x="2659615" y="1380413"/>
                  </a:lnTo>
                  <a:lnTo>
                    <a:pt x="2661522" y="1376751"/>
                  </a:lnTo>
                  <a:lnTo>
                    <a:pt x="2663511" y="1368478"/>
                  </a:lnTo>
                  <a:lnTo>
                    <a:pt x="2664036" y="1356340"/>
                  </a:lnTo>
                  <a:lnTo>
                    <a:pt x="2663372" y="1342032"/>
                  </a:lnTo>
                  <a:lnTo>
                    <a:pt x="2661907" y="1338166"/>
                  </a:lnTo>
                  <a:lnTo>
                    <a:pt x="2660083" y="1337217"/>
                  </a:lnTo>
                  <a:lnTo>
                    <a:pt x="2656436" y="1335317"/>
                  </a:lnTo>
                  <a:lnTo>
                    <a:pt x="2657707" y="1332876"/>
                  </a:lnTo>
                  <a:lnTo>
                    <a:pt x="2658342" y="1331656"/>
                  </a:lnTo>
                  <a:lnTo>
                    <a:pt x="2660166" y="1332606"/>
                  </a:lnTo>
                  <a:lnTo>
                    <a:pt x="2661990" y="1333555"/>
                  </a:lnTo>
                  <a:lnTo>
                    <a:pt x="2665085" y="1332064"/>
                  </a:lnTo>
                  <a:close/>
                  <a:moveTo>
                    <a:pt x="2868944" y="1310497"/>
                  </a:moveTo>
                  <a:lnTo>
                    <a:pt x="2870385" y="1313381"/>
                  </a:lnTo>
                  <a:lnTo>
                    <a:pt x="2855969" y="1323473"/>
                  </a:lnTo>
                  <a:lnTo>
                    <a:pt x="2848759" y="1329239"/>
                  </a:lnTo>
                  <a:lnTo>
                    <a:pt x="2847317" y="1330680"/>
                  </a:lnTo>
                  <a:lnTo>
                    <a:pt x="2845876" y="1329239"/>
                  </a:lnTo>
                  <a:lnTo>
                    <a:pt x="2847317" y="1324914"/>
                  </a:lnTo>
                  <a:lnTo>
                    <a:pt x="2850202" y="1322030"/>
                  </a:lnTo>
                  <a:lnTo>
                    <a:pt x="2857410" y="1316263"/>
                  </a:lnTo>
                  <a:lnTo>
                    <a:pt x="2864618" y="1313381"/>
                  </a:lnTo>
                  <a:close/>
                  <a:moveTo>
                    <a:pt x="772762" y="1309013"/>
                  </a:moveTo>
                  <a:cubicBezTo>
                    <a:pt x="773232" y="1309514"/>
                    <a:pt x="773701" y="1309970"/>
                    <a:pt x="774170" y="1310471"/>
                  </a:cubicBezTo>
                  <a:lnTo>
                    <a:pt x="775578" y="1313341"/>
                  </a:lnTo>
                  <a:lnTo>
                    <a:pt x="775578" y="1316257"/>
                  </a:lnTo>
                  <a:lnTo>
                    <a:pt x="774170" y="1321997"/>
                  </a:lnTo>
                  <a:cubicBezTo>
                    <a:pt x="773701" y="1322954"/>
                    <a:pt x="773232" y="1323956"/>
                    <a:pt x="772762" y="1324913"/>
                  </a:cubicBezTo>
                  <a:lnTo>
                    <a:pt x="771261" y="1324913"/>
                  </a:lnTo>
                  <a:lnTo>
                    <a:pt x="766943" y="1324913"/>
                  </a:lnTo>
                  <a:cubicBezTo>
                    <a:pt x="766474" y="1324412"/>
                    <a:pt x="766005" y="1323956"/>
                    <a:pt x="765536" y="1323455"/>
                  </a:cubicBezTo>
                  <a:lnTo>
                    <a:pt x="765536" y="1321997"/>
                  </a:lnTo>
                  <a:lnTo>
                    <a:pt x="766943" y="1319127"/>
                  </a:lnTo>
                  <a:lnTo>
                    <a:pt x="766943" y="1317669"/>
                  </a:lnTo>
                  <a:lnTo>
                    <a:pt x="764128" y="1317669"/>
                  </a:lnTo>
                  <a:lnTo>
                    <a:pt x="759717" y="1319127"/>
                  </a:lnTo>
                  <a:cubicBezTo>
                    <a:pt x="758309" y="1320084"/>
                    <a:pt x="756807" y="1321040"/>
                    <a:pt x="755399" y="1321997"/>
                  </a:cubicBezTo>
                  <a:lnTo>
                    <a:pt x="753992" y="1321997"/>
                  </a:lnTo>
                  <a:lnTo>
                    <a:pt x="753992" y="1323455"/>
                  </a:lnTo>
                  <a:cubicBezTo>
                    <a:pt x="753053" y="1324412"/>
                    <a:pt x="752021" y="1325368"/>
                    <a:pt x="751082" y="1326325"/>
                  </a:cubicBezTo>
                  <a:lnTo>
                    <a:pt x="751082" y="1329241"/>
                  </a:lnTo>
                  <a:lnTo>
                    <a:pt x="751082" y="1330653"/>
                  </a:lnTo>
                  <a:lnTo>
                    <a:pt x="748267" y="1330653"/>
                  </a:lnTo>
                  <a:lnTo>
                    <a:pt x="719360" y="1337851"/>
                  </a:lnTo>
                  <a:lnTo>
                    <a:pt x="703499" y="1342179"/>
                  </a:lnTo>
                  <a:lnTo>
                    <a:pt x="697752" y="1345083"/>
                  </a:lnTo>
                  <a:lnTo>
                    <a:pt x="710727" y="1340748"/>
                  </a:lnTo>
                  <a:lnTo>
                    <a:pt x="732374" y="1336437"/>
                  </a:lnTo>
                  <a:lnTo>
                    <a:pt x="748215" y="1332102"/>
                  </a:lnTo>
                  <a:lnTo>
                    <a:pt x="749676" y="1332102"/>
                  </a:lnTo>
                  <a:lnTo>
                    <a:pt x="749676" y="1333555"/>
                  </a:lnTo>
                  <a:cubicBezTo>
                    <a:pt x="748728" y="1335468"/>
                    <a:pt x="747741" y="1337406"/>
                    <a:pt x="746793" y="1339319"/>
                  </a:cubicBezTo>
                  <a:cubicBezTo>
                    <a:pt x="745331" y="1342202"/>
                    <a:pt x="743909" y="1345084"/>
                    <a:pt x="742447" y="1347966"/>
                  </a:cubicBezTo>
                  <a:lnTo>
                    <a:pt x="742447" y="1353730"/>
                  </a:lnTo>
                  <a:cubicBezTo>
                    <a:pt x="742921" y="1354699"/>
                    <a:pt x="743435" y="1355644"/>
                    <a:pt x="743909" y="1356613"/>
                  </a:cubicBezTo>
                  <a:lnTo>
                    <a:pt x="743909" y="1365259"/>
                  </a:lnTo>
                  <a:cubicBezTo>
                    <a:pt x="744857" y="1366228"/>
                    <a:pt x="745844" y="1367173"/>
                    <a:pt x="746793" y="1368141"/>
                  </a:cubicBezTo>
                  <a:lnTo>
                    <a:pt x="748215" y="1368141"/>
                  </a:lnTo>
                  <a:lnTo>
                    <a:pt x="758327" y="1368141"/>
                  </a:lnTo>
                  <a:lnTo>
                    <a:pt x="759749" y="1368141"/>
                  </a:lnTo>
                  <a:lnTo>
                    <a:pt x="759749" y="1369595"/>
                  </a:lnTo>
                  <a:lnTo>
                    <a:pt x="759749" y="1371024"/>
                  </a:lnTo>
                  <a:cubicBezTo>
                    <a:pt x="760697" y="1371508"/>
                    <a:pt x="761685" y="1371992"/>
                    <a:pt x="762633" y="1372477"/>
                  </a:cubicBezTo>
                  <a:cubicBezTo>
                    <a:pt x="763107" y="1374390"/>
                    <a:pt x="763620" y="1376328"/>
                    <a:pt x="764094" y="1378241"/>
                  </a:cubicBezTo>
                  <a:lnTo>
                    <a:pt x="765516" y="1378241"/>
                  </a:lnTo>
                  <a:cubicBezTo>
                    <a:pt x="765990" y="1377272"/>
                    <a:pt x="766504" y="1376328"/>
                    <a:pt x="766978" y="1375359"/>
                  </a:cubicBezTo>
                  <a:lnTo>
                    <a:pt x="775629" y="1375359"/>
                  </a:lnTo>
                  <a:lnTo>
                    <a:pt x="785702" y="1375359"/>
                  </a:lnTo>
                  <a:lnTo>
                    <a:pt x="792931" y="1368141"/>
                  </a:lnTo>
                  <a:cubicBezTo>
                    <a:pt x="793405" y="1366712"/>
                    <a:pt x="793879" y="1365259"/>
                    <a:pt x="794353" y="1363830"/>
                  </a:cubicBezTo>
                  <a:cubicBezTo>
                    <a:pt x="794827" y="1361893"/>
                    <a:pt x="795340" y="1359979"/>
                    <a:pt x="795814" y="1358042"/>
                  </a:cubicBezTo>
                  <a:cubicBezTo>
                    <a:pt x="796762" y="1359010"/>
                    <a:pt x="797750" y="1359955"/>
                    <a:pt x="798698" y="1360924"/>
                  </a:cubicBezTo>
                  <a:lnTo>
                    <a:pt x="804559" y="1363293"/>
                  </a:lnTo>
                  <a:cubicBezTo>
                    <a:pt x="804027" y="1362514"/>
                    <a:pt x="803491" y="1361738"/>
                    <a:pt x="802983" y="1360948"/>
                  </a:cubicBezTo>
                  <a:cubicBezTo>
                    <a:pt x="801106" y="1359490"/>
                    <a:pt x="799135" y="1358078"/>
                    <a:pt x="797258" y="1356620"/>
                  </a:cubicBezTo>
                  <a:lnTo>
                    <a:pt x="798666" y="1356620"/>
                  </a:lnTo>
                  <a:lnTo>
                    <a:pt x="798666" y="1355163"/>
                  </a:lnTo>
                  <a:cubicBezTo>
                    <a:pt x="796789" y="1352292"/>
                    <a:pt x="794818" y="1349377"/>
                    <a:pt x="792941" y="1346507"/>
                  </a:cubicBezTo>
                  <a:cubicBezTo>
                    <a:pt x="792002" y="1344593"/>
                    <a:pt x="790970" y="1342680"/>
                    <a:pt x="790031" y="1340767"/>
                  </a:cubicBezTo>
                  <a:lnTo>
                    <a:pt x="790031" y="1339309"/>
                  </a:lnTo>
                  <a:cubicBezTo>
                    <a:pt x="790970" y="1338352"/>
                    <a:pt x="792002" y="1337395"/>
                    <a:pt x="792941" y="1336439"/>
                  </a:cubicBezTo>
                  <a:cubicBezTo>
                    <a:pt x="793410" y="1334981"/>
                    <a:pt x="793879" y="1333569"/>
                    <a:pt x="794349" y="1332111"/>
                  </a:cubicBezTo>
                  <a:cubicBezTo>
                    <a:pt x="793879" y="1331610"/>
                    <a:pt x="793410" y="1331154"/>
                    <a:pt x="792941" y="1330653"/>
                  </a:cubicBezTo>
                  <a:lnTo>
                    <a:pt x="787122" y="1330653"/>
                  </a:lnTo>
                  <a:lnTo>
                    <a:pt x="782805" y="1330653"/>
                  </a:lnTo>
                  <a:lnTo>
                    <a:pt x="779989" y="1330653"/>
                  </a:lnTo>
                  <a:cubicBezTo>
                    <a:pt x="778487" y="1330197"/>
                    <a:pt x="777080" y="1329696"/>
                    <a:pt x="775578" y="1329241"/>
                  </a:cubicBezTo>
                  <a:cubicBezTo>
                    <a:pt x="777080" y="1328284"/>
                    <a:pt x="778487" y="1327282"/>
                    <a:pt x="779989" y="1326325"/>
                  </a:cubicBezTo>
                  <a:lnTo>
                    <a:pt x="781397" y="1326325"/>
                  </a:lnTo>
                  <a:lnTo>
                    <a:pt x="785714" y="1326325"/>
                  </a:lnTo>
                  <a:lnTo>
                    <a:pt x="790031" y="1326325"/>
                  </a:lnTo>
                  <a:lnTo>
                    <a:pt x="788623" y="1323455"/>
                  </a:lnTo>
                  <a:cubicBezTo>
                    <a:pt x="788154" y="1322954"/>
                    <a:pt x="787591" y="1322498"/>
                    <a:pt x="787122" y="1321997"/>
                  </a:cubicBezTo>
                  <a:lnTo>
                    <a:pt x="788623" y="1321997"/>
                  </a:lnTo>
                  <a:lnTo>
                    <a:pt x="790031" y="1321997"/>
                  </a:lnTo>
                  <a:lnTo>
                    <a:pt x="788623" y="1319127"/>
                  </a:lnTo>
                  <a:lnTo>
                    <a:pt x="787122" y="1319127"/>
                  </a:lnTo>
                  <a:cubicBezTo>
                    <a:pt x="786653" y="1318626"/>
                    <a:pt x="786183" y="1318170"/>
                    <a:pt x="785714" y="1317669"/>
                  </a:cubicBezTo>
                  <a:lnTo>
                    <a:pt x="788623" y="1317669"/>
                  </a:lnTo>
                  <a:cubicBezTo>
                    <a:pt x="789093" y="1317214"/>
                    <a:pt x="789562" y="1316712"/>
                    <a:pt x="790031" y="1316257"/>
                  </a:cubicBezTo>
                  <a:cubicBezTo>
                    <a:pt x="789562" y="1315756"/>
                    <a:pt x="789093" y="1315300"/>
                    <a:pt x="788623" y="1314799"/>
                  </a:cubicBezTo>
                  <a:lnTo>
                    <a:pt x="782805" y="1314799"/>
                  </a:lnTo>
                  <a:cubicBezTo>
                    <a:pt x="781397" y="1315300"/>
                    <a:pt x="779895" y="1315756"/>
                    <a:pt x="778487" y="1316257"/>
                  </a:cubicBezTo>
                  <a:lnTo>
                    <a:pt x="778487" y="1314799"/>
                  </a:lnTo>
                  <a:cubicBezTo>
                    <a:pt x="778957" y="1313341"/>
                    <a:pt x="779520" y="1311929"/>
                    <a:pt x="779989" y="1310471"/>
                  </a:cubicBezTo>
                  <a:cubicBezTo>
                    <a:pt x="779520" y="1309970"/>
                    <a:pt x="778957" y="1309514"/>
                    <a:pt x="778487" y="1309013"/>
                  </a:cubicBezTo>
                  <a:close/>
                  <a:moveTo>
                    <a:pt x="2909311" y="1283104"/>
                  </a:moveTo>
                  <a:lnTo>
                    <a:pt x="2910752" y="1283104"/>
                  </a:lnTo>
                  <a:lnTo>
                    <a:pt x="2903543" y="1290312"/>
                  </a:lnTo>
                  <a:lnTo>
                    <a:pt x="2897776" y="1294637"/>
                  </a:lnTo>
                  <a:lnTo>
                    <a:pt x="2897776" y="1291754"/>
                  </a:lnTo>
                  <a:lnTo>
                    <a:pt x="2900660" y="1291754"/>
                  </a:lnTo>
                  <a:lnTo>
                    <a:pt x="2903543" y="1287429"/>
                  </a:lnTo>
                  <a:close/>
                  <a:moveTo>
                    <a:pt x="2733427" y="1232634"/>
                  </a:moveTo>
                  <a:lnTo>
                    <a:pt x="2734868" y="1236958"/>
                  </a:lnTo>
                  <a:lnTo>
                    <a:pt x="2733427" y="1236958"/>
                  </a:lnTo>
                  <a:close/>
                  <a:moveTo>
                    <a:pt x="2955444" y="1229762"/>
                  </a:moveTo>
                  <a:lnTo>
                    <a:pt x="2949677" y="1235529"/>
                  </a:lnTo>
                  <a:lnTo>
                    <a:pt x="2952561" y="1231204"/>
                  </a:lnTo>
                  <a:close/>
                  <a:moveTo>
                    <a:pt x="2969861" y="1206695"/>
                  </a:moveTo>
                  <a:lnTo>
                    <a:pt x="2969861" y="1208137"/>
                  </a:lnTo>
                  <a:lnTo>
                    <a:pt x="2966978" y="1213904"/>
                  </a:lnTo>
                  <a:lnTo>
                    <a:pt x="2965536" y="1216787"/>
                  </a:lnTo>
                  <a:lnTo>
                    <a:pt x="2964094" y="1216787"/>
                  </a:lnTo>
                  <a:lnTo>
                    <a:pt x="2965536" y="1212462"/>
                  </a:lnTo>
                  <a:close/>
                  <a:moveTo>
                    <a:pt x="2997253" y="1170653"/>
                  </a:moveTo>
                  <a:lnTo>
                    <a:pt x="2998694" y="1173536"/>
                  </a:lnTo>
                  <a:lnTo>
                    <a:pt x="2998694" y="1176419"/>
                  </a:lnTo>
                  <a:lnTo>
                    <a:pt x="2997253" y="1182185"/>
                  </a:lnTo>
                  <a:lnTo>
                    <a:pt x="2994369" y="1186511"/>
                  </a:lnTo>
                  <a:lnTo>
                    <a:pt x="2987162" y="1190837"/>
                  </a:lnTo>
                  <a:lnTo>
                    <a:pt x="2982836" y="1192277"/>
                  </a:lnTo>
                  <a:lnTo>
                    <a:pt x="2981395" y="1196603"/>
                  </a:lnTo>
                  <a:lnTo>
                    <a:pt x="2978511" y="1190837"/>
                  </a:lnTo>
                  <a:lnTo>
                    <a:pt x="2978511" y="1186511"/>
                  </a:lnTo>
                  <a:lnTo>
                    <a:pt x="2982836" y="1183628"/>
                  </a:lnTo>
                  <a:lnTo>
                    <a:pt x="2988603" y="1182185"/>
                  </a:lnTo>
                  <a:lnTo>
                    <a:pt x="2990044" y="1180745"/>
                  </a:lnTo>
                  <a:lnTo>
                    <a:pt x="2991487" y="1176419"/>
                  </a:lnTo>
                  <a:lnTo>
                    <a:pt x="2994369" y="1173536"/>
                  </a:lnTo>
                  <a:close/>
                  <a:moveTo>
                    <a:pt x="2701708" y="1092809"/>
                  </a:moveTo>
                  <a:lnTo>
                    <a:pt x="2703150" y="1097133"/>
                  </a:lnTo>
                  <a:lnTo>
                    <a:pt x="2703150" y="1105781"/>
                  </a:lnTo>
                  <a:lnTo>
                    <a:pt x="2701708" y="1097133"/>
                  </a:lnTo>
                  <a:close/>
                  <a:moveTo>
                    <a:pt x="2700742" y="1090870"/>
                  </a:moveTo>
                  <a:lnTo>
                    <a:pt x="2701708" y="1091350"/>
                  </a:lnTo>
                  <a:lnTo>
                    <a:pt x="2701708" y="1092809"/>
                  </a:lnTo>
                  <a:close/>
                  <a:moveTo>
                    <a:pt x="2690172" y="1056759"/>
                  </a:moveTo>
                  <a:lnTo>
                    <a:pt x="2693062" y="1061083"/>
                  </a:lnTo>
                  <a:lnTo>
                    <a:pt x="2694503" y="1062516"/>
                  </a:lnTo>
                  <a:lnTo>
                    <a:pt x="2694503" y="1066839"/>
                  </a:lnTo>
                  <a:lnTo>
                    <a:pt x="2693062" y="1069731"/>
                  </a:lnTo>
                  <a:lnTo>
                    <a:pt x="2691621" y="1072622"/>
                  </a:lnTo>
                  <a:lnTo>
                    <a:pt x="2693062" y="1074055"/>
                  </a:lnTo>
                  <a:lnTo>
                    <a:pt x="2694503" y="1075514"/>
                  </a:lnTo>
                  <a:lnTo>
                    <a:pt x="2694503" y="1079838"/>
                  </a:lnTo>
                  <a:lnTo>
                    <a:pt x="2691621" y="1075514"/>
                  </a:lnTo>
                  <a:lnTo>
                    <a:pt x="2695944" y="1082703"/>
                  </a:lnTo>
                  <a:lnTo>
                    <a:pt x="2700267" y="1089918"/>
                  </a:lnTo>
                  <a:lnTo>
                    <a:pt x="2700742" y="1090870"/>
                  </a:lnTo>
                  <a:lnTo>
                    <a:pt x="2698826" y="1089918"/>
                  </a:lnTo>
                  <a:lnTo>
                    <a:pt x="2695944" y="1095674"/>
                  </a:lnTo>
                  <a:lnTo>
                    <a:pt x="2695944" y="1098566"/>
                  </a:lnTo>
                  <a:lnTo>
                    <a:pt x="2701708" y="1105781"/>
                  </a:lnTo>
                  <a:lnTo>
                    <a:pt x="2703150" y="1107214"/>
                  </a:lnTo>
                  <a:lnTo>
                    <a:pt x="2706032" y="1111538"/>
                  </a:lnTo>
                  <a:lnTo>
                    <a:pt x="2703150" y="1115862"/>
                  </a:lnTo>
                  <a:lnTo>
                    <a:pt x="2701708" y="1121644"/>
                  </a:lnTo>
                  <a:lnTo>
                    <a:pt x="2701708" y="1115862"/>
                  </a:lnTo>
                  <a:lnTo>
                    <a:pt x="2700267" y="1121644"/>
                  </a:lnTo>
                  <a:lnTo>
                    <a:pt x="2698826" y="1128833"/>
                  </a:lnTo>
                  <a:lnTo>
                    <a:pt x="2698826" y="1134616"/>
                  </a:lnTo>
                  <a:lnTo>
                    <a:pt x="2700267" y="1137481"/>
                  </a:lnTo>
                  <a:lnTo>
                    <a:pt x="2703150" y="1138940"/>
                  </a:lnTo>
                  <a:lnTo>
                    <a:pt x="2701708" y="1143264"/>
                  </a:lnTo>
                  <a:lnTo>
                    <a:pt x="2701708" y="1146155"/>
                  </a:lnTo>
                  <a:lnTo>
                    <a:pt x="2701708" y="1147588"/>
                  </a:lnTo>
                  <a:lnTo>
                    <a:pt x="2706032" y="1146155"/>
                  </a:lnTo>
                  <a:lnTo>
                    <a:pt x="2706032" y="1144696"/>
                  </a:lnTo>
                  <a:lnTo>
                    <a:pt x="2707473" y="1147588"/>
                  </a:lnTo>
                  <a:lnTo>
                    <a:pt x="2707473" y="1153344"/>
                  </a:lnTo>
                  <a:lnTo>
                    <a:pt x="2707473" y="1157668"/>
                  </a:lnTo>
                  <a:lnTo>
                    <a:pt x="2708921" y="1157668"/>
                  </a:lnTo>
                  <a:lnTo>
                    <a:pt x="2708921" y="1154803"/>
                  </a:lnTo>
                  <a:lnTo>
                    <a:pt x="2714686" y="1177855"/>
                  </a:lnTo>
                  <a:lnTo>
                    <a:pt x="2721891" y="1200934"/>
                  </a:lnTo>
                  <a:lnTo>
                    <a:pt x="2723332" y="1212473"/>
                  </a:lnTo>
                  <a:lnTo>
                    <a:pt x="2729104" y="1222554"/>
                  </a:lnTo>
                  <a:lnTo>
                    <a:pt x="2730545" y="1225445"/>
                  </a:lnTo>
                  <a:lnTo>
                    <a:pt x="2733427" y="1229769"/>
                  </a:lnTo>
                  <a:lnTo>
                    <a:pt x="2733427" y="1232634"/>
                  </a:lnTo>
                  <a:lnTo>
                    <a:pt x="2731986" y="1229769"/>
                  </a:lnTo>
                  <a:lnTo>
                    <a:pt x="2729104" y="1223986"/>
                  </a:lnTo>
                  <a:lnTo>
                    <a:pt x="2723332" y="1221121"/>
                  </a:lnTo>
                  <a:lnTo>
                    <a:pt x="2714686" y="1215338"/>
                  </a:lnTo>
                  <a:lnTo>
                    <a:pt x="2707473" y="1213906"/>
                  </a:lnTo>
                  <a:lnTo>
                    <a:pt x="2701708" y="1215338"/>
                  </a:lnTo>
                  <a:lnTo>
                    <a:pt x="2706032" y="1216797"/>
                  </a:lnTo>
                  <a:lnTo>
                    <a:pt x="2700267" y="1219662"/>
                  </a:lnTo>
                  <a:lnTo>
                    <a:pt x="2695944" y="1221121"/>
                  </a:lnTo>
                  <a:lnTo>
                    <a:pt x="2694503" y="1223986"/>
                  </a:lnTo>
                  <a:lnTo>
                    <a:pt x="2694503" y="1229769"/>
                  </a:lnTo>
                  <a:lnTo>
                    <a:pt x="2691621" y="1238417"/>
                  </a:lnTo>
                  <a:lnTo>
                    <a:pt x="2687290" y="1247065"/>
                  </a:lnTo>
                  <a:lnTo>
                    <a:pt x="2685849" y="1255712"/>
                  </a:lnTo>
                  <a:lnTo>
                    <a:pt x="2685849" y="1262928"/>
                  </a:lnTo>
                  <a:lnTo>
                    <a:pt x="2687290" y="1268684"/>
                  </a:lnTo>
                  <a:lnTo>
                    <a:pt x="2691621" y="1274467"/>
                  </a:lnTo>
                  <a:lnTo>
                    <a:pt x="2694503" y="1277332"/>
                  </a:lnTo>
                  <a:lnTo>
                    <a:pt x="2695944" y="1283115"/>
                  </a:lnTo>
                  <a:lnTo>
                    <a:pt x="2698826" y="1291763"/>
                  </a:lnTo>
                  <a:lnTo>
                    <a:pt x="2700267" y="1294628"/>
                  </a:lnTo>
                  <a:lnTo>
                    <a:pt x="2701708" y="1294628"/>
                  </a:lnTo>
                  <a:lnTo>
                    <a:pt x="2703150" y="1294628"/>
                  </a:lnTo>
                  <a:lnTo>
                    <a:pt x="2701708" y="1293195"/>
                  </a:lnTo>
                  <a:lnTo>
                    <a:pt x="2706032" y="1293195"/>
                  </a:lnTo>
                  <a:lnTo>
                    <a:pt x="2707473" y="1293195"/>
                  </a:lnTo>
                  <a:lnTo>
                    <a:pt x="2708921" y="1294628"/>
                  </a:lnTo>
                  <a:lnTo>
                    <a:pt x="2708921" y="1301843"/>
                  </a:lnTo>
                  <a:lnTo>
                    <a:pt x="2708921" y="1307626"/>
                  </a:lnTo>
                  <a:lnTo>
                    <a:pt x="2706032" y="1314815"/>
                  </a:lnTo>
                  <a:lnTo>
                    <a:pt x="2707473" y="1307626"/>
                  </a:lnTo>
                  <a:lnTo>
                    <a:pt x="2706032" y="1301843"/>
                  </a:lnTo>
                  <a:lnTo>
                    <a:pt x="2701708" y="1300411"/>
                  </a:lnTo>
                  <a:lnTo>
                    <a:pt x="2695944" y="1300411"/>
                  </a:lnTo>
                  <a:lnTo>
                    <a:pt x="2693062" y="1300411"/>
                  </a:lnTo>
                  <a:lnTo>
                    <a:pt x="2691621" y="1298952"/>
                  </a:lnTo>
                  <a:lnTo>
                    <a:pt x="2690172" y="1297519"/>
                  </a:lnTo>
                  <a:lnTo>
                    <a:pt x="2687290" y="1297519"/>
                  </a:lnTo>
                  <a:lnTo>
                    <a:pt x="2682967" y="1301843"/>
                  </a:lnTo>
                  <a:lnTo>
                    <a:pt x="2678643" y="1310491"/>
                  </a:lnTo>
                  <a:lnTo>
                    <a:pt x="2677202" y="1316274"/>
                  </a:lnTo>
                  <a:lnTo>
                    <a:pt x="2675761" y="1322030"/>
                  </a:lnTo>
                  <a:lnTo>
                    <a:pt x="2671431" y="1313382"/>
                  </a:lnTo>
                  <a:lnTo>
                    <a:pt x="2669990" y="1303275"/>
                  </a:lnTo>
                  <a:lnTo>
                    <a:pt x="2669990" y="1298952"/>
                  </a:lnTo>
                  <a:lnTo>
                    <a:pt x="2671431" y="1294628"/>
                  </a:lnTo>
                  <a:lnTo>
                    <a:pt x="2674320" y="1285980"/>
                  </a:lnTo>
                  <a:lnTo>
                    <a:pt x="2674320" y="1283115"/>
                  </a:lnTo>
                  <a:lnTo>
                    <a:pt x="2674320" y="1278791"/>
                  </a:lnTo>
                  <a:lnTo>
                    <a:pt x="2671431" y="1271576"/>
                  </a:lnTo>
                  <a:lnTo>
                    <a:pt x="2671431" y="1267252"/>
                  </a:lnTo>
                  <a:lnTo>
                    <a:pt x="2674320" y="1262928"/>
                  </a:lnTo>
                  <a:lnTo>
                    <a:pt x="2677202" y="1254280"/>
                  </a:lnTo>
                  <a:lnTo>
                    <a:pt x="2675761" y="1247065"/>
                  </a:lnTo>
                  <a:lnTo>
                    <a:pt x="2674320" y="1241308"/>
                  </a:lnTo>
                  <a:lnTo>
                    <a:pt x="2671431" y="1235525"/>
                  </a:lnTo>
                  <a:lnTo>
                    <a:pt x="2671431" y="1231201"/>
                  </a:lnTo>
                  <a:lnTo>
                    <a:pt x="2671431" y="1225445"/>
                  </a:lnTo>
                  <a:lnTo>
                    <a:pt x="2674320" y="1216797"/>
                  </a:lnTo>
                  <a:lnTo>
                    <a:pt x="2675761" y="1208149"/>
                  </a:lnTo>
                  <a:lnTo>
                    <a:pt x="2677202" y="1192286"/>
                  </a:lnTo>
                  <a:lnTo>
                    <a:pt x="2675761" y="1183638"/>
                  </a:lnTo>
                  <a:lnTo>
                    <a:pt x="2675761" y="1177855"/>
                  </a:lnTo>
                  <a:lnTo>
                    <a:pt x="2675761" y="1174990"/>
                  </a:lnTo>
                  <a:lnTo>
                    <a:pt x="2677202" y="1166316"/>
                  </a:lnTo>
                  <a:lnTo>
                    <a:pt x="2678643" y="1157668"/>
                  </a:lnTo>
                  <a:lnTo>
                    <a:pt x="2675761" y="1151912"/>
                  </a:lnTo>
                  <a:lnTo>
                    <a:pt x="2671431" y="1146155"/>
                  </a:lnTo>
                  <a:lnTo>
                    <a:pt x="2667107" y="1138940"/>
                  </a:lnTo>
                  <a:lnTo>
                    <a:pt x="2667107" y="1136049"/>
                  </a:lnTo>
                  <a:lnTo>
                    <a:pt x="2664225" y="1131725"/>
                  </a:lnTo>
                  <a:lnTo>
                    <a:pt x="2667107" y="1123077"/>
                  </a:lnTo>
                  <a:lnTo>
                    <a:pt x="2669990" y="1114429"/>
                  </a:lnTo>
                  <a:lnTo>
                    <a:pt x="2669990" y="1108673"/>
                  </a:lnTo>
                  <a:lnTo>
                    <a:pt x="2669990" y="1105781"/>
                  </a:lnTo>
                  <a:lnTo>
                    <a:pt x="2669990" y="1097133"/>
                  </a:lnTo>
                  <a:lnTo>
                    <a:pt x="2669990" y="1092809"/>
                  </a:lnTo>
                  <a:lnTo>
                    <a:pt x="2669990" y="1088486"/>
                  </a:lnTo>
                  <a:lnTo>
                    <a:pt x="2674320" y="1084162"/>
                  </a:lnTo>
                  <a:lnTo>
                    <a:pt x="2675761" y="1084162"/>
                  </a:lnTo>
                  <a:lnTo>
                    <a:pt x="2678643" y="1085594"/>
                  </a:lnTo>
                  <a:lnTo>
                    <a:pt x="2678643" y="1088486"/>
                  </a:lnTo>
                  <a:lnTo>
                    <a:pt x="2678643" y="1089918"/>
                  </a:lnTo>
                  <a:lnTo>
                    <a:pt x="2680085" y="1089918"/>
                  </a:lnTo>
                  <a:lnTo>
                    <a:pt x="2684408" y="1088486"/>
                  </a:lnTo>
                  <a:lnTo>
                    <a:pt x="2687290" y="1084162"/>
                  </a:lnTo>
                  <a:lnTo>
                    <a:pt x="2684408" y="1082703"/>
                  </a:lnTo>
                  <a:lnTo>
                    <a:pt x="2684408" y="1081270"/>
                  </a:lnTo>
                  <a:lnTo>
                    <a:pt x="2684408" y="1079838"/>
                  </a:lnTo>
                  <a:lnTo>
                    <a:pt x="2691621" y="1079838"/>
                  </a:lnTo>
                  <a:lnTo>
                    <a:pt x="2690172" y="1076946"/>
                  </a:lnTo>
                  <a:lnTo>
                    <a:pt x="2687290" y="1075514"/>
                  </a:lnTo>
                  <a:lnTo>
                    <a:pt x="2687290" y="1074055"/>
                  </a:lnTo>
                  <a:lnTo>
                    <a:pt x="2687290" y="1069731"/>
                  </a:lnTo>
                  <a:lnTo>
                    <a:pt x="2685849" y="1068298"/>
                  </a:lnTo>
                  <a:lnTo>
                    <a:pt x="2684408" y="1065407"/>
                  </a:lnTo>
                  <a:lnTo>
                    <a:pt x="2678643" y="1059651"/>
                  </a:lnTo>
                  <a:lnTo>
                    <a:pt x="2684408" y="1059651"/>
                  </a:lnTo>
                  <a:close/>
                  <a:moveTo>
                    <a:pt x="903968" y="1050981"/>
                  </a:moveTo>
                  <a:cubicBezTo>
                    <a:pt x="903966" y="1050982"/>
                    <a:pt x="903963" y="1050983"/>
                    <a:pt x="903961" y="1050984"/>
                  </a:cubicBezTo>
                  <a:lnTo>
                    <a:pt x="903781" y="1051337"/>
                  </a:lnTo>
                  <a:close/>
                  <a:moveTo>
                    <a:pt x="2998547" y="978908"/>
                  </a:moveTo>
                  <a:lnTo>
                    <a:pt x="2997975" y="979856"/>
                  </a:lnTo>
                  <a:lnTo>
                    <a:pt x="2997423" y="980316"/>
                  </a:lnTo>
                  <a:cubicBezTo>
                    <a:pt x="2997798" y="979804"/>
                    <a:pt x="2998172" y="979420"/>
                    <a:pt x="2998547" y="978908"/>
                  </a:cubicBezTo>
                  <a:close/>
                  <a:moveTo>
                    <a:pt x="3522193" y="746803"/>
                  </a:moveTo>
                  <a:cubicBezTo>
                    <a:pt x="3522568" y="747700"/>
                    <a:pt x="3522943" y="748724"/>
                    <a:pt x="3523318" y="749620"/>
                  </a:cubicBezTo>
                  <a:lnTo>
                    <a:pt x="3522921" y="749620"/>
                  </a:lnTo>
                  <a:close/>
                  <a:moveTo>
                    <a:pt x="3710736" y="621342"/>
                  </a:moveTo>
                  <a:lnTo>
                    <a:pt x="3718233" y="621342"/>
                  </a:lnTo>
                  <a:lnTo>
                    <a:pt x="3719357" y="621342"/>
                  </a:lnTo>
                  <a:lnTo>
                    <a:pt x="3718233" y="622750"/>
                  </a:lnTo>
                  <a:cubicBezTo>
                    <a:pt x="3715609" y="622238"/>
                    <a:pt x="3713360" y="621854"/>
                    <a:pt x="3710736" y="621342"/>
                  </a:cubicBezTo>
                  <a:close/>
                  <a:moveTo>
                    <a:pt x="3589664" y="563732"/>
                  </a:moveTo>
                  <a:cubicBezTo>
                    <a:pt x="3593503" y="565808"/>
                    <a:pt x="3597070" y="567791"/>
                    <a:pt x="3600832" y="569835"/>
                  </a:cubicBezTo>
                  <a:lnTo>
                    <a:pt x="3599785" y="569493"/>
                  </a:lnTo>
                  <a:close/>
                  <a:moveTo>
                    <a:pt x="3284165" y="506030"/>
                  </a:moveTo>
                  <a:lnTo>
                    <a:pt x="3289933" y="507471"/>
                  </a:lnTo>
                  <a:lnTo>
                    <a:pt x="3300022" y="510355"/>
                  </a:lnTo>
                  <a:lnTo>
                    <a:pt x="3304347" y="513239"/>
                  </a:lnTo>
                  <a:lnTo>
                    <a:pt x="3305790" y="514680"/>
                  </a:lnTo>
                  <a:lnTo>
                    <a:pt x="3304347" y="517564"/>
                  </a:lnTo>
                  <a:lnTo>
                    <a:pt x="3300022" y="523330"/>
                  </a:lnTo>
                  <a:lnTo>
                    <a:pt x="3292815" y="523330"/>
                  </a:lnTo>
                  <a:lnTo>
                    <a:pt x="3281283" y="517564"/>
                  </a:lnTo>
                  <a:lnTo>
                    <a:pt x="3275515" y="516121"/>
                  </a:lnTo>
                  <a:lnTo>
                    <a:pt x="3271190" y="513239"/>
                  </a:lnTo>
                  <a:lnTo>
                    <a:pt x="3271190" y="510355"/>
                  </a:lnTo>
                  <a:lnTo>
                    <a:pt x="3275515" y="507471"/>
                  </a:lnTo>
                  <a:close/>
                  <a:moveTo>
                    <a:pt x="3555210" y="444066"/>
                  </a:moveTo>
                  <a:lnTo>
                    <a:pt x="3562421" y="444066"/>
                  </a:lnTo>
                  <a:lnTo>
                    <a:pt x="3573950" y="444066"/>
                  </a:lnTo>
                  <a:lnTo>
                    <a:pt x="3581162" y="445507"/>
                  </a:lnTo>
                  <a:lnTo>
                    <a:pt x="3588373" y="446948"/>
                  </a:lnTo>
                  <a:lnTo>
                    <a:pt x="3601344" y="451275"/>
                  </a:lnTo>
                  <a:lnTo>
                    <a:pt x="3604229" y="452716"/>
                  </a:lnTo>
                  <a:lnTo>
                    <a:pt x="3604229" y="455601"/>
                  </a:lnTo>
                  <a:lnTo>
                    <a:pt x="3604229" y="458483"/>
                  </a:lnTo>
                  <a:cubicBezTo>
                    <a:pt x="3603745" y="459925"/>
                    <a:pt x="3603270" y="461366"/>
                    <a:pt x="3602787" y="462807"/>
                  </a:cubicBezTo>
                  <a:lnTo>
                    <a:pt x="3592700" y="467133"/>
                  </a:lnTo>
                  <a:lnTo>
                    <a:pt x="3579719" y="468574"/>
                  </a:lnTo>
                  <a:lnTo>
                    <a:pt x="3569632" y="470015"/>
                  </a:lnTo>
                  <a:lnTo>
                    <a:pt x="3562421" y="470015"/>
                  </a:lnTo>
                  <a:lnTo>
                    <a:pt x="3555210" y="467133"/>
                  </a:lnTo>
                  <a:lnTo>
                    <a:pt x="3549441" y="467133"/>
                  </a:lnTo>
                  <a:lnTo>
                    <a:pt x="3542238" y="468574"/>
                  </a:lnTo>
                  <a:lnTo>
                    <a:pt x="3530700" y="474342"/>
                  </a:lnTo>
                  <a:lnTo>
                    <a:pt x="3519171" y="474342"/>
                  </a:lnTo>
                  <a:lnTo>
                    <a:pt x="3517728" y="474342"/>
                  </a:lnTo>
                  <a:cubicBezTo>
                    <a:pt x="3517245" y="473382"/>
                    <a:pt x="3516770" y="472419"/>
                    <a:pt x="3516286" y="471460"/>
                  </a:cubicBezTo>
                  <a:lnTo>
                    <a:pt x="3516286" y="468574"/>
                  </a:lnTo>
                  <a:cubicBezTo>
                    <a:pt x="3516770" y="467615"/>
                    <a:pt x="3517245" y="466652"/>
                    <a:pt x="3517728" y="465692"/>
                  </a:cubicBezTo>
                  <a:cubicBezTo>
                    <a:pt x="3518212" y="464729"/>
                    <a:pt x="3518687" y="463770"/>
                    <a:pt x="3519171" y="462807"/>
                  </a:cubicBezTo>
                  <a:lnTo>
                    <a:pt x="3526382" y="455601"/>
                  </a:lnTo>
                  <a:lnTo>
                    <a:pt x="3537911" y="451275"/>
                  </a:lnTo>
                  <a:lnTo>
                    <a:pt x="3548007" y="445507"/>
                  </a:lnTo>
                  <a:close/>
                  <a:moveTo>
                    <a:pt x="1022158" y="366187"/>
                  </a:moveTo>
                  <a:lnTo>
                    <a:pt x="1029366" y="366187"/>
                  </a:lnTo>
                  <a:lnTo>
                    <a:pt x="1042339" y="367628"/>
                  </a:lnTo>
                  <a:lnTo>
                    <a:pt x="1039458" y="369069"/>
                  </a:lnTo>
                  <a:lnTo>
                    <a:pt x="1038016" y="373395"/>
                  </a:lnTo>
                  <a:lnTo>
                    <a:pt x="1039458" y="374836"/>
                  </a:lnTo>
                  <a:lnTo>
                    <a:pt x="1042339" y="374836"/>
                  </a:lnTo>
                  <a:lnTo>
                    <a:pt x="1046666" y="374836"/>
                  </a:lnTo>
                  <a:lnTo>
                    <a:pt x="1050989" y="374836"/>
                  </a:lnTo>
                  <a:lnTo>
                    <a:pt x="1052432" y="377721"/>
                  </a:lnTo>
                  <a:lnTo>
                    <a:pt x="1033689" y="382046"/>
                  </a:lnTo>
                  <a:lnTo>
                    <a:pt x="1023596" y="383488"/>
                  </a:lnTo>
                  <a:lnTo>
                    <a:pt x="1014946" y="382046"/>
                  </a:lnTo>
                  <a:lnTo>
                    <a:pt x="1012065" y="384929"/>
                  </a:lnTo>
                  <a:lnTo>
                    <a:pt x="1010623" y="384929"/>
                  </a:lnTo>
                  <a:lnTo>
                    <a:pt x="1010623" y="382046"/>
                  </a:lnTo>
                  <a:lnTo>
                    <a:pt x="1013508" y="374836"/>
                  </a:lnTo>
                  <a:lnTo>
                    <a:pt x="1013508" y="369069"/>
                  </a:lnTo>
                  <a:close/>
                  <a:moveTo>
                    <a:pt x="2655572" y="348889"/>
                  </a:moveTo>
                  <a:lnTo>
                    <a:pt x="2664226" y="348889"/>
                  </a:lnTo>
                  <a:lnTo>
                    <a:pt x="2675764" y="348889"/>
                  </a:lnTo>
                  <a:lnTo>
                    <a:pt x="2687293" y="351773"/>
                  </a:lnTo>
                  <a:lnTo>
                    <a:pt x="2698822" y="357539"/>
                  </a:lnTo>
                  <a:lnTo>
                    <a:pt x="2703149" y="366190"/>
                  </a:lnTo>
                  <a:lnTo>
                    <a:pt x="2708918" y="376281"/>
                  </a:lnTo>
                  <a:lnTo>
                    <a:pt x="2694504" y="376281"/>
                  </a:lnTo>
                  <a:lnTo>
                    <a:pt x="2682966" y="376281"/>
                  </a:lnTo>
                  <a:lnTo>
                    <a:pt x="2669995" y="374840"/>
                  </a:lnTo>
                  <a:lnTo>
                    <a:pt x="2661341" y="373397"/>
                  </a:lnTo>
                  <a:lnTo>
                    <a:pt x="2652696" y="369071"/>
                  </a:lnTo>
                  <a:lnTo>
                    <a:pt x="2646927" y="367631"/>
                  </a:lnTo>
                  <a:lnTo>
                    <a:pt x="2639715" y="367631"/>
                  </a:lnTo>
                  <a:lnTo>
                    <a:pt x="2628186" y="370515"/>
                  </a:lnTo>
                  <a:lnTo>
                    <a:pt x="2622417" y="370515"/>
                  </a:lnTo>
                  <a:cubicBezTo>
                    <a:pt x="2621933" y="370033"/>
                    <a:pt x="2621458" y="369553"/>
                    <a:pt x="2620975" y="369071"/>
                  </a:cubicBezTo>
                  <a:lnTo>
                    <a:pt x="2620975" y="367631"/>
                  </a:lnTo>
                  <a:lnTo>
                    <a:pt x="2628186" y="367631"/>
                  </a:lnTo>
                  <a:lnTo>
                    <a:pt x="2632504" y="366190"/>
                  </a:lnTo>
                  <a:lnTo>
                    <a:pt x="2636831" y="366190"/>
                  </a:lnTo>
                  <a:cubicBezTo>
                    <a:pt x="2637789" y="364749"/>
                    <a:pt x="2638757" y="363305"/>
                    <a:pt x="2639715" y="361865"/>
                  </a:cubicBezTo>
                  <a:lnTo>
                    <a:pt x="2645484" y="357539"/>
                  </a:lnTo>
                  <a:cubicBezTo>
                    <a:pt x="2645968" y="356099"/>
                    <a:pt x="2646443" y="354655"/>
                    <a:pt x="2646927" y="353214"/>
                  </a:cubicBezTo>
                  <a:lnTo>
                    <a:pt x="2651254" y="351773"/>
                  </a:lnTo>
                  <a:close/>
                  <a:moveTo>
                    <a:pt x="1983754" y="320055"/>
                  </a:moveTo>
                  <a:lnTo>
                    <a:pt x="1999609" y="321496"/>
                  </a:lnTo>
                  <a:lnTo>
                    <a:pt x="2006819" y="321496"/>
                  </a:lnTo>
                  <a:lnTo>
                    <a:pt x="2014029" y="322937"/>
                  </a:lnTo>
                  <a:lnTo>
                    <a:pt x="2015469" y="325822"/>
                  </a:lnTo>
                  <a:lnTo>
                    <a:pt x="2015469" y="327263"/>
                  </a:lnTo>
                  <a:lnTo>
                    <a:pt x="2011144" y="330148"/>
                  </a:lnTo>
                  <a:lnTo>
                    <a:pt x="2003934" y="335914"/>
                  </a:lnTo>
                  <a:lnTo>
                    <a:pt x="2001054" y="338797"/>
                  </a:lnTo>
                  <a:lnTo>
                    <a:pt x="1992404" y="338797"/>
                  </a:lnTo>
                  <a:lnTo>
                    <a:pt x="1982309" y="337356"/>
                  </a:lnTo>
                  <a:lnTo>
                    <a:pt x="1977984" y="337356"/>
                  </a:lnTo>
                  <a:lnTo>
                    <a:pt x="1975104" y="334471"/>
                  </a:lnTo>
                  <a:lnTo>
                    <a:pt x="1972219" y="331589"/>
                  </a:lnTo>
                  <a:lnTo>
                    <a:pt x="1972219" y="328704"/>
                  </a:lnTo>
                  <a:lnTo>
                    <a:pt x="1976544" y="327263"/>
                  </a:lnTo>
                  <a:lnTo>
                    <a:pt x="1979429" y="327263"/>
                  </a:lnTo>
                  <a:lnTo>
                    <a:pt x="1982309" y="322937"/>
                  </a:lnTo>
                  <a:cubicBezTo>
                    <a:pt x="1982789" y="321976"/>
                    <a:pt x="1983273" y="321016"/>
                    <a:pt x="1983754" y="320055"/>
                  </a:cubicBezTo>
                  <a:close/>
                  <a:moveTo>
                    <a:pt x="2772349" y="275363"/>
                  </a:moveTo>
                  <a:lnTo>
                    <a:pt x="2778112" y="275363"/>
                  </a:lnTo>
                  <a:lnTo>
                    <a:pt x="2779558" y="276805"/>
                  </a:lnTo>
                  <a:lnTo>
                    <a:pt x="2783886" y="281130"/>
                  </a:lnTo>
                  <a:cubicBezTo>
                    <a:pt x="2784368" y="282092"/>
                    <a:pt x="2784840" y="283051"/>
                    <a:pt x="2785322" y="284013"/>
                  </a:cubicBezTo>
                  <a:lnTo>
                    <a:pt x="2786768" y="286896"/>
                  </a:lnTo>
                  <a:lnTo>
                    <a:pt x="2791096" y="284013"/>
                  </a:lnTo>
                  <a:lnTo>
                    <a:pt x="2796859" y="282571"/>
                  </a:lnTo>
                  <a:lnTo>
                    <a:pt x="2808396" y="279688"/>
                  </a:lnTo>
                  <a:lnTo>
                    <a:pt x="2815606" y="281130"/>
                  </a:lnTo>
                  <a:lnTo>
                    <a:pt x="2819923" y="284013"/>
                  </a:lnTo>
                  <a:lnTo>
                    <a:pt x="2824251" y="288338"/>
                  </a:lnTo>
                  <a:lnTo>
                    <a:pt x="2825697" y="289780"/>
                  </a:lnTo>
                  <a:lnTo>
                    <a:pt x="2831460" y="289780"/>
                  </a:lnTo>
                  <a:lnTo>
                    <a:pt x="2842998" y="288338"/>
                  </a:lnTo>
                  <a:lnTo>
                    <a:pt x="2851642" y="289780"/>
                  </a:lnTo>
                  <a:lnTo>
                    <a:pt x="2858852" y="291221"/>
                  </a:lnTo>
                  <a:lnTo>
                    <a:pt x="2866062" y="292663"/>
                  </a:lnTo>
                  <a:lnTo>
                    <a:pt x="2870389" y="295546"/>
                  </a:lnTo>
                  <a:lnTo>
                    <a:pt x="2874706" y="292663"/>
                  </a:lnTo>
                  <a:lnTo>
                    <a:pt x="2879034" y="295546"/>
                  </a:lnTo>
                  <a:lnTo>
                    <a:pt x="2877588" y="296988"/>
                  </a:lnTo>
                  <a:lnTo>
                    <a:pt x="2874706" y="299871"/>
                  </a:lnTo>
                  <a:lnTo>
                    <a:pt x="2874706" y="302755"/>
                  </a:lnTo>
                  <a:lnTo>
                    <a:pt x="2864615" y="307080"/>
                  </a:lnTo>
                  <a:lnTo>
                    <a:pt x="2854524" y="309963"/>
                  </a:lnTo>
                  <a:lnTo>
                    <a:pt x="2840105" y="311405"/>
                  </a:lnTo>
                  <a:lnTo>
                    <a:pt x="2825697" y="309963"/>
                  </a:lnTo>
                  <a:lnTo>
                    <a:pt x="2811278" y="307080"/>
                  </a:lnTo>
                  <a:lnTo>
                    <a:pt x="2801187" y="304197"/>
                  </a:lnTo>
                  <a:lnTo>
                    <a:pt x="2791096" y="299871"/>
                  </a:lnTo>
                  <a:lnTo>
                    <a:pt x="2779558" y="296988"/>
                  </a:lnTo>
                  <a:lnTo>
                    <a:pt x="2773795" y="295546"/>
                  </a:lnTo>
                  <a:lnTo>
                    <a:pt x="2769467" y="291221"/>
                  </a:lnTo>
                  <a:lnTo>
                    <a:pt x="2769467" y="288338"/>
                  </a:lnTo>
                  <a:lnTo>
                    <a:pt x="2770914" y="282571"/>
                  </a:lnTo>
                  <a:cubicBezTo>
                    <a:pt x="2771396" y="281609"/>
                    <a:pt x="2771867" y="280650"/>
                    <a:pt x="2772349" y="279688"/>
                  </a:cubicBezTo>
                  <a:close/>
                  <a:moveTo>
                    <a:pt x="2593587" y="247972"/>
                  </a:moveTo>
                  <a:lnTo>
                    <a:pt x="2597912" y="247972"/>
                  </a:lnTo>
                  <a:lnTo>
                    <a:pt x="2602238" y="249415"/>
                  </a:lnTo>
                  <a:lnTo>
                    <a:pt x="2605122" y="250858"/>
                  </a:lnTo>
                  <a:cubicBezTo>
                    <a:pt x="2606089" y="251821"/>
                    <a:pt x="2607037" y="252776"/>
                    <a:pt x="2608005" y="253738"/>
                  </a:cubicBezTo>
                  <a:lnTo>
                    <a:pt x="2613772" y="253738"/>
                  </a:lnTo>
                  <a:lnTo>
                    <a:pt x="2618098" y="256625"/>
                  </a:lnTo>
                  <a:lnTo>
                    <a:pt x="2622423" y="258061"/>
                  </a:lnTo>
                  <a:cubicBezTo>
                    <a:pt x="2622897" y="259023"/>
                    <a:pt x="2623391" y="259986"/>
                    <a:pt x="2623865" y="260948"/>
                  </a:cubicBezTo>
                  <a:lnTo>
                    <a:pt x="2623865" y="263828"/>
                  </a:lnTo>
                  <a:cubicBezTo>
                    <a:pt x="2624339" y="264309"/>
                    <a:pt x="2624833" y="264790"/>
                    <a:pt x="2625307" y="265271"/>
                  </a:cubicBezTo>
                  <a:lnTo>
                    <a:pt x="2631074" y="265271"/>
                  </a:lnTo>
                  <a:lnTo>
                    <a:pt x="2635400" y="265271"/>
                  </a:lnTo>
                  <a:cubicBezTo>
                    <a:pt x="2635874" y="265752"/>
                    <a:pt x="2636368" y="266233"/>
                    <a:pt x="2636842" y="266714"/>
                  </a:cubicBezTo>
                  <a:lnTo>
                    <a:pt x="2636842" y="268157"/>
                  </a:lnTo>
                  <a:lnTo>
                    <a:pt x="2636842" y="271037"/>
                  </a:lnTo>
                  <a:cubicBezTo>
                    <a:pt x="2637316" y="271518"/>
                    <a:pt x="2637809" y="271999"/>
                    <a:pt x="2638283" y="272480"/>
                  </a:cubicBezTo>
                  <a:lnTo>
                    <a:pt x="2641167" y="273924"/>
                  </a:lnTo>
                  <a:lnTo>
                    <a:pt x="2648376" y="273924"/>
                  </a:lnTo>
                  <a:cubicBezTo>
                    <a:pt x="2647408" y="271518"/>
                    <a:pt x="2646460" y="269120"/>
                    <a:pt x="2645493" y="266714"/>
                  </a:cubicBezTo>
                  <a:lnTo>
                    <a:pt x="2645493" y="263828"/>
                  </a:lnTo>
                  <a:cubicBezTo>
                    <a:pt x="2645967" y="261903"/>
                    <a:pt x="2646460" y="259986"/>
                    <a:pt x="2646934" y="258061"/>
                  </a:cubicBezTo>
                  <a:cubicBezTo>
                    <a:pt x="2648850" y="256618"/>
                    <a:pt x="2650786" y="255181"/>
                    <a:pt x="2652702" y="253738"/>
                  </a:cubicBezTo>
                  <a:lnTo>
                    <a:pt x="2657007" y="253738"/>
                  </a:lnTo>
                  <a:lnTo>
                    <a:pt x="2661333" y="256625"/>
                  </a:lnTo>
                  <a:lnTo>
                    <a:pt x="2657007" y="249415"/>
                  </a:lnTo>
                  <a:lnTo>
                    <a:pt x="2664217" y="250858"/>
                  </a:lnTo>
                  <a:lnTo>
                    <a:pt x="2668543" y="253738"/>
                  </a:lnTo>
                  <a:lnTo>
                    <a:pt x="2677193" y="260948"/>
                  </a:lnTo>
                  <a:cubicBezTo>
                    <a:pt x="2678161" y="261910"/>
                    <a:pt x="2679109" y="262865"/>
                    <a:pt x="2680077" y="263828"/>
                  </a:cubicBezTo>
                  <a:lnTo>
                    <a:pt x="2687286" y="265271"/>
                  </a:lnTo>
                  <a:lnTo>
                    <a:pt x="2694495" y="265271"/>
                  </a:lnTo>
                  <a:lnTo>
                    <a:pt x="2706030" y="263828"/>
                  </a:lnTo>
                  <a:lnTo>
                    <a:pt x="2714681" y="260948"/>
                  </a:lnTo>
                  <a:lnTo>
                    <a:pt x="2719006" y="263828"/>
                  </a:lnTo>
                  <a:lnTo>
                    <a:pt x="2726215" y="268157"/>
                  </a:lnTo>
                  <a:lnTo>
                    <a:pt x="2739192" y="272480"/>
                  </a:lnTo>
                  <a:lnTo>
                    <a:pt x="2744959" y="273924"/>
                  </a:lnTo>
                  <a:lnTo>
                    <a:pt x="2752168" y="276803"/>
                  </a:lnTo>
                  <a:lnTo>
                    <a:pt x="2737750" y="281133"/>
                  </a:lnTo>
                  <a:lnTo>
                    <a:pt x="2734866" y="282570"/>
                  </a:lnTo>
                  <a:lnTo>
                    <a:pt x="2737750" y="284013"/>
                  </a:lnTo>
                  <a:cubicBezTo>
                    <a:pt x="2738224" y="284975"/>
                    <a:pt x="2738718" y="285937"/>
                    <a:pt x="2739192" y="286899"/>
                  </a:cubicBezTo>
                  <a:lnTo>
                    <a:pt x="2739192" y="288336"/>
                  </a:lnTo>
                  <a:lnTo>
                    <a:pt x="2739192" y="289779"/>
                  </a:lnTo>
                  <a:cubicBezTo>
                    <a:pt x="2737276" y="291704"/>
                    <a:pt x="2735340" y="293621"/>
                    <a:pt x="2733425" y="295546"/>
                  </a:cubicBezTo>
                  <a:lnTo>
                    <a:pt x="2729099" y="296989"/>
                  </a:lnTo>
                  <a:lnTo>
                    <a:pt x="2723332" y="298432"/>
                  </a:lnTo>
                  <a:lnTo>
                    <a:pt x="2714681" y="298432"/>
                  </a:lnTo>
                  <a:lnTo>
                    <a:pt x="2703146" y="296989"/>
                  </a:lnTo>
                  <a:lnTo>
                    <a:pt x="2695937" y="292666"/>
                  </a:lnTo>
                  <a:cubicBezTo>
                    <a:pt x="2694021" y="290741"/>
                    <a:pt x="2692086" y="288824"/>
                    <a:pt x="2690170" y="286899"/>
                  </a:cubicBezTo>
                  <a:cubicBezTo>
                    <a:pt x="2688254" y="284975"/>
                    <a:pt x="2686318" y="283058"/>
                    <a:pt x="2684403" y="281133"/>
                  </a:cubicBezTo>
                  <a:lnTo>
                    <a:pt x="2691612" y="275367"/>
                  </a:lnTo>
                  <a:cubicBezTo>
                    <a:pt x="2692086" y="274886"/>
                    <a:pt x="2692579" y="274405"/>
                    <a:pt x="2693053" y="273924"/>
                  </a:cubicBezTo>
                  <a:lnTo>
                    <a:pt x="2693053" y="272480"/>
                  </a:lnTo>
                  <a:cubicBezTo>
                    <a:pt x="2692579" y="271999"/>
                    <a:pt x="2692086" y="271518"/>
                    <a:pt x="2691612" y="271037"/>
                  </a:cubicBezTo>
                  <a:lnTo>
                    <a:pt x="2684403" y="268157"/>
                  </a:lnTo>
                  <a:lnTo>
                    <a:pt x="2678635" y="268157"/>
                  </a:lnTo>
                  <a:cubicBezTo>
                    <a:pt x="2679109" y="269120"/>
                    <a:pt x="2679603" y="270075"/>
                    <a:pt x="2680077" y="271037"/>
                  </a:cubicBezTo>
                  <a:cubicBezTo>
                    <a:pt x="2679603" y="271518"/>
                    <a:pt x="2679109" y="271999"/>
                    <a:pt x="2678635" y="272480"/>
                  </a:cubicBezTo>
                  <a:lnTo>
                    <a:pt x="2674310" y="271037"/>
                  </a:lnTo>
                  <a:lnTo>
                    <a:pt x="2677193" y="272480"/>
                  </a:lnTo>
                  <a:lnTo>
                    <a:pt x="2671426" y="273924"/>
                  </a:lnTo>
                  <a:lnTo>
                    <a:pt x="2675752" y="273924"/>
                  </a:lnTo>
                  <a:cubicBezTo>
                    <a:pt x="2676226" y="274886"/>
                    <a:pt x="2676719" y="275841"/>
                    <a:pt x="2677193" y="276803"/>
                  </a:cubicBezTo>
                  <a:lnTo>
                    <a:pt x="2677193" y="282570"/>
                  </a:lnTo>
                  <a:lnTo>
                    <a:pt x="2677193" y="286899"/>
                  </a:lnTo>
                  <a:lnTo>
                    <a:pt x="2682961" y="289779"/>
                  </a:lnTo>
                  <a:lnTo>
                    <a:pt x="2687286" y="292666"/>
                  </a:lnTo>
                  <a:cubicBezTo>
                    <a:pt x="2689202" y="294109"/>
                    <a:pt x="2691138" y="295546"/>
                    <a:pt x="2693053" y="296989"/>
                  </a:cubicBezTo>
                  <a:lnTo>
                    <a:pt x="2700263" y="298432"/>
                  </a:lnTo>
                  <a:lnTo>
                    <a:pt x="2708914" y="299875"/>
                  </a:lnTo>
                  <a:lnTo>
                    <a:pt x="2710355" y="299875"/>
                  </a:lnTo>
                  <a:lnTo>
                    <a:pt x="2714681" y="302755"/>
                  </a:lnTo>
                  <a:lnTo>
                    <a:pt x="2707472" y="304198"/>
                  </a:lnTo>
                  <a:lnTo>
                    <a:pt x="2700263" y="304198"/>
                  </a:lnTo>
                  <a:lnTo>
                    <a:pt x="2694495" y="304198"/>
                  </a:lnTo>
                  <a:lnTo>
                    <a:pt x="2690170" y="305642"/>
                  </a:lnTo>
                  <a:lnTo>
                    <a:pt x="2682961" y="307078"/>
                  </a:lnTo>
                  <a:lnTo>
                    <a:pt x="2678635" y="307078"/>
                  </a:lnTo>
                  <a:lnTo>
                    <a:pt x="2675752" y="305642"/>
                  </a:lnTo>
                  <a:cubicBezTo>
                    <a:pt x="2675278" y="305161"/>
                    <a:pt x="2674784" y="304679"/>
                    <a:pt x="2674310" y="304198"/>
                  </a:cubicBezTo>
                  <a:lnTo>
                    <a:pt x="2677193" y="302755"/>
                  </a:lnTo>
                  <a:lnTo>
                    <a:pt x="2680077" y="304198"/>
                  </a:lnTo>
                  <a:cubicBezTo>
                    <a:pt x="2679603" y="303717"/>
                    <a:pt x="2679109" y="303236"/>
                    <a:pt x="2678635" y="302755"/>
                  </a:cubicBezTo>
                  <a:cubicBezTo>
                    <a:pt x="2678161" y="301793"/>
                    <a:pt x="2677667" y="300838"/>
                    <a:pt x="2677193" y="299875"/>
                  </a:cubicBezTo>
                  <a:lnTo>
                    <a:pt x="2668543" y="299875"/>
                  </a:lnTo>
                  <a:lnTo>
                    <a:pt x="2646934" y="304198"/>
                  </a:lnTo>
                  <a:lnTo>
                    <a:pt x="2636842" y="307078"/>
                  </a:lnTo>
                  <a:lnTo>
                    <a:pt x="2631074" y="309965"/>
                  </a:lnTo>
                  <a:lnTo>
                    <a:pt x="2628191" y="309965"/>
                  </a:lnTo>
                  <a:cubicBezTo>
                    <a:pt x="2627223" y="309002"/>
                    <a:pt x="2626275" y="308040"/>
                    <a:pt x="2625307" y="307078"/>
                  </a:cubicBezTo>
                  <a:cubicBezTo>
                    <a:pt x="2624833" y="306116"/>
                    <a:pt x="2624339" y="305161"/>
                    <a:pt x="2623865" y="304198"/>
                  </a:cubicBezTo>
                  <a:cubicBezTo>
                    <a:pt x="2623391" y="303717"/>
                    <a:pt x="2622897" y="303236"/>
                    <a:pt x="2622423" y="302755"/>
                  </a:cubicBezTo>
                  <a:lnTo>
                    <a:pt x="2618098" y="302755"/>
                  </a:lnTo>
                  <a:cubicBezTo>
                    <a:pt x="2617130" y="305161"/>
                    <a:pt x="2616182" y="307559"/>
                    <a:pt x="2615214" y="309965"/>
                  </a:cubicBezTo>
                  <a:cubicBezTo>
                    <a:pt x="2614740" y="310927"/>
                    <a:pt x="2614247" y="311882"/>
                    <a:pt x="2613772" y="312844"/>
                  </a:cubicBezTo>
                  <a:lnTo>
                    <a:pt x="2609447" y="315731"/>
                  </a:lnTo>
                  <a:lnTo>
                    <a:pt x="2602238" y="314288"/>
                  </a:lnTo>
                  <a:lnTo>
                    <a:pt x="2595029" y="314288"/>
                  </a:lnTo>
                  <a:lnTo>
                    <a:pt x="2584936" y="309965"/>
                  </a:lnTo>
                  <a:lnTo>
                    <a:pt x="2579169" y="307078"/>
                  </a:lnTo>
                  <a:cubicBezTo>
                    <a:pt x="2578201" y="306116"/>
                    <a:pt x="2577253" y="305161"/>
                    <a:pt x="2576285" y="304198"/>
                  </a:cubicBezTo>
                  <a:cubicBezTo>
                    <a:pt x="2575317" y="302755"/>
                    <a:pt x="2574369" y="301319"/>
                    <a:pt x="2573401" y="299875"/>
                  </a:cubicBezTo>
                  <a:lnTo>
                    <a:pt x="2569076" y="298432"/>
                  </a:lnTo>
                  <a:lnTo>
                    <a:pt x="2560425" y="292666"/>
                  </a:lnTo>
                  <a:lnTo>
                    <a:pt x="2556100" y="289779"/>
                  </a:lnTo>
                  <a:cubicBezTo>
                    <a:pt x="2555626" y="288817"/>
                    <a:pt x="2555132" y="287862"/>
                    <a:pt x="2554658" y="286899"/>
                  </a:cubicBezTo>
                  <a:lnTo>
                    <a:pt x="2558983" y="284013"/>
                  </a:lnTo>
                  <a:lnTo>
                    <a:pt x="2561867" y="284013"/>
                  </a:lnTo>
                  <a:cubicBezTo>
                    <a:pt x="2562341" y="284975"/>
                    <a:pt x="2562835" y="285937"/>
                    <a:pt x="2563309" y="286899"/>
                  </a:cubicBezTo>
                  <a:lnTo>
                    <a:pt x="2567634" y="284013"/>
                  </a:lnTo>
                  <a:cubicBezTo>
                    <a:pt x="2567160" y="283532"/>
                    <a:pt x="2566666" y="283051"/>
                    <a:pt x="2566192" y="282570"/>
                  </a:cubicBezTo>
                  <a:lnTo>
                    <a:pt x="2563309" y="282570"/>
                  </a:lnTo>
                  <a:cubicBezTo>
                    <a:pt x="2562835" y="282089"/>
                    <a:pt x="2562341" y="281614"/>
                    <a:pt x="2561867" y="281133"/>
                  </a:cubicBezTo>
                  <a:cubicBezTo>
                    <a:pt x="2561393" y="280652"/>
                    <a:pt x="2560899" y="280171"/>
                    <a:pt x="2560425" y="279690"/>
                  </a:cubicBezTo>
                  <a:cubicBezTo>
                    <a:pt x="2560899" y="277766"/>
                    <a:pt x="2561393" y="275848"/>
                    <a:pt x="2561867" y="273924"/>
                  </a:cubicBezTo>
                  <a:cubicBezTo>
                    <a:pt x="2561393" y="273443"/>
                    <a:pt x="2560899" y="272961"/>
                    <a:pt x="2560425" y="272480"/>
                  </a:cubicBezTo>
                  <a:lnTo>
                    <a:pt x="2556100" y="273924"/>
                  </a:lnTo>
                  <a:lnTo>
                    <a:pt x="2558983" y="268157"/>
                  </a:lnTo>
                  <a:lnTo>
                    <a:pt x="2566192" y="266714"/>
                  </a:lnTo>
                  <a:lnTo>
                    <a:pt x="2570518" y="266714"/>
                  </a:lnTo>
                  <a:cubicBezTo>
                    <a:pt x="2570044" y="265752"/>
                    <a:pt x="2569550" y="264790"/>
                    <a:pt x="2569076" y="263828"/>
                  </a:cubicBezTo>
                  <a:lnTo>
                    <a:pt x="2569076" y="259505"/>
                  </a:lnTo>
                  <a:cubicBezTo>
                    <a:pt x="2569550" y="258542"/>
                    <a:pt x="2570044" y="257587"/>
                    <a:pt x="2570518" y="256625"/>
                  </a:cubicBezTo>
                  <a:lnTo>
                    <a:pt x="2576285" y="256625"/>
                  </a:lnTo>
                  <a:lnTo>
                    <a:pt x="2579169" y="256625"/>
                  </a:lnTo>
                  <a:cubicBezTo>
                    <a:pt x="2580137" y="255181"/>
                    <a:pt x="2581085" y="253738"/>
                    <a:pt x="2582052" y="252295"/>
                  </a:cubicBezTo>
                  <a:lnTo>
                    <a:pt x="2584936" y="250858"/>
                  </a:lnTo>
                  <a:lnTo>
                    <a:pt x="2586378" y="250858"/>
                  </a:lnTo>
                  <a:lnTo>
                    <a:pt x="2589262" y="252295"/>
                  </a:lnTo>
                  <a:cubicBezTo>
                    <a:pt x="2589736" y="251333"/>
                    <a:pt x="2590229" y="250377"/>
                    <a:pt x="2590703" y="249415"/>
                  </a:cubicBezTo>
                  <a:close/>
                  <a:moveTo>
                    <a:pt x="1796447" y="178769"/>
                  </a:moveTo>
                  <a:cubicBezTo>
                    <a:pt x="1798696" y="179281"/>
                    <a:pt x="1801319" y="179665"/>
                    <a:pt x="1803568" y="180177"/>
                  </a:cubicBezTo>
                  <a:lnTo>
                    <a:pt x="1813689" y="181713"/>
                  </a:lnTo>
                  <a:lnTo>
                    <a:pt x="1823810" y="185938"/>
                  </a:lnTo>
                  <a:cubicBezTo>
                    <a:pt x="1827933" y="186450"/>
                    <a:pt x="1832431" y="186962"/>
                    <a:pt x="1836554" y="187474"/>
                  </a:cubicBezTo>
                  <a:cubicBezTo>
                    <a:pt x="1838428" y="188371"/>
                    <a:pt x="1840677" y="189395"/>
                    <a:pt x="1842551" y="190291"/>
                  </a:cubicBezTo>
                  <a:cubicBezTo>
                    <a:pt x="1842926" y="191315"/>
                    <a:pt x="1843676" y="192211"/>
                    <a:pt x="1844051" y="193235"/>
                  </a:cubicBezTo>
                  <a:lnTo>
                    <a:pt x="1844051" y="194644"/>
                  </a:lnTo>
                  <a:lnTo>
                    <a:pt x="1839553" y="194644"/>
                  </a:lnTo>
                  <a:lnTo>
                    <a:pt x="1835430" y="196052"/>
                  </a:lnTo>
                  <a:cubicBezTo>
                    <a:pt x="1831681" y="197972"/>
                    <a:pt x="1827558" y="199893"/>
                    <a:pt x="1823810" y="201813"/>
                  </a:cubicBezTo>
                  <a:cubicBezTo>
                    <a:pt x="1821561" y="202325"/>
                    <a:pt x="1818937" y="202709"/>
                    <a:pt x="1816688" y="203221"/>
                  </a:cubicBezTo>
                  <a:lnTo>
                    <a:pt x="1809191" y="203221"/>
                  </a:lnTo>
                  <a:cubicBezTo>
                    <a:pt x="1807692" y="203733"/>
                    <a:pt x="1806567" y="204245"/>
                    <a:pt x="1805068" y="204757"/>
                  </a:cubicBezTo>
                  <a:cubicBezTo>
                    <a:pt x="1802069" y="205270"/>
                    <a:pt x="1799445" y="205654"/>
                    <a:pt x="1796447" y="206166"/>
                  </a:cubicBezTo>
                  <a:lnTo>
                    <a:pt x="1816688" y="206166"/>
                  </a:lnTo>
                  <a:lnTo>
                    <a:pt x="1827933" y="206166"/>
                  </a:lnTo>
                  <a:cubicBezTo>
                    <a:pt x="1831306" y="205654"/>
                    <a:pt x="1834680" y="205270"/>
                    <a:pt x="1838053" y="204757"/>
                  </a:cubicBezTo>
                  <a:lnTo>
                    <a:pt x="1832431" y="210518"/>
                  </a:lnTo>
                  <a:cubicBezTo>
                    <a:pt x="1830932" y="211031"/>
                    <a:pt x="1829432" y="211415"/>
                    <a:pt x="1827933" y="211927"/>
                  </a:cubicBezTo>
                  <a:cubicBezTo>
                    <a:pt x="1836179" y="210903"/>
                    <a:pt x="1844426" y="210006"/>
                    <a:pt x="1852672" y="208982"/>
                  </a:cubicBezTo>
                  <a:lnTo>
                    <a:pt x="1862793" y="208982"/>
                  </a:lnTo>
                  <a:lnTo>
                    <a:pt x="1868415" y="210518"/>
                  </a:lnTo>
                  <a:cubicBezTo>
                    <a:pt x="1869540" y="211031"/>
                    <a:pt x="1870289" y="211415"/>
                    <a:pt x="1871414" y="211927"/>
                  </a:cubicBezTo>
                  <a:lnTo>
                    <a:pt x="1871414" y="213335"/>
                  </a:lnTo>
                  <a:lnTo>
                    <a:pt x="1871414" y="217688"/>
                  </a:lnTo>
                  <a:cubicBezTo>
                    <a:pt x="1868790" y="220120"/>
                    <a:pt x="1866541" y="222425"/>
                    <a:pt x="1863917" y="224857"/>
                  </a:cubicBezTo>
                  <a:cubicBezTo>
                    <a:pt x="1860918" y="226265"/>
                    <a:pt x="1858295" y="227801"/>
                    <a:pt x="1855296" y="229210"/>
                  </a:cubicBezTo>
                  <a:cubicBezTo>
                    <a:pt x="1853797" y="230618"/>
                    <a:pt x="1852672" y="232154"/>
                    <a:pt x="1851173" y="233562"/>
                  </a:cubicBezTo>
                  <a:cubicBezTo>
                    <a:pt x="1852297" y="234075"/>
                    <a:pt x="1853047" y="234459"/>
                    <a:pt x="1854171" y="234971"/>
                  </a:cubicBezTo>
                  <a:lnTo>
                    <a:pt x="1861293" y="234971"/>
                  </a:lnTo>
                  <a:cubicBezTo>
                    <a:pt x="1865416" y="234459"/>
                    <a:pt x="1869914" y="234075"/>
                    <a:pt x="1874038" y="233562"/>
                  </a:cubicBezTo>
                  <a:cubicBezTo>
                    <a:pt x="1877411" y="233050"/>
                    <a:pt x="1880785" y="232666"/>
                    <a:pt x="1884158" y="232154"/>
                  </a:cubicBezTo>
                  <a:cubicBezTo>
                    <a:pt x="1885283" y="230746"/>
                    <a:pt x="1886032" y="229210"/>
                    <a:pt x="1887157" y="227801"/>
                  </a:cubicBezTo>
                  <a:cubicBezTo>
                    <a:pt x="1888281" y="227289"/>
                    <a:pt x="1889031" y="226905"/>
                    <a:pt x="1890156" y="226393"/>
                  </a:cubicBezTo>
                  <a:lnTo>
                    <a:pt x="1890156" y="222040"/>
                  </a:lnTo>
                  <a:lnTo>
                    <a:pt x="1902900" y="222040"/>
                  </a:lnTo>
                  <a:lnTo>
                    <a:pt x="1920143" y="222040"/>
                  </a:lnTo>
                  <a:lnTo>
                    <a:pt x="1936261" y="222040"/>
                  </a:lnTo>
                  <a:lnTo>
                    <a:pt x="1947880" y="222040"/>
                  </a:lnTo>
                  <a:lnTo>
                    <a:pt x="1959126" y="222040"/>
                  </a:lnTo>
                  <a:cubicBezTo>
                    <a:pt x="1963624" y="222937"/>
                    <a:pt x="1967747" y="223961"/>
                    <a:pt x="1972245" y="224857"/>
                  </a:cubicBezTo>
                  <a:cubicBezTo>
                    <a:pt x="1974119" y="225881"/>
                    <a:pt x="1975993" y="226777"/>
                    <a:pt x="1977867" y="227801"/>
                  </a:cubicBezTo>
                  <a:cubicBezTo>
                    <a:pt x="1979367" y="228314"/>
                    <a:pt x="1980866" y="228698"/>
                    <a:pt x="1982365" y="229210"/>
                  </a:cubicBezTo>
                  <a:cubicBezTo>
                    <a:pt x="1982740" y="231130"/>
                    <a:pt x="1983490" y="233050"/>
                    <a:pt x="1983865" y="234971"/>
                  </a:cubicBezTo>
                  <a:cubicBezTo>
                    <a:pt x="1983490" y="235995"/>
                    <a:pt x="1982740" y="236891"/>
                    <a:pt x="1982365" y="237915"/>
                  </a:cubicBezTo>
                  <a:cubicBezTo>
                    <a:pt x="1983865" y="237403"/>
                    <a:pt x="1984989" y="236891"/>
                    <a:pt x="1986489" y="236379"/>
                  </a:cubicBezTo>
                  <a:lnTo>
                    <a:pt x="1992486" y="236379"/>
                  </a:lnTo>
                  <a:cubicBezTo>
                    <a:pt x="1992861" y="236891"/>
                    <a:pt x="1993611" y="237403"/>
                    <a:pt x="1993985" y="237915"/>
                  </a:cubicBezTo>
                  <a:lnTo>
                    <a:pt x="1995110" y="242140"/>
                  </a:lnTo>
                  <a:cubicBezTo>
                    <a:pt x="1996234" y="244060"/>
                    <a:pt x="1996984" y="246109"/>
                    <a:pt x="1998109" y="248029"/>
                  </a:cubicBezTo>
                  <a:lnTo>
                    <a:pt x="1998109" y="250845"/>
                  </a:lnTo>
                  <a:lnTo>
                    <a:pt x="1998109" y="253790"/>
                  </a:lnTo>
                  <a:cubicBezTo>
                    <a:pt x="1999233" y="252766"/>
                    <a:pt x="1999983" y="251870"/>
                    <a:pt x="2001107" y="250845"/>
                  </a:cubicBezTo>
                  <a:cubicBezTo>
                    <a:pt x="2002232" y="250333"/>
                    <a:pt x="2002981" y="249949"/>
                    <a:pt x="2004106" y="249437"/>
                  </a:cubicBezTo>
                  <a:cubicBezTo>
                    <a:pt x="2005980" y="249949"/>
                    <a:pt x="2007854" y="250333"/>
                    <a:pt x="2009728" y="250845"/>
                  </a:cubicBezTo>
                  <a:cubicBezTo>
                    <a:pt x="2008604" y="249949"/>
                    <a:pt x="2007854" y="248925"/>
                    <a:pt x="2006730" y="248029"/>
                  </a:cubicBezTo>
                  <a:cubicBezTo>
                    <a:pt x="2005980" y="247005"/>
                    <a:pt x="2004856" y="246109"/>
                    <a:pt x="2004106" y="245084"/>
                  </a:cubicBezTo>
                  <a:lnTo>
                    <a:pt x="2008229" y="243676"/>
                  </a:lnTo>
                  <a:cubicBezTo>
                    <a:pt x="2008604" y="244188"/>
                    <a:pt x="2009354" y="244572"/>
                    <a:pt x="2009728" y="245084"/>
                  </a:cubicBezTo>
                  <a:lnTo>
                    <a:pt x="2011228" y="245084"/>
                  </a:lnTo>
                  <a:cubicBezTo>
                    <a:pt x="2011977" y="246493"/>
                    <a:pt x="2013102" y="248029"/>
                    <a:pt x="2013852" y="249437"/>
                  </a:cubicBezTo>
                  <a:lnTo>
                    <a:pt x="2013852" y="253790"/>
                  </a:lnTo>
                  <a:lnTo>
                    <a:pt x="2013852" y="259551"/>
                  </a:lnTo>
                  <a:lnTo>
                    <a:pt x="2015351" y="259551"/>
                  </a:lnTo>
                  <a:cubicBezTo>
                    <a:pt x="2015726" y="260063"/>
                    <a:pt x="2016476" y="260447"/>
                    <a:pt x="2016850" y="260959"/>
                  </a:cubicBezTo>
                  <a:cubicBezTo>
                    <a:pt x="2018350" y="260447"/>
                    <a:pt x="2019849" y="260063"/>
                    <a:pt x="2021348" y="259551"/>
                  </a:cubicBezTo>
                  <a:cubicBezTo>
                    <a:pt x="2021723" y="260063"/>
                    <a:pt x="2022473" y="260447"/>
                    <a:pt x="2022848" y="260959"/>
                  </a:cubicBezTo>
                  <a:lnTo>
                    <a:pt x="2022848" y="263776"/>
                  </a:lnTo>
                  <a:lnTo>
                    <a:pt x="2022848" y="266720"/>
                  </a:lnTo>
                  <a:cubicBezTo>
                    <a:pt x="2021348" y="269153"/>
                    <a:pt x="2019849" y="271457"/>
                    <a:pt x="2018350" y="273889"/>
                  </a:cubicBezTo>
                  <a:lnTo>
                    <a:pt x="2015351" y="273889"/>
                  </a:lnTo>
                  <a:lnTo>
                    <a:pt x="2011228" y="272481"/>
                  </a:lnTo>
                  <a:cubicBezTo>
                    <a:pt x="2008979" y="271073"/>
                    <a:pt x="2006355" y="269537"/>
                    <a:pt x="2004106" y="268128"/>
                  </a:cubicBezTo>
                  <a:cubicBezTo>
                    <a:pt x="2002607" y="266720"/>
                    <a:pt x="2001107" y="265184"/>
                    <a:pt x="1999608" y="263776"/>
                  </a:cubicBezTo>
                  <a:lnTo>
                    <a:pt x="1993985" y="263776"/>
                  </a:lnTo>
                  <a:lnTo>
                    <a:pt x="1987988" y="263776"/>
                  </a:lnTo>
                  <a:lnTo>
                    <a:pt x="1992486" y="265312"/>
                  </a:lnTo>
                  <a:cubicBezTo>
                    <a:pt x="1992861" y="265824"/>
                    <a:pt x="1993611" y="266208"/>
                    <a:pt x="1993985" y="266720"/>
                  </a:cubicBezTo>
                  <a:lnTo>
                    <a:pt x="1998109" y="268128"/>
                  </a:lnTo>
                  <a:cubicBezTo>
                    <a:pt x="1998483" y="269537"/>
                    <a:pt x="1999233" y="271073"/>
                    <a:pt x="1999608" y="272481"/>
                  </a:cubicBezTo>
                  <a:lnTo>
                    <a:pt x="1999608" y="273889"/>
                  </a:lnTo>
                  <a:lnTo>
                    <a:pt x="1999608" y="275426"/>
                  </a:lnTo>
                  <a:cubicBezTo>
                    <a:pt x="2000732" y="274914"/>
                    <a:pt x="2001482" y="274402"/>
                    <a:pt x="2002607" y="273889"/>
                  </a:cubicBezTo>
                  <a:lnTo>
                    <a:pt x="2008229" y="273889"/>
                  </a:lnTo>
                  <a:lnTo>
                    <a:pt x="2011228" y="273889"/>
                  </a:lnTo>
                  <a:cubicBezTo>
                    <a:pt x="2012727" y="274402"/>
                    <a:pt x="2013852" y="274914"/>
                    <a:pt x="2015351" y="275426"/>
                  </a:cubicBezTo>
                  <a:cubicBezTo>
                    <a:pt x="2016476" y="277346"/>
                    <a:pt x="2017225" y="279266"/>
                    <a:pt x="2018350" y="281187"/>
                  </a:cubicBezTo>
                  <a:lnTo>
                    <a:pt x="2018350" y="282595"/>
                  </a:lnTo>
                  <a:lnTo>
                    <a:pt x="2018350" y="286948"/>
                  </a:lnTo>
                  <a:cubicBezTo>
                    <a:pt x="2017975" y="287844"/>
                    <a:pt x="2017225" y="288868"/>
                    <a:pt x="2016850" y="289764"/>
                  </a:cubicBezTo>
                  <a:cubicBezTo>
                    <a:pt x="2014976" y="290788"/>
                    <a:pt x="2013102" y="291685"/>
                    <a:pt x="2011228" y="292709"/>
                  </a:cubicBezTo>
                  <a:cubicBezTo>
                    <a:pt x="2008229" y="294629"/>
                    <a:pt x="2005605" y="296549"/>
                    <a:pt x="2002607" y="298470"/>
                  </a:cubicBezTo>
                  <a:cubicBezTo>
                    <a:pt x="1999608" y="300390"/>
                    <a:pt x="1996984" y="302310"/>
                    <a:pt x="1993985" y="304231"/>
                  </a:cubicBezTo>
                  <a:lnTo>
                    <a:pt x="1987988" y="304231"/>
                  </a:lnTo>
                  <a:cubicBezTo>
                    <a:pt x="1987613" y="304743"/>
                    <a:pt x="1986863" y="305127"/>
                    <a:pt x="1986489" y="305639"/>
                  </a:cubicBezTo>
                  <a:cubicBezTo>
                    <a:pt x="1985739" y="306151"/>
                    <a:pt x="1984614" y="306535"/>
                    <a:pt x="1983865" y="307047"/>
                  </a:cubicBezTo>
                  <a:cubicBezTo>
                    <a:pt x="1982365" y="308455"/>
                    <a:pt x="1980866" y="309992"/>
                    <a:pt x="1979367" y="311400"/>
                  </a:cubicBezTo>
                  <a:cubicBezTo>
                    <a:pt x="1978242" y="312424"/>
                    <a:pt x="1977493" y="313320"/>
                    <a:pt x="1976368" y="314344"/>
                  </a:cubicBezTo>
                  <a:lnTo>
                    <a:pt x="1972245" y="315753"/>
                  </a:lnTo>
                  <a:cubicBezTo>
                    <a:pt x="1971870" y="315241"/>
                    <a:pt x="1971120" y="314857"/>
                    <a:pt x="1970745" y="314344"/>
                  </a:cubicBezTo>
                  <a:lnTo>
                    <a:pt x="1969246" y="314344"/>
                  </a:lnTo>
                  <a:lnTo>
                    <a:pt x="1967747" y="314344"/>
                  </a:lnTo>
                  <a:cubicBezTo>
                    <a:pt x="1962874" y="316265"/>
                    <a:pt x="1958376" y="318185"/>
                    <a:pt x="1953503" y="320105"/>
                  </a:cubicBezTo>
                  <a:cubicBezTo>
                    <a:pt x="1950129" y="321002"/>
                    <a:pt x="1946756" y="322026"/>
                    <a:pt x="1943382" y="322922"/>
                  </a:cubicBezTo>
                  <a:lnTo>
                    <a:pt x="1943382" y="327275"/>
                  </a:lnTo>
                  <a:cubicBezTo>
                    <a:pt x="1940009" y="327787"/>
                    <a:pt x="1936635" y="328171"/>
                    <a:pt x="1933262" y="328683"/>
                  </a:cubicBezTo>
                  <a:cubicBezTo>
                    <a:pt x="1930263" y="329195"/>
                    <a:pt x="1927639" y="329579"/>
                    <a:pt x="1924641" y="330091"/>
                  </a:cubicBezTo>
                  <a:lnTo>
                    <a:pt x="1930263" y="330091"/>
                  </a:lnTo>
                  <a:cubicBezTo>
                    <a:pt x="1930638" y="330603"/>
                    <a:pt x="1931388" y="331115"/>
                    <a:pt x="1931763" y="331627"/>
                  </a:cubicBezTo>
                  <a:lnTo>
                    <a:pt x="1933262" y="331627"/>
                  </a:lnTo>
                  <a:cubicBezTo>
                    <a:pt x="1931013" y="334060"/>
                    <a:pt x="1928389" y="336364"/>
                    <a:pt x="1926140" y="338797"/>
                  </a:cubicBezTo>
                  <a:cubicBezTo>
                    <a:pt x="1924266" y="340205"/>
                    <a:pt x="1922017" y="341741"/>
                    <a:pt x="1920143" y="343149"/>
                  </a:cubicBezTo>
                  <a:cubicBezTo>
                    <a:pt x="1916769" y="343662"/>
                    <a:pt x="1913770" y="344046"/>
                    <a:pt x="1910397" y="344558"/>
                  </a:cubicBezTo>
                  <a:cubicBezTo>
                    <a:pt x="1907773" y="345966"/>
                    <a:pt x="1905524" y="347502"/>
                    <a:pt x="1902900" y="348910"/>
                  </a:cubicBezTo>
                  <a:cubicBezTo>
                    <a:pt x="1901401" y="350319"/>
                    <a:pt x="1900276" y="351855"/>
                    <a:pt x="1898777" y="353263"/>
                  </a:cubicBezTo>
                  <a:cubicBezTo>
                    <a:pt x="1898402" y="353775"/>
                    <a:pt x="1897652" y="354159"/>
                    <a:pt x="1897278" y="354671"/>
                  </a:cubicBezTo>
                  <a:cubicBezTo>
                    <a:pt x="1895778" y="355568"/>
                    <a:pt x="1894279" y="356592"/>
                    <a:pt x="1892780" y="357488"/>
                  </a:cubicBezTo>
                  <a:cubicBezTo>
                    <a:pt x="1889781" y="358000"/>
                    <a:pt x="1887157" y="358512"/>
                    <a:pt x="1884158" y="359024"/>
                  </a:cubicBezTo>
                  <a:cubicBezTo>
                    <a:pt x="1880785" y="359536"/>
                    <a:pt x="1877411" y="359920"/>
                    <a:pt x="1874038" y="360432"/>
                  </a:cubicBezTo>
                  <a:cubicBezTo>
                    <a:pt x="1871789" y="361841"/>
                    <a:pt x="1869165" y="363377"/>
                    <a:pt x="1866916" y="364785"/>
                  </a:cubicBezTo>
                  <a:cubicBezTo>
                    <a:pt x="1864667" y="366193"/>
                    <a:pt x="1862043" y="367602"/>
                    <a:pt x="1859794" y="369010"/>
                  </a:cubicBezTo>
                  <a:cubicBezTo>
                    <a:pt x="1859419" y="370418"/>
                    <a:pt x="1858669" y="371954"/>
                    <a:pt x="1858295" y="373363"/>
                  </a:cubicBezTo>
                  <a:lnTo>
                    <a:pt x="1854171" y="373363"/>
                  </a:lnTo>
                  <a:lnTo>
                    <a:pt x="1848174" y="373363"/>
                  </a:lnTo>
                  <a:cubicBezTo>
                    <a:pt x="1847049" y="373875"/>
                    <a:pt x="1846300" y="374387"/>
                    <a:pt x="1845175" y="374899"/>
                  </a:cubicBezTo>
                  <a:cubicBezTo>
                    <a:pt x="1844426" y="375795"/>
                    <a:pt x="1843301" y="376819"/>
                    <a:pt x="1842551" y="377715"/>
                  </a:cubicBezTo>
                  <a:cubicBezTo>
                    <a:pt x="1841052" y="380148"/>
                    <a:pt x="1839553" y="382452"/>
                    <a:pt x="1838053" y="384885"/>
                  </a:cubicBezTo>
                  <a:cubicBezTo>
                    <a:pt x="1836179" y="386293"/>
                    <a:pt x="1834305" y="387829"/>
                    <a:pt x="1832431" y="389237"/>
                  </a:cubicBezTo>
                  <a:cubicBezTo>
                    <a:pt x="1830932" y="390262"/>
                    <a:pt x="1829432" y="391158"/>
                    <a:pt x="1827933" y="392182"/>
                  </a:cubicBezTo>
                  <a:cubicBezTo>
                    <a:pt x="1824934" y="393590"/>
                    <a:pt x="1822310" y="394998"/>
                    <a:pt x="1819312" y="396407"/>
                  </a:cubicBezTo>
                  <a:lnTo>
                    <a:pt x="1823810" y="396407"/>
                  </a:lnTo>
                  <a:cubicBezTo>
                    <a:pt x="1825684" y="395511"/>
                    <a:pt x="1827558" y="394486"/>
                    <a:pt x="1829432" y="393590"/>
                  </a:cubicBezTo>
                  <a:lnTo>
                    <a:pt x="1838053" y="390646"/>
                  </a:lnTo>
                  <a:lnTo>
                    <a:pt x="1845175" y="387829"/>
                  </a:lnTo>
                  <a:lnTo>
                    <a:pt x="1845175" y="384885"/>
                  </a:lnTo>
                  <a:cubicBezTo>
                    <a:pt x="1845550" y="383989"/>
                    <a:pt x="1846300" y="382964"/>
                    <a:pt x="1846675" y="382068"/>
                  </a:cubicBezTo>
                  <a:cubicBezTo>
                    <a:pt x="1847049" y="381556"/>
                    <a:pt x="1847799" y="381172"/>
                    <a:pt x="1848174" y="380660"/>
                  </a:cubicBezTo>
                  <a:cubicBezTo>
                    <a:pt x="1849298" y="379636"/>
                    <a:pt x="1850048" y="378740"/>
                    <a:pt x="1851173" y="377715"/>
                  </a:cubicBezTo>
                  <a:lnTo>
                    <a:pt x="1862793" y="377715"/>
                  </a:lnTo>
                  <a:lnTo>
                    <a:pt x="1871414" y="377715"/>
                  </a:lnTo>
                  <a:lnTo>
                    <a:pt x="1881534" y="377715"/>
                  </a:lnTo>
                  <a:cubicBezTo>
                    <a:pt x="1884533" y="377203"/>
                    <a:pt x="1887157" y="376819"/>
                    <a:pt x="1890156" y="376307"/>
                  </a:cubicBezTo>
                  <a:lnTo>
                    <a:pt x="1894279" y="374899"/>
                  </a:lnTo>
                  <a:cubicBezTo>
                    <a:pt x="1893904" y="374387"/>
                    <a:pt x="1893154" y="373875"/>
                    <a:pt x="1892780" y="373363"/>
                  </a:cubicBezTo>
                  <a:cubicBezTo>
                    <a:pt x="1897278" y="372467"/>
                    <a:pt x="1901401" y="371442"/>
                    <a:pt x="1905899" y="370546"/>
                  </a:cubicBezTo>
                  <a:cubicBezTo>
                    <a:pt x="1908897" y="370034"/>
                    <a:pt x="1911521" y="369522"/>
                    <a:pt x="1914520" y="369010"/>
                  </a:cubicBezTo>
                  <a:cubicBezTo>
                    <a:pt x="1915645" y="368498"/>
                    <a:pt x="1916394" y="368114"/>
                    <a:pt x="1917519" y="367602"/>
                  </a:cubicBezTo>
                  <a:lnTo>
                    <a:pt x="1921642" y="367602"/>
                  </a:lnTo>
                  <a:cubicBezTo>
                    <a:pt x="1920143" y="366706"/>
                    <a:pt x="1919018" y="365681"/>
                    <a:pt x="1917519" y="364785"/>
                  </a:cubicBezTo>
                  <a:cubicBezTo>
                    <a:pt x="1919768" y="365297"/>
                    <a:pt x="1922392" y="365681"/>
                    <a:pt x="1924641" y="366193"/>
                  </a:cubicBezTo>
                  <a:cubicBezTo>
                    <a:pt x="1928389" y="365681"/>
                    <a:pt x="1932512" y="365297"/>
                    <a:pt x="1936261" y="364785"/>
                  </a:cubicBezTo>
                  <a:lnTo>
                    <a:pt x="1956502" y="357488"/>
                  </a:lnTo>
                  <a:lnTo>
                    <a:pt x="1956502" y="354671"/>
                  </a:lnTo>
                  <a:cubicBezTo>
                    <a:pt x="1956127" y="354159"/>
                    <a:pt x="1955377" y="353775"/>
                    <a:pt x="1955002" y="353263"/>
                  </a:cubicBezTo>
                  <a:lnTo>
                    <a:pt x="1952004" y="353263"/>
                  </a:lnTo>
                  <a:cubicBezTo>
                    <a:pt x="1947506" y="354671"/>
                    <a:pt x="1943382" y="356080"/>
                    <a:pt x="1938884" y="357488"/>
                  </a:cubicBezTo>
                  <a:lnTo>
                    <a:pt x="1931763" y="357488"/>
                  </a:lnTo>
                  <a:cubicBezTo>
                    <a:pt x="1931013" y="358000"/>
                    <a:pt x="1929888" y="358512"/>
                    <a:pt x="1929139" y="359024"/>
                  </a:cubicBezTo>
                  <a:cubicBezTo>
                    <a:pt x="1927639" y="357616"/>
                    <a:pt x="1926140" y="356080"/>
                    <a:pt x="1924641" y="354671"/>
                  </a:cubicBezTo>
                  <a:cubicBezTo>
                    <a:pt x="1925015" y="353263"/>
                    <a:pt x="1925765" y="351727"/>
                    <a:pt x="1926140" y="350319"/>
                  </a:cubicBezTo>
                  <a:lnTo>
                    <a:pt x="1930263" y="348910"/>
                  </a:lnTo>
                  <a:cubicBezTo>
                    <a:pt x="1932137" y="347502"/>
                    <a:pt x="1934386" y="345966"/>
                    <a:pt x="1936261" y="344558"/>
                  </a:cubicBezTo>
                  <a:cubicBezTo>
                    <a:pt x="1937010" y="344046"/>
                    <a:pt x="1938135" y="343662"/>
                    <a:pt x="1938884" y="343149"/>
                  </a:cubicBezTo>
                  <a:lnTo>
                    <a:pt x="1944882" y="343149"/>
                  </a:lnTo>
                  <a:cubicBezTo>
                    <a:pt x="1947131" y="343662"/>
                    <a:pt x="1949755" y="344046"/>
                    <a:pt x="1952004" y="344558"/>
                  </a:cubicBezTo>
                  <a:cubicBezTo>
                    <a:pt x="1953128" y="345070"/>
                    <a:pt x="1953878" y="345454"/>
                    <a:pt x="1955002" y="345966"/>
                  </a:cubicBezTo>
                  <a:lnTo>
                    <a:pt x="1959126" y="345966"/>
                  </a:lnTo>
                  <a:cubicBezTo>
                    <a:pt x="1960250" y="345454"/>
                    <a:pt x="1961000" y="345070"/>
                    <a:pt x="1962124" y="344558"/>
                  </a:cubicBezTo>
                  <a:cubicBezTo>
                    <a:pt x="1963249" y="343662"/>
                    <a:pt x="1963998" y="342637"/>
                    <a:pt x="1965123" y="341741"/>
                  </a:cubicBezTo>
                  <a:lnTo>
                    <a:pt x="1967747" y="341741"/>
                  </a:lnTo>
                  <a:lnTo>
                    <a:pt x="1969246" y="341741"/>
                  </a:lnTo>
                  <a:cubicBezTo>
                    <a:pt x="1969621" y="342253"/>
                    <a:pt x="1970371" y="342637"/>
                    <a:pt x="1970745" y="343149"/>
                  </a:cubicBezTo>
                  <a:cubicBezTo>
                    <a:pt x="1969621" y="343662"/>
                    <a:pt x="1968871" y="344046"/>
                    <a:pt x="1967747" y="344558"/>
                  </a:cubicBezTo>
                  <a:lnTo>
                    <a:pt x="1967747" y="345966"/>
                  </a:lnTo>
                  <a:cubicBezTo>
                    <a:pt x="1968122" y="347374"/>
                    <a:pt x="1968871" y="348910"/>
                    <a:pt x="1969246" y="350319"/>
                  </a:cubicBezTo>
                  <a:cubicBezTo>
                    <a:pt x="1970371" y="351727"/>
                    <a:pt x="1971120" y="353263"/>
                    <a:pt x="1972245" y="354671"/>
                  </a:cubicBezTo>
                  <a:cubicBezTo>
                    <a:pt x="1973744" y="355568"/>
                    <a:pt x="1974869" y="356592"/>
                    <a:pt x="1976368" y="357488"/>
                  </a:cubicBezTo>
                  <a:lnTo>
                    <a:pt x="1982365" y="357488"/>
                  </a:lnTo>
                  <a:lnTo>
                    <a:pt x="1987988" y="359024"/>
                  </a:lnTo>
                  <a:cubicBezTo>
                    <a:pt x="1990237" y="358512"/>
                    <a:pt x="1992861" y="358000"/>
                    <a:pt x="1995110" y="357488"/>
                  </a:cubicBezTo>
                  <a:lnTo>
                    <a:pt x="2004106" y="351727"/>
                  </a:lnTo>
                  <a:cubicBezTo>
                    <a:pt x="2003731" y="351215"/>
                    <a:pt x="2002981" y="350831"/>
                    <a:pt x="2002607" y="350319"/>
                  </a:cubicBezTo>
                  <a:lnTo>
                    <a:pt x="2002607" y="344558"/>
                  </a:lnTo>
                  <a:cubicBezTo>
                    <a:pt x="2004856" y="346990"/>
                    <a:pt x="2007479" y="349295"/>
                    <a:pt x="2009728" y="351727"/>
                  </a:cubicBezTo>
                  <a:cubicBezTo>
                    <a:pt x="2011228" y="352751"/>
                    <a:pt x="2012352" y="353647"/>
                    <a:pt x="2013852" y="354671"/>
                  </a:cubicBezTo>
                  <a:cubicBezTo>
                    <a:pt x="2014227" y="356080"/>
                    <a:pt x="2014976" y="357616"/>
                    <a:pt x="2015351" y="359024"/>
                  </a:cubicBezTo>
                  <a:cubicBezTo>
                    <a:pt x="2014976" y="359920"/>
                    <a:pt x="2014227" y="360945"/>
                    <a:pt x="2013852" y="361841"/>
                  </a:cubicBezTo>
                  <a:cubicBezTo>
                    <a:pt x="2013102" y="363249"/>
                    <a:pt x="2011977" y="364785"/>
                    <a:pt x="2011228" y="366193"/>
                  </a:cubicBezTo>
                  <a:lnTo>
                    <a:pt x="2011228" y="367602"/>
                  </a:lnTo>
                  <a:cubicBezTo>
                    <a:pt x="2011977" y="368114"/>
                    <a:pt x="2013102" y="368498"/>
                    <a:pt x="2013852" y="369010"/>
                  </a:cubicBezTo>
                  <a:cubicBezTo>
                    <a:pt x="2015351" y="370418"/>
                    <a:pt x="2016850" y="371954"/>
                    <a:pt x="2018350" y="373363"/>
                  </a:cubicBezTo>
                  <a:lnTo>
                    <a:pt x="2022848" y="373363"/>
                  </a:lnTo>
                  <a:cubicBezTo>
                    <a:pt x="2024347" y="372467"/>
                    <a:pt x="2025472" y="371442"/>
                    <a:pt x="2026971" y="370546"/>
                  </a:cubicBezTo>
                  <a:lnTo>
                    <a:pt x="2022848" y="370546"/>
                  </a:lnTo>
                  <a:lnTo>
                    <a:pt x="2018350" y="369010"/>
                  </a:lnTo>
                  <a:cubicBezTo>
                    <a:pt x="2017975" y="368498"/>
                    <a:pt x="2017225" y="368114"/>
                    <a:pt x="2016850" y="367602"/>
                  </a:cubicBezTo>
                  <a:cubicBezTo>
                    <a:pt x="2016476" y="367090"/>
                    <a:pt x="2015726" y="366706"/>
                    <a:pt x="2015351" y="366193"/>
                  </a:cubicBezTo>
                  <a:cubicBezTo>
                    <a:pt x="2023223" y="364273"/>
                    <a:pt x="2030719" y="362353"/>
                    <a:pt x="2038591" y="360432"/>
                  </a:cubicBezTo>
                  <a:cubicBezTo>
                    <a:pt x="2045713" y="359920"/>
                    <a:pt x="2053209" y="359536"/>
                    <a:pt x="2060331" y="359024"/>
                  </a:cubicBezTo>
                  <a:lnTo>
                    <a:pt x="2079073" y="359024"/>
                  </a:lnTo>
                  <a:cubicBezTo>
                    <a:pt x="2084696" y="359536"/>
                    <a:pt x="2090693" y="359920"/>
                    <a:pt x="2096316" y="360432"/>
                  </a:cubicBezTo>
                  <a:lnTo>
                    <a:pt x="2109060" y="360432"/>
                  </a:lnTo>
                  <a:cubicBezTo>
                    <a:pt x="2113933" y="359920"/>
                    <a:pt x="2118806" y="359536"/>
                    <a:pt x="2123679" y="359024"/>
                  </a:cubicBezTo>
                  <a:lnTo>
                    <a:pt x="2130801" y="359024"/>
                  </a:lnTo>
                  <a:cubicBezTo>
                    <a:pt x="2132300" y="359536"/>
                    <a:pt x="2133799" y="359920"/>
                    <a:pt x="2135299" y="360432"/>
                  </a:cubicBezTo>
                  <a:lnTo>
                    <a:pt x="2139422" y="361841"/>
                  </a:lnTo>
                  <a:lnTo>
                    <a:pt x="2139422" y="367602"/>
                  </a:lnTo>
                  <a:lnTo>
                    <a:pt x="2135299" y="367602"/>
                  </a:lnTo>
                  <a:lnTo>
                    <a:pt x="2132300" y="367602"/>
                  </a:lnTo>
                  <a:cubicBezTo>
                    <a:pt x="2130801" y="368114"/>
                    <a:pt x="2129301" y="368498"/>
                    <a:pt x="2127802" y="369010"/>
                  </a:cubicBezTo>
                  <a:lnTo>
                    <a:pt x="2127802" y="373363"/>
                  </a:lnTo>
                  <a:lnTo>
                    <a:pt x="2127802" y="376307"/>
                  </a:lnTo>
                  <a:cubicBezTo>
                    <a:pt x="2129676" y="377715"/>
                    <a:pt x="2131925" y="379252"/>
                    <a:pt x="2133799" y="380660"/>
                  </a:cubicBezTo>
                  <a:cubicBezTo>
                    <a:pt x="2135674" y="381172"/>
                    <a:pt x="2137548" y="381556"/>
                    <a:pt x="2139422" y="382068"/>
                  </a:cubicBezTo>
                  <a:cubicBezTo>
                    <a:pt x="2141671" y="382580"/>
                    <a:pt x="2144295" y="382964"/>
                    <a:pt x="2146544" y="383476"/>
                  </a:cubicBezTo>
                  <a:lnTo>
                    <a:pt x="2185527" y="389237"/>
                  </a:lnTo>
                  <a:lnTo>
                    <a:pt x="2202769" y="389237"/>
                  </a:lnTo>
                  <a:cubicBezTo>
                    <a:pt x="2209141" y="388725"/>
                    <a:pt x="2215139" y="388341"/>
                    <a:pt x="2221511" y="387829"/>
                  </a:cubicBezTo>
                  <a:lnTo>
                    <a:pt x="2229008" y="387829"/>
                  </a:lnTo>
                  <a:lnTo>
                    <a:pt x="2236130" y="387829"/>
                  </a:lnTo>
                  <a:cubicBezTo>
                    <a:pt x="2238004" y="386805"/>
                    <a:pt x="2239878" y="385909"/>
                    <a:pt x="2241752" y="384885"/>
                  </a:cubicBezTo>
                  <a:cubicBezTo>
                    <a:pt x="2242127" y="384373"/>
                    <a:pt x="2242877" y="383989"/>
                    <a:pt x="2243252" y="383476"/>
                  </a:cubicBezTo>
                  <a:cubicBezTo>
                    <a:pt x="2243626" y="382580"/>
                    <a:pt x="2244376" y="381556"/>
                    <a:pt x="2244751" y="380660"/>
                  </a:cubicBezTo>
                  <a:cubicBezTo>
                    <a:pt x="2246250" y="379252"/>
                    <a:pt x="2247375" y="377715"/>
                    <a:pt x="2248874" y="376307"/>
                  </a:cubicBezTo>
                  <a:lnTo>
                    <a:pt x="2244751" y="374899"/>
                  </a:lnTo>
                  <a:cubicBezTo>
                    <a:pt x="2244376" y="373491"/>
                    <a:pt x="2243626" y="371954"/>
                    <a:pt x="2243252" y="370546"/>
                  </a:cubicBezTo>
                  <a:lnTo>
                    <a:pt x="2243252" y="364785"/>
                  </a:lnTo>
                  <a:lnTo>
                    <a:pt x="2248874" y="357488"/>
                  </a:lnTo>
                  <a:lnTo>
                    <a:pt x="2248874" y="359024"/>
                  </a:lnTo>
                  <a:cubicBezTo>
                    <a:pt x="2249249" y="359536"/>
                    <a:pt x="2249999" y="359920"/>
                    <a:pt x="2250373" y="360432"/>
                  </a:cubicBezTo>
                  <a:lnTo>
                    <a:pt x="2251873" y="360432"/>
                  </a:lnTo>
                  <a:cubicBezTo>
                    <a:pt x="2253747" y="359920"/>
                    <a:pt x="2255621" y="359536"/>
                    <a:pt x="2257495" y="359024"/>
                  </a:cubicBezTo>
                  <a:lnTo>
                    <a:pt x="2257495" y="353263"/>
                  </a:lnTo>
                  <a:cubicBezTo>
                    <a:pt x="2257870" y="353775"/>
                    <a:pt x="2258620" y="354159"/>
                    <a:pt x="2258995" y="354671"/>
                  </a:cubicBezTo>
                  <a:lnTo>
                    <a:pt x="2264992" y="354671"/>
                  </a:lnTo>
                  <a:lnTo>
                    <a:pt x="2273613" y="354671"/>
                  </a:lnTo>
                  <a:cubicBezTo>
                    <a:pt x="2276612" y="355568"/>
                    <a:pt x="2279236" y="356592"/>
                    <a:pt x="2282235" y="357488"/>
                  </a:cubicBezTo>
                  <a:cubicBezTo>
                    <a:pt x="2283734" y="358000"/>
                    <a:pt x="2284858" y="358512"/>
                    <a:pt x="2286358" y="359024"/>
                  </a:cubicBezTo>
                  <a:cubicBezTo>
                    <a:pt x="2287482" y="359920"/>
                    <a:pt x="2288232" y="360945"/>
                    <a:pt x="2289356" y="361841"/>
                  </a:cubicBezTo>
                  <a:cubicBezTo>
                    <a:pt x="2291231" y="362865"/>
                    <a:pt x="2293105" y="363761"/>
                    <a:pt x="2294979" y="364785"/>
                  </a:cubicBezTo>
                  <a:lnTo>
                    <a:pt x="2294979" y="366193"/>
                  </a:lnTo>
                  <a:cubicBezTo>
                    <a:pt x="2294604" y="366706"/>
                    <a:pt x="2294229" y="367090"/>
                    <a:pt x="2293855" y="367602"/>
                  </a:cubicBezTo>
                  <a:lnTo>
                    <a:pt x="2294979" y="367602"/>
                  </a:lnTo>
                  <a:lnTo>
                    <a:pt x="2299477" y="367602"/>
                  </a:lnTo>
                  <a:cubicBezTo>
                    <a:pt x="2301351" y="367090"/>
                    <a:pt x="2303225" y="366706"/>
                    <a:pt x="2305100" y="366193"/>
                  </a:cubicBezTo>
                  <a:cubicBezTo>
                    <a:pt x="2306974" y="365681"/>
                    <a:pt x="2309223" y="365297"/>
                    <a:pt x="2311097" y="364785"/>
                  </a:cubicBezTo>
                  <a:lnTo>
                    <a:pt x="2312596" y="364785"/>
                  </a:lnTo>
                  <a:lnTo>
                    <a:pt x="2313721" y="364785"/>
                  </a:lnTo>
                  <a:lnTo>
                    <a:pt x="2309598" y="366193"/>
                  </a:lnTo>
                  <a:lnTo>
                    <a:pt x="2309598" y="367602"/>
                  </a:lnTo>
                  <a:cubicBezTo>
                    <a:pt x="2310722" y="368114"/>
                    <a:pt x="2311472" y="368498"/>
                    <a:pt x="2312596" y="369010"/>
                  </a:cubicBezTo>
                  <a:lnTo>
                    <a:pt x="2319718" y="369010"/>
                  </a:lnTo>
                  <a:cubicBezTo>
                    <a:pt x="2321967" y="368498"/>
                    <a:pt x="2324591" y="368114"/>
                    <a:pt x="2326840" y="367602"/>
                  </a:cubicBezTo>
                  <a:cubicBezTo>
                    <a:pt x="2326465" y="366706"/>
                    <a:pt x="2325716" y="365681"/>
                    <a:pt x="2325341" y="364785"/>
                  </a:cubicBezTo>
                  <a:cubicBezTo>
                    <a:pt x="2327590" y="363761"/>
                    <a:pt x="2330214" y="362865"/>
                    <a:pt x="2332463" y="361841"/>
                  </a:cubicBezTo>
                  <a:cubicBezTo>
                    <a:pt x="2333962" y="362865"/>
                    <a:pt x="2335461" y="363761"/>
                    <a:pt x="2336961" y="364785"/>
                  </a:cubicBezTo>
                  <a:cubicBezTo>
                    <a:pt x="2339959" y="365297"/>
                    <a:pt x="2342583" y="365681"/>
                    <a:pt x="2345582" y="366193"/>
                  </a:cubicBezTo>
                  <a:cubicBezTo>
                    <a:pt x="2347456" y="366706"/>
                    <a:pt x="2349330" y="367090"/>
                    <a:pt x="2351204" y="367602"/>
                  </a:cubicBezTo>
                  <a:cubicBezTo>
                    <a:pt x="2353079" y="369522"/>
                    <a:pt x="2355328" y="371442"/>
                    <a:pt x="2357202" y="373363"/>
                  </a:cubicBezTo>
                  <a:cubicBezTo>
                    <a:pt x="2357577" y="373875"/>
                    <a:pt x="2358326" y="374387"/>
                    <a:pt x="2358701" y="374899"/>
                  </a:cubicBezTo>
                  <a:lnTo>
                    <a:pt x="2364324" y="374899"/>
                  </a:lnTo>
                  <a:cubicBezTo>
                    <a:pt x="2365448" y="375411"/>
                    <a:pt x="2366198" y="375795"/>
                    <a:pt x="2367322" y="376307"/>
                  </a:cubicBezTo>
                  <a:lnTo>
                    <a:pt x="2371446" y="377715"/>
                  </a:lnTo>
                  <a:cubicBezTo>
                    <a:pt x="2370696" y="378740"/>
                    <a:pt x="2369571" y="379636"/>
                    <a:pt x="2368822" y="380660"/>
                  </a:cubicBezTo>
                  <a:cubicBezTo>
                    <a:pt x="2368447" y="381556"/>
                    <a:pt x="2367697" y="382580"/>
                    <a:pt x="2367322" y="383476"/>
                  </a:cubicBezTo>
                  <a:lnTo>
                    <a:pt x="2368822" y="383476"/>
                  </a:lnTo>
                  <a:lnTo>
                    <a:pt x="2372945" y="382068"/>
                  </a:lnTo>
                  <a:lnTo>
                    <a:pt x="2374444" y="382068"/>
                  </a:lnTo>
                  <a:lnTo>
                    <a:pt x="2375944" y="382068"/>
                  </a:lnTo>
                  <a:cubicBezTo>
                    <a:pt x="2372945" y="383989"/>
                    <a:pt x="2370321" y="385909"/>
                    <a:pt x="2367322" y="387829"/>
                  </a:cubicBezTo>
                  <a:cubicBezTo>
                    <a:pt x="2365073" y="388341"/>
                    <a:pt x="2362450" y="388725"/>
                    <a:pt x="2360201" y="389237"/>
                  </a:cubicBezTo>
                  <a:lnTo>
                    <a:pt x="2364324" y="390646"/>
                  </a:lnTo>
                  <a:lnTo>
                    <a:pt x="2368822" y="392182"/>
                  </a:lnTo>
                  <a:lnTo>
                    <a:pt x="2377443" y="392182"/>
                  </a:lnTo>
                  <a:cubicBezTo>
                    <a:pt x="2375944" y="392694"/>
                    <a:pt x="2374444" y="393078"/>
                    <a:pt x="2372945" y="393590"/>
                  </a:cubicBezTo>
                  <a:cubicBezTo>
                    <a:pt x="2371071" y="394486"/>
                    <a:pt x="2369197" y="395511"/>
                    <a:pt x="2367322" y="396407"/>
                  </a:cubicBezTo>
                  <a:cubicBezTo>
                    <a:pt x="2371446" y="396919"/>
                    <a:pt x="2375944" y="397431"/>
                    <a:pt x="2380067" y="397943"/>
                  </a:cubicBezTo>
                  <a:cubicBezTo>
                    <a:pt x="2378193" y="398455"/>
                    <a:pt x="2376319" y="398839"/>
                    <a:pt x="2374444" y="399351"/>
                  </a:cubicBezTo>
                  <a:lnTo>
                    <a:pt x="2371446" y="399351"/>
                  </a:lnTo>
                  <a:lnTo>
                    <a:pt x="2371446" y="403704"/>
                  </a:lnTo>
                  <a:lnTo>
                    <a:pt x="2367322" y="405112"/>
                  </a:lnTo>
                  <a:lnTo>
                    <a:pt x="2364324" y="405112"/>
                  </a:lnTo>
                  <a:lnTo>
                    <a:pt x="2358701" y="405112"/>
                  </a:lnTo>
                  <a:cubicBezTo>
                    <a:pt x="2359076" y="405624"/>
                    <a:pt x="2359826" y="406008"/>
                    <a:pt x="2360201" y="406520"/>
                  </a:cubicBezTo>
                  <a:lnTo>
                    <a:pt x="2365823" y="408057"/>
                  </a:lnTo>
                  <a:lnTo>
                    <a:pt x="2375944" y="408057"/>
                  </a:lnTo>
                  <a:cubicBezTo>
                    <a:pt x="2376319" y="408953"/>
                    <a:pt x="2377068" y="409977"/>
                    <a:pt x="2377443" y="410873"/>
                  </a:cubicBezTo>
                  <a:cubicBezTo>
                    <a:pt x="2378193" y="411897"/>
                    <a:pt x="2379317" y="412794"/>
                    <a:pt x="2380067" y="413818"/>
                  </a:cubicBezTo>
                  <a:cubicBezTo>
                    <a:pt x="2380442" y="414330"/>
                    <a:pt x="2381191" y="414714"/>
                    <a:pt x="2381566" y="415226"/>
                  </a:cubicBezTo>
                  <a:cubicBezTo>
                    <a:pt x="2382691" y="415738"/>
                    <a:pt x="2383440" y="416122"/>
                    <a:pt x="2384565" y="416634"/>
                  </a:cubicBezTo>
                  <a:cubicBezTo>
                    <a:pt x="2383066" y="418042"/>
                    <a:pt x="2381566" y="419579"/>
                    <a:pt x="2380067" y="420987"/>
                  </a:cubicBezTo>
                  <a:cubicBezTo>
                    <a:pt x="2380442" y="421499"/>
                    <a:pt x="2381191" y="421883"/>
                    <a:pt x="2381566" y="422395"/>
                  </a:cubicBezTo>
                  <a:cubicBezTo>
                    <a:pt x="2379692" y="422907"/>
                    <a:pt x="2377818" y="423291"/>
                    <a:pt x="2375944" y="423803"/>
                  </a:cubicBezTo>
                  <a:lnTo>
                    <a:pt x="2371446" y="423803"/>
                  </a:lnTo>
                  <a:lnTo>
                    <a:pt x="2364324" y="423803"/>
                  </a:lnTo>
                  <a:cubicBezTo>
                    <a:pt x="2362450" y="422907"/>
                    <a:pt x="2360575" y="421883"/>
                    <a:pt x="2358701" y="420987"/>
                  </a:cubicBezTo>
                  <a:cubicBezTo>
                    <a:pt x="2356827" y="419579"/>
                    <a:pt x="2354578" y="418042"/>
                    <a:pt x="2352704" y="416634"/>
                  </a:cubicBezTo>
                  <a:lnTo>
                    <a:pt x="2352704" y="420987"/>
                  </a:lnTo>
                  <a:cubicBezTo>
                    <a:pt x="2353828" y="421883"/>
                    <a:pt x="2354578" y="422907"/>
                    <a:pt x="2355703" y="423803"/>
                  </a:cubicBezTo>
                  <a:cubicBezTo>
                    <a:pt x="2356827" y="426748"/>
                    <a:pt x="2357577" y="429564"/>
                    <a:pt x="2358701" y="432509"/>
                  </a:cubicBezTo>
                  <a:cubicBezTo>
                    <a:pt x="2359451" y="433533"/>
                    <a:pt x="2360575" y="434429"/>
                    <a:pt x="2361325" y="435453"/>
                  </a:cubicBezTo>
                  <a:cubicBezTo>
                    <a:pt x="2363199" y="435966"/>
                    <a:pt x="2365448" y="436350"/>
                    <a:pt x="2367322" y="436862"/>
                  </a:cubicBezTo>
                  <a:lnTo>
                    <a:pt x="2371446" y="436862"/>
                  </a:lnTo>
                  <a:cubicBezTo>
                    <a:pt x="2372945" y="436350"/>
                    <a:pt x="2374444" y="435966"/>
                    <a:pt x="2375944" y="435453"/>
                  </a:cubicBezTo>
                  <a:cubicBezTo>
                    <a:pt x="2374819" y="433021"/>
                    <a:pt x="2374070" y="430589"/>
                    <a:pt x="2372945" y="428156"/>
                  </a:cubicBezTo>
                  <a:cubicBezTo>
                    <a:pt x="2374444" y="429180"/>
                    <a:pt x="2375944" y="430077"/>
                    <a:pt x="2377443" y="431101"/>
                  </a:cubicBezTo>
                  <a:cubicBezTo>
                    <a:pt x="2378942" y="433533"/>
                    <a:pt x="2380067" y="435838"/>
                    <a:pt x="2381566" y="438270"/>
                  </a:cubicBezTo>
                  <a:cubicBezTo>
                    <a:pt x="2381191" y="437758"/>
                    <a:pt x="2380442" y="437374"/>
                    <a:pt x="2380067" y="436862"/>
                  </a:cubicBezTo>
                  <a:cubicBezTo>
                    <a:pt x="2379317" y="437374"/>
                    <a:pt x="2378193" y="437758"/>
                    <a:pt x="2377443" y="438270"/>
                  </a:cubicBezTo>
                  <a:lnTo>
                    <a:pt x="2371446" y="438270"/>
                  </a:lnTo>
                  <a:cubicBezTo>
                    <a:pt x="2370696" y="439678"/>
                    <a:pt x="2369571" y="441214"/>
                    <a:pt x="2368822" y="442623"/>
                  </a:cubicBezTo>
                  <a:lnTo>
                    <a:pt x="2368822" y="444031"/>
                  </a:lnTo>
                  <a:lnTo>
                    <a:pt x="2372945" y="444031"/>
                  </a:lnTo>
                  <a:cubicBezTo>
                    <a:pt x="2374070" y="444543"/>
                    <a:pt x="2374819" y="444927"/>
                    <a:pt x="2375944" y="445439"/>
                  </a:cubicBezTo>
                  <a:cubicBezTo>
                    <a:pt x="2376319" y="445951"/>
                    <a:pt x="2377068" y="446463"/>
                    <a:pt x="2377443" y="446975"/>
                  </a:cubicBezTo>
                  <a:cubicBezTo>
                    <a:pt x="2378193" y="448384"/>
                    <a:pt x="2379317" y="449792"/>
                    <a:pt x="2380067" y="451200"/>
                  </a:cubicBezTo>
                  <a:cubicBezTo>
                    <a:pt x="2381191" y="452608"/>
                    <a:pt x="2381941" y="454145"/>
                    <a:pt x="2383066" y="455553"/>
                  </a:cubicBezTo>
                  <a:cubicBezTo>
                    <a:pt x="2384940" y="456961"/>
                    <a:pt x="2386814" y="458497"/>
                    <a:pt x="2388688" y="459906"/>
                  </a:cubicBezTo>
                  <a:cubicBezTo>
                    <a:pt x="2390562" y="460802"/>
                    <a:pt x="2392811" y="461826"/>
                    <a:pt x="2394686" y="462722"/>
                  </a:cubicBezTo>
                  <a:cubicBezTo>
                    <a:pt x="2396185" y="464130"/>
                    <a:pt x="2397309" y="465667"/>
                    <a:pt x="2398809" y="467075"/>
                  </a:cubicBezTo>
                  <a:cubicBezTo>
                    <a:pt x="2400308" y="468099"/>
                    <a:pt x="2401807" y="468995"/>
                    <a:pt x="2403307" y="470019"/>
                  </a:cubicBezTo>
                  <a:lnTo>
                    <a:pt x="2407430" y="471428"/>
                  </a:lnTo>
                  <a:cubicBezTo>
                    <a:pt x="2409304" y="472452"/>
                    <a:pt x="2411553" y="473348"/>
                    <a:pt x="2413427" y="474372"/>
                  </a:cubicBezTo>
                  <a:cubicBezTo>
                    <a:pt x="2414927" y="475268"/>
                    <a:pt x="2416051" y="476293"/>
                    <a:pt x="2417551" y="477189"/>
                  </a:cubicBezTo>
                  <a:cubicBezTo>
                    <a:pt x="2418675" y="477701"/>
                    <a:pt x="2419425" y="478085"/>
                    <a:pt x="2420549" y="478597"/>
                  </a:cubicBezTo>
                  <a:cubicBezTo>
                    <a:pt x="2421674" y="478085"/>
                    <a:pt x="2422423" y="477701"/>
                    <a:pt x="2423548" y="477189"/>
                  </a:cubicBezTo>
                  <a:lnTo>
                    <a:pt x="2429170" y="471428"/>
                  </a:lnTo>
                  <a:cubicBezTo>
                    <a:pt x="2431419" y="468483"/>
                    <a:pt x="2434043" y="465667"/>
                    <a:pt x="2436292" y="462722"/>
                  </a:cubicBezTo>
                  <a:cubicBezTo>
                    <a:pt x="2437417" y="462210"/>
                    <a:pt x="2438167" y="461826"/>
                    <a:pt x="2439291" y="461314"/>
                  </a:cubicBezTo>
                  <a:cubicBezTo>
                    <a:pt x="2440790" y="460802"/>
                    <a:pt x="2442290" y="460418"/>
                    <a:pt x="2443789" y="459906"/>
                  </a:cubicBezTo>
                  <a:cubicBezTo>
                    <a:pt x="2443414" y="459394"/>
                    <a:pt x="2442665" y="459010"/>
                    <a:pt x="2442290" y="458497"/>
                  </a:cubicBezTo>
                  <a:lnTo>
                    <a:pt x="2442290" y="455553"/>
                  </a:lnTo>
                  <a:lnTo>
                    <a:pt x="2442290" y="451200"/>
                  </a:lnTo>
                  <a:cubicBezTo>
                    <a:pt x="2443039" y="448768"/>
                    <a:pt x="2444164" y="446463"/>
                    <a:pt x="2444914" y="444031"/>
                  </a:cubicBezTo>
                  <a:lnTo>
                    <a:pt x="2449412" y="438270"/>
                  </a:lnTo>
                  <a:cubicBezTo>
                    <a:pt x="2450536" y="437374"/>
                    <a:pt x="2451286" y="436350"/>
                    <a:pt x="2452410" y="435453"/>
                  </a:cubicBezTo>
                  <a:cubicBezTo>
                    <a:pt x="2452785" y="434045"/>
                    <a:pt x="2453535" y="432509"/>
                    <a:pt x="2453910" y="431101"/>
                  </a:cubicBezTo>
                  <a:lnTo>
                    <a:pt x="2456534" y="431101"/>
                  </a:lnTo>
                  <a:cubicBezTo>
                    <a:pt x="2456908" y="431613"/>
                    <a:pt x="2457658" y="431997"/>
                    <a:pt x="2458033" y="432509"/>
                  </a:cubicBezTo>
                  <a:cubicBezTo>
                    <a:pt x="2459157" y="433917"/>
                    <a:pt x="2459907" y="435453"/>
                    <a:pt x="2461032" y="436862"/>
                  </a:cubicBezTo>
                  <a:cubicBezTo>
                    <a:pt x="2461406" y="437374"/>
                    <a:pt x="2462156" y="437758"/>
                    <a:pt x="2462531" y="438270"/>
                  </a:cubicBezTo>
                  <a:cubicBezTo>
                    <a:pt x="2465904" y="440702"/>
                    <a:pt x="2469278" y="443007"/>
                    <a:pt x="2472651" y="445439"/>
                  </a:cubicBezTo>
                  <a:cubicBezTo>
                    <a:pt x="2474151" y="446847"/>
                    <a:pt x="2475275" y="448384"/>
                    <a:pt x="2476775" y="449792"/>
                  </a:cubicBezTo>
                  <a:cubicBezTo>
                    <a:pt x="2479024" y="450304"/>
                    <a:pt x="2481648" y="450688"/>
                    <a:pt x="2483897" y="451200"/>
                  </a:cubicBezTo>
                  <a:lnTo>
                    <a:pt x="2497016" y="451200"/>
                  </a:lnTo>
                  <a:cubicBezTo>
                    <a:pt x="2498515" y="451712"/>
                    <a:pt x="2499640" y="452224"/>
                    <a:pt x="2501139" y="452736"/>
                  </a:cubicBezTo>
                  <a:lnTo>
                    <a:pt x="2503098" y="453657"/>
                  </a:lnTo>
                  <a:lnTo>
                    <a:pt x="2501139" y="455553"/>
                  </a:lnTo>
                  <a:cubicBezTo>
                    <a:pt x="2502264" y="455041"/>
                    <a:pt x="2503013" y="454657"/>
                    <a:pt x="2504138" y="454145"/>
                  </a:cubicBezTo>
                  <a:cubicBezTo>
                    <a:pt x="2503758" y="453972"/>
                    <a:pt x="2503420" y="453813"/>
                    <a:pt x="2503098" y="453657"/>
                  </a:cubicBezTo>
                  <a:cubicBezTo>
                    <a:pt x="2503946" y="452829"/>
                    <a:pt x="2504791" y="451994"/>
                    <a:pt x="2505637" y="451200"/>
                  </a:cubicBezTo>
                  <a:cubicBezTo>
                    <a:pt x="2506012" y="450688"/>
                    <a:pt x="2506762" y="450304"/>
                    <a:pt x="2507136" y="449792"/>
                  </a:cubicBezTo>
                  <a:cubicBezTo>
                    <a:pt x="2508636" y="448896"/>
                    <a:pt x="2509760" y="447872"/>
                    <a:pt x="2511260" y="446975"/>
                  </a:cubicBezTo>
                  <a:cubicBezTo>
                    <a:pt x="2514258" y="446463"/>
                    <a:pt x="2516882" y="445951"/>
                    <a:pt x="2519881" y="445439"/>
                  </a:cubicBezTo>
                  <a:cubicBezTo>
                    <a:pt x="2522880" y="444543"/>
                    <a:pt x="2525878" y="443519"/>
                    <a:pt x="2528877" y="442623"/>
                  </a:cubicBezTo>
                  <a:lnTo>
                    <a:pt x="2535999" y="442623"/>
                  </a:lnTo>
                  <a:cubicBezTo>
                    <a:pt x="2538248" y="443135"/>
                    <a:pt x="2540872" y="443519"/>
                    <a:pt x="2543121" y="444031"/>
                  </a:cubicBezTo>
                  <a:lnTo>
                    <a:pt x="2551742" y="446975"/>
                  </a:lnTo>
                  <a:lnTo>
                    <a:pt x="2561863" y="452736"/>
                  </a:lnTo>
                  <a:cubicBezTo>
                    <a:pt x="2564861" y="454657"/>
                    <a:pt x="2567485" y="456577"/>
                    <a:pt x="2570484" y="458497"/>
                  </a:cubicBezTo>
                  <a:cubicBezTo>
                    <a:pt x="2573482" y="459906"/>
                    <a:pt x="2576106" y="461314"/>
                    <a:pt x="2579105" y="462722"/>
                  </a:cubicBezTo>
                  <a:lnTo>
                    <a:pt x="2579105" y="461314"/>
                  </a:lnTo>
                  <a:cubicBezTo>
                    <a:pt x="2578730" y="460802"/>
                    <a:pt x="2577981" y="460418"/>
                    <a:pt x="2577606" y="459906"/>
                  </a:cubicBezTo>
                  <a:lnTo>
                    <a:pt x="2582104" y="459906"/>
                  </a:lnTo>
                  <a:cubicBezTo>
                    <a:pt x="2580979" y="458497"/>
                    <a:pt x="2580230" y="456961"/>
                    <a:pt x="2579105" y="455553"/>
                  </a:cubicBezTo>
                  <a:cubicBezTo>
                    <a:pt x="2582479" y="455041"/>
                    <a:pt x="2585852" y="454657"/>
                    <a:pt x="2589226" y="454145"/>
                  </a:cubicBezTo>
                  <a:cubicBezTo>
                    <a:pt x="2585852" y="453633"/>
                    <a:pt x="2582479" y="453249"/>
                    <a:pt x="2579105" y="452736"/>
                  </a:cubicBezTo>
                  <a:lnTo>
                    <a:pt x="2579105" y="451200"/>
                  </a:lnTo>
                  <a:cubicBezTo>
                    <a:pt x="2580230" y="448768"/>
                    <a:pt x="2580979" y="446463"/>
                    <a:pt x="2582104" y="444031"/>
                  </a:cubicBezTo>
                  <a:lnTo>
                    <a:pt x="2589226" y="444031"/>
                  </a:lnTo>
                  <a:lnTo>
                    <a:pt x="2590725" y="444031"/>
                  </a:lnTo>
                  <a:lnTo>
                    <a:pt x="2590725" y="445439"/>
                  </a:lnTo>
                  <a:cubicBezTo>
                    <a:pt x="2592224" y="444543"/>
                    <a:pt x="2593349" y="443519"/>
                    <a:pt x="2594848" y="442623"/>
                  </a:cubicBezTo>
                  <a:lnTo>
                    <a:pt x="2599346" y="442623"/>
                  </a:lnTo>
                  <a:cubicBezTo>
                    <a:pt x="2600471" y="443519"/>
                    <a:pt x="2601220" y="444543"/>
                    <a:pt x="2602345" y="445439"/>
                  </a:cubicBezTo>
                  <a:cubicBezTo>
                    <a:pt x="2603095" y="445951"/>
                    <a:pt x="2604219" y="446463"/>
                    <a:pt x="2604969" y="446975"/>
                  </a:cubicBezTo>
                  <a:lnTo>
                    <a:pt x="2604969" y="449792"/>
                  </a:lnTo>
                  <a:lnTo>
                    <a:pt x="2607967" y="449792"/>
                  </a:lnTo>
                  <a:lnTo>
                    <a:pt x="2613590" y="449792"/>
                  </a:lnTo>
                  <a:cubicBezTo>
                    <a:pt x="2616214" y="448896"/>
                    <a:pt x="2618463" y="447872"/>
                    <a:pt x="2621087" y="446975"/>
                  </a:cubicBezTo>
                  <a:cubicBezTo>
                    <a:pt x="2622586" y="447872"/>
                    <a:pt x="2623711" y="448896"/>
                    <a:pt x="2625210" y="449792"/>
                  </a:cubicBezTo>
                  <a:cubicBezTo>
                    <a:pt x="2624835" y="447360"/>
                    <a:pt x="2624085" y="445055"/>
                    <a:pt x="2623711" y="442623"/>
                  </a:cubicBezTo>
                  <a:cubicBezTo>
                    <a:pt x="2622961" y="440702"/>
                    <a:pt x="2621836" y="438782"/>
                    <a:pt x="2621087" y="436862"/>
                  </a:cubicBezTo>
                  <a:cubicBezTo>
                    <a:pt x="2619587" y="435453"/>
                    <a:pt x="2618088" y="433917"/>
                    <a:pt x="2616589" y="432509"/>
                  </a:cubicBezTo>
                  <a:cubicBezTo>
                    <a:pt x="2615089" y="431485"/>
                    <a:pt x="2613965" y="430589"/>
                    <a:pt x="2612465" y="429564"/>
                  </a:cubicBezTo>
                  <a:lnTo>
                    <a:pt x="2616589" y="429564"/>
                  </a:lnTo>
                  <a:cubicBezTo>
                    <a:pt x="2616963" y="427644"/>
                    <a:pt x="2617713" y="425724"/>
                    <a:pt x="2618088" y="423803"/>
                  </a:cubicBezTo>
                  <a:cubicBezTo>
                    <a:pt x="2619962" y="422907"/>
                    <a:pt x="2621836" y="421883"/>
                    <a:pt x="2623711" y="420987"/>
                  </a:cubicBezTo>
                  <a:lnTo>
                    <a:pt x="2625210" y="420987"/>
                  </a:lnTo>
                  <a:cubicBezTo>
                    <a:pt x="2627084" y="420475"/>
                    <a:pt x="2629333" y="420091"/>
                    <a:pt x="2631207" y="419579"/>
                  </a:cubicBezTo>
                  <a:lnTo>
                    <a:pt x="2625210" y="419579"/>
                  </a:lnTo>
                  <a:lnTo>
                    <a:pt x="2621087" y="419579"/>
                  </a:lnTo>
                  <a:lnTo>
                    <a:pt x="2612465" y="419579"/>
                  </a:lnTo>
                  <a:lnTo>
                    <a:pt x="2607967" y="420987"/>
                  </a:lnTo>
                  <a:lnTo>
                    <a:pt x="2607967" y="415226"/>
                  </a:lnTo>
                  <a:cubicBezTo>
                    <a:pt x="2608342" y="414202"/>
                    <a:pt x="2609092" y="413306"/>
                    <a:pt x="2609467" y="412281"/>
                  </a:cubicBezTo>
                  <a:cubicBezTo>
                    <a:pt x="2610591" y="411769"/>
                    <a:pt x="2611341" y="411385"/>
                    <a:pt x="2612465" y="410873"/>
                  </a:cubicBezTo>
                  <a:cubicBezTo>
                    <a:pt x="2613215" y="409977"/>
                    <a:pt x="2614340" y="408953"/>
                    <a:pt x="2615089" y="408057"/>
                  </a:cubicBezTo>
                  <a:cubicBezTo>
                    <a:pt x="2618088" y="407545"/>
                    <a:pt x="2620712" y="407033"/>
                    <a:pt x="2623711" y="406520"/>
                  </a:cubicBezTo>
                  <a:cubicBezTo>
                    <a:pt x="2625585" y="407033"/>
                    <a:pt x="2627834" y="407545"/>
                    <a:pt x="2629708" y="408057"/>
                  </a:cubicBezTo>
                  <a:cubicBezTo>
                    <a:pt x="2633081" y="407033"/>
                    <a:pt x="2636455" y="406136"/>
                    <a:pt x="2639829" y="405112"/>
                  </a:cubicBezTo>
                  <a:cubicBezTo>
                    <a:pt x="2643577" y="404600"/>
                    <a:pt x="2647325" y="404216"/>
                    <a:pt x="2651074" y="403704"/>
                  </a:cubicBezTo>
                  <a:lnTo>
                    <a:pt x="2648450" y="403704"/>
                  </a:lnTo>
                  <a:cubicBezTo>
                    <a:pt x="2648075" y="402680"/>
                    <a:pt x="2647325" y="401784"/>
                    <a:pt x="2646950" y="400759"/>
                  </a:cubicBezTo>
                  <a:lnTo>
                    <a:pt x="2646950" y="397943"/>
                  </a:lnTo>
                  <a:lnTo>
                    <a:pt x="2646950" y="396407"/>
                  </a:lnTo>
                  <a:cubicBezTo>
                    <a:pt x="2645826" y="395511"/>
                    <a:pt x="2645076" y="394486"/>
                    <a:pt x="2643952" y="393590"/>
                  </a:cubicBezTo>
                  <a:cubicBezTo>
                    <a:pt x="2643202" y="393078"/>
                    <a:pt x="2642078" y="392694"/>
                    <a:pt x="2641328" y="392182"/>
                  </a:cubicBezTo>
                  <a:lnTo>
                    <a:pt x="2641328" y="390646"/>
                  </a:lnTo>
                  <a:cubicBezTo>
                    <a:pt x="2646201" y="391670"/>
                    <a:pt x="2650699" y="392566"/>
                    <a:pt x="2655572" y="393590"/>
                  </a:cubicBezTo>
                  <a:cubicBezTo>
                    <a:pt x="2658570" y="394486"/>
                    <a:pt x="2661194" y="395511"/>
                    <a:pt x="2664193" y="396407"/>
                  </a:cubicBezTo>
                  <a:cubicBezTo>
                    <a:pt x="2666442" y="396919"/>
                    <a:pt x="2669066" y="397431"/>
                    <a:pt x="2671315" y="397943"/>
                  </a:cubicBezTo>
                  <a:lnTo>
                    <a:pt x="2693056" y="397943"/>
                  </a:lnTo>
                  <a:cubicBezTo>
                    <a:pt x="2699803" y="398455"/>
                    <a:pt x="2706550" y="398839"/>
                    <a:pt x="2713297" y="399351"/>
                  </a:cubicBezTo>
                  <a:cubicBezTo>
                    <a:pt x="2719669" y="399863"/>
                    <a:pt x="2725666" y="400247"/>
                    <a:pt x="2732039" y="400759"/>
                  </a:cubicBezTo>
                  <a:cubicBezTo>
                    <a:pt x="2739160" y="401784"/>
                    <a:pt x="2746657" y="402680"/>
                    <a:pt x="2753779" y="403704"/>
                  </a:cubicBezTo>
                  <a:lnTo>
                    <a:pt x="2762400" y="403704"/>
                  </a:lnTo>
                  <a:cubicBezTo>
                    <a:pt x="2765399" y="404600"/>
                    <a:pt x="2768023" y="405624"/>
                    <a:pt x="2771022" y="406520"/>
                  </a:cubicBezTo>
                  <a:cubicBezTo>
                    <a:pt x="2773271" y="407033"/>
                    <a:pt x="2775894" y="407545"/>
                    <a:pt x="2778143" y="408057"/>
                  </a:cubicBezTo>
                  <a:cubicBezTo>
                    <a:pt x="2779268" y="409977"/>
                    <a:pt x="2780018" y="411897"/>
                    <a:pt x="2781142" y="413818"/>
                  </a:cubicBezTo>
                  <a:lnTo>
                    <a:pt x="2771022" y="413818"/>
                  </a:lnTo>
                  <a:lnTo>
                    <a:pt x="2768023" y="413818"/>
                  </a:lnTo>
                  <a:lnTo>
                    <a:pt x="2753779" y="412281"/>
                  </a:lnTo>
                  <a:cubicBezTo>
                    <a:pt x="2752280" y="411769"/>
                    <a:pt x="2750780" y="411385"/>
                    <a:pt x="2749281" y="410873"/>
                  </a:cubicBezTo>
                  <a:lnTo>
                    <a:pt x="2742159" y="408057"/>
                  </a:lnTo>
                  <a:cubicBezTo>
                    <a:pt x="2740660" y="408953"/>
                    <a:pt x="2739160" y="409977"/>
                    <a:pt x="2737661" y="410873"/>
                  </a:cubicBezTo>
                  <a:cubicBezTo>
                    <a:pt x="2735787" y="411897"/>
                    <a:pt x="2733913" y="412794"/>
                    <a:pt x="2732039" y="413818"/>
                  </a:cubicBezTo>
                  <a:cubicBezTo>
                    <a:pt x="2730914" y="414714"/>
                    <a:pt x="2730164" y="415738"/>
                    <a:pt x="2729040" y="416634"/>
                  </a:cubicBezTo>
                  <a:cubicBezTo>
                    <a:pt x="2727915" y="416122"/>
                    <a:pt x="2727166" y="415738"/>
                    <a:pt x="2726041" y="415226"/>
                  </a:cubicBezTo>
                  <a:lnTo>
                    <a:pt x="2723417" y="415226"/>
                  </a:lnTo>
                  <a:lnTo>
                    <a:pt x="2723417" y="419579"/>
                  </a:lnTo>
                  <a:lnTo>
                    <a:pt x="2726041" y="419579"/>
                  </a:lnTo>
                  <a:lnTo>
                    <a:pt x="2733538" y="416634"/>
                  </a:lnTo>
                  <a:lnTo>
                    <a:pt x="2740660" y="416634"/>
                  </a:lnTo>
                  <a:cubicBezTo>
                    <a:pt x="2742909" y="416122"/>
                    <a:pt x="2745533" y="415738"/>
                    <a:pt x="2747782" y="415226"/>
                  </a:cubicBezTo>
                  <a:lnTo>
                    <a:pt x="2762400" y="415226"/>
                  </a:lnTo>
                  <a:cubicBezTo>
                    <a:pt x="2765399" y="414714"/>
                    <a:pt x="2768023" y="414330"/>
                    <a:pt x="2771022" y="413818"/>
                  </a:cubicBezTo>
                  <a:cubicBezTo>
                    <a:pt x="2771771" y="414330"/>
                    <a:pt x="2772896" y="414714"/>
                    <a:pt x="2773645" y="415226"/>
                  </a:cubicBezTo>
                  <a:lnTo>
                    <a:pt x="2778143" y="415226"/>
                  </a:lnTo>
                  <a:lnTo>
                    <a:pt x="2778143" y="416634"/>
                  </a:lnTo>
                  <a:lnTo>
                    <a:pt x="2778143" y="420987"/>
                  </a:lnTo>
                  <a:lnTo>
                    <a:pt x="2772521" y="426748"/>
                  </a:lnTo>
                  <a:lnTo>
                    <a:pt x="2763525" y="432509"/>
                  </a:lnTo>
                  <a:cubicBezTo>
                    <a:pt x="2763900" y="431485"/>
                    <a:pt x="2764649" y="430589"/>
                    <a:pt x="2765024" y="429564"/>
                  </a:cubicBezTo>
                  <a:cubicBezTo>
                    <a:pt x="2766149" y="428668"/>
                    <a:pt x="2766898" y="427644"/>
                    <a:pt x="2768023" y="426748"/>
                  </a:cubicBezTo>
                  <a:cubicBezTo>
                    <a:pt x="2768398" y="424828"/>
                    <a:pt x="2769147" y="422907"/>
                    <a:pt x="2769522" y="420987"/>
                  </a:cubicBezTo>
                  <a:lnTo>
                    <a:pt x="2768023" y="420987"/>
                  </a:lnTo>
                  <a:cubicBezTo>
                    <a:pt x="2766523" y="421883"/>
                    <a:pt x="2765024" y="422907"/>
                    <a:pt x="2763525" y="423803"/>
                  </a:cubicBezTo>
                  <a:lnTo>
                    <a:pt x="2763525" y="422395"/>
                  </a:lnTo>
                  <a:cubicBezTo>
                    <a:pt x="2763150" y="421499"/>
                    <a:pt x="2762775" y="420475"/>
                    <a:pt x="2762400" y="419579"/>
                  </a:cubicBezTo>
                  <a:cubicBezTo>
                    <a:pt x="2762025" y="418555"/>
                    <a:pt x="2761276" y="417658"/>
                    <a:pt x="2760901" y="416634"/>
                  </a:cubicBezTo>
                  <a:lnTo>
                    <a:pt x="2756403" y="416634"/>
                  </a:lnTo>
                  <a:lnTo>
                    <a:pt x="2756403" y="419579"/>
                  </a:lnTo>
                  <a:lnTo>
                    <a:pt x="2756403" y="420987"/>
                  </a:lnTo>
                  <a:cubicBezTo>
                    <a:pt x="2756028" y="421499"/>
                    <a:pt x="2755278" y="421883"/>
                    <a:pt x="2754904" y="422395"/>
                  </a:cubicBezTo>
                  <a:lnTo>
                    <a:pt x="2754904" y="423803"/>
                  </a:lnTo>
                  <a:cubicBezTo>
                    <a:pt x="2756028" y="424828"/>
                    <a:pt x="2756778" y="425724"/>
                    <a:pt x="2757902" y="426748"/>
                  </a:cubicBezTo>
                  <a:lnTo>
                    <a:pt x="2757902" y="428156"/>
                  </a:lnTo>
                  <a:lnTo>
                    <a:pt x="2757902" y="431101"/>
                  </a:lnTo>
                  <a:cubicBezTo>
                    <a:pt x="2754904" y="430589"/>
                    <a:pt x="2752280" y="430077"/>
                    <a:pt x="2749281" y="429564"/>
                  </a:cubicBezTo>
                  <a:lnTo>
                    <a:pt x="2740660" y="429564"/>
                  </a:lnTo>
                  <a:cubicBezTo>
                    <a:pt x="2741035" y="430589"/>
                    <a:pt x="2741784" y="431485"/>
                    <a:pt x="2742159" y="432509"/>
                  </a:cubicBezTo>
                  <a:lnTo>
                    <a:pt x="2742159" y="435453"/>
                  </a:lnTo>
                  <a:cubicBezTo>
                    <a:pt x="2741035" y="435966"/>
                    <a:pt x="2740285" y="436350"/>
                    <a:pt x="2739160" y="436862"/>
                  </a:cubicBezTo>
                  <a:lnTo>
                    <a:pt x="2739160" y="438270"/>
                  </a:lnTo>
                  <a:lnTo>
                    <a:pt x="2742159" y="438270"/>
                  </a:lnTo>
                  <a:cubicBezTo>
                    <a:pt x="2745533" y="438782"/>
                    <a:pt x="2748906" y="439166"/>
                    <a:pt x="2752280" y="439678"/>
                  </a:cubicBezTo>
                  <a:cubicBezTo>
                    <a:pt x="2756028" y="438782"/>
                    <a:pt x="2759776" y="437758"/>
                    <a:pt x="2763525" y="436862"/>
                  </a:cubicBezTo>
                  <a:cubicBezTo>
                    <a:pt x="2765399" y="435453"/>
                    <a:pt x="2767648" y="433917"/>
                    <a:pt x="2769522" y="432509"/>
                  </a:cubicBezTo>
                  <a:cubicBezTo>
                    <a:pt x="2771022" y="431485"/>
                    <a:pt x="2772146" y="430589"/>
                    <a:pt x="2773645" y="429564"/>
                  </a:cubicBezTo>
                  <a:cubicBezTo>
                    <a:pt x="2777394" y="426236"/>
                    <a:pt x="2781517" y="422907"/>
                    <a:pt x="2785265" y="419579"/>
                  </a:cubicBezTo>
                  <a:cubicBezTo>
                    <a:pt x="2787139" y="418170"/>
                    <a:pt x="2789388" y="416634"/>
                    <a:pt x="2791263" y="415226"/>
                  </a:cubicBezTo>
                  <a:cubicBezTo>
                    <a:pt x="2793137" y="414714"/>
                    <a:pt x="2795011" y="414330"/>
                    <a:pt x="2796885" y="413818"/>
                  </a:cubicBezTo>
                  <a:lnTo>
                    <a:pt x="2810004" y="413818"/>
                  </a:lnTo>
                  <a:cubicBezTo>
                    <a:pt x="2813378" y="414330"/>
                    <a:pt x="2816377" y="414714"/>
                    <a:pt x="2819750" y="415226"/>
                  </a:cubicBezTo>
                  <a:cubicBezTo>
                    <a:pt x="2826497" y="416634"/>
                    <a:pt x="2833244" y="418170"/>
                    <a:pt x="2839991" y="419579"/>
                  </a:cubicBezTo>
                  <a:cubicBezTo>
                    <a:pt x="2842615" y="420475"/>
                    <a:pt x="2844864" y="421499"/>
                    <a:pt x="2847488" y="422395"/>
                  </a:cubicBezTo>
                  <a:cubicBezTo>
                    <a:pt x="2849737" y="423803"/>
                    <a:pt x="2852361" y="425340"/>
                    <a:pt x="2854610" y="426748"/>
                  </a:cubicBezTo>
                  <a:cubicBezTo>
                    <a:pt x="2854985" y="427260"/>
                    <a:pt x="2855735" y="427644"/>
                    <a:pt x="2856109" y="428156"/>
                  </a:cubicBezTo>
                  <a:lnTo>
                    <a:pt x="2856109" y="431101"/>
                  </a:lnTo>
                  <a:cubicBezTo>
                    <a:pt x="2855735" y="432509"/>
                    <a:pt x="2854985" y="434045"/>
                    <a:pt x="2854610" y="435453"/>
                  </a:cubicBezTo>
                  <a:cubicBezTo>
                    <a:pt x="2853111" y="435966"/>
                    <a:pt x="2851611" y="436350"/>
                    <a:pt x="2850112" y="436862"/>
                  </a:cubicBezTo>
                  <a:cubicBezTo>
                    <a:pt x="2849362" y="436350"/>
                    <a:pt x="2848238" y="435966"/>
                    <a:pt x="2847488" y="435453"/>
                  </a:cubicBezTo>
                  <a:lnTo>
                    <a:pt x="2845989" y="435453"/>
                  </a:lnTo>
                  <a:cubicBezTo>
                    <a:pt x="2844864" y="434429"/>
                    <a:pt x="2844115" y="433533"/>
                    <a:pt x="2842990" y="432509"/>
                  </a:cubicBezTo>
                  <a:lnTo>
                    <a:pt x="2839991" y="432509"/>
                  </a:lnTo>
                  <a:cubicBezTo>
                    <a:pt x="2838117" y="433917"/>
                    <a:pt x="2836243" y="435453"/>
                    <a:pt x="2834369" y="436862"/>
                  </a:cubicBezTo>
                  <a:lnTo>
                    <a:pt x="2831370" y="436862"/>
                  </a:lnTo>
                  <a:cubicBezTo>
                    <a:pt x="2830995" y="437758"/>
                    <a:pt x="2830246" y="438782"/>
                    <a:pt x="2829871" y="439678"/>
                  </a:cubicBezTo>
                  <a:cubicBezTo>
                    <a:pt x="2830246" y="440702"/>
                    <a:pt x="2830995" y="441599"/>
                    <a:pt x="2831370" y="442623"/>
                  </a:cubicBezTo>
                  <a:lnTo>
                    <a:pt x="2839991" y="442623"/>
                  </a:lnTo>
                  <a:cubicBezTo>
                    <a:pt x="2843365" y="441599"/>
                    <a:pt x="2846738" y="440702"/>
                    <a:pt x="2850112" y="439678"/>
                  </a:cubicBezTo>
                  <a:cubicBezTo>
                    <a:pt x="2851611" y="440702"/>
                    <a:pt x="2853111" y="441599"/>
                    <a:pt x="2854610" y="442623"/>
                  </a:cubicBezTo>
                  <a:lnTo>
                    <a:pt x="2854610" y="444031"/>
                  </a:lnTo>
                  <a:cubicBezTo>
                    <a:pt x="2854985" y="445055"/>
                    <a:pt x="2855735" y="445951"/>
                    <a:pt x="2856109" y="446975"/>
                  </a:cubicBezTo>
                  <a:lnTo>
                    <a:pt x="2857234" y="446975"/>
                  </a:lnTo>
                  <a:lnTo>
                    <a:pt x="2863231" y="446975"/>
                  </a:lnTo>
                  <a:lnTo>
                    <a:pt x="2866230" y="446975"/>
                  </a:lnTo>
                  <a:cubicBezTo>
                    <a:pt x="2867729" y="447872"/>
                    <a:pt x="2868854" y="448896"/>
                    <a:pt x="2870353" y="449792"/>
                  </a:cubicBezTo>
                  <a:cubicBezTo>
                    <a:pt x="2869978" y="450304"/>
                    <a:pt x="2869229" y="450688"/>
                    <a:pt x="2868854" y="451200"/>
                  </a:cubicBezTo>
                  <a:cubicBezTo>
                    <a:pt x="2865105" y="453633"/>
                    <a:pt x="2860982" y="456065"/>
                    <a:pt x="2857234" y="458497"/>
                  </a:cubicBezTo>
                  <a:lnTo>
                    <a:pt x="2864731" y="455553"/>
                  </a:lnTo>
                  <a:cubicBezTo>
                    <a:pt x="2866980" y="455041"/>
                    <a:pt x="2869603" y="454657"/>
                    <a:pt x="2871852" y="454145"/>
                  </a:cubicBezTo>
                  <a:cubicBezTo>
                    <a:pt x="2874102" y="453633"/>
                    <a:pt x="2876725" y="453249"/>
                    <a:pt x="2878974" y="452736"/>
                  </a:cubicBezTo>
                  <a:lnTo>
                    <a:pt x="2881973" y="452736"/>
                  </a:lnTo>
                  <a:cubicBezTo>
                    <a:pt x="2884222" y="453249"/>
                    <a:pt x="2886846" y="453633"/>
                    <a:pt x="2889095" y="454145"/>
                  </a:cubicBezTo>
                  <a:cubicBezTo>
                    <a:pt x="2890969" y="454657"/>
                    <a:pt x="2892843" y="455041"/>
                    <a:pt x="2894718" y="455553"/>
                  </a:cubicBezTo>
                  <a:cubicBezTo>
                    <a:pt x="2896592" y="456961"/>
                    <a:pt x="2898841" y="458497"/>
                    <a:pt x="2900715" y="459906"/>
                  </a:cubicBezTo>
                  <a:cubicBezTo>
                    <a:pt x="2901839" y="460802"/>
                    <a:pt x="2902589" y="461826"/>
                    <a:pt x="2903714" y="462722"/>
                  </a:cubicBezTo>
                  <a:lnTo>
                    <a:pt x="2903714" y="468611"/>
                  </a:lnTo>
                  <a:lnTo>
                    <a:pt x="2897716" y="468611"/>
                  </a:lnTo>
                  <a:lnTo>
                    <a:pt x="2893593" y="468611"/>
                  </a:lnTo>
                  <a:cubicBezTo>
                    <a:pt x="2896967" y="469507"/>
                    <a:pt x="2900340" y="470532"/>
                    <a:pt x="2903714" y="471428"/>
                  </a:cubicBezTo>
                  <a:lnTo>
                    <a:pt x="2913459" y="474372"/>
                  </a:lnTo>
                  <a:lnTo>
                    <a:pt x="2928078" y="474372"/>
                  </a:lnTo>
                  <a:cubicBezTo>
                    <a:pt x="2933326" y="473348"/>
                    <a:pt x="2938573" y="472452"/>
                    <a:pt x="2943821" y="471428"/>
                  </a:cubicBezTo>
                  <a:lnTo>
                    <a:pt x="2982804" y="465667"/>
                  </a:lnTo>
                  <a:cubicBezTo>
                    <a:pt x="2988052" y="464642"/>
                    <a:pt x="2993299" y="463746"/>
                    <a:pt x="2998547" y="462722"/>
                  </a:cubicBezTo>
                  <a:lnTo>
                    <a:pt x="3013166" y="462722"/>
                  </a:lnTo>
                  <a:lnTo>
                    <a:pt x="3040529" y="468611"/>
                  </a:lnTo>
                  <a:cubicBezTo>
                    <a:pt x="3045027" y="469123"/>
                    <a:pt x="3049150" y="469507"/>
                    <a:pt x="3053648" y="470019"/>
                  </a:cubicBezTo>
                  <a:cubicBezTo>
                    <a:pt x="3057397" y="471428"/>
                    <a:pt x="3061145" y="472964"/>
                    <a:pt x="3064893" y="474372"/>
                  </a:cubicBezTo>
                  <a:cubicBezTo>
                    <a:pt x="3068267" y="475268"/>
                    <a:pt x="3071640" y="476293"/>
                    <a:pt x="3075014" y="477189"/>
                  </a:cubicBezTo>
                  <a:cubicBezTo>
                    <a:pt x="3077263" y="479109"/>
                    <a:pt x="3079887" y="481029"/>
                    <a:pt x="3082136" y="482950"/>
                  </a:cubicBezTo>
                  <a:lnTo>
                    <a:pt x="3086634" y="488711"/>
                  </a:lnTo>
                  <a:lnTo>
                    <a:pt x="3086634" y="491655"/>
                  </a:lnTo>
                  <a:cubicBezTo>
                    <a:pt x="3087009" y="494984"/>
                    <a:pt x="3087758" y="498440"/>
                    <a:pt x="3088133" y="501769"/>
                  </a:cubicBezTo>
                  <a:lnTo>
                    <a:pt x="3086634" y="501769"/>
                  </a:lnTo>
                  <a:lnTo>
                    <a:pt x="3086634" y="504585"/>
                  </a:lnTo>
                  <a:cubicBezTo>
                    <a:pt x="3085134" y="505610"/>
                    <a:pt x="3083635" y="506506"/>
                    <a:pt x="3082136" y="507530"/>
                  </a:cubicBezTo>
                  <a:lnTo>
                    <a:pt x="3081011" y="513291"/>
                  </a:lnTo>
                  <a:cubicBezTo>
                    <a:pt x="3081386" y="513803"/>
                    <a:pt x="3081761" y="514187"/>
                    <a:pt x="3082136" y="514699"/>
                  </a:cubicBezTo>
                  <a:cubicBezTo>
                    <a:pt x="3083635" y="515211"/>
                    <a:pt x="3085134" y="515595"/>
                    <a:pt x="3086634" y="516107"/>
                  </a:cubicBezTo>
                  <a:cubicBezTo>
                    <a:pt x="3088508" y="516620"/>
                    <a:pt x="3090382" y="517004"/>
                    <a:pt x="3092256" y="517516"/>
                  </a:cubicBezTo>
                  <a:cubicBezTo>
                    <a:pt x="3095630" y="518540"/>
                    <a:pt x="3099003" y="519436"/>
                    <a:pt x="3102377" y="520460"/>
                  </a:cubicBezTo>
                  <a:cubicBezTo>
                    <a:pt x="3105001" y="521356"/>
                    <a:pt x="3107250" y="522381"/>
                    <a:pt x="3109874" y="523277"/>
                  </a:cubicBezTo>
                  <a:cubicBezTo>
                    <a:pt x="3111373" y="523789"/>
                    <a:pt x="3112497" y="524301"/>
                    <a:pt x="3113997" y="524813"/>
                  </a:cubicBezTo>
                  <a:cubicBezTo>
                    <a:pt x="3116246" y="524301"/>
                    <a:pt x="3118870" y="523789"/>
                    <a:pt x="3121119" y="523277"/>
                  </a:cubicBezTo>
                  <a:cubicBezTo>
                    <a:pt x="3123743" y="522765"/>
                    <a:pt x="3125992" y="522381"/>
                    <a:pt x="3128615" y="521868"/>
                  </a:cubicBezTo>
                  <a:cubicBezTo>
                    <a:pt x="3130864" y="521356"/>
                    <a:pt x="3133488" y="520972"/>
                    <a:pt x="3135737" y="520460"/>
                  </a:cubicBezTo>
                  <a:lnTo>
                    <a:pt x="3160102" y="520460"/>
                  </a:lnTo>
                  <a:cubicBezTo>
                    <a:pt x="3164975" y="519436"/>
                    <a:pt x="3169847" y="518540"/>
                    <a:pt x="3174720" y="517516"/>
                  </a:cubicBezTo>
                  <a:lnTo>
                    <a:pt x="3181842" y="517516"/>
                  </a:lnTo>
                  <a:cubicBezTo>
                    <a:pt x="3183716" y="518540"/>
                    <a:pt x="3185591" y="519436"/>
                    <a:pt x="3187465" y="520460"/>
                  </a:cubicBezTo>
                  <a:cubicBezTo>
                    <a:pt x="3188589" y="520972"/>
                    <a:pt x="3189339" y="521356"/>
                    <a:pt x="3190463" y="521868"/>
                  </a:cubicBezTo>
                  <a:cubicBezTo>
                    <a:pt x="3192338" y="522381"/>
                    <a:pt x="3194212" y="522765"/>
                    <a:pt x="3196086" y="523277"/>
                  </a:cubicBezTo>
                  <a:lnTo>
                    <a:pt x="3206207" y="523277"/>
                  </a:lnTo>
                  <a:lnTo>
                    <a:pt x="3216327" y="523277"/>
                  </a:lnTo>
                  <a:cubicBezTo>
                    <a:pt x="3220076" y="523789"/>
                    <a:pt x="3224199" y="524301"/>
                    <a:pt x="3227947" y="524813"/>
                  </a:cubicBezTo>
                  <a:cubicBezTo>
                    <a:pt x="3229446" y="525709"/>
                    <a:pt x="3230571" y="526733"/>
                    <a:pt x="3232070" y="527629"/>
                  </a:cubicBezTo>
                  <a:lnTo>
                    <a:pt x="3239567" y="527629"/>
                  </a:lnTo>
                  <a:cubicBezTo>
                    <a:pt x="3243315" y="526733"/>
                    <a:pt x="3247064" y="525709"/>
                    <a:pt x="3250812" y="524813"/>
                  </a:cubicBezTo>
                  <a:cubicBezTo>
                    <a:pt x="3254186" y="523405"/>
                    <a:pt x="3257559" y="521868"/>
                    <a:pt x="3260933" y="520460"/>
                  </a:cubicBezTo>
                  <a:cubicBezTo>
                    <a:pt x="3262807" y="519052"/>
                    <a:pt x="3265056" y="517516"/>
                    <a:pt x="3266930" y="516107"/>
                  </a:cubicBezTo>
                  <a:lnTo>
                    <a:pt x="3269554" y="516107"/>
                  </a:lnTo>
                  <a:cubicBezTo>
                    <a:pt x="3269929" y="516620"/>
                    <a:pt x="3270678" y="517004"/>
                    <a:pt x="3271053" y="517516"/>
                  </a:cubicBezTo>
                  <a:cubicBezTo>
                    <a:pt x="3272553" y="518540"/>
                    <a:pt x="3274052" y="519436"/>
                    <a:pt x="3275551" y="520460"/>
                  </a:cubicBezTo>
                  <a:cubicBezTo>
                    <a:pt x="3275926" y="522893"/>
                    <a:pt x="3276676" y="525197"/>
                    <a:pt x="3277051" y="527629"/>
                  </a:cubicBezTo>
                  <a:lnTo>
                    <a:pt x="3277051" y="530574"/>
                  </a:lnTo>
                  <a:cubicBezTo>
                    <a:pt x="3277425" y="531470"/>
                    <a:pt x="3278175" y="532494"/>
                    <a:pt x="3278550" y="533390"/>
                  </a:cubicBezTo>
                  <a:cubicBezTo>
                    <a:pt x="3279300" y="534415"/>
                    <a:pt x="3280424" y="535311"/>
                    <a:pt x="3281174" y="536335"/>
                  </a:cubicBezTo>
                  <a:cubicBezTo>
                    <a:pt x="3283048" y="537231"/>
                    <a:pt x="3285297" y="538255"/>
                    <a:pt x="3287171" y="539151"/>
                  </a:cubicBezTo>
                  <a:lnTo>
                    <a:pt x="3297292" y="539151"/>
                  </a:lnTo>
                  <a:cubicBezTo>
                    <a:pt x="3298791" y="539664"/>
                    <a:pt x="3299916" y="540176"/>
                    <a:pt x="3301415" y="540688"/>
                  </a:cubicBezTo>
                  <a:cubicBezTo>
                    <a:pt x="3302540" y="541584"/>
                    <a:pt x="3303289" y="542608"/>
                    <a:pt x="3304414" y="543504"/>
                  </a:cubicBezTo>
                  <a:cubicBezTo>
                    <a:pt x="3304789" y="544528"/>
                    <a:pt x="3305538" y="545425"/>
                    <a:pt x="3305913" y="546449"/>
                  </a:cubicBezTo>
                  <a:lnTo>
                    <a:pt x="3305913" y="547857"/>
                  </a:lnTo>
                  <a:cubicBezTo>
                    <a:pt x="3306288" y="549265"/>
                    <a:pt x="3306663" y="550801"/>
                    <a:pt x="3307038" y="552210"/>
                  </a:cubicBezTo>
                  <a:cubicBezTo>
                    <a:pt x="3307412" y="552722"/>
                    <a:pt x="3308162" y="553106"/>
                    <a:pt x="3308537" y="553618"/>
                  </a:cubicBezTo>
                  <a:cubicBezTo>
                    <a:pt x="3310411" y="554130"/>
                    <a:pt x="3312660" y="554514"/>
                    <a:pt x="3314534" y="555026"/>
                  </a:cubicBezTo>
                  <a:lnTo>
                    <a:pt x="3321656" y="555026"/>
                  </a:lnTo>
                  <a:cubicBezTo>
                    <a:pt x="3323905" y="554514"/>
                    <a:pt x="3326529" y="554130"/>
                    <a:pt x="3328778" y="553618"/>
                  </a:cubicBezTo>
                  <a:cubicBezTo>
                    <a:pt x="3330277" y="554130"/>
                    <a:pt x="3331777" y="554514"/>
                    <a:pt x="3333276" y="555026"/>
                  </a:cubicBezTo>
                  <a:cubicBezTo>
                    <a:pt x="3332901" y="554514"/>
                    <a:pt x="3332152" y="554130"/>
                    <a:pt x="3331777" y="553618"/>
                  </a:cubicBezTo>
                  <a:cubicBezTo>
                    <a:pt x="3332152" y="552210"/>
                    <a:pt x="3332901" y="550673"/>
                    <a:pt x="3333276" y="549265"/>
                  </a:cubicBezTo>
                  <a:cubicBezTo>
                    <a:pt x="3334026" y="550673"/>
                    <a:pt x="3335150" y="552210"/>
                    <a:pt x="3335900" y="553618"/>
                  </a:cubicBezTo>
                  <a:lnTo>
                    <a:pt x="3335900" y="547857"/>
                  </a:lnTo>
                  <a:lnTo>
                    <a:pt x="3343397" y="544912"/>
                  </a:lnTo>
                  <a:lnTo>
                    <a:pt x="3343397" y="539151"/>
                  </a:lnTo>
                  <a:cubicBezTo>
                    <a:pt x="3342272" y="537231"/>
                    <a:pt x="3341522" y="535311"/>
                    <a:pt x="3340398" y="533390"/>
                  </a:cubicBezTo>
                  <a:cubicBezTo>
                    <a:pt x="3338149" y="531470"/>
                    <a:pt x="3335525" y="529550"/>
                    <a:pt x="3333276" y="527629"/>
                  </a:cubicBezTo>
                  <a:cubicBezTo>
                    <a:pt x="3332901" y="526733"/>
                    <a:pt x="3332152" y="525709"/>
                    <a:pt x="3331777" y="524813"/>
                  </a:cubicBezTo>
                  <a:cubicBezTo>
                    <a:pt x="3331402" y="524301"/>
                    <a:pt x="3330652" y="523789"/>
                    <a:pt x="3330277" y="523277"/>
                  </a:cubicBezTo>
                  <a:lnTo>
                    <a:pt x="3323156" y="523277"/>
                  </a:lnTo>
                  <a:lnTo>
                    <a:pt x="3323156" y="521868"/>
                  </a:lnTo>
                  <a:cubicBezTo>
                    <a:pt x="3323530" y="521356"/>
                    <a:pt x="3324280" y="520972"/>
                    <a:pt x="3324655" y="520460"/>
                  </a:cubicBezTo>
                  <a:cubicBezTo>
                    <a:pt x="3326154" y="519052"/>
                    <a:pt x="3327279" y="517516"/>
                    <a:pt x="3328778" y="516107"/>
                  </a:cubicBezTo>
                  <a:lnTo>
                    <a:pt x="3331777" y="516107"/>
                  </a:lnTo>
                  <a:lnTo>
                    <a:pt x="3331777" y="507530"/>
                  </a:lnTo>
                  <a:cubicBezTo>
                    <a:pt x="3331402" y="506506"/>
                    <a:pt x="3330652" y="505610"/>
                    <a:pt x="3330277" y="504585"/>
                  </a:cubicBezTo>
                  <a:cubicBezTo>
                    <a:pt x="3329903" y="503689"/>
                    <a:pt x="3329153" y="502665"/>
                    <a:pt x="3328778" y="501769"/>
                  </a:cubicBezTo>
                  <a:lnTo>
                    <a:pt x="3340398" y="501769"/>
                  </a:lnTo>
                  <a:lnTo>
                    <a:pt x="3352018" y="504585"/>
                  </a:lnTo>
                  <a:cubicBezTo>
                    <a:pt x="3355391" y="505098"/>
                    <a:pt x="3358765" y="505482"/>
                    <a:pt x="3362138" y="505994"/>
                  </a:cubicBezTo>
                  <a:lnTo>
                    <a:pt x="3372259" y="507530"/>
                  </a:lnTo>
                  <a:lnTo>
                    <a:pt x="3382005" y="507530"/>
                  </a:lnTo>
                  <a:cubicBezTo>
                    <a:pt x="3383129" y="508426"/>
                    <a:pt x="3383879" y="509450"/>
                    <a:pt x="3385004" y="510346"/>
                  </a:cubicBezTo>
                  <a:cubicBezTo>
                    <a:pt x="3386878" y="511755"/>
                    <a:pt x="3389127" y="513291"/>
                    <a:pt x="3391001" y="514699"/>
                  </a:cubicBezTo>
                  <a:lnTo>
                    <a:pt x="3393625" y="514699"/>
                  </a:lnTo>
                  <a:cubicBezTo>
                    <a:pt x="3395499" y="514187"/>
                    <a:pt x="3397748" y="513803"/>
                    <a:pt x="3399622" y="513291"/>
                  </a:cubicBezTo>
                  <a:cubicBezTo>
                    <a:pt x="3396998" y="511883"/>
                    <a:pt x="3394749" y="510346"/>
                    <a:pt x="3392125" y="508938"/>
                  </a:cubicBezTo>
                  <a:lnTo>
                    <a:pt x="3398123" y="508938"/>
                  </a:lnTo>
                  <a:cubicBezTo>
                    <a:pt x="3398872" y="509450"/>
                    <a:pt x="3399997" y="509834"/>
                    <a:pt x="3400747" y="510346"/>
                  </a:cubicBezTo>
                  <a:cubicBezTo>
                    <a:pt x="3402246" y="511371"/>
                    <a:pt x="3403745" y="512267"/>
                    <a:pt x="3405245" y="513291"/>
                  </a:cubicBezTo>
                  <a:lnTo>
                    <a:pt x="3408243" y="513291"/>
                  </a:lnTo>
                  <a:lnTo>
                    <a:pt x="3426985" y="513291"/>
                  </a:lnTo>
                  <a:lnTo>
                    <a:pt x="3448351" y="513291"/>
                  </a:lnTo>
                  <a:lnTo>
                    <a:pt x="3456972" y="513291"/>
                  </a:lnTo>
                  <a:cubicBezTo>
                    <a:pt x="3459596" y="514187"/>
                    <a:pt x="3461845" y="515211"/>
                    <a:pt x="3464469" y="516107"/>
                  </a:cubicBezTo>
                  <a:lnTo>
                    <a:pt x="3480212" y="521868"/>
                  </a:lnTo>
                  <a:cubicBezTo>
                    <a:pt x="3485459" y="522893"/>
                    <a:pt x="3490707" y="523789"/>
                    <a:pt x="3495955" y="524813"/>
                  </a:cubicBezTo>
                  <a:cubicBezTo>
                    <a:pt x="3498579" y="525709"/>
                    <a:pt x="3500828" y="526733"/>
                    <a:pt x="3503452" y="527629"/>
                  </a:cubicBezTo>
                  <a:cubicBezTo>
                    <a:pt x="3506451" y="528142"/>
                    <a:pt x="3509074" y="528526"/>
                    <a:pt x="3512073" y="529038"/>
                  </a:cubicBezTo>
                  <a:lnTo>
                    <a:pt x="3522193" y="529038"/>
                  </a:lnTo>
                  <a:cubicBezTo>
                    <a:pt x="3522943" y="529550"/>
                    <a:pt x="3524068" y="530062"/>
                    <a:pt x="3524817" y="530574"/>
                  </a:cubicBezTo>
                  <a:cubicBezTo>
                    <a:pt x="3525192" y="531470"/>
                    <a:pt x="3525942" y="532494"/>
                    <a:pt x="3526317" y="533390"/>
                  </a:cubicBezTo>
                  <a:cubicBezTo>
                    <a:pt x="3525192" y="532878"/>
                    <a:pt x="3524443" y="532494"/>
                    <a:pt x="3523318" y="531982"/>
                  </a:cubicBezTo>
                  <a:lnTo>
                    <a:pt x="3519195" y="531982"/>
                  </a:lnTo>
                  <a:cubicBezTo>
                    <a:pt x="3518820" y="532494"/>
                    <a:pt x="3518070" y="532878"/>
                    <a:pt x="3517695" y="533390"/>
                  </a:cubicBezTo>
                  <a:lnTo>
                    <a:pt x="3519195" y="533390"/>
                  </a:lnTo>
                  <a:cubicBezTo>
                    <a:pt x="3521069" y="534415"/>
                    <a:pt x="3522943" y="535311"/>
                    <a:pt x="3524817" y="536335"/>
                  </a:cubicBezTo>
                  <a:lnTo>
                    <a:pt x="3530815" y="536335"/>
                  </a:lnTo>
                  <a:lnTo>
                    <a:pt x="3533439" y="536335"/>
                  </a:lnTo>
                  <a:cubicBezTo>
                    <a:pt x="3536063" y="537743"/>
                    <a:pt x="3538311" y="539279"/>
                    <a:pt x="3540935" y="540688"/>
                  </a:cubicBezTo>
                  <a:cubicBezTo>
                    <a:pt x="3541685" y="541584"/>
                    <a:pt x="3542809" y="542608"/>
                    <a:pt x="3543559" y="543504"/>
                  </a:cubicBezTo>
                  <a:lnTo>
                    <a:pt x="3546308" y="545304"/>
                  </a:lnTo>
                  <a:lnTo>
                    <a:pt x="3539436" y="543504"/>
                  </a:lnTo>
                  <a:lnTo>
                    <a:pt x="3548057" y="546449"/>
                  </a:lnTo>
                  <a:cubicBezTo>
                    <a:pt x="3547475" y="546051"/>
                    <a:pt x="3546893" y="545673"/>
                    <a:pt x="3546308" y="545304"/>
                  </a:cubicBezTo>
                  <a:cubicBezTo>
                    <a:pt x="3547767" y="545672"/>
                    <a:pt x="3549224" y="546051"/>
                    <a:pt x="3550681" y="546449"/>
                  </a:cubicBezTo>
                  <a:cubicBezTo>
                    <a:pt x="3555179" y="547345"/>
                    <a:pt x="3559302" y="548369"/>
                    <a:pt x="3563800" y="549265"/>
                  </a:cubicBezTo>
                  <a:lnTo>
                    <a:pt x="3573921" y="555026"/>
                  </a:lnTo>
                  <a:cubicBezTo>
                    <a:pt x="3577669" y="557459"/>
                    <a:pt x="3581793" y="559763"/>
                    <a:pt x="3585541" y="562195"/>
                  </a:cubicBezTo>
                  <a:lnTo>
                    <a:pt x="3578419" y="559379"/>
                  </a:lnTo>
                  <a:cubicBezTo>
                    <a:pt x="3579169" y="560275"/>
                    <a:pt x="3580293" y="561299"/>
                    <a:pt x="3581043" y="562195"/>
                  </a:cubicBezTo>
                  <a:lnTo>
                    <a:pt x="3585541" y="563732"/>
                  </a:lnTo>
                  <a:lnTo>
                    <a:pt x="3588165" y="563732"/>
                  </a:lnTo>
                  <a:cubicBezTo>
                    <a:pt x="3589664" y="564628"/>
                    <a:pt x="3591163" y="565652"/>
                    <a:pt x="3592663" y="566548"/>
                  </a:cubicBezTo>
                  <a:cubicBezTo>
                    <a:pt x="3593787" y="567956"/>
                    <a:pt x="3594537" y="569493"/>
                    <a:pt x="3595661" y="570901"/>
                  </a:cubicBezTo>
                  <a:cubicBezTo>
                    <a:pt x="3596036" y="571413"/>
                    <a:pt x="3596786" y="571797"/>
                    <a:pt x="3597161" y="572309"/>
                  </a:cubicBezTo>
                  <a:cubicBezTo>
                    <a:pt x="3599035" y="571797"/>
                    <a:pt x="3600909" y="571413"/>
                    <a:pt x="3602783" y="570901"/>
                  </a:cubicBezTo>
                  <a:lnTo>
                    <a:pt x="3600832" y="569835"/>
                  </a:lnTo>
                  <a:cubicBezTo>
                    <a:pt x="3603411" y="570630"/>
                    <a:pt x="3605763" y="571519"/>
                    <a:pt x="3608406" y="572309"/>
                  </a:cubicBezTo>
                  <a:lnTo>
                    <a:pt x="3604283" y="572309"/>
                  </a:lnTo>
                  <a:lnTo>
                    <a:pt x="3604283" y="575254"/>
                  </a:lnTo>
                  <a:lnTo>
                    <a:pt x="3605782" y="575254"/>
                  </a:lnTo>
                  <a:lnTo>
                    <a:pt x="3608406" y="575254"/>
                  </a:lnTo>
                  <a:lnTo>
                    <a:pt x="3611405" y="575254"/>
                  </a:lnTo>
                  <a:cubicBezTo>
                    <a:pt x="3611779" y="575766"/>
                    <a:pt x="3612529" y="576150"/>
                    <a:pt x="3612904" y="576662"/>
                  </a:cubicBezTo>
                  <a:cubicBezTo>
                    <a:pt x="3614029" y="577174"/>
                    <a:pt x="3614778" y="577558"/>
                    <a:pt x="3615903" y="578070"/>
                  </a:cubicBezTo>
                  <a:cubicBezTo>
                    <a:pt x="3617402" y="578582"/>
                    <a:pt x="3618527" y="579094"/>
                    <a:pt x="3620026" y="579606"/>
                  </a:cubicBezTo>
                  <a:lnTo>
                    <a:pt x="3624524" y="579606"/>
                  </a:lnTo>
                  <a:lnTo>
                    <a:pt x="3634645" y="585367"/>
                  </a:lnTo>
                  <a:cubicBezTo>
                    <a:pt x="3638018" y="586264"/>
                    <a:pt x="3641017" y="587288"/>
                    <a:pt x="3644390" y="588184"/>
                  </a:cubicBezTo>
                  <a:cubicBezTo>
                    <a:pt x="3646264" y="589592"/>
                    <a:pt x="3648513" y="591128"/>
                    <a:pt x="3650387" y="592537"/>
                  </a:cubicBezTo>
                  <a:cubicBezTo>
                    <a:pt x="3652262" y="593049"/>
                    <a:pt x="3654136" y="593433"/>
                    <a:pt x="3656010" y="593945"/>
                  </a:cubicBezTo>
                  <a:cubicBezTo>
                    <a:pt x="3656385" y="596889"/>
                    <a:pt x="3657135" y="599706"/>
                    <a:pt x="3657509" y="602650"/>
                  </a:cubicBezTo>
                  <a:cubicBezTo>
                    <a:pt x="3657884" y="604059"/>
                    <a:pt x="3658634" y="605595"/>
                    <a:pt x="3659009" y="607003"/>
                  </a:cubicBezTo>
                  <a:cubicBezTo>
                    <a:pt x="3660133" y="607515"/>
                    <a:pt x="3660883" y="607899"/>
                    <a:pt x="3662007" y="608411"/>
                  </a:cubicBezTo>
                  <a:cubicBezTo>
                    <a:pt x="3662382" y="607899"/>
                    <a:pt x="3662757" y="607515"/>
                    <a:pt x="3663132" y="607003"/>
                  </a:cubicBezTo>
                  <a:lnTo>
                    <a:pt x="3663132" y="605467"/>
                  </a:lnTo>
                  <a:cubicBezTo>
                    <a:pt x="3664257" y="605979"/>
                    <a:pt x="3665006" y="606491"/>
                    <a:pt x="3666131" y="607003"/>
                  </a:cubicBezTo>
                  <a:cubicBezTo>
                    <a:pt x="3666505" y="607515"/>
                    <a:pt x="3667255" y="607899"/>
                    <a:pt x="3667630" y="608411"/>
                  </a:cubicBezTo>
                  <a:cubicBezTo>
                    <a:pt x="3667255" y="611228"/>
                    <a:pt x="3666505" y="614172"/>
                    <a:pt x="3666131" y="616989"/>
                  </a:cubicBezTo>
                  <a:lnTo>
                    <a:pt x="3666131" y="621342"/>
                  </a:lnTo>
                  <a:cubicBezTo>
                    <a:pt x="3666505" y="622366"/>
                    <a:pt x="3667255" y="623262"/>
                    <a:pt x="3667630" y="624286"/>
                  </a:cubicBezTo>
                  <a:cubicBezTo>
                    <a:pt x="3668755" y="625694"/>
                    <a:pt x="3669504" y="627231"/>
                    <a:pt x="3670629" y="628639"/>
                  </a:cubicBezTo>
                  <a:lnTo>
                    <a:pt x="3670629" y="631455"/>
                  </a:lnTo>
                  <a:lnTo>
                    <a:pt x="3667630" y="631455"/>
                  </a:lnTo>
                  <a:lnTo>
                    <a:pt x="3667630" y="632864"/>
                  </a:lnTo>
                  <a:cubicBezTo>
                    <a:pt x="3668755" y="633376"/>
                    <a:pt x="3669504" y="633888"/>
                    <a:pt x="3670629" y="634400"/>
                  </a:cubicBezTo>
                  <a:cubicBezTo>
                    <a:pt x="3671003" y="635296"/>
                    <a:pt x="3671753" y="636320"/>
                    <a:pt x="3672128" y="637216"/>
                  </a:cubicBezTo>
                  <a:cubicBezTo>
                    <a:pt x="3672878" y="637729"/>
                    <a:pt x="3674002" y="638113"/>
                    <a:pt x="3674752" y="638625"/>
                  </a:cubicBezTo>
                  <a:lnTo>
                    <a:pt x="3674752" y="641569"/>
                  </a:lnTo>
                  <a:cubicBezTo>
                    <a:pt x="3675877" y="642465"/>
                    <a:pt x="3676626" y="643490"/>
                    <a:pt x="3677751" y="644386"/>
                  </a:cubicBezTo>
                  <a:cubicBezTo>
                    <a:pt x="3678875" y="644898"/>
                    <a:pt x="3679625" y="645410"/>
                    <a:pt x="3680749" y="645922"/>
                  </a:cubicBezTo>
                  <a:lnTo>
                    <a:pt x="3681874" y="644386"/>
                  </a:lnTo>
                  <a:cubicBezTo>
                    <a:pt x="3682249" y="643490"/>
                    <a:pt x="3682998" y="642465"/>
                    <a:pt x="3683373" y="641569"/>
                  </a:cubicBezTo>
                  <a:cubicBezTo>
                    <a:pt x="3684498" y="642977"/>
                    <a:pt x="3685247" y="644514"/>
                    <a:pt x="3686372" y="645922"/>
                  </a:cubicBezTo>
                  <a:cubicBezTo>
                    <a:pt x="3686747" y="647330"/>
                    <a:pt x="3687496" y="648738"/>
                    <a:pt x="3687871" y="650147"/>
                  </a:cubicBezTo>
                  <a:cubicBezTo>
                    <a:pt x="3688996" y="648738"/>
                    <a:pt x="3689745" y="647330"/>
                    <a:pt x="3690870" y="645922"/>
                  </a:cubicBezTo>
                  <a:lnTo>
                    <a:pt x="3690870" y="644386"/>
                  </a:lnTo>
                  <a:lnTo>
                    <a:pt x="3690870" y="641569"/>
                  </a:lnTo>
                  <a:cubicBezTo>
                    <a:pt x="3690495" y="641057"/>
                    <a:pt x="3689745" y="640673"/>
                    <a:pt x="3689371" y="640161"/>
                  </a:cubicBezTo>
                  <a:lnTo>
                    <a:pt x="3686372" y="640161"/>
                  </a:lnTo>
                  <a:cubicBezTo>
                    <a:pt x="3685247" y="639649"/>
                    <a:pt x="3684498" y="639137"/>
                    <a:pt x="3683373" y="638625"/>
                  </a:cubicBezTo>
                  <a:cubicBezTo>
                    <a:pt x="3682998" y="638113"/>
                    <a:pt x="3682249" y="637729"/>
                    <a:pt x="3681874" y="637216"/>
                  </a:cubicBezTo>
                  <a:cubicBezTo>
                    <a:pt x="3683373" y="635808"/>
                    <a:pt x="3684873" y="634272"/>
                    <a:pt x="3686372" y="632864"/>
                  </a:cubicBezTo>
                  <a:cubicBezTo>
                    <a:pt x="3686747" y="632352"/>
                    <a:pt x="3687496" y="631968"/>
                    <a:pt x="3687871" y="631455"/>
                  </a:cubicBezTo>
                  <a:lnTo>
                    <a:pt x="3687871" y="628639"/>
                  </a:lnTo>
                  <a:cubicBezTo>
                    <a:pt x="3686372" y="627231"/>
                    <a:pt x="3684873" y="625694"/>
                    <a:pt x="3683373" y="624286"/>
                  </a:cubicBezTo>
                  <a:cubicBezTo>
                    <a:pt x="3681874" y="623262"/>
                    <a:pt x="3680749" y="622366"/>
                    <a:pt x="3679250" y="621342"/>
                  </a:cubicBezTo>
                  <a:cubicBezTo>
                    <a:pt x="3677376" y="620446"/>
                    <a:pt x="3675127" y="619421"/>
                    <a:pt x="3673253" y="618525"/>
                  </a:cubicBezTo>
                  <a:lnTo>
                    <a:pt x="3694993" y="616989"/>
                  </a:lnTo>
                  <a:cubicBezTo>
                    <a:pt x="3695368" y="617501"/>
                    <a:pt x="3696117" y="618013"/>
                    <a:pt x="3696493" y="618525"/>
                  </a:cubicBezTo>
                  <a:cubicBezTo>
                    <a:pt x="3696867" y="619421"/>
                    <a:pt x="3697617" y="620446"/>
                    <a:pt x="3697992" y="621342"/>
                  </a:cubicBezTo>
                  <a:cubicBezTo>
                    <a:pt x="3699866" y="620446"/>
                    <a:pt x="3701740" y="619421"/>
                    <a:pt x="3703614" y="618525"/>
                  </a:cubicBezTo>
                  <a:cubicBezTo>
                    <a:pt x="3704739" y="619421"/>
                    <a:pt x="3705489" y="620446"/>
                    <a:pt x="3706613" y="621342"/>
                  </a:cubicBezTo>
                  <a:lnTo>
                    <a:pt x="3703614" y="621342"/>
                  </a:lnTo>
                  <a:cubicBezTo>
                    <a:pt x="3703239" y="622366"/>
                    <a:pt x="3702490" y="623262"/>
                    <a:pt x="3702115" y="624286"/>
                  </a:cubicBezTo>
                  <a:cubicBezTo>
                    <a:pt x="3702490" y="624798"/>
                    <a:pt x="3703239" y="625182"/>
                    <a:pt x="3703614" y="625694"/>
                  </a:cubicBezTo>
                  <a:lnTo>
                    <a:pt x="3705114" y="625694"/>
                  </a:lnTo>
                  <a:cubicBezTo>
                    <a:pt x="3706613" y="624670"/>
                    <a:pt x="3708112" y="623774"/>
                    <a:pt x="3709612" y="622750"/>
                  </a:cubicBezTo>
                  <a:lnTo>
                    <a:pt x="3710736" y="624286"/>
                  </a:lnTo>
                  <a:lnTo>
                    <a:pt x="3713735" y="624286"/>
                  </a:lnTo>
                  <a:lnTo>
                    <a:pt x="3722356" y="624286"/>
                  </a:lnTo>
                  <a:cubicBezTo>
                    <a:pt x="3720857" y="623774"/>
                    <a:pt x="3719732" y="623262"/>
                    <a:pt x="3718233" y="622750"/>
                  </a:cubicBezTo>
                  <a:lnTo>
                    <a:pt x="3732477" y="622750"/>
                  </a:lnTo>
                  <a:cubicBezTo>
                    <a:pt x="3734726" y="623262"/>
                    <a:pt x="3737349" y="623774"/>
                    <a:pt x="3739599" y="624286"/>
                  </a:cubicBezTo>
                  <a:cubicBezTo>
                    <a:pt x="3740723" y="624798"/>
                    <a:pt x="3741473" y="625182"/>
                    <a:pt x="3742597" y="625694"/>
                  </a:cubicBezTo>
                  <a:cubicBezTo>
                    <a:pt x="3743722" y="627615"/>
                    <a:pt x="3744471" y="629535"/>
                    <a:pt x="3745596" y="631455"/>
                  </a:cubicBezTo>
                  <a:cubicBezTo>
                    <a:pt x="3747470" y="632480"/>
                    <a:pt x="3749344" y="633376"/>
                    <a:pt x="3751219" y="634400"/>
                  </a:cubicBezTo>
                  <a:cubicBezTo>
                    <a:pt x="3755717" y="636320"/>
                    <a:pt x="3759840" y="638241"/>
                    <a:pt x="3764338" y="640161"/>
                  </a:cubicBezTo>
                  <a:cubicBezTo>
                    <a:pt x="3764713" y="640673"/>
                    <a:pt x="3765462" y="641057"/>
                    <a:pt x="3765837" y="641569"/>
                  </a:cubicBezTo>
                  <a:cubicBezTo>
                    <a:pt x="3766212" y="642977"/>
                    <a:pt x="3766587" y="644514"/>
                    <a:pt x="3766962" y="645922"/>
                  </a:cubicBezTo>
                  <a:lnTo>
                    <a:pt x="3766962" y="647330"/>
                  </a:lnTo>
                  <a:cubicBezTo>
                    <a:pt x="3766587" y="648226"/>
                    <a:pt x="3766212" y="649251"/>
                    <a:pt x="3765837" y="650147"/>
                  </a:cubicBezTo>
                  <a:lnTo>
                    <a:pt x="3772959" y="647330"/>
                  </a:lnTo>
                  <a:cubicBezTo>
                    <a:pt x="3773334" y="647842"/>
                    <a:pt x="3774083" y="648226"/>
                    <a:pt x="3774459" y="648738"/>
                  </a:cubicBezTo>
                  <a:cubicBezTo>
                    <a:pt x="3774833" y="649251"/>
                    <a:pt x="3775208" y="649635"/>
                    <a:pt x="3775583" y="650147"/>
                  </a:cubicBezTo>
                  <a:lnTo>
                    <a:pt x="3775583" y="653091"/>
                  </a:lnTo>
                  <a:lnTo>
                    <a:pt x="3772959" y="653091"/>
                  </a:lnTo>
                  <a:cubicBezTo>
                    <a:pt x="3774833" y="653603"/>
                    <a:pt x="3776707" y="653987"/>
                    <a:pt x="3778581" y="654499"/>
                  </a:cubicBezTo>
                  <a:lnTo>
                    <a:pt x="3780081" y="654499"/>
                  </a:lnTo>
                  <a:lnTo>
                    <a:pt x="3780081" y="657444"/>
                  </a:lnTo>
                  <a:cubicBezTo>
                    <a:pt x="3777832" y="658852"/>
                    <a:pt x="3775208" y="660388"/>
                    <a:pt x="3772959" y="661797"/>
                  </a:cubicBezTo>
                  <a:cubicBezTo>
                    <a:pt x="3771460" y="662693"/>
                    <a:pt x="3769960" y="663717"/>
                    <a:pt x="3768461" y="664613"/>
                  </a:cubicBezTo>
                  <a:cubicBezTo>
                    <a:pt x="3768086" y="666021"/>
                    <a:pt x="3767337" y="667558"/>
                    <a:pt x="3766962" y="668966"/>
                  </a:cubicBezTo>
                  <a:cubicBezTo>
                    <a:pt x="3766212" y="670374"/>
                    <a:pt x="3765087" y="671910"/>
                    <a:pt x="3764338" y="673319"/>
                  </a:cubicBezTo>
                  <a:cubicBezTo>
                    <a:pt x="3762464" y="672807"/>
                    <a:pt x="3760215" y="672294"/>
                    <a:pt x="3758341" y="671782"/>
                  </a:cubicBezTo>
                  <a:cubicBezTo>
                    <a:pt x="3757591" y="671270"/>
                    <a:pt x="3756466" y="670886"/>
                    <a:pt x="3755717" y="670374"/>
                  </a:cubicBezTo>
                  <a:cubicBezTo>
                    <a:pt x="3753843" y="669478"/>
                    <a:pt x="3751593" y="668454"/>
                    <a:pt x="3749719" y="667558"/>
                  </a:cubicBezTo>
                  <a:cubicBezTo>
                    <a:pt x="3748220" y="666534"/>
                    <a:pt x="3747095" y="665637"/>
                    <a:pt x="3745596" y="664613"/>
                  </a:cubicBezTo>
                  <a:cubicBezTo>
                    <a:pt x="3746346" y="666021"/>
                    <a:pt x="3747470" y="667558"/>
                    <a:pt x="3748220" y="668966"/>
                  </a:cubicBezTo>
                  <a:cubicBezTo>
                    <a:pt x="3749719" y="669478"/>
                    <a:pt x="3751219" y="669862"/>
                    <a:pt x="3752718" y="670374"/>
                  </a:cubicBezTo>
                  <a:lnTo>
                    <a:pt x="3756841" y="671782"/>
                  </a:lnTo>
                  <a:lnTo>
                    <a:pt x="3756841" y="676135"/>
                  </a:lnTo>
                  <a:cubicBezTo>
                    <a:pt x="3756466" y="676647"/>
                    <a:pt x="3756091" y="677031"/>
                    <a:pt x="3755717" y="677543"/>
                  </a:cubicBezTo>
                  <a:lnTo>
                    <a:pt x="3751219" y="677543"/>
                  </a:lnTo>
                  <a:cubicBezTo>
                    <a:pt x="3750094" y="677031"/>
                    <a:pt x="3749344" y="676647"/>
                    <a:pt x="3748220" y="676135"/>
                  </a:cubicBezTo>
                  <a:cubicBezTo>
                    <a:pt x="3745971" y="676647"/>
                    <a:pt x="3743347" y="677031"/>
                    <a:pt x="3741098" y="677543"/>
                  </a:cubicBezTo>
                  <a:lnTo>
                    <a:pt x="3733976" y="677543"/>
                  </a:lnTo>
                  <a:cubicBezTo>
                    <a:pt x="3735101" y="677031"/>
                    <a:pt x="3735850" y="676647"/>
                    <a:pt x="3736975" y="676135"/>
                  </a:cubicBezTo>
                  <a:lnTo>
                    <a:pt x="3735475" y="676135"/>
                  </a:lnTo>
                  <a:lnTo>
                    <a:pt x="3728353" y="673319"/>
                  </a:lnTo>
                  <a:cubicBezTo>
                    <a:pt x="3726479" y="672294"/>
                    <a:pt x="3724230" y="671398"/>
                    <a:pt x="3722356" y="670374"/>
                  </a:cubicBezTo>
                  <a:lnTo>
                    <a:pt x="3719357" y="670374"/>
                  </a:lnTo>
                  <a:lnTo>
                    <a:pt x="3713735" y="670374"/>
                  </a:lnTo>
                  <a:cubicBezTo>
                    <a:pt x="3715984" y="671398"/>
                    <a:pt x="3718608" y="672294"/>
                    <a:pt x="3720857" y="673319"/>
                  </a:cubicBezTo>
                  <a:cubicBezTo>
                    <a:pt x="3721232" y="674215"/>
                    <a:pt x="3721981" y="675239"/>
                    <a:pt x="3722356" y="676135"/>
                  </a:cubicBezTo>
                  <a:lnTo>
                    <a:pt x="3722356" y="677543"/>
                  </a:lnTo>
                  <a:cubicBezTo>
                    <a:pt x="3723481" y="678055"/>
                    <a:pt x="3724230" y="678568"/>
                    <a:pt x="3725355" y="679080"/>
                  </a:cubicBezTo>
                  <a:lnTo>
                    <a:pt x="3726854" y="679080"/>
                  </a:lnTo>
                  <a:cubicBezTo>
                    <a:pt x="3727229" y="678568"/>
                    <a:pt x="3727979" y="678055"/>
                    <a:pt x="3728353" y="677543"/>
                  </a:cubicBezTo>
                  <a:lnTo>
                    <a:pt x="3729478" y="679080"/>
                  </a:lnTo>
                  <a:lnTo>
                    <a:pt x="3728353" y="683304"/>
                  </a:lnTo>
                  <a:lnTo>
                    <a:pt x="3728353" y="686249"/>
                  </a:lnTo>
                  <a:lnTo>
                    <a:pt x="3725355" y="686249"/>
                  </a:lnTo>
                  <a:cubicBezTo>
                    <a:pt x="3723106" y="686761"/>
                    <a:pt x="3720482" y="687145"/>
                    <a:pt x="3718233" y="687657"/>
                  </a:cubicBezTo>
                  <a:lnTo>
                    <a:pt x="3726854" y="687657"/>
                  </a:lnTo>
                  <a:cubicBezTo>
                    <a:pt x="3727229" y="688169"/>
                    <a:pt x="3727979" y="688553"/>
                    <a:pt x="3728353" y="689065"/>
                  </a:cubicBezTo>
                  <a:cubicBezTo>
                    <a:pt x="3727979" y="690986"/>
                    <a:pt x="3727229" y="693034"/>
                    <a:pt x="3726854" y="694954"/>
                  </a:cubicBezTo>
                  <a:cubicBezTo>
                    <a:pt x="3726479" y="695466"/>
                    <a:pt x="3725730" y="695851"/>
                    <a:pt x="3725355" y="696363"/>
                  </a:cubicBezTo>
                  <a:cubicBezTo>
                    <a:pt x="3723855" y="697259"/>
                    <a:pt x="3722356" y="698283"/>
                    <a:pt x="3720857" y="699179"/>
                  </a:cubicBezTo>
                  <a:cubicBezTo>
                    <a:pt x="3718608" y="699691"/>
                    <a:pt x="3715984" y="700203"/>
                    <a:pt x="3713735" y="700715"/>
                  </a:cubicBezTo>
                  <a:lnTo>
                    <a:pt x="3710736" y="700715"/>
                  </a:lnTo>
                  <a:cubicBezTo>
                    <a:pt x="3709237" y="701612"/>
                    <a:pt x="3708112" y="702636"/>
                    <a:pt x="3706613" y="703532"/>
                  </a:cubicBezTo>
                  <a:cubicBezTo>
                    <a:pt x="3708487" y="703020"/>
                    <a:pt x="3710361" y="702636"/>
                    <a:pt x="3712235" y="702124"/>
                  </a:cubicBezTo>
                  <a:lnTo>
                    <a:pt x="3713735" y="702124"/>
                  </a:lnTo>
                  <a:lnTo>
                    <a:pt x="3713735" y="703532"/>
                  </a:lnTo>
                  <a:cubicBezTo>
                    <a:pt x="3712611" y="704940"/>
                    <a:pt x="3711861" y="706476"/>
                    <a:pt x="3710736" y="707885"/>
                  </a:cubicBezTo>
                  <a:lnTo>
                    <a:pt x="3716733" y="707885"/>
                  </a:lnTo>
                  <a:lnTo>
                    <a:pt x="3720857" y="709293"/>
                  </a:lnTo>
                  <a:cubicBezTo>
                    <a:pt x="3722356" y="710317"/>
                    <a:pt x="3723855" y="711213"/>
                    <a:pt x="3725355" y="712237"/>
                  </a:cubicBezTo>
                  <a:lnTo>
                    <a:pt x="3725355" y="716462"/>
                  </a:lnTo>
                  <a:lnTo>
                    <a:pt x="3720857" y="716462"/>
                  </a:lnTo>
                  <a:cubicBezTo>
                    <a:pt x="3720107" y="715950"/>
                    <a:pt x="3718983" y="715566"/>
                    <a:pt x="3718233" y="715054"/>
                  </a:cubicBezTo>
                  <a:lnTo>
                    <a:pt x="3716733" y="715054"/>
                  </a:lnTo>
                  <a:lnTo>
                    <a:pt x="3713735" y="715054"/>
                  </a:lnTo>
                  <a:lnTo>
                    <a:pt x="3713735" y="716462"/>
                  </a:lnTo>
                  <a:cubicBezTo>
                    <a:pt x="3712611" y="718382"/>
                    <a:pt x="3711861" y="720303"/>
                    <a:pt x="3710736" y="722223"/>
                  </a:cubicBezTo>
                  <a:lnTo>
                    <a:pt x="3706613" y="722223"/>
                  </a:lnTo>
                  <a:lnTo>
                    <a:pt x="3703614" y="722223"/>
                  </a:lnTo>
                  <a:lnTo>
                    <a:pt x="3703614" y="719407"/>
                  </a:lnTo>
                  <a:lnTo>
                    <a:pt x="3703614" y="717998"/>
                  </a:lnTo>
                  <a:lnTo>
                    <a:pt x="3703614" y="712237"/>
                  </a:lnTo>
                  <a:lnTo>
                    <a:pt x="3703614" y="710701"/>
                  </a:lnTo>
                  <a:cubicBezTo>
                    <a:pt x="3703239" y="710189"/>
                    <a:pt x="3702490" y="709805"/>
                    <a:pt x="3702115" y="709293"/>
                  </a:cubicBezTo>
                  <a:lnTo>
                    <a:pt x="3702115" y="712237"/>
                  </a:lnTo>
                  <a:lnTo>
                    <a:pt x="3702115" y="715054"/>
                  </a:lnTo>
                  <a:cubicBezTo>
                    <a:pt x="3701740" y="715566"/>
                    <a:pt x="3700991" y="715950"/>
                    <a:pt x="3700616" y="716462"/>
                  </a:cubicBezTo>
                  <a:cubicBezTo>
                    <a:pt x="3699116" y="716974"/>
                    <a:pt x="3697992" y="717486"/>
                    <a:pt x="3696493" y="717998"/>
                  </a:cubicBezTo>
                  <a:lnTo>
                    <a:pt x="3690870" y="716462"/>
                  </a:lnTo>
                  <a:cubicBezTo>
                    <a:pt x="3689745" y="715950"/>
                    <a:pt x="3688996" y="715566"/>
                    <a:pt x="3687871" y="715054"/>
                  </a:cubicBezTo>
                  <a:cubicBezTo>
                    <a:pt x="3685997" y="713646"/>
                    <a:pt x="3683748" y="712109"/>
                    <a:pt x="3681874" y="710701"/>
                  </a:cubicBezTo>
                  <a:lnTo>
                    <a:pt x="3674752" y="707885"/>
                  </a:lnTo>
                  <a:cubicBezTo>
                    <a:pt x="3672503" y="707373"/>
                    <a:pt x="3669879" y="706988"/>
                    <a:pt x="3667630" y="706476"/>
                  </a:cubicBezTo>
                  <a:cubicBezTo>
                    <a:pt x="3667255" y="705452"/>
                    <a:pt x="3666505" y="704556"/>
                    <a:pt x="3666131" y="703532"/>
                  </a:cubicBezTo>
                  <a:cubicBezTo>
                    <a:pt x="3665756" y="702636"/>
                    <a:pt x="3665006" y="701612"/>
                    <a:pt x="3664631" y="700715"/>
                  </a:cubicBezTo>
                  <a:lnTo>
                    <a:pt x="3664631" y="702124"/>
                  </a:lnTo>
                  <a:cubicBezTo>
                    <a:pt x="3664257" y="702636"/>
                    <a:pt x="3663507" y="703020"/>
                    <a:pt x="3663132" y="703532"/>
                  </a:cubicBezTo>
                  <a:lnTo>
                    <a:pt x="3662007" y="703532"/>
                  </a:lnTo>
                  <a:cubicBezTo>
                    <a:pt x="3659384" y="702636"/>
                    <a:pt x="3657135" y="701612"/>
                    <a:pt x="3654511" y="700715"/>
                  </a:cubicBezTo>
                  <a:cubicBezTo>
                    <a:pt x="3652637" y="699307"/>
                    <a:pt x="3650763" y="697771"/>
                    <a:pt x="3648888" y="696363"/>
                  </a:cubicBezTo>
                  <a:cubicBezTo>
                    <a:pt x="3648513" y="694954"/>
                    <a:pt x="3647764" y="693418"/>
                    <a:pt x="3647389" y="692010"/>
                  </a:cubicBezTo>
                  <a:cubicBezTo>
                    <a:pt x="3646264" y="690090"/>
                    <a:pt x="3645515" y="688169"/>
                    <a:pt x="3644390" y="686249"/>
                  </a:cubicBezTo>
                  <a:cubicBezTo>
                    <a:pt x="3642891" y="684329"/>
                    <a:pt x="3641766" y="682408"/>
                    <a:pt x="3640267" y="680488"/>
                  </a:cubicBezTo>
                  <a:cubicBezTo>
                    <a:pt x="3638393" y="679464"/>
                    <a:pt x="3636519" y="678568"/>
                    <a:pt x="3634645" y="677543"/>
                  </a:cubicBezTo>
                  <a:lnTo>
                    <a:pt x="3625648" y="673319"/>
                  </a:lnTo>
                  <a:lnTo>
                    <a:pt x="3618527" y="673319"/>
                  </a:lnTo>
                  <a:lnTo>
                    <a:pt x="3611405" y="676135"/>
                  </a:lnTo>
                  <a:cubicBezTo>
                    <a:pt x="3609155" y="676647"/>
                    <a:pt x="3606532" y="677031"/>
                    <a:pt x="3604283" y="677543"/>
                  </a:cubicBezTo>
                  <a:lnTo>
                    <a:pt x="3594162" y="679080"/>
                  </a:lnTo>
                  <a:cubicBezTo>
                    <a:pt x="3591163" y="678568"/>
                    <a:pt x="3588539" y="678055"/>
                    <a:pt x="3585541" y="677543"/>
                  </a:cubicBezTo>
                  <a:cubicBezTo>
                    <a:pt x="3585166" y="677031"/>
                    <a:pt x="3584416" y="676647"/>
                    <a:pt x="3584041" y="676135"/>
                  </a:cubicBezTo>
                  <a:lnTo>
                    <a:pt x="3584041" y="671782"/>
                  </a:lnTo>
                  <a:lnTo>
                    <a:pt x="3584041" y="668966"/>
                  </a:lnTo>
                  <a:cubicBezTo>
                    <a:pt x="3582917" y="668454"/>
                    <a:pt x="3582167" y="668070"/>
                    <a:pt x="3581043" y="667558"/>
                  </a:cubicBezTo>
                  <a:lnTo>
                    <a:pt x="3579543" y="667558"/>
                  </a:lnTo>
                  <a:cubicBezTo>
                    <a:pt x="3579169" y="666149"/>
                    <a:pt x="3578794" y="664613"/>
                    <a:pt x="3578419" y="663205"/>
                  </a:cubicBezTo>
                  <a:lnTo>
                    <a:pt x="3573921" y="657444"/>
                  </a:lnTo>
                  <a:lnTo>
                    <a:pt x="3576920" y="657444"/>
                  </a:lnTo>
                  <a:cubicBezTo>
                    <a:pt x="3577669" y="656932"/>
                    <a:pt x="3578794" y="656420"/>
                    <a:pt x="3579543" y="655908"/>
                  </a:cubicBezTo>
                  <a:cubicBezTo>
                    <a:pt x="3581043" y="655012"/>
                    <a:pt x="3582542" y="653987"/>
                    <a:pt x="3584041" y="653091"/>
                  </a:cubicBezTo>
                  <a:lnTo>
                    <a:pt x="3584041" y="647330"/>
                  </a:lnTo>
                  <a:lnTo>
                    <a:pt x="3584041" y="645922"/>
                  </a:lnTo>
                  <a:lnTo>
                    <a:pt x="3581043" y="645922"/>
                  </a:lnTo>
                  <a:cubicBezTo>
                    <a:pt x="3579543" y="648354"/>
                    <a:pt x="3578419" y="650659"/>
                    <a:pt x="3576920" y="653091"/>
                  </a:cubicBezTo>
                  <a:lnTo>
                    <a:pt x="3572421" y="653091"/>
                  </a:lnTo>
                  <a:cubicBezTo>
                    <a:pt x="3572047" y="651683"/>
                    <a:pt x="3571297" y="650147"/>
                    <a:pt x="3570922" y="648738"/>
                  </a:cubicBezTo>
                  <a:lnTo>
                    <a:pt x="3570922" y="647330"/>
                  </a:lnTo>
                  <a:cubicBezTo>
                    <a:pt x="3570547" y="646306"/>
                    <a:pt x="3569798" y="645410"/>
                    <a:pt x="3569423" y="644386"/>
                  </a:cubicBezTo>
                  <a:lnTo>
                    <a:pt x="3569423" y="647330"/>
                  </a:lnTo>
                  <a:lnTo>
                    <a:pt x="3563800" y="647330"/>
                  </a:lnTo>
                  <a:cubicBezTo>
                    <a:pt x="3564925" y="648226"/>
                    <a:pt x="3565675" y="649251"/>
                    <a:pt x="3566799" y="650147"/>
                  </a:cubicBezTo>
                  <a:cubicBezTo>
                    <a:pt x="3564925" y="651555"/>
                    <a:pt x="3562676" y="653091"/>
                    <a:pt x="3560802" y="654499"/>
                  </a:cubicBezTo>
                  <a:lnTo>
                    <a:pt x="3556679" y="654499"/>
                  </a:lnTo>
                  <a:cubicBezTo>
                    <a:pt x="3557053" y="653091"/>
                    <a:pt x="3557803" y="651555"/>
                    <a:pt x="3558178" y="650147"/>
                  </a:cubicBezTo>
                  <a:cubicBezTo>
                    <a:pt x="3557053" y="652067"/>
                    <a:pt x="3556303" y="653987"/>
                    <a:pt x="3555179" y="655908"/>
                  </a:cubicBezTo>
                  <a:cubicBezTo>
                    <a:pt x="3554804" y="657828"/>
                    <a:pt x="3554055" y="659876"/>
                    <a:pt x="3553680" y="661797"/>
                  </a:cubicBezTo>
                  <a:lnTo>
                    <a:pt x="3553680" y="664613"/>
                  </a:lnTo>
                  <a:cubicBezTo>
                    <a:pt x="3554055" y="665637"/>
                    <a:pt x="3554804" y="666534"/>
                    <a:pt x="3555179" y="667558"/>
                  </a:cubicBezTo>
                  <a:cubicBezTo>
                    <a:pt x="3558178" y="668454"/>
                    <a:pt x="3560802" y="669478"/>
                    <a:pt x="3563800" y="670374"/>
                  </a:cubicBezTo>
                  <a:cubicBezTo>
                    <a:pt x="3564175" y="670886"/>
                    <a:pt x="3564925" y="671270"/>
                    <a:pt x="3565300" y="671782"/>
                  </a:cubicBezTo>
                  <a:lnTo>
                    <a:pt x="3565300" y="673319"/>
                  </a:lnTo>
                  <a:lnTo>
                    <a:pt x="3565300" y="677543"/>
                  </a:lnTo>
                  <a:cubicBezTo>
                    <a:pt x="3564175" y="678055"/>
                    <a:pt x="3563425" y="678568"/>
                    <a:pt x="3562301" y="679080"/>
                  </a:cubicBezTo>
                  <a:lnTo>
                    <a:pt x="3558178" y="679080"/>
                  </a:lnTo>
                  <a:cubicBezTo>
                    <a:pt x="3556679" y="679592"/>
                    <a:pt x="3555179" y="679976"/>
                    <a:pt x="3553680" y="680488"/>
                  </a:cubicBezTo>
                  <a:lnTo>
                    <a:pt x="3549557" y="680488"/>
                  </a:lnTo>
                  <a:lnTo>
                    <a:pt x="3549557" y="683304"/>
                  </a:lnTo>
                  <a:lnTo>
                    <a:pt x="3550681" y="683304"/>
                  </a:lnTo>
                  <a:cubicBezTo>
                    <a:pt x="3552181" y="682408"/>
                    <a:pt x="3553680" y="681384"/>
                    <a:pt x="3555179" y="680488"/>
                  </a:cubicBezTo>
                  <a:lnTo>
                    <a:pt x="3560802" y="680488"/>
                  </a:lnTo>
                  <a:lnTo>
                    <a:pt x="3560802" y="683304"/>
                  </a:lnTo>
                  <a:lnTo>
                    <a:pt x="3560802" y="686249"/>
                  </a:lnTo>
                  <a:cubicBezTo>
                    <a:pt x="3559302" y="687145"/>
                    <a:pt x="3558178" y="688169"/>
                    <a:pt x="3556679" y="689065"/>
                  </a:cubicBezTo>
                  <a:cubicBezTo>
                    <a:pt x="3555554" y="690090"/>
                    <a:pt x="3554804" y="690986"/>
                    <a:pt x="3553680" y="692010"/>
                  </a:cubicBezTo>
                  <a:lnTo>
                    <a:pt x="3549557" y="693418"/>
                  </a:lnTo>
                  <a:cubicBezTo>
                    <a:pt x="3547683" y="693930"/>
                    <a:pt x="3545433" y="694442"/>
                    <a:pt x="3543559" y="694954"/>
                  </a:cubicBezTo>
                  <a:cubicBezTo>
                    <a:pt x="3540561" y="697387"/>
                    <a:pt x="3537937" y="699691"/>
                    <a:pt x="3534938" y="702124"/>
                  </a:cubicBezTo>
                  <a:lnTo>
                    <a:pt x="3524817" y="707885"/>
                  </a:lnTo>
                  <a:cubicBezTo>
                    <a:pt x="3521819" y="708397"/>
                    <a:pt x="3519195" y="708781"/>
                    <a:pt x="3516196" y="709293"/>
                  </a:cubicBezTo>
                  <a:cubicBezTo>
                    <a:pt x="3518070" y="708397"/>
                    <a:pt x="3520319" y="707373"/>
                    <a:pt x="3522193" y="706476"/>
                  </a:cubicBezTo>
                  <a:cubicBezTo>
                    <a:pt x="3515447" y="706988"/>
                    <a:pt x="3508699" y="707373"/>
                    <a:pt x="3501952" y="707885"/>
                  </a:cubicBezTo>
                  <a:cubicBezTo>
                    <a:pt x="3499329" y="707373"/>
                    <a:pt x="3497079" y="706988"/>
                    <a:pt x="3494455" y="706476"/>
                  </a:cubicBezTo>
                  <a:cubicBezTo>
                    <a:pt x="3494081" y="705452"/>
                    <a:pt x="3493706" y="704556"/>
                    <a:pt x="3493331" y="703532"/>
                  </a:cubicBezTo>
                  <a:cubicBezTo>
                    <a:pt x="3492956" y="703020"/>
                    <a:pt x="3492207" y="702636"/>
                    <a:pt x="3491832" y="702124"/>
                  </a:cubicBezTo>
                  <a:cubicBezTo>
                    <a:pt x="3490707" y="700203"/>
                    <a:pt x="3489957" y="698283"/>
                    <a:pt x="3488833" y="696363"/>
                  </a:cubicBezTo>
                  <a:cubicBezTo>
                    <a:pt x="3486959" y="695338"/>
                    <a:pt x="3485085" y="694442"/>
                    <a:pt x="3483211" y="693418"/>
                  </a:cubicBezTo>
                  <a:cubicBezTo>
                    <a:pt x="3480587" y="692906"/>
                    <a:pt x="3478338" y="692522"/>
                    <a:pt x="3475714" y="692010"/>
                  </a:cubicBezTo>
                  <a:cubicBezTo>
                    <a:pt x="3471965" y="692522"/>
                    <a:pt x="3468217" y="692906"/>
                    <a:pt x="3464469" y="693418"/>
                  </a:cubicBezTo>
                  <a:cubicBezTo>
                    <a:pt x="3464844" y="693930"/>
                    <a:pt x="3465593" y="694442"/>
                    <a:pt x="3465968" y="694954"/>
                  </a:cubicBezTo>
                  <a:lnTo>
                    <a:pt x="3470091" y="694954"/>
                  </a:lnTo>
                  <a:cubicBezTo>
                    <a:pt x="3473090" y="694442"/>
                    <a:pt x="3475714" y="693930"/>
                    <a:pt x="3478713" y="693418"/>
                  </a:cubicBezTo>
                  <a:lnTo>
                    <a:pt x="3483211" y="694954"/>
                  </a:lnTo>
                  <a:cubicBezTo>
                    <a:pt x="3483585" y="695466"/>
                    <a:pt x="3484335" y="695851"/>
                    <a:pt x="3484710" y="696363"/>
                  </a:cubicBezTo>
                  <a:cubicBezTo>
                    <a:pt x="3485085" y="697259"/>
                    <a:pt x="3485459" y="698283"/>
                    <a:pt x="3485835" y="699179"/>
                  </a:cubicBezTo>
                  <a:cubicBezTo>
                    <a:pt x="3485459" y="700203"/>
                    <a:pt x="3485085" y="701099"/>
                    <a:pt x="3484710" y="702124"/>
                  </a:cubicBezTo>
                  <a:cubicBezTo>
                    <a:pt x="3483211" y="702636"/>
                    <a:pt x="3481711" y="703020"/>
                    <a:pt x="3480212" y="703532"/>
                  </a:cubicBezTo>
                  <a:cubicBezTo>
                    <a:pt x="3479087" y="703020"/>
                    <a:pt x="3478338" y="702636"/>
                    <a:pt x="3477213" y="702124"/>
                  </a:cubicBezTo>
                  <a:cubicBezTo>
                    <a:pt x="3476838" y="701612"/>
                    <a:pt x="3476089" y="701227"/>
                    <a:pt x="3475714" y="700715"/>
                  </a:cubicBezTo>
                  <a:lnTo>
                    <a:pt x="3471591" y="700715"/>
                  </a:lnTo>
                  <a:cubicBezTo>
                    <a:pt x="3469717" y="701227"/>
                    <a:pt x="3467842" y="701612"/>
                    <a:pt x="3465968" y="702124"/>
                  </a:cubicBezTo>
                  <a:cubicBezTo>
                    <a:pt x="3464844" y="701612"/>
                    <a:pt x="3464094" y="701227"/>
                    <a:pt x="3462969" y="700715"/>
                  </a:cubicBezTo>
                  <a:cubicBezTo>
                    <a:pt x="3462595" y="700203"/>
                    <a:pt x="3461845" y="699691"/>
                    <a:pt x="3461470" y="699179"/>
                  </a:cubicBezTo>
                  <a:lnTo>
                    <a:pt x="3455848" y="699179"/>
                  </a:lnTo>
                  <a:cubicBezTo>
                    <a:pt x="3458097" y="700203"/>
                    <a:pt x="3460720" y="701099"/>
                    <a:pt x="3462969" y="702124"/>
                  </a:cubicBezTo>
                  <a:cubicBezTo>
                    <a:pt x="3464094" y="703532"/>
                    <a:pt x="3464844" y="705068"/>
                    <a:pt x="3465968" y="706476"/>
                  </a:cubicBezTo>
                  <a:cubicBezTo>
                    <a:pt x="3464469" y="707373"/>
                    <a:pt x="3462969" y="708397"/>
                    <a:pt x="3461470" y="709293"/>
                  </a:cubicBezTo>
                  <a:cubicBezTo>
                    <a:pt x="3462969" y="708781"/>
                    <a:pt x="3464469" y="708397"/>
                    <a:pt x="3465968" y="707885"/>
                  </a:cubicBezTo>
                  <a:lnTo>
                    <a:pt x="3471591" y="707885"/>
                  </a:lnTo>
                  <a:cubicBezTo>
                    <a:pt x="3471965" y="708397"/>
                    <a:pt x="3472715" y="708781"/>
                    <a:pt x="3473090" y="709293"/>
                  </a:cubicBezTo>
                  <a:lnTo>
                    <a:pt x="3475714" y="709293"/>
                  </a:lnTo>
                  <a:cubicBezTo>
                    <a:pt x="3476838" y="708781"/>
                    <a:pt x="3477588" y="708397"/>
                    <a:pt x="3478713" y="707885"/>
                  </a:cubicBezTo>
                  <a:cubicBezTo>
                    <a:pt x="3480961" y="706476"/>
                    <a:pt x="3483585" y="704940"/>
                    <a:pt x="3485835" y="703532"/>
                  </a:cubicBezTo>
                  <a:lnTo>
                    <a:pt x="3488833" y="703532"/>
                  </a:lnTo>
                  <a:cubicBezTo>
                    <a:pt x="3489957" y="704940"/>
                    <a:pt x="3490707" y="706476"/>
                    <a:pt x="3491832" y="707885"/>
                  </a:cubicBezTo>
                  <a:cubicBezTo>
                    <a:pt x="3490707" y="708781"/>
                    <a:pt x="3489957" y="709805"/>
                    <a:pt x="3488833" y="710701"/>
                  </a:cubicBezTo>
                  <a:cubicBezTo>
                    <a:pt x="3488458" y="712109"/>
                    <a:pt x="3487709" y="713646"/>
                    <a:pt x="3487334" y="715054"/>
                  </a:cubicBezTo>
                  <a:cubicBezTo>
                    <a:pt x="3487709" y="715566"/>
                    <a:pt x="3488458" y="715950"/>
                    <a:pt x="3488833" y="716462"/>
                  </a:cubicBezTo>
                  <a:lnTo>
                    <a:pt x="3493331" y="722223"/>
                  </a:lnTo>
                  <a:cubicBezTo>
                    <a:pt x="3495580" y="722735"/>
                    <a:pt x="3498204" y="723247"/>
                    <a:pt x="3500453" y="723759"/>
                  </a:cubicBezTo>
                  <a:lnTo>
                    <a:pt x="3504576" y="723759"/>
                  </a:lnTo>
                  <a:cubicBezTo>
                    <a:pt x="3505701" y="723247"/>
                    <a:pt x="3506451" y="722735"/>
                    <a:pt x="3507575" y="722223"/>
                  </a:cubicBezTo>
                  <a:cubicBezTo>
                    <a:pt x="3508699" y="720815"/>
                    <a:pt x="3509449" y="719407"/>
                    <a:pt x="3510573" y="717998"/>
                  </a:cubicBezTo>
                  <a:cubicBezTo>
                    <a:pt x="3512073" y="719919"/>
                    <a:pt x="3513197" y="721839"/>
                    <a:pt x="3514697" y="723759"/>
                  </a:cubicBezTo>
                  <a:cubicBezTo>
                    <a:pt x="3515071" y="726192"/>
                    <a:pt x="3515821" y="728496"/>
                    <a:pt x="3516196" y="730929"/>
                  </a:cubicBezTo>
                  <a:cubicBezTo>
                    <a:pt x="3515821" y="730032"/>
                    <a:pt x="3515071" y="729008"/>
                    <a:pt x="3514697" y="728112"/>
                  </a:cubicBezTo>
                  <a:lnTo>
                    <a:pt x="3514697" y="730929"/>
                  </a:lnTo>
                  <a:lnTo>
                    <a:pt x="3514697" y="732337"/>
                  </a:lnTo>
                  <a:lnTo>
                    <a:pt x="3519195" y="733873"/>
                  </a:lnTo>
                  <a:cubicBezTo>
                    <a:pt x="3520319" y="734385"/>
                    <a:pt x="3521069" y="734769"/>
                    <a:pt x="3522193" y="735281"/>
                  </a:cubicBezTo>
                  <a:lnTo>
                    <a:pt x="3522193" y="739634"/>
                  </a:lnTo>
                  <a:lnTo>
                    <a:pt x="3522193" y="745395"/>
                  </a:lnTo>
                  <a:lnTo>
                    <a:pt x="3517695" y="745395"/>
                  </a:lnTo>
                  <a:lnTo>
                    <a:pt x="3514697" y="745395"/>
                  </a:lnTo>
                  <a:cubicBezTo>
                    <a:pt x="3513197" y="746291"/>
                    <a:pt x="3512073" y="747315"/>
                    <a:pt x="3510573" y="748212"/>
                  </a:cubicBezTo>
                  <a:cubicBezTo>
                    <a:pt x="3512448" y="747700"/>
                    <a:pt x="3514322" y="747315"/>
                    <a:pt x="3516196" y="746803"/>
                  </a:cubicBezTo>
                  <a:cubicBezTo>
                    <a:pt x="3516571" y="747315"/>
                    <a:pt x="3517321" y="747700"/>
                    <a:pt x="3517695" y="748212"/>
                  </a:cubicBezTo>
                  <a:cubicBezTo>
                    <a:pt x="3518070" y="748724"/>
                    <a:pt x="3518820" y="749108"/>
                    <a:pt x="3519195" y="749620"/>
                  </a:cubicBezTo>
                  <a:lnTo>
                    <a:pt x="3522921" y="749620"/>
                  </a:lnTo>
                  <a:cubicBezTo>
                    <a:pt x="3523052" y="750141"/>
                    <a:pt x="3523185" y="750657"/>
                    <a:pt x="3523318" y="751156"/>
                  </a:cubicBezTo>
                  <a:cubicBezTo>
                    <a:pt x="3524443" y="752564"/>
                    <a:pt x="3525192" y="754101"/>
                    <a:pt x="3526317" y="755509"/>
                  </a:cubicBezTo>
                  <a:lnTo>
                    <a:pt x="3525665" y="755509"/>
                  </a:lnTo>
                  <a:lnTo>
                    <a:pt x="3523318" y="753973"/>
                  </a:lnTo>
                  <a:cubicBezTo>
                    <a:pt x="3523693" y="754485"/>
                    <a:pt x="3524443" y="754997"/>
                    <a:pt x="3524817" y="755509"/>
                  </a:cubicBezTo>
                  <a:lnTo>
                    <a:pt x="3525665" y="755509"/>
                  </a:lnTo>
                  <a:cubicBezTo>
                    <a:pt x="3526382" y="755967"/>
                    <a:pt x="3527099" y="756427"/>
                    <a:pt x="3527816" y="756917"/>
                  </a:cubicBezTo>
                  <a:lnTo>
                    <a:pt x="3531939" y="758325"/>
                  </a:lnTo>
                  <a:cubicBezTo>
                    <a:pt x="3532314" y="759350"/>
                    <a:pt x="3533064" y="760246"/>
                    <a:pt x="3533439" y="761270"/>
                  </a:cubicBezTo>
                  <a:lnTo>
                    <a:pt x="3533439" y="762678"/>
                  </a:lnTo>
                  <a:lnTo>
                    <a:pt x="3533439" y="765495"/>
                  </a:lnTo>
                  <a:cubicBezTo>
                    <a:pt x="3533064" y="766007"/>
                    <a:pt x="3532314" y="766519"/>
                    <a:pt x="3531939" y="767031"/>
                  </a:cubicBezTo>
                  <a:cubicBezTo>
                    <a:pt x="3532314" y="767927"/>
                    <a:pt x="3533064" y="768951"/>
                    <a:pt x="3533439" y="769847"/>
                  </a:cubicBezTo>
                  <a:cubicBezTo>
                    <a:pt x="3534938" y="770359"/>
                    <a:pt x="3536437" y="770744"/>
                    <a:pt x="3537937" y="771256"/>
                  </a:cubicBezTo>
                  <a:cubicBezTo>
                    <a:pt x="3538311" y="771768"/>
                    <a:pt x="3539061" y="772280"/>
                    <a:pt x="3539436" y="772792"/>
                  </a:cubicBezTo>
                  <a:cubicBezTo>
                    <a:pt x="3539811" y="774200"/>
                    <a:pt x="3540561" y="775608"/>
                    <a:pt x="3540935" y="777017"/>
                  </a:cubicBezTo>
                  <a:cubicBezTo>
                    <a:pt x="3539061" y="778425"/>
                    <a:pt x="3536812" y="779961"/>
                    <a:pt x="3534938" y="781369"/>
                  </a:cubicBezTo>
                  <a:cubicBezTo>
                    <a:pt x="3533813" y="782778"/>
                    <a:pt x="3533064" y="784314"/>
                    <a:pt x="3531939" y="785722"/>
                  </a:cubicBezTo>
                  <a:lnTo>
                    <a:pt x="3527816" y="785722"/>
                  </a:lnTo>
                  <a:cubicBezTo>
                    <a:pt x="3528941" y="786234"/>
                    <a:pt x="3529690" y="786618"/>
                    <a:pt x="3530815" y="787130"/>
                  </a:cubicBezTo>
                  <a:cubicBezTo>
                    <a:pt x="3529315" y="788155"/>
                    <a:pt x="3527816" y="789051"/>
                    <a:pt x="3526317" y="790075"/>
                  </a:cubicBezTo>
                  <a:cubicBezTo>
                    <a:pt x="3525192" y="789051"/>
                    <a:pt x="3524443" y="788155"/>
                    <a:pt x="3523318" y="787130"/>
                  </a:cubicBezTo>
                  <a:cubicBezTo>
                    <a:pt x="3521069" y="786618"/>
                    <a:pt x="3518445" y="786234"/>
                    <a:pt x="3516196" y="785722"/>
                  </a:cubicBezTo>
                  <a:cubicBezTo>
                    <a:pt x="3512073" y="785210"/>
                    <a:pt x="3507575" y="784826"/>
                    <a:pt x="3503452" y="784314"/>
                  </a:cubicBezTo>
                  <a:cubicBezTo>
                    <a:pt x="3500453" y="783290"/>
                    <a:pt x="3497454" y="782394"/>
                    <a:pt x="3494455" y="781369"/>
                  </a:cubicBezTo>
                  <a:lnTo>
                    <a:pt x="3491832" y="781369"/>
                  </a:lnTo>
                  <a:cubicBezTo>
                    <a:pt x="3490707" y="780857"/>
                    <a:pt x="3489957" y="780473"/>
                    <a:pt x="3488833" y="779961"/>
                  </a:cubicBezTo>
                  <a:lnTo>
                    <a:pt x="3488833" y="774200"/>
                  </a:lnTo>
                  <a:lnTo>
                    <a:pt x="3487334" y="774200"/>
                  </a:lnTo>
                  <a:cubicBezTo>
                    <a:pt x="3486959" y="775096"/>
                    <a:pt x="3486209" y="776120"/>
                    <a:pt x="3485835" y="777017"/>
                  </a:cubicBezTo>
                  <a:lnTo>
                    <a:pt x="3484710" y="777017"/>
                  </a:lnTo>
                  <a:cubicBezTo>
                    <a:pt x="3484335" y="776120"/>
                    <a:pt x="3483585" y="775096"/>
                    <a:pt x="3483211" y="774200"/>
                  </a:cubicBezTo>
                  <a:lnTo>
                    <a:pt x="3483211" y="772792"/>
                  </a:lnTo>
                  <a:cubicBezTo>
                    <a:pt x="3482086" y="772280"/>
                    <a:pt x="3481336" y="771768"/>
                    <a:pt x="3480212" y="771256"/>
                  </a:cubicBezTo>
                  <a:lnTo>
                    <a:pt x="3480212" y="774200"/>
                  </a:lnTo>
                  <a:cubicBezTo>
                    <a:pt x="3479837" y="775608"/>
                    <a:pt x="3479087" y="777145"/>
                    <a:pt x="3478713" y="778553"/>
                  </a:cubicBezTo>
                  <a:lnTo>
                    <a:pt x="3478713" y="779961"/>
                  </a:lnTo>
                  <a:lnTo>
                    <a:pt x="3480212" y="779961"/>
                  </a:lnTo>
                  <a:cubicBezTo>
                    <a:pt x="3482086" y="780473"/>
                    <a:pt x="3483960" y="780857"/>
                    <a:pt x="3485835" y="781369"/>
                  </a:cubicBezTo>
                  <a:cubicBezTo>
                    <a:pt x="3483960" y="782394"/>
                    <a:pt x="3482086" y="783290"/>
                    <a:pt x="3480212" y="784314"/>
                  </a:cubicBezTo>
                  <a:cubicBezTo>
                    <a:pt x="3477963" y="784826"/>
                    <a:pt x="3475339" y="785210"/>
                    <a:pt x="3473090" y="785722"/>
                  </a:cubicBezTo>
                  <a:cubicBezTo>
                    <a:pt x="3469342" y="788155"/>
                    <a:pt x="3465219" y="790459"/>
                    <a:pt x="3461470" y="792891"/>
                  </a:cubicBezTo>
                  <a:lnTo>
                    <a:pt x="3448351" y="795836"/>
                  </a:lnTo>
                  <a:lnTo>
                    <a:pt x="3444228" y="797244"/>
                  </a:lnTo>
                  <a:lnTo>
                    <a:pt x="3439730" y="797244"/>
                  </a:lnTo>
                  <a:cubicBezTo>
                    <a:pt x="3439355" y="798652"/>
                    <a:pt x="3438605" y="800189"/>
                    <a:pt x="3438230" y="801597"/>
                  </a:cubicBezTo>
                  <a:cubicBezTo>
                    <a:pt x="3435232" y="802109"/>
                    <a:pt x="3432608" y="802493"/>
                    <a:pt x="3429609" y="803005"/>
                  </a:cubicBezTo>
                  <a:lnTo>
                    <a:pt x="3423987" y="803005"/>
                  </a:lnTo>
                  <a:cubicBezTo>
                    <a:pt x="3424361" y="803517"/>
                    <a:pt x="3425111" y="803901"/>
                    <a:pt x="3425486" y="804413"/>
                  </a:cubicBezTo>
                  <a:lnTo>
                    <a:pt x="3425486" y="805950"/>
                  </a:lnTo>
                  <a:cubicBezTo>
                    <a:pt x="3423987" y="806846"/>
                    <a:pt x="3422487" y="807870"/>
                    <a:pt x="3420988" y="808766"/>
                  </a:cubicBezTo>
                  <a:lnTo>
                    <a:pt x="3416865" y="808766"/>
                  </a:lnTo>
                  <a:lnTo>
                    <a:pt x="3410867" y="808766"/>
                  </a:lnTo>
                  <a:lnTo>
                    <a:pt x="3410867" y="810174"/>
                  </a:lnTo>
                  <a:lnTo>
                    <a:pt x="3409743" y="811711"/>
                  </a:lnTo>
                  <a:cubicBezTo>
                    <a:pt x="3408243" y="812223"/>
                    <a:pt x="3406744" y="812607"/>
                    <a:pt x="3405245" y="813119"/>
                  </a:cubicBezTo>
                  <a:cubicBezTo>
                    <a:pt x="3404120" y="812607"/>
                    <a:pt x="3403371" y="812223"/>
                    <a:pt x="3402246" y="811711"/>
                  </a:cubicBezTo>
                  <a:lnTo>
                    <a:pt x="3399622" y="811711"/>
                  </a:lnTo>
                  <a:cubicBezTo>
                    <a:pt x="3399247" y="813119"/>
                    <a:pt x="3398498" y="814527"/>
                    <a:pt x="3398123" y="815935"/>
                  </a:cubicBezTo>
                  <a:lnTo>
                    <a:pt x="3398123" y="817472"/>
                  </a:lnTo>
                  <a:cubicBezTo>
                    <a:pt x="3396623" y="817984"/>
                    <a:pt x="3395124" y="818368"/>
                    <a:pt x="3393625" y="818880"/>
                  </a:cubicBezTo>
                  <a:cubicBezTo>
                    <a:pt x="3393250" y="819392"/>
                    <a:pt x="3392500" y="819776"/>
                    <a:pt x="3392125" y="820288"/>
                  </a:cubicBezTo>
                  <a:cubicBezTo>
                    <a:pt x="3390626" y="821312"/>
                    <a:pt x="3389502" y="822208"/>
                    <a:pt x="3388002" y="823233"/>
                  </a:cubicBezTo>
                  <a:lnTo>
                    <a:pt x="3386503" y="823233"/>
                  </a:lnTo>
                  <a:cubicBezTo>
                    <a:pt x="3385378" y="822208"/>
                    <a:pt x="3384629" y="821312"/>
                    <a:pt x="3383504" y="820288"/>
                  </a:cubicBezTo>
                  <a:cubicBezTo>
                    <a:pt x="3382005" y="821312"/>
                    <a:pt x="3380880" y="822208"/>
                    <a:pt x="3379381" y="823233"/>
                  </a:cubicBezTo>
                  <a:lnTo>
                    <a:pt x="3383504" y="824641"/>
                  </a:lnTo>
                  <a:lnTo>
                    <a:pt x="3385004" y="824641"/>
                  </a:lnTo>
                  <a:lnTo>
                    <a:pt x="3385004" y="826049"/>
                  </a:lnTo>
                  <a:lnTo>
                    <a:pt x="3379381" y="826049"/>
                  </a:lnTo>
                  <a:cubicBezTo>
                    <a:pt x="3380131" y="826561"/>
                    <a:pt x="3381255" y="827073"/>
                    <a:pt x="3382005" y="827585"/>
                  </a:cubicBezTo>
                  <a:lnTo>
                    <a:pt x="3377882" y="828994"/>
                  </a:lnTo>
                  <a:lnTo>
                    <a:pt x="3374883" y="828994"/>
                  </a:lnTo>
                  <a:lnTo>
                    <a:pt x="3372259" y="828994"/>
                  </a:lnTo>
                  <a:cubicBezTo>
                    <a:pt x="3373009" y="829890"/>
                    <a:pt x="3374133" y="830914"/>
                    <a:pt x="3374883" y="831810"/>
                  </a:cubicBezTo>
                  <a:cubicBezTo>
                    <a:pt x="3373384" y="832322"/>
                    <a:pt x="3372259" y="832834"/>
                    <a:pt x="3370760" y="833346"/>
                  </a:cubicBezTo>
                  <a:lnTo>
                    <a:pt x="3372259" y="833346"/>
                  </a:lnTo>
                  <a:lnTo>
                    <a:pt x="3372259" y="836163"/>
                  </a:lnTo>
                  <a:cubicBezTo>
                    <a:pt x="3371135" y="835651"/>
                    <a:pt x="3370385" y="835267"/>
                    <a:pt x="3369260" y="834755"/>
                  </a:cubicBezTo>
                  <a:lnTo>
                    <a:pt x="3366262" y="834755"/>
                  </a:lnTo>
                  <a:cubicBezTo>
                    <a:pt x="3366637" y="835267"/>
                    <a:pt x="3367386" y="835651"/>
                    <a:pt x="3367761" y="836163"/>
                  </a:cubicBezTo>
                  <a:lnTo>
                    <a:pt x="3367761" y="839107"/>
                  </a:lnTo>
                  <a:cubicBezTo>
                    <a:pt x="3367386" y="839619"/>
                    <a:pt x="3366637" y="840004"/>
                    <a:pt x="3366262" y="840516"/>
                  </a:cubicBezTo>
                  <a:lnTo>
                    <a:pt x="3363263" y="840516"/>
                  </a:lnTo>
                  <a:lnTo>
                    <a:pt x="3362138" y="840516"/>
                  </a:lnTo>
                  <a:cubicBezTo>
                    <a:pt x="3360264" y="841412"/>
                    <a:pt x="3358015" y="842436"/>
                    <a:pt x="3356141" y="843332"/>
                  </a:cubicBezTo>
                  <a:cubicBezTo>
                    <a:pt x="3355391" y="843844"/>
                    <a:pt x="3354267" y="844356"/>
                    <a:pt x="3353517" y="844868"/>
                  </a:cubicBezTo>
                  <a:lnTo>
                    <a:pt x="3349019" y="844868"/>
                  </a:lnTo>
                  <a:lnTo>
                    <a:pt x="3349019" y="847685"/>
                  </a:lnTo>
                  <a:lnTo>
                    <a:pt x="3349019" y="849093"/>
                  </a:lnTo>
                  <a:lnTo>
                    <a:pt x="3344521" y="850629"/>
                  </a:lnTo>
                  <a:cubicBezTo>
                    <a:pt x="3342647" y="851141"/>
                    <a:pt x="3340773" y="851526"/>
                    <a:pt x="3338899" y="852038"/>
                  </a:cubicBezTo>
                  <a:lnTo>
                    <a:pt x="3335900" y="852038"/>
                  </a:lnTo>
                  <a:cubicBezTo>
                    <a:pt x="3335150" y="853446"/>
                    <a:pt x="3334026" y="854982"/>
                    <a:pt x="3333276" y="856390"/>
                  </a:cubicBezTo>
                  <a:lnTo>
                    <a:pt x="3330277" y="856390"/>
                  </a:lnTo>
                  <a:cubicBezTo>
                    <a:pt x="3330652" y="857287"/>
                    <a:pt x="3331402" y="858311"/>
                    <a:pt x="3331777" y="859207"/>
                  </a:cubicBezTo>
                  <a:cubicBezTo>
                    <a:pt x="3331402" y="860615"/>
                    <a:pt x="3330652" y="862151"/>
                    <a:pt x="3330277" y="863560"/>
                  </a:cubicBezTo>
                  <a:cubicBezTo>
                    <a:pt x="3329153" y="864968"/>
                    <a:pt x="3328403" y="866504"/>
                    <a:pt x="3327279" y="867912"/>
                  </a:cubicBezTo>
                  <a:cubicBezTo>
                    <a:pt x="3325779" y="869833"/>
                    <a:pt x="3324655" y="871753"/>
                    <a:pt x="3323156" y="873673"/>
                  </a:cubicBezTo>
                  <a:cubicBezTo>
                    <a:pt x="3321281" y="871753"/>
                    <a:pt x="3319032" y="869833"/>
                    <a:pt x="3317158" y="867912"/>
                  </a:cubicBezTo>
                  <a:cubicBezTo>
                    <a:pt x="3316408" y="865992"/>
                    <a:pt x="3315284" y="864072"/>
                    <a:pt x="3314534" y="862151"/>
                  </a:cubicBezTo>
                  <a:cubicBezTo>
                    <a:pt x="3312660" y="859719"/>
                    <a:pt x="3310411" y="857415"/>
                    <a:pt x="3308537" y="854982"/>
                  </a:cubicBezTo>
                  <a:cubicBezTo>
                    <a:pt x="3306288" y="853574"/>
                    <a:pt x="3303664" y="852038"/>
                    <a:pt x="3301415" y="850629"/>
                  </a:cubicBezTo>
                  <a:lnTo>
                    <a:pt x="3291294" y="850629"/>
                  </a:lnTo>
                  <a:lnTo>
                    <a:pt x="3281174" y="850629"/>
                  </a:lnTo>
                  <a:cubicBezTo>
                    <a:pt x="3276301" y="852038"/>
                    <a:pt x="3271803" y="853574"/>
                    <a:pt x="3266930" y="854982"/>
                  </a:cubicBezTo>
                  <a:cubicBezTo>
                    <a:pt x="3264681" y="855494"/>
                    <a:pt x="3262057" y="855878"/>
                    <a:pt x="3259808" y="856390"/>
                  </a:cubicBezTo>
                  <a:lnTo>
                    <a:pt x="3258309" y="856390"/>
                  </a:lnTo>
                  <a:cubicBezTo>
                    <a:pt x="3257184" y="855878"/>
                    <a:pt x="3256435" y="855494"/>
                    <a:pt x="3255310" y="854982"/>
                  </a:cubicBezTo>
                  <a:lnTo>
                    <a:pt x="3255310" y="857799"/>
                  </a:lnTo>
                  <a:lnTo>
                    <a:pt x="3248188" y="857799"/>
                  </a:lnTo>
                  <a:cubicBezTo>
                    <a:pt x="3246314" y="860743"/>
                    <a:pt x="3244065" y="863560"/>
                    <a:pt x="3242191" y="866504"/>
                  </a:cubicBezTo>
                  <a:lnTo>
                    <a:pt x="3236568" y="872265"/>
                  </a:lnTo>
                  <a:cubicBezTo>
                    <a:pt x="3234694" y="873161"/>
                    <a:pt x="3232820" y="874185"/>
                    <a:pt x="3230946" y="875082"/>
                  </a:cubicBezTo>
                  <a:cubicBezTo>
                    <a:pt x="3229821" y="876106"/>
                    <a:pt x="3229072" y="877002"/>
                    <a:pt x="3227947" y="878026"/>
                  </a:cubicBezTo>
                  <a:lnTo>
                    <a:pt x="3226448" y="878026"/>
                  </a:lnTo>
                  <a:cubicBezTo>
                    <a:pt x="3226823" y="876106"/>
                    <a:pt x="3227572" y="874185"/>
                    <a:pt x="3227947" y="872265"/>
                  </a:cubicBezTo>
                  <a:cubicBezTo>
                    <a:pt x="3229072" y="868937"/>
                    <a:pt x="3229821" y="865480"/>
                    <a:pt x="3230946" y="862151"/>
                  </a:cubicBezTo>
                  <a:lnTo>
                    <a:pt x="3232070" y="856390"/>
                  </a:lnTo>
                  <a:cubicBezTo>
                    <a:pt x="3231695" y="855878"/>
                    <a:pt x="3231321" y="855494"/>
                    <a:pt x="3230946" y="854982"/>
                  </a:cubicBezTo>
                  <a:lnTo>
                    <a:pt x="3227947" y="854982"/>
                  </a:lnTo>
                  <a:cubicBezTo>
                    <a:pt x="3225698" y="856390"/>
                    <a:pt x="3223074" y="857799"/>
                    <a:pt x="3220825" y="859207"/>
                  </a:cubicBezTo>
                  <a:cubicBezTo>
                    <a:pt x="3217826" y="861127"/>
                    <a:pt x="3215203" y="863048"/>
                    <a:pt x="3212204" y="864968"/>
                  </a:cubicBezTo>
                  <a:cubicBezTo>
                    <a:pt x="3210330" y="865480"/>
                    <a:pt x="3208081" y="865992"/>
                    <a:pt x="3206207" y="866504"/>
                  </a:cubicBezTo>
                  <a:lnTo>
                    <a:pt x="3203583" y="866504"/>
                  </a:lnTo>
                  <a:cubicBezTo>
                    <a:pt x="3203958" y="867016"/>
                    <a:pt x="3204332" y="867400"/>
                    <a:pt x="3204707" y="867912"/>
                  </a:cubicBezTo>
                  <a:lnTo>
                    <a:pt x="3206207" y="867912"/>
                  </a:lnTo>
                  <a:lnTo>
                    <a:pt x="3206207" y="870729"/>
                  </a:lnTo>
                  <a:cubicBezTo>
                    <a:pt x="3205832" y="871753"/>
                    <a:pt x="3205082" y="872649"/>
                    <a:pt x="3204707" y="873673"/>
                  </a:cubicBezTo>
                  <a:lnTo>
                    <a:pt x="3200584" y="875082"/>
                  </a:lnTo>
                  <a:cubicBezTo>
                    <a:pt x="3199460" y="876106"/>
                    <a:pt x="3198710" y="877002"/>
                    <a:pt x="3197585" y="878026"/>
                  </a:cubicBezTo>
                  <a:lnTo>
                    <a:pt x="3196086" y="878026"/>
                  </a:lnTo>
                  <a:cubicBezTo>
                    <a:pt x="3195336" y="876618"/>
                    <a:pt x="3194212" y="875082"/>
                    <a:pt x="3193462" y="873673"/>
                  </a:cubicBezTo>
                  <a:lnTo>
                    <a:pt x="3193462" y="870729"/>
                  </a:lnTo>
                  <a:cubicBezTo>
                    <a:pt x="3193087" y="869833"/>
                    <a:pt x="3192338" y="868809"/>
                    <a:pt x="3191963" y="867912"/>
                  </a:cubicBezTo>
                  <a:lnTo>
                    <a:pt x="3188964" y="867912"/>
                  </a:lnTo>
                  <a:lnTo>
                    <a:pt x="3187465" y="867912"/>
                  </a:lnTo>
                  <a:lnTo>
                    <a:pt x="3187465" y="870729"/>
                  </a:lnTo>
                  <a:cubicBezTo>
                    <a:pt x="3185965" y="871241"/>
                    <a:pt x="3184841" y="871753"/>
                    <a:pt x="3183342" y="872265"/>
                  </a:cubicBezTo>
                  <a:cubicBezTo>
                    <a:pt x="3182217" y="871753"/>
                    <a:pt x="3181467" y="871241"/>
                    <a:pt x="3180343" y="870729"/>
                  </a:cubicBezTo>
                  <a:cubicBezTo>
                    <a:pt x="3178843" y="869833"/>
                    <a:pt x="3177344" y="868809"/>
                    <a:pt x="3175845" y="867912"/>
                  </a:cubicBezTo>
                  <a:cubicBezTo>
                    <a:pt x="3173971" y="868809"/>
                    <a:pt x="3172096" y="869833"/>
                    <a:pt x="3170222" y="870729"/>
                  </a:cubicBezTo>
                  <a:lnTo>
                    <a:pt x="3174720" y="872265"/>
                  </a:lnTo>
                  <a:cubicBezTo>
                    <a:pt x="3173221" y="872777"/>
                    <a:pt x="3171722" y="873161"/>
                    <a:pt x="3170222" y="873673"/>
                  </a:cubicBezTo>
                  <a:lnTo>
                    <a:pt x="3167224" y="873673"/>
                  </a:lnTo>
                  <a:cubicBezTo>
                    <a:pt x="3166849" y="875082"/>
                    <a:pt x="3166474" y="876618"/>
                    <a:pt x="3166099" y="878026"/>
                  </a:cubicBezTo>
                  <a:lnTo>
                    <a:pt x="3166099" y="880843"/>
                  </a:lnTo>
                  <a:cubicBezTo>
                    <a:pt x="3165724" y="881355"/>
                    <a:pt x="3164975" y="881739"/>
                    <a:pt x="3164600" y="882251"/>
                  </a:cubicBezTo>
                  <a:cubicBezTo>
                    <a:pt x="3163475" y="883275"/>
                    <a:pt x="3162726" y="884171"/>
                    <a:pt x="3161601" y="885195"/>
                  </a:cubicBezTo>
                  <a:cubicBezTo>
                    <a:pt x="3161226" y="886220"/>
                    <a:pt x="3160477" y="887116"/>
                    <a:pt x="3160102" y="888140"/>
                  </a:cubicBezTo>
                  <a:cubicBezTo>
                    <a:pt x="3160477" y="888652"/>
                    <a:pt x="3161226" y="889036"/>
                    <a:pt x="3161601" y="889548"/>
                  </a:cubicBezTo>
                  <a:cubicBezTo>
                    <a:pt x="3162726" y="890956"/>
                    <a:pt x="3163475" y="892493"/>
                    <a:pt x="3164600" y="893901"/>
                  </a:cubicBezTo>
                  <a:lnTo>
                    <a:pt x="3164600" y="895309"/>
                  </a:lnTo>
                  <a:lnTo>
                    <a:pt x="3160102" y="895309"/>
                  </a:lnTo>
                  <a:lnTo>
                    <a:pt x="3160102" y="896717"/>
                  </a:lnTo>
                  <a:lnTo>
                    <a:pt x="3160102" y="902478"/>
                  </a:lnTo>
                  <a:cubicBezTo>
                    <a:pt x="3159727" y="901966"/>
                    <a:pt x="3158977" y="901582"/>
                    <a:pt x="3158602" y="901070"/>
                  </a:cubicBezTo>
                  <a:lnTo>
                    <a:pt x="3154479" y="902478"/>
                  </a:lnTo>
                  <a:cubicBezTo>
                    <a:pt x="3155229" y="902990"/>
                    <a:pt x="3156353" y="903375"/>
                    <a:pt x="3157103" y="903887"/>
                  </a:cubicBezTo>
                  <a:lnTo>
                    <a:pt x="3157103" y="905423"/>
                  </a:lnTo>
                  <a:lnTo>
                    <a:pt x="3154479" y="905423"/>
                  </a:lnTo>
                  <a:cubicBezTo>
                    <a:pt x="3153355" y="905935"/>
                    <a:pt x="3152605" y="906319"/>
                    <a:pt x="3151480" y="906831"/>
                  </a:cubicBezTo>
                  <a:cubicBezTo>
                    <a:pt x="3149231" y="910160"/>
                    <a:pt x="3146608" y="913616"/>
                    <a:pt x="3144359" y="916945"/>
                  </a:cubicBezTo>
                  <a:cubicBezTo>
                    <a:pt x="3141360" y="921298"/>
                    <a:pt x="3138736" y="925522"/>
                    <a:pt x="3135737" y="929875"/>
                  </a:cubicBezTo>
                  <a:cubicBezTo>
                    <a:pt x="3135362" y="932308"/>
                    <a:pt x="3134613" y="934612"/>
                    <a:pt x="3134238" y="937044"/>
                  </a:cubicBezTo>
                  <a:cubicBezTo>
                    <a:pt x="3134613" y="938069"/>
                    <a:pt x="3135362" y="938965"/>
                    <a:pt x="3135737" y="939989"/>
                  </a:cubicBezTo>
                  <a:cubicBezTo>
                    <a:pt x="3136112" y="940885"/>
                    <a:pt x="3136862" y="941909"/>
                    <a:pt x="3137237" y="942805"/>
                  </a:cubicBezTo>
                  <a:lnTo>
                    <a:pt x="3142859" y="944342"/>
                  </a:lnTo>
                  <a:cubicBezTo>
                    <a:pt x="3143234" y="944854"/>
                    <a:pt x="3143984" y="945238"/>
                    <a:pt x="3144359" y="945750"/>
                  </a:cubicBezTo>
                  <a:cubicBezTo>
                    <a:pt x="3143984" y="946774"/>
                    <a:pt x="3143234" y="947670"/>
                    <a:pt x="3142859" y="948694"/>
                  </a:cubicBezTo>
                  <a:cubicBezTo>
                    <a:pt x="3143984" y="947286"/>
                    <a:pt x="3144733" y="945750"/>
                    <a:pt x="3145858" y="944342"/>
                  </a:cubicBezTo>
                  <a:cubicBezTo>
                    <a:pt x="3146608" y="943317"/>
                    <a:pt x="3147732" y="942421"/>
                    <a:pt x="3148482" y="941397"/>
                  </a:cubicBezTo>
                  <a:cubicBezTo>
                    <a:pt x="3148857" y="940885"/>
                    <a:pt x="3149606" y="940501"/>
                    <a:pt x="3149981" y="939989"/>
                  </a:cubicBezTo>
                  <a:cubicBezTo>
                    <a:pt x="3151106" y="940501"/>
                    <a:pt x="3151855" y="940885"/>
                    <a:pt x="3152980" y="941397"/>
                  </a:cubicBezTo>
                  <a:cubicBezTo>
                    <a:pt x="3155229" y="941909"/>
                    <a:pt x="3157853" y="942293"/>
                    <a:pt x="3160102" y="942805"/>
                  </a:cubicBezTo>
                  <a:cubicBezTo>
                    <a:pt x="3160477" y="943317"/>
                    <a:pt x="3161226" y="943830"/>
                    <a:pt x="3161601" y="944342"/>
                  </a:cubicBezTo>
                  <a:cubicBezTo>
                    <a:pt x="3162726" y="945750"/>
                    <a:pt x="3163475" y="947286"/>
                    <a:pt x="3164600" y="948694"/>
                  </a:cubicBezTo>
                  <a:cubicBezTo>
                    <a:pt x="3163475" y="949206"/>
                    <a:pt x="3162726" y="949591"/>
                    <a:pt x="3161601" y="950103"/>
                  </a:cubicBezTo>
                  <a:cubicBezTo>
                    <a:pt x="3161226" y="950999"/>
                    <a:pt x="3160477" y="952023"/>
                    <a:pt x="3160102" y="952919"/>
                  </a:cubicBezTo>
                  <a:lnTo>
                    <a:pt x="3154479" y="958680"/>
                  </a:lnTo>
                  <a:cubicBezTo>
                    <a:pt x="3154104" y="959192"/>
                    <a:pt x="3153355" y="959704"/>
                    <a:pt x="3152980" y="960216"/>
                  </a:cubicBezTo>
                  <a:cubicBezTo>
                    <a:pt x="3152605" y="961113"/>
                    <a:pt x="3151855" y="962137"/>
                    <a:pt x="3151480" y="963033"/>
                  </a:cubicBezTo>
                  <a:cubicBezTo>
                    <a:pt x="3151855" y="964057"/>
                    <a:pt x="3152605" y="964953"/>
                    <a:pt x="3152980" y="965977"/>
                  </a:cubicBezTo>
                  <a:lnTo>
                    <a:pt x="3152980" y="974555"/>
                  </a:lnTo>
                  <a:lnTo>
                    <a:pt x="3152980" y="978908"/>
                  </a:lnTo>
                  <a:lnTo>
                    <a:pt x="3154479" y="978908"/>
                  </a:lnTo>
                  <a:cubicBezTo>
                    <a:pt x="3156353" y="979420"/>
                    <a:pt x="3158227" y="979804"/>
                    <a:pt x="3160102" y="980316"/>
                  </a:cubicBezTo>
                  <a:cubicBezTo>
                    <a:pt x="3161601" y="981340"/>
                    <a:pt x="3163100" y="982236"/>
                    <a:pt x="3164600" y="983260"/>
                  </a:cubicBezTo>
                  <a:cubicBezTo>
                    <a:pt x="3164975" y="985181"/>
                    <a:pt x="3165724" y="987101"/>
                    <a:pt x="3166099" y="989021"/>
                  </a:cubicBezTo>
                  <a:lnTo>
                    <a:pt x="3166099" y="994782"/>
                  </a:lnTo>
                  <a:cubicBezTo>
                    <a:pt x="3165724" y="995679"/>
                    <a:pt x="3164975" y="996703"/>
                    <a:pt x="3164600" y="997599"/>
                  </a:cubicBezTo>
                  <a:cubicBezTo>
                    <a:pt x="3163100" y="999007"/>
                    <a:pt x="3161601" y="1000543"/>
                    <a:pt x="3160102" y="1001952"/>
                  </a:cubicBezTo>
                  <a:cubicBezTo>
                    <a:pt x="3158227" y="1002464"/>
                    <a:pt x="3156353" y="1002848"/>
                    <a:pt x="3154479" y="1003360"/>
                  </a:cubicBezTo>
                  <a:cubicBezTo>
                    <a:pt x="3153355" y="1002848"/>
                    <a:pt x="3152605" y="1002464"/>
                    <a:pt x="3151480" y="1001952"/>
                  </a:cubicBezTo>
                  <a:cubicBezTo>
                    <a:pt x="3151106" y="1001055"/>
                    <a:pt x="3150356" y="1000031"/>
                    <a:pt x="3149981" y="999135"/>
                  </a:cubicBezTo>
                  <a:lnTo>
                    <a:pt x="3149981" y="996191"/>
                  </a:lnTo>
                  <a:cubicBezTo>
                    <a:pt x="3150356" y="995679"/>
                    <a:pt x="3151106" y="995294"/>
                    <a:pt x="3151480" y="994782"/>
                  </a:cubicBezTo>
                  <a:cubicBezTo>
                    <a:pt x="3151855" y="993758"/>
                    <a:pt x="3152605" y="992862"/>
                    <a:pt x="3152980" y="991838"/>
                  </a:cubicBezTo>
                  <a:cubicBezTo>
                    <a:pt x="3154854" y="990942"/>
                    <a:pt x="3156728" y="989918"/>
                    <a:pt x="3158602" y="989021"/>
                  </a:cubicBezTo>
                  <a:lnTo>
                    <a:pt x="3158602" y="987613"/>
                  </a:lnTo>
                  <a:cubicBezTo>
                    <a:pt x="3156728" y="988125"/>
                    <a:pt x="3154854" y="988509"/>
                    <a:pt x="3152980" y="989021"/>
                  </a:cubicBezTo>
                  <a:lnTo>
                    <a:pt x="3149981" y="989021"/>
                  </a:lnTo>
                  <a:cubicBezTo>
                    <a:pt x="3148107" y="989918"/>
                    <a:pt x="3146233" y="990942"/>
                    <a:pt x="3144359" y="991838"/>
                  </a:cubicBezTo>
                  <a:lnTo>
                    <a:pt x="3145858" y="991838"/>
                  </a:lnTo>
                  <a:lnTo>
                    <a:pt x="3145858" y="994782"/>
                  </a:lnTo>
                  <a:cubicBezTo>
                    <a:pt x="3144733" y="995679"/>
                    <a:pt x="3143984" y="996703"/>
                    <a:pt x="3142859" y="997599"/>
                  </a:cubicBezTo>
                  <a:lnTo>
                    <a:pt x="3138361" y="999135"/>
                  </a:lnTo>
                  <a:cubicBezTo>
                    <a:pt x="3137611" y="1000543"/>
                    <a:pt x="3136487" y="1001952"/>
                    <a:pt x="3135737" y="1003360"/>
                  </a:cubicBezTo>
                  <a:cubicBezTo>
                    <a:pt x="3133863" y="1006688"/>
                    <a:pt x="3131614" y="1010145"/>
                    <a:pt x="3129740" y="1013474"/>
                  </a:cubicBezTo>
                  <a:cubicBezTo>
                    <a:pt x="3129365" y="1016418"/>
                    <a:pt x="3128990" y="1019235"/>
                    <a:pt x="3128615" y="1022179"/>
                  </a:cubicBezTo>
                  <a:lnTo>
                    <a:pt x="3128615" y="1026532"/>
                  </a:lnTo>
                  <a:lnTo>
                    <a:pt x="3128615" y="1029348"/>
                  </a:lnTo>
                  <a:cubicBezTo>
                    <a:pt x="3129365" y="1031269"/>
                    <a:pt x="3130490" y="1033189"/>
                    <a:pt x="3131239" y="1035109"/>
                  </a:cubicBezTo>
                  <a:cubicBezTo>
                    <a:pt x="3132739" y="1036134"/>
                    <a:pt x="3134238" y="1037030"/>
                    <a:pt x="3135737" y="1038054"/>
                  </a:cubicBezTo>
                  <a:lnTo>
                    <a:pt x="3135737" y="1040870"/>
                  </a:lnTo>
                  <a:lnTo>
                    <a:pt x="3135737" y="1043815"/>
                  </a:lnTo>
                  <a:cubicBezTo>
                    <a:pt x="3134238" y="1044711"/>
                    <a:pt x="3132739" y="1045735"/>
                    <a:pt x="3131239" y="1046631"/>
                  </a:cubicBezTo>
                  <a:cubicBezTo>
                    <a:pt x="3129740" y="1048552"/>
                    <a:pt x="3128615" y="1050472"/>
                    <a:pt x="3127116" y="1052392"/>
                  </a:cubicBezTo>
                  <a:lnTo>
                    <a:pt x="3122618" y="1052392"/>
                  </a:lnTo>
                  <a:lnTo>
                    <a:pt x="3119619" y="1052392"/>
                  </a:lnTo>
                  <a:lnTo>
                    <a:pt x="3118495" y="1052392"/>
                  </a:lnTo>
                  <a:lnTo>
                    <a:pt x="3115496" y="1052392"/>
                  </a:lnTo>
                  <a:cubicBezTo>
                    <a:pt x="3114372" y="1051880"/>
                    <a:pt x="3113622" y="1051496"/>
                    <a:pt x="3112497" y="1050984"/>
                  </a:cubicBezTo>
                  <a:lnTo>
                    <a:pt x="3106875" y="1050984"/>
                  </a:lnTo>
                  <a:cubicBezTo>
                    <a:pt x="3105376" y="1051496"/>
                    <a:pt x="3103876" y="1051880"/>
                    <a:pt x="3102377" y="1052392"/>
                  </a:cubicBezTo>
                  <a:cubicBezTo>
                    <a:pt x="3098629" y="1055337"/>
                    <a:pt x="3094880" y="1058154"/>
                    <a:pt x="3091132" y="1061098"/>
                  </a:cubicBezTo>
                  <a:cubicBezTo>
                    <a:pt x="3090007" y="1062506"/>
                    <a:pt x="3089258" y="1064043"/>
                    <a:pt x="3088133" y="1065451"/>
                  </a:cubicBezTo>
                  <a:cubicBezTo>
                    <a:pt x="3086634" y="1066347"/>
                    <a:pt x="3085134" y="1067371"/>
                    <a:pt x="3083635" y="1068267"/>
                  </a:cubicBezTo>
                  <a:cubicBezTo>
                    <a:pt x="3083260" y="1070700"/>
                    <a:pt x="3082511" y="1073132"/>
                    <a:pt x="3082136" y="1075565"/>
                  </a:cubicBezTo>
                  <a:cubicBezTo>
                    <a:pt x="3082511" y="1077997"/>
                    <a:pt x="3083260" y="1080301"/>
                    <a:pt x="3083635" y="1082734"/>
                  </a:cubicBezTo>
                  <a:lnTo>
                    <a:pt x="3083635" y="1084142"/>
                  </a:lnTo>
                  <a:lnTo>
                    <a:pt x="3082136" y="1084142"/>
                  </a:lnTo>
                  <a:lnTo>
                    <a:pt x="3086634" y="1089903"/>
                  </a:lnTo>
                  <a:cubicBezTo>
                    <a:pt x="3087009" y="1090927"/>
                    <a:pt x="3087758" y="1091823"/>
                    <a:pt x="3088133" y="1092848"/>
                  </a:cubicBezTo>
                  <a:lnTo>
                    <a:pt x="3088133" y="1097072"/>
                  </a:lnTo>
                  <a:lnTo>
                    <a:pt x="3083635" y="1097072"/>
                  </a:lnTo>
                  <a:lnTo>
                    <a:pt x="3083635" y="1095664"/>
                  </a:lnTo>
                  <a:lnTo>
                    <a:pt x="3083635" y="1092848"/>
                  </a:lnTo>
                  <a:lnTo>
                    <a:pt x="3082136" y="1092848"/>
                  </a:lnTo>
                  <a:lnTo>
                    <a:pt x="3079512" y="1092848"/>
                  </a:lnTo>
                  <a:cubicBezTo>
                    <a:pt x="3077638" y="1093744"/>
                    <a:pt x="3075389" y="1094768"/>
                    <a:pt x="3073514" y="1095664"/>
                  </a:cubicBezTo>
                  <a:cubicBezTo>
                    <a:pt x="3071640" y="1096176"/>
                    <a:pt x="3069766" y="1096560"/>
                    <a:pt x="3067892" y="1097072"/>
                  </a:cubicBezTo>
                  <a:lnTo>
                    <a:pt x="3057771" y="1104370"/>
                  </a:lnTo>
                  <a:lnTo>
                    <a:pt x="3057771" y="1100017"/>
                  </a:lnTo>
                  <a:lnTo>
                    <a:pt x="3056272" y="1100017"/>
                  </a:lnTo>
                  <a:lnTo>
                    <a:pt x="3052149" y="1100017"/>
                  </a:lnTo>
                  <a:lnTo>
                    <a:pt x="3052149" y="1101425"/>
                  </a:lnTo>
                  <a:lnTo>
                    <a:pt x="3056272" y="1101425"/>
                  </a:lnTo>
                  <a:lnTo>
                    <a:pt x="3056272" y="1104370"/>
                  </a:lnTo>
                  <a:lnTo>
                    <a:pt x="3056272" y="1105778"/>
                  </a:lnTo>
                  <a:cubicBezTo>
                    <a:pt x="3055522" y="1106802"/>
                    <a:pt x="3054398" y="1107698"/>
                    <a:pt x="3053648" y="1108722"/>
                  </a:cubicBezTo>
                  <a:lnTo>
                    <a:pt x="3053648" y="1114483"/>
                  </a:lnTo>
                  <a:lnTo>
                    <a:pt x="3053648" y="1118708"/>
                  </a:lnTo>
                  <a:lnTo>
                    <a:pt x="3053648" y="1123061"/>
                  </a:lnTo>
                  <a:cubicBezTo>
                    <a:pt x="3051774" y="1127414"/>
                    <a:pt x="3049525" y="1131638"/>
                    <a:pt x="3047651" y="1135991"/>
                  </a:cubicBezTo>
                  <a:cubicBezTo>
                    <a:pt x="3045777" y="1137911"/>
                    <a:pt x="3043902" y="1139960"/>
                    <a:pt x="3042028" y="1141880"/>
                  </a:cubicBezTo>
                  <a:cubicBezTo>
                    <a:pt x="3039779" y="1143801"/>
                    <a:pt x="3037155" y="1145721"/>
                    <a:pt x="3034906" y="1147641"/>
                  </a:cubicBezTo>
                  <a:cubicBezTo>
                    <a:pt x="3033407" y="1148537"/>
                    <a:pt x="3031908" y="1149562"/>
                    <a:pt x="3030408" y="1150458"/>
                  </a:cubicBezTo>
                  <a:cubicBezTo>
                    <a:pt x="3030033" y="1151482"/>
                    <a:pt x="3029284" y="1152378"/>
                    <a:pt x="3028909" y="1153402"/>
                  </a:cubicBezTo>
                  <a:cubicBezTo>
                    <a:pt x="3025910" y="1155835"/>
                    <a:pt x="3023286" y="1158139"/>
                    <a:pt x="3020288" y="1160571"/>
                  </a:cubicBezTo>
                  <a:cubicBezTo>
                    <a:pt x="3018039" y="1162492"/>
                    <a:pt x="3015415" y="1164412"/>
                    <a:pt x="3013166" y="1166332"/>
                  </a:cubicBezTo>
                  <a:lnTo>
                    <a:pt x="3013166" y="1161980"/>
                  </a:lnTo>
                  <a:lnTo>
                    <a:pt x="3013166" y="1160571"/>
                  </a:lnTo>
                  <a:cubicBezTo>
                    <a:pt x="3012041" y="1158651"/>
                    <a:pt x="3011292" y="1156731"/>
                    <a:pt x="3010167" y="1154810"/>
                  </a:cubicBezTo>
                  <a:cubicBezTo>
                    <a:pt x="3009792" y="1153402"/>
                    <a:pt x="3009043" y="1151866"/>
                    <a:pt x="3008668" y="1150458"/>
                  </a:cubicBezTo>
                  <a:lnTo>
                    <a:pt x="3008668" y="1143288"/>
                  </a:lnTo>
                  <a:lnTo>
                    <a:pt x="3008668" y="1135991"/>
                  </a:lnTo>
                  <a:cubicBezTo>
                    <a:pt x="3007918" y="1133559"/>
                    <a:pt x="3006794" y="1131254"/>
                    <a:pt x="3006044" y="1128822"/>
                  </a:cubicBezTo>
                  <a:cubicBezTo>
                    <a:pt x="3005669" y="1126389"/>
                    <a:pt x="3004919" y="1124085"/>
                    <a:pt x="3004545" y="1121653"/>
                  </a:cubicBezTo>
                  <a:cubicBezTo>
                    <a:pt x="3004170" y="1120628"/>
                    <a:pt x="3003420" y="1119732"/>
                    <a:pt x="3003045" y="1118708"/>
                  </a:cubicBezTo>
                  <a:lnTo>
                    <a:pt x="3003045" y="1115892"/>
                  </a:lnTo>
                  <a:lnTo>
                    <a:pt x="3006044" y="1115892"/>
                  </a:lnTo>
                  <a:cubicBezTo>
                    <a:pt x="3004919" y="1115380"/>
                    <a:pt x="3004170" y="1114996"/>
                    <a:pt x="3003045" y="1114483"/>
                  </a:cubicBezTo>
                  <a:lnTo>
                    <a:pt x="2998547" y="1112947"/>
                  </a:lnTo>
                  <a:lnTo>
                    <a:pt x="2997423" y="1108722"/>
                  </a:lnTo>
                  <a:lnTo>
                    <a:pt x="2997423" y="1104370"/>
                  </a:lnTo>
                  <a:cubicBezTo>
                    <a:pt x="2997048" y="1098097"/>
                    <a:pt x="2996298" y="1091823"/>
                    <a:pt x="2995923" y="1085550"/>
                  </a:cubicBezTo>
                  <a:cubicBezTo>
                    <a:pt x="2992925" y="1072108"/>
                    <a:pt x="2990301" y="1058666"/>
                    <a:pt x="2987302" y="1045223"/>
                  </a:cubicBezTo>
                  <a:cubicBezTo>
                    <a:pt x="2986927" y="1042279"/>
                    <a:pt x="2986178" y="1039462"/>
                    <a:pt x="2985803" y="1036518"/>
                  </a:cubicBezTo>
                  <a:cubicBezTo>
                    <a:pt x="2986178" y="1033701"/>
                    <a:pt x="2986927" y="1030757"/>
                    <a:pt x="2987302" y="1027940"/>
                  </a:cubicBezTo>
                  <a:cubicBezTo>
                    <a:pt x="2987677" y="1021155"/>
                    <a:pt x="2988052" y="1014498"/>
                    <a:pt x="2988427" y="1007713"/>
                  </a:cubicBezTo>
                  <a:cubicBezTo>
                    <a:pt x="2989551" y="1001952"/>
                    <a:pt x="2990301" y="996191"/>
                    <a:pt x="2991425" y="990430"/>
                  </a:cubicBezTo>
                  <a:cubicBezTo>
                    <a:pt x="2992925" y="987997"/>
                    <a:pt x="2994424" y="985693"/>
                    <a:pt x="2995923" y="983260"/>
                  </a:cubicBezTo>
                  <a:lnTo>
                    <a:pt x="2997975" y="979856"/>
                  </a:lnTo>
                  <a:cubicBezTo>
                    <a:pt x="3000750" y="977595"/>
                    <a:pt x="3003232" y="975427"/>
                    <a:pt x="3006044" y="973147"/>
                  </a:cubicBezTo>
                  <a:cubicBezTo>
                    <a:pt x="3007543" y="971738"/>
                    <a:pt x="3008668" y="970202"/>
                    <a:pt x="3010167" y="968794"/>
                  </a:cubicBezTo>
                  <a:lnTo>
                    <a:pt x="3013166" y="968794"/>
                  </a:lnTo>
                  <a:cubicBezTo>
                    <a:pt x="3014665" y="966874"/>
                    <a:pt x="3015790" y="964953"/>
                    <a:pt x="3017289" y="963033"/>
                  </a:cubicBezTo>
                  <a:cubicBezTo>
                    <a:pt x="3017664" y="961625"/>
                    <a:pt x="3018414" y="960088"/>
                    <a:pt x="3018788" y="958680"/>
                  </a:cubicBezTo>
                  <a:lnTo>
                    <a:pt x="3018788" y="955864"/>
                  </a:lnTo>
                  <a:cubicBezTo>
                    <a:pt x="3018414" y="953943"/>
                    <a:pt x="3017664" y="952023"/>
                    <a:pt x="3017289" y="950103"/>
                  </a:cubicBezTo>
                  <a:lnTo>
                    <a:pt x="3017289" y="948694"/>
                  </a:lnTo>
                  <a:lnTo>
                    <a:pt x="3017289" y="944342"/>
                  </a:lnTo>
                  <a:lnTo>
                    <a:pt x="3020288" y="944342"/>
                  </a:lnTo>
                  <a:lnTo>
                    <a:pt x="3021787" y="944342"/>
                  </a:lnTo>
                  <a:cubicBezTo>
                    <a:pt x="3022912" y="944854"/>
                    <a:pt x="3023661" y="945238"/>
                    <a:pt x="3024786" y="945750"/>
                  </a:cubicBezTo>
                  <a:lnTo>
                    <a:pt x="3027410" y="945750"/>
                  </a:lnTo>
                  <a:cubicBezTo>
                    <a:pt x="3029284" y="944726"/>
                    <a:pt x="3031533" y="943830"/>
                    <a:pt x="3033407" y="942805"/>
                  </a:cubicBezTo>
                  <a:cubicBezTo>
                    <a:pt x="3034157" y="940885"/>
                    <a:pt x="3035281" y="938965"/>
                    <a:pt x="3036031" y="937044"/>
                  </a:cubicBezTo>
                  <a:cubicBezTo>
                    <a:pt x="3036406" y="938069"/>
                    <a:pt x="3037155" y="938965"/>
                    <a:pt x="3037530" y="939989"/>
                  </a:cubicBezTo>
                  <a:cubicBezTo>
                    <a:pt x="3039404" y="938965"/>
                    <a:pt x="3041653" y="938069"/>
                    <a:pt x="3043528" y="937044"/>
                  </a:cubicBezTo>
                  <a:lnTo>
                    <a:pt x="3047651" y="937044"/>
                  </a:lnTo>
                  <a:cubicBezTo>
                    <a:pt x="3048026" y="938069"/>
                    <a:pt x="3048775" y="938965"/>
                    <a:pt x="3049150" y="939989"/>
                  </a:cubicBezTo>
                  <a:lnTo>
                    <a:pt x="3049150" y="937044"/>
                  </a:lnTo>
                  <a:cubicBezTo>
                    <a:pt x="3049525" y="936532"/>
                    <a:pt x="3050275" y="936148"/>
                    <a:pt x="3050649" y="935636"/>
                  </a:cubicBezTo>
                  <a:lnTo>
                    <a:pt x="3056272" y="929875"/>
                  </a:lnTo>
                  <a:cubicBezTo>
                    <a:pt x="3059271" y="928467"/>
                    <a:pt x="3061895" y="926931"/>
                    <a:pt x="3064893" y="925522"/>
                  </a:cubicBezTo>
                  <a:cubicBezTo>
                    <a:pt x="3066018" y="924114"/>
                    <a:pt x="3066767" y="922706"/>
                    <a:pt x="3067892" y="921298"/>
                  </a:cubicBezTo>
                  <a:lnTo>
                    <a:pt x="3069391" y="921298"/>
                  </a:lnTo>
                  <a:cubicBezTo>
                    <a:pt x="3070516" y="920273"/>
                    <a:pt x="3071265" y="919377"/>
                    <a:pt x="3072390" y="918353"/>
                  </a:cubicBezTo>
                  <a:cubicBezTo>
                    <a:pt x="3073140" y="916945"/>
                    <a:pt x="3074264" y="915409"/>
                    <a:pt x="3075014" y="914000"/>
                  </a:cubicBezTo>
                  <a:cubicBezTo>
                    <a:pt x="3076513" y="913104"/>
                    <a:pt x="3078013" y="912080"/>
                    <a:pt x="3079512" y="911184"/>
                  </a:cubicBezTo>
                  <a:cubicBezTo>
                    <a:pt x="3079887" y="909776"/>
                    <a:pt x="3080636" y="908239"/>
                    <a:pt x="3081011" y="906831"/>
                  </a:cubicBezTo>
                  <a:cubicBezTo>
                    <a:pt x="3081386" y="905423"/>
                    <a:pt x="3081761" y="903887"/>
                    <a:pt x="3082136" y="902478"/>
                  </a:cubicBezTo>
                  <a:cubicBezTo>
                    <a:pt x="3084010" y="901070"/>
                    <a:pt x="3086259" y="899534"/>
                    <a:pt x="3088133" y="898126"/>
                  </a:cubicBezTo>
                  <a:cubicBezTo>
                    <a:pt x="3089632" y="896717"/>
                    <a:pt x="3090757" y="895309"/>
                    <a:pt x="3092256" y="893901"/>
                  </a:cubicBezTo>
                  <a:cubicBezTo>
                    <a:pt x="3094130" y="891981"/>
                    <a:pt x="3096379" y="890060"/>
                    <a:pt x="3098254" y="888140"/>
                  </a:cubicBezTo>
                  <a:cubicBezTo>
                    <a:pt x="3098629" y="887628"/>
                    <a:pt x="3099378" y="887116"/>
                    <a:pt x="3099753" y="886604"/>
                  </a:cubicBezTo>
                  <a:cubicBezTo>
                    <a:pt x="3100503" y="886092"/>
                    <a:pt x="3101627" y="885707"/>
                    <a:pt x="3102377" y="885195"/>
                  </a:cubicBezTo>
                  <a:lnTo>
                    <a:pt x="3103876" y="885195"/>
                  </a:lnTo>
                  <a:cubicBezTo>
                    <a:pt x="3105001" y="884171"/>
                    <a:pt x="3105750" y="883275"/>
                    <a:pt x="3106875" y="882251"/>
                  </a:cubicBezTo>
                  <a:cubicBezTo>
                    <a:pt x="3109124" y="880843"/>
                    <a:pt x="3111748" y="879434"/>
                    <a:pt x="3113997" y="878026"/>
                  </a:cubicBezTo>
                  <a:lnTo>
                    <a:pt x="3119619" y="870729"/>
                  </a:lnTo>
                  <a:cubicBezTo>
                    <a:pt x="3121494" y="869321"/>
                    <a:pt x="3123743" y="867912"/>
                    <a:pt x="3125617" y="866504"/>
                  </a:cubicBezTo>
                  <a:cubicBezTo>
                    <a:pt x="3127116" y="865480"/>
                    <a:pt x="3128241" y="864584"/>
                    <a:pt x="3129740" y="863560"/>
                  </a:cubicBezTo>
                  <a:lnTo>
                    <a:pt x="3129740" y="859207"/>
                  </a:lnTo>
                  <a:cubicBezTo>
                    <a:pt x="3130115" y="858311"/>
                    <a:pt x="3130864" y="857287"/>
                    <a:pt x="3131239" y="856390"/>
                  </a:cubicBezTo>
                  <a:cubicBezTo>
                    <a:pt x="3136862" y="853958"/>
                    <a:pt x="3142859" y="851526"/>
                    <a:pt x="3148482" y="849093"/>
                  </a:cubicBezTo>
                  <a:cubicBezTo>
                    <a:pt x="3150356" y="847173"/>
                    <a:pt x="3152605" y="845252"/>
                    <a:pt x="3154479" y="843332"/>
                  </a:cubicBezTo>
                  <a:lnTo>
                    <a:pt x="3160102" y="843332"/>
                  </a:lnTo>
                  <a:lnTo>
                    <a:pt x="3164600" y="843332"/>
                  </a:lnTo>
                  <a:lnTo>
                    <a:pt x="3168723" y="841924"/>
                  </a:lnTo>
                  <a:cubicBezTo>
                    <a:pt x="3170597" y="841028"/>
                    <a:pt x="3172846" y="840004"/>
                    <a:pt x="3174720" y="839107"/>
                  </a:cubicBezTo>
                  <a:cubicBezTo>
                    <a:pt x="3173221" y="838083"/>
                    <a:pt x="3171722" y="837187"/>
                    <a:pt x="3170222" y="836163"/>
                  </a:cubicBezTo>
                  <a:cubicBezTo>
                    <a:pt x="3169847" y="835651"/>
                    <a:pt x="3169098" y="835267"/>
                    <a:pt x="3168723" y="834755"/>
                  </a:cubicBezTo>
                  <a:cubicBezTo>
                    <a:pt x="3169098" y="834243"/>
                    <a:pt x="3169847" y="833858"/>
                    <a:pt x="3170222" y="833346"/>
                  </a:cubicBezTo>
                  <a:lnTo>
                    <a:pt x="3175845" y="827585"/>
                  </a:lnTo>
                  <a:cubicBezTo>
                    <a:pt x="3176220" y="827073"/>
                    <a:pt x="3176969" y="826561"/>
                    <a:pt x="3177344" y="826049"/>
                  </a:cubicBezTo>
                  <a:cubicBezTo>
                    <a:pt x="3178469" y="825537"/>
                    <a:pt x="3179218" y="825153"/>
                    <a:pt x="3180343" y="824641"/>
                  </a:cubicBezTo>
                  <a:cubicBezTo>
                    <a:pt x="3179218" y="824129"/>
                    <a:pt x="3178469" y="823745"/>
                    <a:pt x="3177344" y="823233"/>
                  </a:cubicBezTo>
                  <a:cubicBezTo>
                    <a:pt x="3176969" y="822208"/>
                    <a:pt x="3176220" y="821312"/>
                    <a:pt x="3175845" y="820288"/>
                  </a:cubicBezTo>
                  <a:lnTo>
                    <a:pt x="3174720" y="820288"/>
                  </a:lnTo>
                  <a:cubicBezTo>
                    <a:pt x="3175095" y="819392"/>
                    <a:pt x="3175470" y="818368"/>
                    <a:pt x="3175845" y="817472"/>
                  </a:cubicBezTo>
                  <a:lnTo>
                    <a:pt x="3180343" y="810174"/>
                  </a:lnTo>
                  <a:cubicBezTo>
                    <a:pt x="3180718" y="808254"/>
                    <a:pt x="3181467" y="806334"/>
                    <a:pt x="3181842" y="804413"/>
                  </a:cubicBezTo>
                  <a:lnTo>
                    <a:pt x="3181842" y="801597"/>
                  </a:lnTo>
                  <a:lnTo>
                    <a:pt x="3181842" y="797244"/>
                  </a:lnTo>
                  <a:cubicBezTo>
                    <a:pt x="3182967" y="794812"/>
                    <a:pt x="3183716" y="792507"/>
                    <a:pt x="3184841" y="790075"/>
                  </a:cubicBezTo>
                  <a:cubicBezTo>
                    <a:pt x="3187840" y="788667"/>
                    <a:pt x="3190463" y="787130"/>
                    <a:pt x="3193462" y="785722"/>
                  </a:cubicBezTo>
                  <a:lnTo>
                    <a:pt x="3200584" y="785722"/>
                  </a:lnTo>
                  <a:lnTo>
                    <a:pt x="3204707" y="785722"/>
                  </a:lnTo>
                  <a:lnTo>
                    <a:pt x="3207706" y="788624"/>
                  </a:lnTo>
                  <a:lnTo>
                    <a:pt x="3207706" y="788667"/>
                  </a:lnTo>
                  <a:cubicBezTo>
                    <a:pt x="3208081" y="789179"/>
                    <a:pt x="3208830" y="789563"/>
                    <a:pt x="3209205" y="790075"/>
                  </a:cubicBezTo>
                  <a:cubicBezTo>
                    <a:pt x="3208704" y="789604"/>
                    <a:pt x="3208203" y="789119"/>
                    <a:pt x="3207706" y="788624"/>
                  </a:cubicBezTo>
                  <a:lnTo>
                    <a:pt x="3207706" y="785722"/>
                  </a:lnTo>
                  <a:lnTo>
                    <a:pt x="3213328" y="785722"/>
                  </a:lnTo>
                  <a:lnTo>
                    <a:pt x="3219326" y="785722"/>
                  </a:lnTo>
                  <a:cubicBezTo>
                    <a:pt x="3214828" y="785210"/>
                    <a:pt x="3210705" y="784826"/>
                    <a:pt x="3206207" y="784314"/>
                  </a:cubicBezTo>
                  <a:cubicBezTo>
                    <a:pt x="3203958" y="783290"/>
                    <a:pt x="3201334" y="782394"/>
                    <a:pt x="3199085" y="781369"/>
                  </a:cubicBezTo>
                  <a:cubicBezTo>
                    <a:pt x="3197960" y="780857"/>
                    <a:pt x="3197210" y="780473"/>
                    <a:pt x="3196086" y="779961"/>
                  </a:cubicBezTo>
                  <a:cubicBezTo>
                    <a:pt x="3195336" y="779449"/>
                    <a:pt x="3194212" y="779065"/>
                    <a:pt x="3193462" y="778553"/>
                  </a:cubicBezTo>
                  <a:lnTo>
                    <a:pt x="3190463" y="778553"/>
                  </a:lnTo>
                  <a:lnTo>
                    <a:pt x="3183342" y="778553"/>
                  </a:lnTo>
                  <a:cubicBezTo>
                    <a:pt x="3176969" y="780473"/>
                    <a:pt x="3170972" y="782394"/>
                    <a:pt x="3164600" y="784314"/>
                  </a:cubicBezTo>
                  <a:cubicBezTo>
                    <a:pt x="3163475" y="784826"/>
                    <a:pt x="3162726" y="785210"/>
                    <a:pt x="3161601" y="785722"/>
                  </a:cubicBezTo>
                  <a:lnTo>
                    <a:pt x="3161601" y="787130"/>
                  </a:lnTo>
                  <a:lnTo>
                    <a:pt x="3166099" y="788667"/>
                  </a:lnTo>
                  <a:cubicBezTo>
                    <a:pt x="3164225" y="790075"/>
                    <a:pt x="3161976" y="791483"/>
                    <a:pt x="3160102" y="792891"/>
                  </a:cubicBezTo>
                  <a:cubicBezTo>
                    <a:pt x="3159727" y="793916"/>
                    <a:pt x="3158977" y="794812"/>
                    <a:pt x="3158602" y="795836"/>
                  </a:cubicBezTo>
                  <a:lnTo>
                    <a:pt x="3158602" y="803005"/>
                  </a:lnTo>
                  <a:lnTo>
                    <a:pt x="3158602" y="805950"/>
                  </a:lnTo>
                  <a:cubicBezTo>
                    <a:pt x="3158977" y="806846"/>
                    <a:pt x="3159727" y="807870"/>
                    <a:pt x="3160102" y="808766"/>
                  </a:cubicBezTo>
                  <a:cubicBezTo>
                    <a:pt x="3160477" y="809278"/>
                    <a:pt x="3161226" y="809662"/>
                    <a:pt x="3161601" y="810174"/>
                  </a:cubicBezTo>
                  <a:lnTo>
                    <a:pt x="3161601" y="813119"/>
                  </a:lnTo>
                  <a:cubicBezTo>
                    <a:pt x="3160477" y="814015"/>
                    <a:pt x="3159727" y="815039"/>
                    <a:pt x="3158602" y="815935"/>
                  </a:cubicBezTo>
                  <a:cubicBezTo>
                    <a:pt x="3158227" y="816960"/>
                    <a:pt x="3157478" y="817856"/>
                    <a:pt x="3157103" y="818880"/>
                  </a:cubicBezTo>
                  <a:cubicBezTo>
                    <a:pt x="3156353" y="817856"/>
                    <a:pt x="3155229" y="816960"/>
                    <a:pt x="3154479" y="815935"/>
                  </a:cubicBezTo>
                  <a:lnTo>
                    <a:pt x="3154479" y="813119"/>
                  </a:lnTo>
                  <a:lnTo>
                    <a:pt x="3149981" y="813119"/>
                  </a:lnTo>
                  <a:lnTo>
                    <a:pt x="3148482" y="813119"/>
                  </a:lnTo>
                  <a:cubicBezTo>
                    <a:pt x="3148857" y="814015"/>
                    <a:pt x="3149606" y="815039"/>
                    <a:pt x="3149981" y="815935"/>
                  </a:cubicBezTo>
                  <a:lnTo>
                    <a:pt x="3145858" y="815935"/>
                  </a:lnTo>
                  <a:lnTo>
                    <a:pt x="3141360" y="815935"/>
                  </a:lnTo>
                  <a:cubicBezTo>
                    <a:pt x="3139486" y="816960"/>
                    <a:pt x="3137611" y="817856"/>
                    <a:pt x="3135737" y="818880"/>
                  </a:cubicBezTo>
                  <a:cubicBezTo>
                    <a:pt x="3133488" y="820800"/>
                    <a:pt x="3130864" y="822721"/>
                    <a:pt x="3128615" y="824641"/>
                  </a:cubicBezTo>
                  <a:cubicBezTo>
                    <a:pt x="3123743" y="827969"/>
                    <a:pt x="3118870" y="831426"/>
                    <a:pt x="3113997" y="834755"/>
                  </a:cubicBezTo>
                  <a:cubicBezTo>
                    <a:pt x="3112497" y="836675"/>
                    <a:pt x="3111373" y="838595"/>
                    <a:pt x="3109874" y="840516"/>
                  </a:cubicBezTo>
                  <a:cubicBezTo>
                    <a:pt x="3108374" y="841924"/>
                    <a:pt x="3106875" y="843460"/>
                    <a:pt x="3105376" y="844868"/>
                  </a:cubicBezTo>
                  <a:lnTo>
                    <a:pt x="3103876" y="844868"/>
                  </a:lnTo>
                  <a:lnTo>
                    <a:pt x="3099753" y="844868"/>
                  </a:lnTo>
                  <a:lnTo>
                    <a:pt x="3089632" y="850629"/>
                  </a:lnTo>
                  <a:lnTo>
                    <a:pt x="3089632" y="849093"/>
                  </a:lnTo>
                  <a:cubicBezTo>
                    <a:pt x="3090007" y="848581"/>
                    <a:pt x="3090757" y="848197"/>
                    <a:pt x="3091132" y="847685"/>
                  </a:cubicBezTo>
                  <a:lnTo>
                    <a:pt x="3091132" y="844868"/>
                  </a:lnTo>
                  <a:lnTo>
                    <a:pt x="3091132" y="843332"/>
                  </a:lnTo>
                  <a:lnTo>
                    <a:pt x="3091132" y="841924"/>
                  </a:lnTo>
                  <a:cubicBezTo>
                    <a:pt x="3091507" y="841412"/>
                    <a:pt x="3091881" y="841028"/>
                    <a:pt x="3092256" y="840516"/>
                  </a:cubicBezTo>
                  <a:cubicBezTo>
                    <a:pt x="3093381" y="839107"/>
                    <a:pt x="3094130" y="837571"/>
                    <a:pt x="3095255" y="836163"/>
                  </a:cubicBezTo>
                  <a:lnTo>
                    <a:pt x="3095255" y="834755"/>
                  </a:lnTo>
                  <a:lnTo>
                    <a:pt x="3091132" y="834755"/>
                  </a:lnTo>
                  <a:cubicBezTo>
                    <a:pt x="3090007" y="835267"/>
                    <a:pt x="3089258" y="835651"/>
                    <a:pt x="3088133" y="836163"/>
                  </a:cubicBezTo>
                  <a:cubicBezTo>
                    <a:pt x="3086634" y="837187"/>
                    <a:pt x="3085134" y="838083"/>
                    <a:pt x="3083635" y="839107"/>
                  </a:cubicBezTo>
                  <a:lnTo>
                    <a:pt x="3083635" y="836163"/>
                  </a:lnTo>
                  <a:lnTo>
                    <a:pt x="3083635" y="834755"/>
                  </a:lnTo>
                  <a:cubicBezTo>
                    <a:pt x="3084760" y="832834"/>
                    <a:pt x="3085509" y="830914"/>
                    <a:pt x="3086634" y="828994"/>
                  </a:cubicBezTo>
                  <a:cubicBezTo>
                    <a:pt x="3085509" y="827969"/>
                    <a:pt x="3084760" y="827073"/>
                    <a:pt x="3083635" y="826049"/>
                  </a:cubicBezTo>
                  <a:lnTo>
                    <a:pt x="3086634" y="826049"/>
                  </a:lnTo>
                  <a:lnTo>
                    <a:pt x="3088133" y="826049"/>
                  </a:lnTo>
                  <a:lnTo>
                    <a:pt x="3088133" y="824641"/>
                  </a:lnTo>
                  <a:lnTo>
                    <a:pt x="3088133" y="823233"/>
                  </a:lnTo>
                  <a:lnTo>
                    <a:pt x="3088133" y="820288"/>
                  </a:lnTo>
                  <a:lnTo>
                    <a:pt x="3089632" y="820288"/>
                  </a:lnTo>
                  <a:cubicBezTo>
                    <a:pt x="3090382" y="819392"/>
                    <a:pt x="3091507" y="818368"/>
                    <a:pt x="3092256" y="817472"/>
                  </a:cubicBezTo>
                  <a:cubicBezTo>
                    <a:pt x="3093381" y="815039"/>
                    <a:pt x="3094130" y="812607"/>
                    <a:pt x="3095255" y="810174"/>
                  </a:cubicBezTo>
                  <a:cubicBezTo>
                    <a:pt x="3095630" y="808766"/>
                    <a:pt x="3096379" y="807358"/>
                    <a:pt x="3096754" y="805950"/>
                  </a:cubicBezTo>
                  <a:cubicBezTo>
                    <a:pt x="3096379" y="805438"/>
                    <a:pt x="3095630" y="804925"/>
                    <a:pt x="3095255" y="804413"/>
                  </a:cubicBezTo>
                  <a:lnTo>
                    <a:pt x="3092256" y="804413"/>
                  </a:lnTo>
                  <a:cubicBezTo>
                    <a:pt x="3089258" y="806334"/>
                    <a:pt x="3086634" y="808254"/>
                    <a:pt x="3083635" y="810174"/>
                  </a:cubicBezTo>
                  <a:cubicBezTo>
                    <a:pt x="3082136" y="810686"/>
                    <a:pt x="3081011" y="811199"/>
                    <a:pt x="3079512" y="811711"/>
                  </a:cubicBezTo>
                  <a:lnTo>
                    <a:pt x="3076513" y="811711"/>
                  </a:lnTo>
                  <a:lnTo>
                    <a:pt x="3076513" y="810174"/>
                  </a:lnTo>
                  <a:lnTo>
                    <a:pt x="3075014" y="810174"/>
                  </a:lnTo>
                  <a:cubicBezTo>
                    <a:pt x="3074639" y="808766"/>
                    <a:pt x="3073889" y="807358"/>
                    <a:pt x="3073514" y="805950"/>
                  </a:cubicBezTo>
                  <a:lnTo>
                    <a:pt x="3072390" y="804413"/>
                  </a:lnTo>
                  <a:lnTo>
                    <a:pt x="3067892" y="804413"/>
                  </a:lnTo>
                  <a:cubicBezTo>
                    <a:pt x="3065643" y="804925"/>
                    <a:pt x="3063019" y="805438"/>
                    <a:pt x="3060770" y="805950"/>
                  </a:cubicBezTo>
                  <a:lnTo>
                    <a:pt x="3053648" y="808766"/>
                  </a:lnTo>
                  <a:cubicBezTo>
                    <a:pt x="3051774" y="809278"/>
                    <a:pt x="3049525" y="809662"/>
                    <a:pt x="3047651" y="810174"/>
                  </a:cubicBezTo>
                  <a:lnTo>
                    <a:pt x="3042028" y="810174"/>
                  </a:lnTo>
                  <a:cubicBezTo>
                    <a:pt x="3037530" y="809662"/>
                    <a:pt x="3033407" y="809278"/>
                    <a:pt x="3028909" y="808766"/>
                  </a:cubicBezTo>
                  <a:cubicBezTo>
                    <a:pt x="3028534" y="809790"/>
                    <a:pt x="3027784" y="810686"/>
                    <a:pt x="3027410" y="811711"/>
                  </a:cubicBezTo>
                  <a:lnTo>
                    <a:pt x="3024786" y="811711"/>
                  </a:lnTo>
                  <a:cubicBezTo>
                    <a:pt x="3022912" y="813119"/>
                    <a:pt x="3020663" y="814527"/>
                    <a:pt x="3018788" y="815935"/>
                  </a:cubicBezTo>
                  <a:cubicBezTo>
                    <a:pt x="3017289" y="816447"/>
                    <a:pt x="3016165" y="816960"/>
                    <a:pt x="3014665" y="817472"/>
                  </a:cubicBezTo>
                  <a:cubicBezTo>
                    <a:pt x="3013166" y="818368"/>
                    <a:pt x="3011666" y="819392"/>
                    <a:pt x="3010167" y="820288"/>
                  </a:cubicBezTo>
                  <a:lnTo>
                    <a:pt x="3010167" y="824641"/>
                  </a:lnTo>
                  <a:lnTo>
                    <a:pt x="3010167" y="827585"/>
                  </a:lnTo>
                  <a:lnTo>
                    <a:pt x="3006044" y="828994"/>
                  </a:lnTo>
                  <a:cubicBezTo>
                    <a:pt x="3004545" y="830402"/>
                    <a:pt x="3003045" y="831938"/>
                    <a:pt x="3001546" y="833346"/>
                  </a:cubicBezTo>
                  <a:cubicBezTo>
                    <a:pt x="3000047" y="834243"/>
                    <a:pt x="2998922" y="835267"/>
                    <a:pt x="2997423" y="836163"/>
                  </a:cubicBezTo>
                  <a:cubicBezTo>
                    <a:pt x="2995549" y="839107"/>
                    <a:pt x="2993299" y="841924"/>
                    <a:pt x="2991425" y="844868"/>
                  </a:cubicBezTo>
                  <a:cubicBezTo>
                    <a:pt x="2989926" y="846277"/>
                    <a:pt x="2988801" y="847685"/>
                    <a:pt x="2987302" y="849093"/>
                  </a:cubicBezTo>
                  <a:cubicBezTo>
                    <a:pt x="2985428" y="850117"/>
                    <a:pt x="2983179" y="851013"/>
                    <a:pt x="2981305" y="852038"/>
                  </a:cubicBezTo>
                  <a:cubicBezTo>
                    <a:pt x="2979056" y="853446"/>
                    <a:pt x="2976432" y="854982"/>
                    <a:pt x="2974183" y="856390"/>
                  </a:cubicBezTo>
                  <a:cubicBezTo>
                    <a:pt x="2971934" y="858311"/>
                    <a:pt x="2969310" y="860231"/>
                    <a:pt x="2967061" y="862151"/>
                  </a:cubicBezTo>
                  <a:lnTo>
                    <a:pt x="2962563" y="867912"/>
                  </a:lnTo>
                  <a:cubicBezTo>
                    <a:pt x="2961064" y="869833"/>
                    <a:pt x="2959939" y="871753"/>
                    <a:pt x="2958440" y="873673"/>
                  </a:cubicBezTo>
                  <a:lnTo>
                    <a:pt x="2956940" y="873673"/>
                  </a:lnTo>
                  <a:cubicBezTo>
                    <a:pt x="2956566" y="874185"/>
                    <a:pt x="2955816" y="874570"/>
                    <a:pt x="2955441" y="875082"/>
                  </a:cubicBezTo>
                  <a:lnTo>
                    <a:pt x="2955441" y="878026"/>
                  </a:lnTo>
                  <a:cubicBezTo>
                    <a:pt x="2955816" y="880459"/>
                    <a:pt x="2956566" y="882763"/>
                    <a:pt x="2956940" y="885195"/>
                  </a:cubicBezTo>
                  <a:lnTo>
                    <a:pt x="2955441" y="885195"/>
                  </a:lnTo>
                  <a:lnTo>
                    <a:pt x="2952442" y="885195"/>
                  </a:lnTo>
                  <a:cubicBezTo>
                    <a:pt x="2952067" y="886220"/>
                    <a:pt x="2951318" y="887116"/>
                    <a:pt x="2950943" y="888140"/>
                  </a:cubicBezTo>
                  <a:cubicBezTo>
                    <a:pt x="2951318" y="888652"/>
                    <a:pt x="2952067" y="889036"/>
                    <a:pt x="2952442" y="889548"/>
                  </a:cubicBezTo>
                  <a:lnTo>
                    <a:pt x="2956940" y="889548"/>
                  </a:lnTo>
                  <a:lnTo>
                    <a:pt x="2959939" y="889548"/>
                  </a:lnTo>
                  <a:cubicBezTo>
                    <a:pt x="2959564" y="889036"/>
                    <a:pt x="2958815" y="888652"/>
                    <a:pt x="2958440" y="888140"/>
                  </a:cubicBezTo>
                  <a:lnTo>
                    <a:pt x="2964062" y="886604"/>
                  </a:lnTo>
                  <a:lnTo>
                    <a:pt x="2967061" y="886604"/>
                  </a:lnTo>
                  <a:lnTo>
                    <a:pt x="2969685" y="886604"/>
                  </a:lnTo>
                  <a:cubicBezTo>
                    <a:pt x="2970060" y="887116"/>
                    <a:pt x="2970809" y="887628"/>
                    <a:pt x="2971184" y="888140"/>
                  </a:cubicBezTo>
                  <a:cubicBezTo>
                    <a:pt x="2972309" y="890060"/>
                    <a:pt x="2973058" y="891981"/>
                    <a:pt x="2974183" y="893901"/>
                  </a:cubicBezTo>
                  <a:cubicBezTo>
                    <a:pt x="2974558" y="894797"/>
                    <a:pt x="2975307" y="895821"/>
                    <a:pt x="2975682" y="896717"/>
                  </a:cubicBezTo>
                  <a:cubicBezTo>
                    <a:pt x="2973808" y="897229"/>
                    <a:pt x="2971559" y="897614"/>
                    <a:pt x="2969685" y="898126"/>
                  </a:cubicBezTo>
                  <a:lnTo>
                    <a:pt x="2965562" y="898126"/>
                  </a:lnTo>
                  <a:lnTo>
                    <a:pt x="2962563" y="898126"/>
                  </a:lnTo>
                  <a:lnTo>
                    <a:pt x="2958440" y="898126"/>
                  </a:lnTo>
                  <a:cubicBezTo>
                    <a:pt x="2958065" y="899150"/>
                    <a:pt x="2957315" y="900046"/>
                    <a:pt x="2956940" y="901070"/>
                  </a:cubicBezTo>
                  <a:cubicBezTo>
                    <a:pt x="2956566" y="901582"/>
                    <a:pt x="2955816" y="901966"/>
                    <a:pt x="2955441" y="902478"/>
                  </a:cubicBezTo>
                  <a:cubicBezTo>
                    <a:pt x="2953567" y="901966"/>
                    <a:pt x="2951693" y="901582"/>
                    <a:pt x="2949818" y="901070"/>
                  </a:cubicBezTo>
                  <a:lnTo>
                    <a:pt x="2941197" y="898126"/>
                  </a:lnTo>
                  <a:cubicBezTo>
                    <a:pt x="2939698" y="897614"/>
                    <a:pt x="2938199" y="897229"/>
                    <a:pt x="2936699" y="896717"/>
                  </a:cubicBezTo>
                  <a:cubicBezTo>
                    <a:pt x="2935200" y="898126"/>
                    <a:pt x="2933700" y="899662"/>
                    <a:pt x="2932201" y="901070"/>
                  </a:cubicBezTo>
                  <a:cubicBezTo>
                    <a:pt x="2930327" y="901966"/>
                    <a:pt x="2928453" y="902990"/>
                    <a:pt x="2926579" y="903887"/>
                  </a:cubicBezTo>
                  <a:cubicBezTo>
                    <a:pt x="2926204" y="904399"/>
                    <a:pt x="2925454" y="904911"/>
                    <a:pt x="2925079" y="905423"/>
                  </a:cubicBezTo>
                  <a:lnTo>
                    <a:pt x="2925079" y="906831"/>
                  </a:lnTo>
                  <a:lnTo>
                    <a:pt x="2920956" y="905423"/>
                  </a:lnTo>
                  <a:lnTo>
                    <a:pt x="2917957" y="905423"/>
                  </a:lnTo>
                  <a:cubicBezTo>
                    <a:pt x="2915708" y="904911"/>
                    <a:pt x="2913084" y="904399"/>
                    <a:pt x="2910835" y="903887"/>
                  </a:cubicBezTo>
                  <a:cubicBezTo>
                    <a:pt x="2909711" y="904399"/>
                    <a:pt x="2908961" y="904911"/>
                    <a:pt x="2907837" y="905423"/>
                  </a:cubicBezTo>
                  <a:cubicBezTo>
                    <a:pt x="2906712" y="905935"/>
                    <a:pt x="2905963" y="906319"/>
                    <a:pt x="2904838" y="906831"/>
                  </a:cubicBezTo>
                  <a:lnTo>
                    <a:pt x="2897716" y="909648"/>
                  </a:lnTo>
                  <a:cubicBezTo>
                    <a:pt x="2895842" y="908751"/>
                    <a:pt x="2893968" y="907727"/>
                    <a:pt x="2892094" y="906831"/>
                  </a:cubicBezTo>
                  <a:cubicBezTo>
                    <a:pt x="2890219" y="906319"/>
                    <a:pt x="2887970" y="905935"/>
                    <a:pt x="2886096" y="905423"/>
                  </a:cubicBezTo>
                  <a:cubicBezTo>
                    <a:pt x="2884597" y="904399"/>
                    <a:pt x="2883472" y="903503"/>
                    <a:pt x="2881973" y="902478"/>
                  </a:cubicBezTo>
                  <a:cubicBezTo>
                    <a:pt x="2884222" y="901966"/>
                    <a:pt x="2886846" y="901582"/>
                    <a:pt x="2889095" y="901070"/>
                  </a:cubicBezTo>
                  <a:lnTo>
                    <a:pt x="2894718" y="901070"/>
                  </a:lnTo>
                  <a:lnTo>
                    <a:pt x="2902214" y="901070"/>
                  </a:lnTo>
                  <a:cubicBezTo>
                    <a:pt x="2904463" y="900046"/>
                    <a:pt x="2907087" y="899150"/>
                    <a:pt x="2909336" y="898126"/>
                  </a:cubicBezTo>
                  <a:cubicBezTo>
                    <a:pt x="2908961" y="897229"/>
                    <a:pt x="2908212" y="896205"/>
                    <a:pt x="2907837" y="895309"/>
                  </a:cubicBezTo>
                  <a:lnTo>
                    <a:pt x="2903714" y="895309"/>
                  </a:lnTo>
                  <a:lnTo>
                    <a:pt x="2897716" y="895309"/>
                  </a:lnTo>
                  <a:cubicBezTo>
                    <a:pt x="2897341" y="894797"/>
                    <a:pt x="2896592" y="894413"/>
                    <a:pt x="2896217" y="893901"/>
                  </a:cubicBezTo>
                  <a:cubicBezTo>
                    <a:pt x="2895467" y="892493"/>
                    <a:pt x="2894343" y="890956"/>
                    <a:pt x="2893593" y="889548"/>
                  </a:cubicBezTo>
                  <a:cubicBezTo>
                    <a:pt x="2893218" y="888524"/>
                    <a:pt x="2892468" y="887628"/>
                    <a:pt x="2892094" y="886604"/>
                  </a:cubicBezTo>
                  <a:cubicBezTo>
                    <a:pt x="2890219" y="886092"/>
                    <a:pt x="2887970" y="885707"/>
                    <a:pt x="2886096" y="885195"/>
                  </a:cubicBezTo>
                  <a:lnTo>
                    <a:pt x="2878974" y="885195"/>
                  </a:lnTo>
                  <a:cubicBezTo>
                    <a:pt x="2878600" y="886220"/>
                    <a:pt x="2877850" y="887116"/>
                    <a:pt x="2877475" y="888140"/>
                  </a:cubicBezTo>
                  <a:lnTo>
                    <a:pt x="2874851" y="888140"/>
                  </a:lnTo>
                  <a:cubicBezTo>
                    <a:pt x="2872977" y="887628"/>
                    <a:pt x="2870728" y="887116"/>
                    <a:pt x="2868854" y="886604"/>
                  </a:cubicBezTo>
                  <a:cubicBezTo>
                    <a:pt x="2865480" y="885195"/>
                    <a:pt x="2862107" y="883659"/>
                    <a:pt x="2858733" y="882251"/>
                  </a:cubicBezTo>
                  <a:cubicBezTo>
                    <a:pt x="2855735" y="881355"/>
                    <a:pt x="2853111" y="880331"/>
                    <a:pt x="2850112" y="879434"/>
                  </a:cubicBezTo>
                  <a:lnTo>
                    <a:pt x="2845989" y="879434"/>
                  </a:lnTo>
                  <a:cubicBezTo>
                    <a:pt x="2844115" y="879946"/>
                    <a:pt x="2841866" y="880331"/>
                    <a:pt x="2839991" y="880843"/>
                  </a:cubicBezTo>
                  <a:cubicBezTo>
                    <a:pt x="2838117" y="882251"/>
                    <a:pt x="2836243" y="883787"/>
                    <a:pt x="2834369" y="885195"/>
                  </a:cubicBezTo>
                  <a:lnTo>
                    <a:pt x="2834369" y="886604"/>
                  </a:lnTo>
                  <a:lnTo>
                    <a:pt x="2835868" y="888140"/>
                  </a:lnTo>
                  <a:lnTo>
                    <a:pt x="2834369" y="888140"/>
                  </a:lnTo>
                  <a:lnTo>
                    <a:pt x="2831370" y="888140"/>
                  </a:lnTo>
                  <a:cubicBezTo>
                    <a:pt x="2830995" y="887628"/>
                    <a:pt x="2830246" y="887116"/>
                    <a:pt x="2829871" y="886604"/>
                  </a:cubicBezTo>
                  <a:cubicBezTo>
                    <a:pt x="2829121" y="887628"/>
                    <a:pt x="2827997" y="888524"/>
                    <a:pt x="2827247" y="889548"/>
                  </a:cubicBezTo>
                  <a:cubicBezTo>
                    <a:pt x="2827997" y="890060"/>
                    <a:pt x="2829121" y="890444"/>
                    <a:pt x="2829871" y="890956"/>
                  </a:cubicBezTo>
                  <a:cubicBezTo>
                    <a:pt x="2830246" y="891981"/>
                    <a:pt x="2830995" y="892877"/>
                    <a:pt x="2831370" y="893901"/>
                  </a:cubicBezTo>
                  <a:lnTo>
                    <a:pt x="2831370" y="895309"/>
                  </a:lnTo>
                  <a:lnTo>
                    <a:pt x="2831370" y="896717"/>
                  </a:lnTo>
                  <a:cubicBezTo>
                    <a:pt x="2830995" y="896205"/>
                    <a:pt x="2830246" y="895821"/>
                    <a:pt x="2829871" y="895309"/>
                  </a:cubicBezTo>
                  <a:lnTo>
                    <a:pt x="2825748" y="896717"/>
                  </a:lnTo>
                  <a:lnTo>
                    <a:pt x="2822749" y="896717"/>
                  </a:lnTo>
                  <a:cubicBezTo>
                    <a:pt x="2821624" y="896205"/>
                    <a:pt x="2820875" y="895821"/>
                    <a:pt x="2819750" y="895309"/>
                  </a:cubicBezTo>
                  <a:cubicBezTo>
                    <a:pt x="2819375" y="894797"/>
                    <a:pt x="2819001" y="894413"/>
                    <a:pt x="2818626" y="893901"/>
                  </a:cubicBezTo>
                  <a:cubicBezTo>
                    <a:pt x="2818251" y="892877"/>
                    <a:pt x="2817501" y="891981"/>
                    <a:pt x="2817126" y="890956"/>
                  </a:cubicBezTo>
                  <a:lnTo>
                    <a:pt x="2811129" y="890956"/>
                  </a:lnTo>
                  <a:cubicBezTo>
                    <a:pt x="2809630" y="891981"/>
                    <a:pt x="2808505" y="892877"/>
                    <a:pt x="2807006" y="893901"/>
                  </a:cubicBezTo>
                  <a:cubicBezTo>
                    <a:pt x="2805881" y="894413"/>
                    <a:pt x="2805132" y="894797"/>
                    <a:pt x="2804007" y="895309"/>
                  </a:cubicBezTo>
                  <a:lnTo>
                    <a:pt x="2801008" y="895309"/>
                  </a:lnTo>
                  <a:lnTo>
                    <a:pt x="2799884" y="895309"/>
                  </a:lnTo>
                  <a:lnTo>
                    <a:pt x="2796885" y="895309"/>
                  </a:lnTo>
                  <a:cubicBezTo>
                    <a:pt x="2795386" y="894797"/>
                    <a:pt x="2793887" y="894413"/>
                    <a:pt x="2792387" y="893901"/>
                  </a:cubicBezTo>
                  <a:lnTo>
                    <a:pt x="2785265" y="893901"/>
                  </a:lnTo>
                  <a:cubicBezTo>
                    <a:pt x="2783391" y="892877"/>
                    <a:pt x="2781517" y="891981"/>
                    <a:pt x="2779643" y="890956"/>
                  </a:cubicBezTo>
                  <a:lnTo>
                    <a:pt x="2776644" y="890956"/>
                  </a:lnTo>
                  <a:lnTo>
                    <a:pt x="2773645" y="890956"/>
                  </a:lnTo>
                  <a:lnTo>
                    <a:pt x="2772521" y="890956"/>
                  </a:lnTo>
                  <a:lnTo>
                    <a:pt x="2772521" y="898126"/>
                  </a:lnTo>
                  <a:lnTo>
                    <a:pt x="2769522" y="898126"/>
                  </a:lnTo>
                  <a:lnTo>
                    <a:pt x="2765024" y="898126"/>
                  </a:lnTo>
                  <a:lnTo>
                    <a:pt x="2763525" y="898126"/>
                  </a:lnTo>
                  <a:cubicBezTo>
                    <a:pt x="2763150" y="897614"/>
                    <a:pt x="2762775" y="897229"/>
                    <a:pt x="2762400" y="896717"/>
                  </a:cubicBezTo>
                  <a:cubicBezTo>
                    <a:pt x="2762025" y="895821"/>
                    <a:pt x="2761276" y="894797"/>
                    <a:pt x="2760901" y="893901"/>
                  </a:cubicBezTo>
                  <a:lnTo>
                    <a:pt x="2760901" y="890956"/>
                  </a:lnTo>
                  <a:lnTo>
                    <a:pt x="2757902" y="890956"/>
                  </a:lnTo>
                  <a:lnTo>
                    <a:pt x="2740660" y="890956"/>
                  </a:lnTo>
                  <a:lnTo>
                    <a:pt x="2732039" y="890956"/>
                  </a:lnTo>
                  <a:lnTo>
                    <a:pt x="2723417" y="890956"/>
                  </a:lnTo>
                  <a:lnTo>
                    <a:pt x="2716295" y="890956"/>
                  </a:lnTo>
                  <a:cubicBezTo>
                    <a:pt x="2713297" y="891981"/>
                    <a:pt x="2710298" y="892877"/>
                    <a:pt x="2707299" y="893901"/>
                  </a:cubicBezTo>
                  <a:lnTo>
                    <a:pt x="2701677" y="893901"/>
                  </a:lnTo>
                  <a:lnTo>
                    <a:pt x="2696054" y="893901"/>
                  </a:lnTo>
                  <a:cubicBezTo>
                    <a:pt x="2692681" y="894797"/>
                    <a:pt x="2689307" y="895821"/>
                    <a:pt x="2685934" y="896717"/>
                  </a:cubicBezTo>
                  <a:cubicBezTo>
                    <a:pt x="2684059" y="898126"/>
                    <a:pt x="2681810" y="899662"/>
                    <a:pt x="2679936" y="901070"/>
                  </a:cubicBezTo>
                  <a:cubicBezTo>
                    <a:pt x="2678437" y="901966"/>
                    <a:pt x="2677312" y="902990"/>
                    <a:pt x="2675813" y="903887"/>
                  </a:cubicBezTo>
                  <a:cubicBezTo>
                    <a:pt x="2673939" y="906319"/>
                    <a:pt x="2671690" y="908751"/>
                    <a:pt x="2669816" y="911184"/>
                  </a:cubicBezTo>
                  <a:cubicBezTo>
                    <a:pt x="2669066" y="912080"/>
                    <a:pt x="2667941" y="913104"/>
                    <a:pt x="2667192" y="914000"/>
                  </a:cubicBezTo>
                  <a:cubicBezTo>
                    <a:pt x="2665692" y="915409"/>
                    <a:pt x="2664193" y="916945"/>
                    <a:pt x="2662694" y="918353"/>
                  </a:cubicBezTo>
                  <a:lnTo>
                    <a:pt x="2654072" y="921298"/>
                  </a:lnTo>
                  <a:cubicBezTo>
                    <a:pt x="2651823" y="923218"/>
                    <a:pt x="2649199" y="925138"/>
                    <a:pt x="2646950" y="927059"/>
                  </a:cubicBezTo>
                  <a:cubicBezTo>
                    <a:pt x="2645076" y="929491"/>
                    <a:pt x="2643202" y="931795"/>
                    <a:pt x="2641328" y="934228"/>
                  </a:cubicBezTo>
                  <a:cubicBezTo>
                    <a:pt x="2640953" y="936660"/>
                    <a:pt x="2640203" y="938965"/>
                    <a:pt x="2639829" y="941397"/>
                  </a:cubicBezTo>
                  <a:cubicBezTo>
                    <a:pt x="2639454" y="942421"/>
                    <a:pt x="2638704" y="943317"/>
                    <a:pt x="2638329" y="944342"/>
                  </a:cubicBezTo>
                  <a:cubicBezTo>
                    <a:pt x="2637205" y="944854"/>
                    <a:pt x="2636455" y="945238"/>
                    <a:pt x="2635330" y="945750"/>
                  </a:cubicBezTo>
                  <a:lnTo>
                    <a:pt x="2632332" y="945750"/>
                  </a:lnTo>
                  <a:cubicBezTo>
                    <a:pt x="2631582" y="946774"/>
                    <a:pt x="2630458" y="947670"/>
                    <a:pt x="2629708" y="948694"/>
                  </a:cubicBezTo>
                  <a:cubicBezTo>
                    <a:pt x="2629333" y="949206"/>
                    <a:pt x="2628583" y="949591"/>
                    <a:pt x="2628209" y="950103"/>
                  </a:cubicBezTo>
                  <a:lnTo>
                    <a:pt x="2622586" y="955864"/>
                  </a:lnTo>
                  <a:cubicBezTo>
                    <a:pt x="2619962" y="956760"/>
                    <a:pt x="2617713" y="957784"/>
                    <a:pt x="2615089" y="958680"/>
                  </a:cubicBezTo>
                  <a:cubicBezTo>
                    <a:pt x="2613215" y="960088"/>
                    <a:pt x="2611341" y="961625"/>
                    <a:pt x="2609467" y="963033"/>
                  </a:cubicBezTo>
                  <a:cubicBezTo>
                    <a:pt x="2607218" y="964441"/>
                    <a:pt x="2604594" y="965977"/>
                    <a:pt x="2602345" y="967386"/>
                  </a:cubicBezTo>
                  <a:lnTo>
                    <a:pt x="2597847" y="973147"/>
                  </a:lnTo>
                  <a:lnTo>
                    <a:pt x="2592224" y="978908"/>
                  </a:lnTo>
                  <a:cubicBezTo>
                    <a:pt x="2590350" y="980316"/>
                    <a:pt x="2588101" y="981852"/>
                    <a:pt x="2586227" y="983260"/>
                  </a:cubicBezTo>
                  <a:cubicBezTo>
                    <a:pt x="2585852" y="984669"/>
                    <a:pt x="2585477" y="986205"/>
                    <a:pt x="2585102" y="987613"/>
                  </a:cubicBezTo>
                  <a:cubicBezTo>
                    <a:pt x="2585477" y="988509"/>
                    <a:pt x="2585852" y="989533"/>
                    <a:pt x="2586227" y="990430"/>
                  </a:cubicBezTo>
                  <a:lnTo>
                    <a:pt x="2582104" y="991838"/>
                  </a:lnTo>
                  <a:cubicBezTo>
                    <a:pt x="2580230" y="993246"/>
                    <a:pt x="2577981" y="994782"/>
                    <a:pt x="2576106" y="996191"/>
                  </a:cubicBezTo>
                  <a:cubicBezTo>
                    <a:pt x="2574232" y="998623"/>
                    <a:pt x="2572358" y="1000927"/>
                    <a:pt x="2570484" y="1003360"/>
                  </a:cubicBezTo>
                  <a:cubicBezTo>
                    <a:pt x="2568984" y="1004384"/>
                    <a:pt x="2567860" y="1005280"/>
                    <a:pt x="2566361" y="1006304"/>
                  </a:cubicBezTo>
                  <a:cubicBezTo>
                    <a:pt x="2562612" y="1008737"/>
                    <a:pt x="2558489" y="1011041"/>
                    <a:pt x="2554741" y="1013474"/>
                  </a:cubicBezTo>
                  <a:lnTo>
                    <a:pt x="2550243" y="1015010"/>
                  </a:lnTo>
                  <a:lnTo>
                    <a:pt x="2544620" y="1019235"/>
                  </a:lnTo>
                  <a:cubicBezTo>
                    <a:pt x="2543121" y="1020259"/>
                    <a:pt x="2541621" y="1021155"/>
                    <a:pt x="2540122" y="1022179"/>
                  </a:cubicBezTo>
                  <a:cubicBezTo>
                    <a:pt x="2539372" y="1023587"/>
                    <a:pt x="2538248" y="1025124"/>
                    <a:pt x="2537498" y="1026532"/>
                  </a:cubicBezTo>
                  <a:cubicBezTo>
                    <a:pt x="2534874" y="1027428"/>
                    <a:pt x="2532625" y="1028452"/>
                    <a:pt x="2530001" y="1029348"/>
                  </a:cubicBezTo>
                  <a:cubicBezTo>
                    <a:pt x="2528127" y="1030757"/>
                    <a:pt x="2526253" y="1032293"/>
                    <a:pt x="2524379" y="1033701"/>
                  </a:cubicBezTo>
                  <a:cubicBezTo>
                    <a:pt x="2522130" y="1035109"/>
                    <a:pt x="2519506" y="1036646"/>
                    <a:pt x="2517257" y="1038054"/>
                  </a:cubicBezTo>
                  <a:cubicBezTo>
                    <a:pt x="2516882" y="1039462"/>
                    <a:pt x="2516133" y="1040870"/>
                    <a:pt x="2515758" y="1042279"/>
                  </a:cubicBezTo>
                  <a:cubicBezTo>
                    <a:pt x="2516133" y="1043303"/>
                    <a:pt x="2516882" y="1044199"/>
                    <a:pt x="2517257" y="1045223"/>
                  </a:cubicBezTo>
                  <a:lnTo>
                    <a:pt x="2521380" y="1046631"/>
                  </a:lnTo>
                  <a:lnTo>
                    <a:pt x="2530001" y="1049576"/>
                  </a:lnTo>
                  <a:lnTo>
                    <a:pt x="2540122" y="1049576"/>
                  </a:lnTo>
                  <a:lnTo>
                    <a:pt x="2550243" y="1049576"/>
                  </a:lnTo>
                  <a:cubicBezTo>
                    <a:pt x="2551367" y="1050088"/>
                    <a:pt x="2552117" y="1050472"/>
                    <a:pt x="2553241" y="1050984"/>
                  </a:cubicBezTo>
                  <a:lnTo>
                    <a:pt x="2553241" y="1052392"/>
                  </a:lnTo>
                  <a:cubicBezTo>
                    <a:pt x="2552866" y="1053801"/>
                    <a:pt x="2552117" y="1055337"/>
                    <a:pt x="2551742" y="1056745"/>
                  </a:cubicBezTo>
                  <a:lnTo>
                    <a:pt x="2551742" y="1059690"/>
                  </a:lnTo>
                  <a:lnTo>
                    <a:pt x="2551742" y="1061098"/>
                  </a:lnTo>
                  <a:cubicBezTo>
                    <a:pt x="2551367" y="1063915"/>
                    <a:pt x="2550617" y="1066859"/>
                    <a:pt x="2550243" y="1069676"/>
                  </a:cubicBezTo>
                  <a:lnTo>
                    <a:pt x="2550243" y="1075565"/>
                  </a:lnTo>
                  <a:lnTo>
                    <a:pt x="2551742" y="1075565"/>
                  </a:lnTo>
                  <a:cubicBezTo>
                    <a:pt x="2554741" y="1075053"/>
                    <a:pt x="2557365" y="1074541"/>
                    <a:pt x="2560363" y="1074028"/>
                  </a:cubicBezTo>
                  <a:cubicBezTo>
                    <a:pt x="2560738" y="1072620"/>
                    <a:pt x="2561488" y="1071084"/>
                    <a:pt x="2561863" y="1069676"/>
                  </a:cubicBezTo>
                  <a:lnTo>
                    <a:pt x="2561863" y="1068267"/>
                  </a:lnTo>
                  <a:lnTo>
                    <a:pt x="2561863" y="1066859"/>
                  </a:lnTo>
                  <a:lnTo>
                    <a:pt x="2560363" y="1066859"/>
                  </a:lnTo>
                  <a:lnTo>
                    <a:pt x="2558864" y="1066859"/>
                  </a:lnTo>
                  <a:lnTo>
                    <a:pt x="2558864" y="1065451"/>
                  </a:lnTo>
                  <a:cubicBezTo>
                    <a:pt x="2559988" y="1064043"/>
                    <a:pt x="2560738" y="1062506"/>
                    <a:pt x="2561863" y="1061098"/>
                  </a:cubicBezTo>
                  <a:cubicBezTo>
                    <a:pt x="2563362" y="1060586"/>
                    <a:pt x="2564861" y="1060202"/>
                    <a:pt x="2566361" y="1059690"/>
                  </a:cubicBezTo>
                  <a:cubicBezTo>
                    <a:pt x="2569359" y="1059178"/>
                    <a:pt x="2571983" y="1058666"/>
                    <a:pt x="2574982" y="1058154"/>
                  </a:cubicBezTo>
                  <a:cubicBezTo>
                    <a:pt x="2573108" y="1059562"/>
                    <a:pt x="2570859" y="1061098"/>
                    <a:pt x="2568984" y="1062506"/>
                  </a:cubicBezTo>
                  <a:cubicBezTo>
                    <a:pt x="2568235" y="1063531"/>
                    <a:pt x="2567110" y="1064427"/>
                    <a:pt x="2566361" y="1065451"/>
                  </a:cubicBezTo>
                  <a:lnTo>
                    <a:pt x="2563362" y="1065451"/>
                  </a:lnTo>
                  <a:cubicBezTo>
                    <a:pt x="2564486" y="1066347"/>
                    <a:pt x="2565236" y="1067371"/>
                    <a:pt x="2566361" y="1068267"/>
                  </a:cubicBezTo>
                  <a:cubicBezTo>
                    <a:pt x="2566735" y="1068780"/>
                    <a:pt x="2567110" y="1069164"/>
                    <a:pt x="2567485" y="1069676"/>
                  </a:cubicBezTo>
                  <a:lnTo>
                    <a:pt x="2574982" y="1069676"/>
                  </a:lnTo>
                  <a:cubicBezTo>
                    <a:pt x="2572358" y="1072108"/>
                    <a:pt x="2570109" y="1074541"/>
                    <a:pt x="2567485" y="1076973"/>
                  </a:cubicBezTo>
                  <a:cubicBezTo>
                    <a:pt x="2565611" y="1079405"/>
                    <a:pt x="2563737" y="1081710"/>
                    <a:pt x="2561863" y="1084142"/>
                  </a:cubicBezTo>
                  <a:lnTo>
                    <a:pt x="2566361" y="1084142"/>
                  </a:lnTo>
                  <a:lnTo>
                    <a:pt x="2570484" y="1084142"/>
                  </a:lnTo>
                  <a:lnTo>
                    <a:pt x="2582104" y="1081326"/>
                  </a:lnTo>
                  <a:cubicBezTo>
                    <a:pt x="2583228" y="1079917"/>
                    <a:pt x="2583978" y="1078381"/>
                    <a:pt x="2585102" y="1076973"/>
                  </a:cubicBezTo>
                  <a:cubicBezTo>
                    <a:pt x="2585477" y="1075949"/>
                    <a:pt x="2585852" y="1075053"/>
                    <a:pt x="2586227" y="1074028"/>
                  </a:cubicBezTo>
                  <a:cubicBezTo>
                    <a:pt x="2587726" y="1073516"/>
                    <a:pt x="2589226" y="1073132"/>
                    <a:pt x="2590725" y="1072620"/>
                  </a:cubicBezTo>
                  <a:cubicBezTo>
                    <a:pt x="2591100" y="1071596"/>
                    <a:pt x="2591849" y="1070700"/>
                    <a:pt x="2592224" y="1069676"/>
                  </a:cubicBezTo>
                  <a:cubicBezTo>
                    <a:pt x="2592599" y="1070700"/>
                    <a:pt x="2593349" y="1071596"/>
                    <a:pt x="2593724" y="1072620"/>
                  </a:cubicBezTo>
                  <a:cubicBezTo>
                    <a:pt x="2592599" y="1074028"/>
                    <a:pt x="2591849" y="1075565"/>
                    <a:pt x="2590725" y="1076973"/>
                  </a:cubicBezTo>
                  <a:cubicBezTo>
                    <a:pt x="2588851" y="1079405"/>
                    <a:pt x="2586977" y="1081710"/>
                    <a:pt x="2585102" y="1084142"/>
                  </a:cubicBezTo>
                  <a:cubicBezTo>
                    <a:pt x="2586977" y="1083630"/>
                    <a:pt x="2588851" y="1083246"/>
                    <a:pt x="2590725" y="1082734"/>
                  </a:cubicBezTo>
                  <a:cubicBezTo>
                    <a:pt x="2591100" y="1082222"/>
                    <a:pt x="2591849" y="1081838"/>
                    <a:pt x="2592224" y="1081326"/>
                  </a:cubicBezTo>
                  <a:cubicBezTo>
                    <a:pt x="2592974" y="1078381"/>
                    <a:pt x="2594098" y="1075565"/>
                    <a:pt x="2594848" y="1072620"/>
                  </a:cubicBezTo>
                  <a:lnTo>
                    <a:pt x="2594848" y="1068267"/>
                  </a:lnTo>
                  <a:cubicBezTo>
                    <a:pt x="2594473" y="1067755"/>
                    <a:pt x="2594098" y="1067371"/>
                    <a:pt x="2593724" y="1066859"/>
                  </a:cubicBezTo>
                  <a:cubicBezTo>
                    <a:pt x="2594098" y="1065451"/>
                    <a:pt x="2594473" y="1063915"/>
                    <a:pt x="2594848" y="1062506"/>
                  </a:cubicBezTo>
                  <a:lnTo>
                    <a:pt x="2594848" y="1061098"/>
                  </a:lnTo>
                  <a:cubicBezTo>
                    <a:pt x="2594473" y="1060586"/>
                    <a:pt x="2594098" y="1060202"/>
                    <a:pt x="2593724" y="1059690"/>
                  </a:cubicBezTo>
                  <a:lnTo>
                    <a:pt x="2600846" y="1059690"/>
                  </a:lnTo>
                  <a:lnTo>
                    <a:pt x="2604969" y="1061098"/>
                  </a:lnTo>
                  <a:cubicBezTo>
                    <a:pt x="2606093" y="1061610"/>
                    <a:pt x="2606843" y="1061994"/>
                    <a:pt x="2607967" y="1062506"/>
                  </a:cubicBezTo>
                  <a:cubicBezTo>
                    <a:pt x="2609467" y="1061994"/>
                    <a:pt x="2610966" y="1061610"/>
                    <a:pt x="2612465" y="1061098"/>
                  </a:cubicBezTo>
                  <a:cubicBezTo>
                    <a:pt x="2614340" y="1060586"/>
                    <a:pt x="2616214" y="1060202"/>
                    <a:pt x="2618088" y="1059690"/>
                  </a:cubicBezTo>
                  <a:lnTo>
                    <a:pt x="2622586" y="1059690"/>
                  </a:lnTo>
                  <a:cubicBezTo>
                    <a:pt x="2622961" y="1060202"/>
                    <a:pt x="2623336" y="1060586"/>
                    <a:pt x="2623711" y="1061098"/>
                  </a:cubicBezTo>
                  <a:cubicBezTo>
                    <a:pt x="2625210" y="1062506"/>
                    <a:pt x="2626709" y="1064043"/>
                    <a:pt x="2628209" y="1065451"/>
                  </a:cubicBezTo>
                  <a:cubicBezTo>
                    <a:pt x="2629708" y="1068267"/>
                    <a:pt x="2630832" y="1071212"/>
                    <a:pt x="2632332" y="1074028"/>
                  </a:cubicBezTo>
                  <a:cubicBezTo>
                    <a:pt x="2633831" y="1075053"/>
                    <a:pt x="2635330" y="1075949"/>
                    <a:pt x="2636830" y="1076973"/>
                  </a:cubicBezTo>
                  <a:cubicBezTo>
                    <a:pt x="2638329" y="1078381"/>
                    <a:pt x="2639829" y="1079917"/>
                    <a:pt x="2641328" y="1081326"/>
                  </a:cubicBezTo>
                  <a:cubicBezTo>
                    <a:pt x="2642827" y="1082222"/>
                    <a:pt x="2643952" y="1083246"/>
                    <a:pt x="2645451" y="1084142"/>
                  </a:cubicBezTo>
                  <a:cubicBezTo>
                    <a:pt x="2646576" y="1085550"/>
                    <a:pt x="2647325" y="1087087"/>
                    <a:pt x="2648450" y="1088495"/>
                  </a:cubicBezTo>
                  <a:lnTo>
                    <a:pt x="2655572" y="1091311"/>
                  </a:lnTo>
                  <a:cubicBezTo>
                    <a:pt x="2657071" y="1092720"/>
                    <a:pt x="2658570" y="1094256"/>
                    <a:pt x="2660070" y="1095664"/>
                  </a:cubicBezTo>
                  <a:lnTo>
                    <a:pt x="2660070" y="1097072"/>
                  </a:lnTo>
                  <a:cubicBezTo>
                    <a:pt x="2658945" y="1097584"/>
                    <a:pt x="2658195" y="1098097"/>
                    <a:pt x="2657071" y="1098609"/>
                  </a:cubicBezTo>
                  <a:cubicBezTo>
                    <a:pt x="2656696" y="1099121"/>
                    <a:pt x="2655946" y="1099505"/>
                    <a:pt x="2655572" y="1100017"/>
                  </a:cubicBezTo>
                  <a:lnTo>
                    <a:pt x="2655572" y="1098609"/>
                  </a:lnTo>
                  <a:cubicBezTo>
                    <a:pt x="2655197" y="1099505"/>
                    <a:pt x="2654447" y="1100529"/>
                    <a:pt x="2654072" y="1101425"/>
                  </a:cubicBezTo>
                  <a:cubicBezTo>
                    <a:pt x="2652198" y="1100529"/>
                    <a:pt x="2650324" y="1099505"/>
                    <a:pt x="2648450" y="1098609"/>
                  </a:cubicBezTo>
                  <a:cubicBezTo>
                    <a:pt x="2648075" y="1098097"/>
                    <a:pt x="2647325" y="1097584"/>
                    <a:pt x="2646950" y="1097072"/>
                  </a:cubicBezTo>
                  <a:lnTo>
                    <a:pt x="2643952" y="1097072"/>
                  </a:lnTo>
                  <a:cubicBezTo>
                    <a:pt x="2645076" y="1098097"/>
                    <a:pt x="2645826" y="1098993"/>
                    <a:pt x="2646950" y="1100017"/>
                  </a:cubicBezTo>
                  <a:cubicBezTo>
                    <a:pt x="2649199" y="1101937"/>
                    <a:pt x="2651823" y="1103858"/>
                    <a:pt x="2654072" y="1105778"/>
                  </a:cubicBezTo>
                  <a:cubicBezTo>
                    <a:pt x="2654447" y="1106290"/>
                    <a:pt x="2655197" y="1106674"/>
                    <a:pt x="2655572" y="1107186"/>
                  </a:cubicBezTo>
                  <a:lnTo>
                    <a:pt x="2655572" y="1108722"/>
                  </a:lnTo>
                  <a:lnTo>
                    <a:pt x="2655572" y="1112947"/>
                  </a:lnTo>
                  <a:cubicBezTo>
                    <a:pt x="2655197" y="1114867"/>
                    <a:pt x="2654447" y="1116788"/>
                    <a:pt x="2654072" y="1118708"/>
                  </a:cubicBezTo>
                  <a:lnTo>
                    <a:pt x="2654072" y="1120244"/>
                  </a:lnTo>
                  <a:lnTo>
                    <a:pt x="2654072" y="1123061"/>
                  </a:lnTo>
                  <a:cubicBezTo>
                    <a:pt x="2655946" y="1123573"/>
                    <a:pt x="2658195" y="1123957"/>
                    <a:pt x="2660070" y="1124469"/>
                  </a:cubicBezTo>
                  <a:lnTo>
                    <a:pt x="2661194" y="1124469"/>
                  </a:lnTo>
                  <a:lnTo>
                    <a:pt x="2661194" y="1127414"/>
                  </a:lnTo>
                  <a:cubicBezTo>
                    <a:pt x="2660819" y="1128310"/>
                    <a:pt x="2660445" y="1129334"/>
                    <a:pt x="2660070" y="1130230"/>
                  </a:cubicBezTo>
                  <a:lnTo>
                    <a:pt x="2660070" y="1131766"/>
                  </a:lnTo>
                  <a:lnTo>
                    <a:pt x="2660070" y="1134583"/>
                  </a:lnTo>
                  <a:lnTo>
                    <a:pt x="2661194" y="1134583"/>
                  </a:lnTo>
                  <a:cubicBezTo>
                    <a:pt x="2659695" y="1135607"/>
                    <a:pt x="2658570" y="1136503"/>
                    <a:pt x="2657071" y="1137527"/>
                  </a:cubicBezTo>
                  <a:cubicBezTo>
                    <a:pt x="2656696" y="1138040"/>
                    <a:pt x="2655946" y="1138424"/>
                    <a:pt x="2655572" y="1138936"/>
                  </a:cubicBezTo>
                  <a:cubicBezTo>
                    <a:pt x="2655197" y="1139960"/>
                    <a:pt x="2654447" y="1140856"/>
                    <a:pt x="2654072" y="1141880"/>
                  </a:cubicBezTo>
                  <a:cubicBezTo>
                    <a:pt x="2653697" y="1142392"/>
                    <a:pt x="2652948" y="1142776"/>
                    <a:pt x="2652573" y="1143288"/>
                  </a:cubicBezTo>
                  <a:cubicBezTo>
                    <a:pt x="2651074" y="1144185"/>
                    <a:pt x="2649949" y="1145209"/>
                    <a:pt x="2648450" y="1146105"/>
                  </a:cubicBezTo>
                  <a:cubicBezTo>
                    <a:pt x="2648075" y="1146617"/>
                    <a:pt x="2647325" y="1147129"/>
                    <a:pt x="2646950" y="1147641"/>
                  </a:cubicBezTo>
                  <a:lnTo>
                    <a:pt x="2646950" y="1151866"/>
                  </a:lnTo>
                  <a:cubicBezTo>
                    <a:pt x="2645826" y="1152890"/>
                    <a:pt x="2645076" y="1153786"/>
                    <a:pt x="2643952" y="1154810"/>
                  </a:cubicBezTo>
                  <a:lnTo>
                    <a:pt x="2643952" y="1157627"/>
                  </a:lnTo>
                  <a:lnTo>
                    <a:pt x="2643952" y="1161980"/>
                  </a:lnTo>
                  <a:cubicBezTo>
                    <a:pt x="2643202" y="1164412"/>
                    <a:pt x="2642078" y="1166716"/>
                    <a:pt x="2641328" y="1169149"/>
                  </a:cubicBezTo>
                  <a:cubicBezTo>
                    <a:pt x="2640203" y="1171069"/>
                    <a:pt x="2639454" y="1173118"/>
                    <a:pt x="2638329" y="1175038"/>
                  </a:cubicBezTo>
                  <a:lnTo>
                    <a:pt x="2638329" y="1186560"/>
                  </a:lnTo>
                  <a:lnTo>
                    <a:pt x="2638329" y="1190785"/>
                  </a:lnTo>
                  <a:cubicBezTo>
                    <a:pt x="2638704" y="1191297"/>
                    <a:pt x="2639454" y="1191809"/>
                    <a:pt x="2639829" y="1192321"/>
                  </a:cubicBezTo>
                  <a:lnTo>
                    <a:pt x="2643952" y="1192321"/>
                  </a:lnTo>
                  <a:lnTo>
                    <a:pt x="2638329" y="1198082"/>
                  </a:lnTo>
                  <a:lnTo>
                    <a:pt x="2638329" y="1200898"/>
                  </a:lnTo>
                  <a:lnTo>
                    <a:pt x="2638329" y="1205251"/>
                  </a:lnTo>
                  <a:cubicBezTo>
                    <a:pt x="2638704" y="1206275"/>
                    <a:pt x="2639454" y="1207172"/>
                    <a:pt x="2639829" y="1208196"/>
                  </a:cubicBezTo>
                  <a:cubicBezTo>
                    <a:pt x="2639454" y="1209604"/>
                    <a:pt x="2638704" y="1211012"/>
                    <a:pt x="2638329" y="1212420"/>
                  </a:cubicBezTo>
                  <a:cubicBezTo>
                    <a:pt x="2637205" y="1213829"/>
                    <a:pt x="2636455" y="1215365"/>
                    <a:pt x="2635330" y="1216773"/>
                  </a:cubicBezTo>
                  <a:lnTo>
                    <a:pt x="2635330" y="1219718"/>
                  </a:lnTo>
                  <a:lnTo>
                    <a:pt x="2635330" y="1222534"/>
                  </a:lnTo>
                  <a:lnTo>
                    <a:pt x="2635330" y="1223942"/>
                  </a:lnTo>
                  <a:cubicBezTo>
                    <a:pt x="2634206" y="1224454"/>
                    <a:pt x="2633456" y="1224967"/>
                    <a:pt x="2632332" y="1225479"/>
                  </a:cubicBezTo>
                  <a:lnTo>
                    <a:pt x="2635330" y="1225479"/>
                  </a:lnTo>
                  <a:lnTo>
                    <a:pt x="2635330" y="1229703"/>
                  </a:lnTo>
                  <a:cubicBezTo>
                    <a:pt x="2633831" y="1232136"/>
                    <a:pt x="2632707" y="1234568"/>
                    <a:pt x="2631207" y="1237001"/>
                  </a:cubicBezTo>
                  <a:cubicBezTo>
                    <a:pt x="2630832" y="1238409"/>
                    <a:pt x="2630083" y="1239945"/>
                    <a:pt x="2629708" y="1241353"/>
                  </a:cubicBezTo>
                  <a:lnTo>
                    <a:pt x="2625210" y="1247114"/>
                  </a:lnTo>
                  <a:lnTo>
                    <a:pt x="2615089" y="1258636"/>
                  </a:lnTo>
                  <a:lnTo>
                    <a:pt x="2609467" y="1262861"/>
                  </a:lnTo>
                  <a:cubicBezTo>
                    <a:pt x="2608342" y="1265294"/>
                    <a:pt x="2607593" y="1267726"/>
                    <a:pt x="2606468" y="1270158"/>
                  </a:cubicBezTo>
                  <a:cubicBezTo>
                    <a:pt x="2604969" y="1272591"/>
                    <a:pt x="2603844" y="1274895"/>
                    <a:pt x="2602345" y="1277328"/>
                  </a:cubicBezTo>
                  <a:lnTo>
                    <a:pt x="2597847" y="1283089"/>
                  </a:lnTo>
                  <a:cubicBezTo>
                    <a:pt x="2595973" y="1285521"/>
                    <a:pt x="2594098" y="1287826"/>
                    <a:pt x="2592224" y="1290258"/>
                  </a:cubicBezTo>
                  <a:cubicBezTo>
                    <a:pt x="2591849" y="1292690"/>
                    <a:pt x="2591100" y="1295123"/>
                    <a:pt x="2590725" y="1297555"/>
                  </a:cubicBezTo>
                  <a:cubicBezTo>
                    <a:pt x="2590350" y="1298451"/>
                    <a:pt x="2589600" y="1299476"/>
                    <a:pt x="2589226" y="1300372"/>
                  </a:cubicBezTo>
                  <a:cubicBezTo>
                    <a:pt x="2588101" y="1301396"/>
                    <a:pt x="2587351" y="1302292"/>
                    <a:pt x="2586227" y="1303316"/>
                  </a:cubicBezTo>
                  <a:cubicBezTo>
                    <a:pt x="2585852" y="1304724"/>
                    <a:pt x="2585477" y="1306261"/>
                    <a:pt x="2585102" y="1307669"/>
                  </a:cubicBezTo>
                  <a:cubicBezTo>
                    <a:pt x="2583978" y="1309589"/>
                    <a:pt x="2583228" y="1311510"/>
                    <a:pt x="2582104" y="1313430"/>
                  </a:cubicBezTo>
                  <a:cubicBezTo>
                    <a:pt x="2580230" y="1315350"/>
                    <a:pt x="2577981" y="1317271"/>
                    <a:pt x="2576106" y="1319191"/>
                  </a:cubicBezTo>
                  <a:cubicBezTo>
                    <a:pt x="2572733" y="1323032"/>
                    <a:pt x="2569734" y="1326872"/>
                    <a:pt x="2566361" y="1330713"/>
                  </a:cubicBezTo>
                  <a:cubicBezTo>
                    <a:pt x="2563737" y="1333145"/>
                    <a:pt x="2561488" y="1335450"/>
                    <a:pt x="2558864" y="1337882"/>
                  </a:cubicBezTo>
                  <a:cubicBezTo>
                    <a:pt x="2556990" y="1339290"/>
                    <a:pt x="2555115" y="1340827"/>
                    <a:pt x="2553241" y="1342235"/>
                  </a:cubicBezTo>
                  <a:cubicBezTo>
                    <a:pt x="2552117" y="1344155"/>
                    <a:pt x="2551367" y="1346076"/>
                    <a:pt x="2550243" y="1347996"/>
                  </a:cubicBezTo>
                  <a:cubicBezTo>
                    <a:pt x="2549493" y="1349404"/>
                    <a:pt x="2548368" y="1350940"/>
                    <a:pt x="2547619" y="1352349"/>
                  </a:cubicBezTo>
                  <a:cubicBezTo>
                    <a:pt x="2546494" y="1352861"/>
                    <a:pt x="2545745" y="1353245"/>
                    <a:pt x="2544620" y="1353757"/>
                  </a:cubicBezTo>
                  <a:cubicBezTo>
                    <a:pt x="2544245" y="1354269"/>
                    <a:pt x="2543496" y="1354653"/>
                    <a:pt x="2543121" y="1355165"/>
                  </a:cubicBezTo>
                  <a:cubicBezTo>
                    <a:pt x="2541996" y="1356189"/>
                    <a:pt x="2541247" y="1357086"/>
                    <a:pt x="2540122" y="1358110"/>
                  </a:cubicBezTo>
                  <a:cubicBezTo>
                    <a:pt x="2539747" y="1359006"/>
                    <a:pt x="2538998" y="1360030"/>
                    <a:pt x="2538623" y="1360926"/>
                  </a:cubicBezTo>
                  <a:cubicBezTo>
                    <a:pt x="2538248" y="1361438"/>
                    <a:pt x="2537873" y="1361822"/>
                    <a:pt x="2537498" y="1362334"/>
                  </a:cubicBezTo>
                  <a:cubicBezTo>
                    <a:pt x="2536374" y="1363359"/>
                    <a:pt x="2535624" y="1364255"/>
                    <a:pt x="2534499" y="1365279"/>
                  </a:cubicBezTo>
                  <a:cubicBezTo>
                    <a:pt x="2533000" y="1366687"/>
                    <a:pt x="2531501" y="1368223"/>
                    <a:pt x="2530001" y="1369632"/>
                  </a:cubicBezTo>
                  <a:cubicBezTo>
                    <a:pt x="2529252" y="1371552"/>
                    <a:pt x="2528127" y="1373472"/>
                    <a:pt x="2527378" y="1375393"/>
                  </a:cubicBezTo>
                  <a:cubicBezTo>
                    <a:pt x="2526253" y="1375905"/>
                    <a:pt x="2525503" y="1376289"/>
                    <a:pt x="2524379" y="1376801"/>
                  </a:cubicBezTo>
                  <a:cubicBezTo>
                    <a:pt x="2524004" y="1377313"/>
                    <a:pt x="2523254" y="1377697"/>
                    <a:pt x="2522880" y="1378209"/>
                  </a:cubicBezTo>
                  <a:lnTo>
                    <a:pt x="2522880" y="1379745"/>
                  </a:lnTo>
                  <a:lnTo>
                    <a:pt x="2522880" y="1381154"/>
                  </a:lnTo>
                  <a:lnTo>
                    <a:pt x="2517257" y="1386915"/>
                  </a:lnTo>
                  <a:cubicBezTo>
                    <a:pt x="2513883" y="1389859"/>
                    <a:pt x="2510510" y="1392676"/>
                    <a:pt x="2507136" y="1395620"/>
                  </a:cubicBezTo>
                  <a:lnTo>
                    <a:pt x="2491393" y="1407142"/>
                  </a:lnTo>
                  <a:lnTo>
                    <a:pt x="2473776" y="1414311"/>
                  </a:lnTo>
                  <a:cubicBezTo>
                    <a:pt x="2471902" y="1414824"/>
                    <a:pt x="2470028" y="1415208"/>
                    <a:pt x="2468153" y="1415720"/>
                  </a:cubicBezTo>
                  <a:lnTo>
                    <a:pt x="2466654" y="1415720"/>
                  </a:lnTo>
                  <a:lnTo>
                    <a:pt x="2466654" y="1414311"/>
                  </a:lnTo>
                  <a:cubicBezTo>
                    <a:pt x="2464405" y="1413287"/>
                    <a:pt x="2461781" y="1412391"/>
                    <a:pt x="2459532" y="1411367"/>
                  </a:cubicBezTo>
                  <a:cubicBezTo>
                    <a:pt x="2457658" y="1410855"/>
                    <a:pt x="2455784" y="1410471"/>
                    <a:pt x="2453910" y="1409959"/>
                  </a:cubicBezTo>
                  <a:cubicBezTo>
                    <a:pt x="2453535" y="1409447"/>
                    <a:pt x="2452785" y="1409063"/>
                    <a:pt x="2452410" y="1408550"/>
                  </a:cubicBezTo>
                  <a:cubicBezTo>
                    <a:pt x="2452035" y="1409063"/>
                    <a:pt x="2451286" y="1409447"/>
                    <a:pt x="2450911" y="1409959"/>
                  </a:cubicBezTo>
                  <a:cubicBezTo>
                    <a:pt x="2450536" y="1409447"/>
                    <a:pt x="2449786" y="1409063"/>
                    <a:pt x="2449412" y="1408550"/>
                  </a:cubicBezTo>
                  <a:lnTo>
                    <a:pt x="2449412" y="1404198"/>
                  </a:lnTo>
                  <a:lnTo>
                    <a:pt x="2449412" y="1398437"/>
                  </a:lnTo>
                  <a:cubicBezTo>
                    <a:pt x="2447912" y="1399461"/>
                    <a:pt x="2446413" y="1400357"/>
                    <a:pt x="2444914" y="1401381"/>
                  </a:cubicBezTo>
                  <a:cubicBezTo>
                    <a:pt x="2444164" y="1402277"/>
                    <a:pt x="2443039" y="1403302"/>
                    <a:pt x="2442290" y="1404198"/>
                  </a:cubicBezTo>
                  <a:cubicBezTo>
                    <a:pt x="2441165" y="1403686"/>
                    <a:pt x="2440416" y="1403302"/>
                    <a:pt x="2439291" y="1402789"/>
                  </a:cubicBezTo>
                  <a:lnTo>
                    <a:pt x="2439291" y="1401381"/>
                  </a:lnTo>
                  <a:cubicBezTo>
                    <a:pt x="2440416" y="1400869"/>
                    <a:pt x="2441165" y="1400357"/>
                    <a:pt x="2442290" y="1399845"/>
                  </a:cubicBezTo>
                  <a:cubicBezTo>
                    <a:pt x="2441165" y="1399333"/>
                    <a:pt x="2440416" y="1398949"/>
                    <a:pt x="2439291" y="1398437"/>
                  </a:cubicBezTo>
                  <a:lnTo>
                    <a:pt x="2437792" y="1398437"/>
                  </a:lnTo>
                  <a:cubicBezTo>
                    <a:pt x="2437417" y="1398949"/>
                    <a:pt x="2436667" y="1399333"/>
                    <a:pt x="2436292" y="1399845"/>
                  </a:cubicBezTo>
                  <a:cubicBezTo>
                    <a:pt x="2435918" y="1400869"/>
                    <a:pt x="2435543" y="1401765"/>
                    <a:pt x="2435168" y="1402789"/>
                  </a:cubicBezTo>
                  <a:cubicBezTo>
                    <a:pt x="2433668" y="1404198"/>
                    <a:pt x="2432169" y="1405734"/>
                    <a:pt x="2430670" y="1407142"/>
                  </a:cubicBezTo>
                  <a:cubicBezTo>
                    <a:pt x="2430295" y="1407654"/>
                    <a:pt x="2429545" y="1408038"/>
                    <a:pt x="2429170" y="1408550"/>
                  </a:cubicBezTo>
                  <a:lnTo>
                    <a:pt x="2427671" y="1408550"/>
                  </a:lnTo>
                  <a:cubicBezTo>
                    <a:pt x="2428046" y="1409063"/>
                    <a:pt x="2428796" y="1409447"/>
                    <a:pt x="2429170" y="1409959"/>
                  </a:cubicBezTo>
                  <a:cubicBezTo>
                    <a:pt x="2428796" y="1411367"/>
                    <a:pt x="2428046" y="1412903"/>
                    <a:pt x="2427671" y="1414311"/>
                  </a:cubicBezTo>
                  <a:cubicBezTo>
                    <a:pt x="2426172" y="1415720"/>
                    <a:pt x="2425047" y="1417256"/>
                    <a:pt x="2423548" y="1418664"/>
                  </a:cubicBezTo>
                  <a:lnTo>
                    <a:pt x="2419050" y="1417128"/>
                  </a:lnTo>
                  <a:lnTo>
                    <a:pt x="2414927" y="1415720"/>
                  </a:lnTo>
                  <a:cubicBezTo>
                    <a:pt x="2413802" y="1416232"/>
                    <a:pt x="2413052" y="1416616"/>
                    <a:pt x="2411928" y="1417128"/>
                  </a:cubicBezTo>
                  <a:cubicBezTo>
                    <a:pt x="2412303" y="1417640"/>
                    <a:pt x="2413052" y="1418152"/>
                    <a:pt x="2413427" y="1418664"/>
                  </a:cubicBezTo>
                  <a:cubicBezTo>
                    <a:pt x="2413802" y="1419176"/>
                    <a:pt x="2414552" y="1419560"/>
                    <a:pt x="2414927" y="1420072"/>
                  </a:cubicBezTo>
                  <a:cubicBezTo>
                    <a:pt x="2413802" y="1422505"/>
                    <a:pt x="2413052" y="1424809"/>
                    <a:pt x="2411928" y="1427242"/>
                  </a:cubicBezTo>
                  <a:cubicBezTo>
                    <a:pt x="2411553" y="1424809"/>
                    <a:pt x="2410803" y="1422505"/>
                    <a:pt x="2410429" y="1420072"/>
                  </a:cubicBezTo>
                  <a:lnTo>
                    <a:pt x="2410417" y="1420060"/>
                  </a:lnTo>
                  <a:lnTo>
                    <a:pt x="2410417" y="1424309"/>
                  </a:lnTo>
                  <a:lnTo>
                    <a:pt x="2410483" y="1424374"/>
                  </a:lnTo>
                  <a:cubicBezTo>
                    <a:pt x="2410963" y="1425328"/>
                    <a:pt x="2411444" y="1426297"/>
                    <a:pt x="2411924" y="1427250"/>
                  </a:cubicBezTo>
                  <a:lnTo>
                    <a:pt x="2407600" y="1427250"/>
                  </a:lnTo>
                  <a:lnTo>
                    <a:pt x="2406158" y="1427250"/>
                  </a:lnTo>
                  <a:lnTo>
                    <a:pt x="2403275" y="1430142"/>
                  </a:lnTo>
                  <a:lnTo>
                    <a:pt x="2400392" y="1433018"/>
                  </a:lnTo>
                  <a:lnTo>
                    <a:pt x="2394626" y="1440223"/>
                  </a:lnTo>
                  <a:lnTo>
                    <a:pt x="2390301" y="1443114"/>
                  </a:lnTo>
                  <a:lnTo>
                    <a:pt x="2388860" y="1447429"/>
                  </a:lnTo>
                  <a:lnTo>
                    <a:pt x="2388860" y="1453196"/>
                  </a:lnTo>
                  <a:lnTo>
                    <a:pt x="2390301" y="1458963"/>
                  </a:lnTo>
                  <a:lnTo>
                    <a:pt x="2390301" y="1466184"/>
                  </a:lnTo>
                  <a:cubicBezTo>
                    <a:pt x="2389821" y="1467138"/>
                    <a:pt x="2389340" y="1468107"/>
                    <a:pt x="2388860" y="1469060"/>
                  </a:cubicBezTo>
                  <a:cubicBezTo>
                    <a:pt x="2388379" y="1469545"/>
                    <a:pt x="2387899" y="1470014"/>
                    <a:pt x="2387418" y="1470498"/>
                  </a:cubicBezTo>
                  <a:lnTo>
                    <a:pt x="2381652" y="1471936"/>
                  </a:lnTo>
                  <a:lnTo>
                    <a:pt x="2377327" y="1476266"/>
                  </a:lnTo>
                  <a:cubicBezTo>
                    <a:pt x="2376847" y="1476750"/>
                    <a:pt x="2376366" y="1477219"/>
                    <a:pt x="2375886" y="1477704"/>
                  </a:cubicBezTo>
                  <a:cubicBezTo>
                    <a:pt x="2375405" y="1478673"/>
                    <a:pt x="2374925" y="1479626"/>
                    <a:pt x="2374444" y="1480595"/>
                  </a:cubicBezTo>
                  <a:lnTo>
                    <a:pt x="2371561" y="1482033"/>
                  </a:lnTo>
                  <a:lnTo>
                    <a:pt x="2367237" y="1486363"/>
                  </a:lnTo>
                  <a:lnTo>
                    <a:pt x="2360029" y="1492130"/>
                  </a:lnTo>
                  <a:lnTo>
                    <a:pt x="2355704" y="1493568"/>
                  </a:lnTo>
                  <a:lnTo>
                    <a:pt x="2351380" y="1495006"/>
                  </a:lnTo>
                  <a:lnTo>
                    <a:pt x="2344172" y="1497897"/>
                  </a:lnTo>
                  <a:lnTo>
                    <a:pt x="2341289" y="1502212"/>
                  </a:lnTo>
                  <a:lnTo>
                    <a:pt x="2338391" y="1502212"/>
                  </a:lnTo>
                  <a:lnTo>
                    <a:pt x="2341289" y="1503665"/>
                  </a:lnTo>
                  <a:lnTo>
                    <a:pt x="2341289" y="1509432"/>
                  </a:lnTo>
                  <a:lnTo>
                    <a:pt x="2338391" y="1512308"/>
                  </a:lnTo>
                  <a:lnTo>
                    <a:pt x="2338391" y="1510870"/>
                  </a:lnTo>
                  <a:cubicBezTo>
                    <a:pt x="2337911" y="1512308"/>
                    <a:pt x="2337430" y="1513762"/>
                    <a:pt x="2336950" y="1515200"/>
                  </a:cubicBezTo>
                  <a:lnTo>
                    <a:pt x="2336950" y="1516638"/>
                  </a:lnTo>
                  <a:cubicBezTo>
                    <a:pt x="2337430" y="1517122"/>
                    <a:pt x="2337911" y="1517591"/>
                    <a:pt x="2338391" y="1518076"/>
                  </a:cubicBezTo>
                  <a:lnTo>
                    <a:pt x="2341289" y="1518076"/>
                  </a:lnTo>
                  <a:lnTo>
                    <a:pt x="2344172" y="1519514"/>
                  </a:lnTo>
                  <a:lnTo>
                    <a:pt x="2352821" y="1526735"/>
                  </a:lnTo>
                  <a:lnTo>
                    <a:pt x="2358587" y="1532487"/>
                  </a:lnTo>
                  <a:lnTo>
                    <a:pt x="2358587" y="1533939"/>
                  </a:lnTo>
                  <a:lnTo>
                    <a:pt x="2361466" y="1539707"/>
                  </a:lnTo>
                  <a:lnTo>
                    <a:pt x="2365795" y="1544033"/>
                  </a:lnTo>
                  <a:lnTo>
                    <a:pt x="2371555" y="1556998"/>
                  </a:lnTo>
                  <a:lnTo>
                    <a:pt x="2377324" y="1567095"/>
                  </a:lnTo>
                  <a:lnTo>
                    <a:pt x="2383093" y="1578626"/>
                  </a:lnTo>
                  <a:lnTo>
                    <a:pt x="2383093" y="1582951"/>
                  </a:lnTo>
                  <a:lnTo>
                    <a:pt x="2383093" y="1587277"/>
                  </a:lnTo>
                  <a:cubicBezTo>
                    <a:pt x="2382610" y="1590635"/>
                    <a:pt x="2382135" y="1594004"/>
                    <a:pt x="2381653" y="1597362"/>
                  </a:cubicBezTo>
                  <a:lnTo>
                    <a:pt x="2381653" y="1604580"/>
                  </a:lnTo>
                  <a:lnTo>
                    <a:pt x="2383093" y="1608905"/>
                  </a:lnTo>
                  <a:lnTo>
                    <a:pt x="2384533" y="1606013"/>
                  </a:lnTo>
                  <a:lnTo>
                    <a:pt x="2384533" y="1610339"/>
                  </a:lnTo>
                  <a:lnTo>
                    <a:pt x="2384533" y="1613231"/>
                  </a:lnTo>
                  <a:lnTo>
                    <a:pt x="2381653" y="1621870"/>
                  </a:lnTo>
                  <a:lnTo>
                    <a:pt x="2380205" y="1620436"/>
                  </a:lnTo>
                  <a:lnTo>
                    <a:pt x="2377324" y="1629087"/>
                  </a:lnTo>
                  <a:lnTo>
                    <a:pt x="2375884" y="1633413"/>
                  </a:lnTo>
                  <a:lnTo>
                    <a:pt x="2371555" y="1634847"/>
                  </a:lnTo>
                  <a:lnTo>
                    <a:pt x="2371555" y="1633413"/>
                  </a:lnTo>
                  <a:lnTo>
                    <a:pt x="2368675" y="1633413"/>
                  </a:lnTo>
                  <a:lnTo>
                    <a:pt x="2361466" y="1631967"/>
                  </a:lnTo>
                  <a:lnTo>
                    <a:pt x="2361466" y="1633413"/>
                  </a:lnTo>
                  <a:lnTo>
                    <a:pt x="2360026" y="1633413"/>
                  </a:lnTo>
                  <a:lnTo>
                    <a:pt x="2360026" y="1634847"/>
                  </a:lnTo>
                  <a:lnTo>
                    <a:pt x="2357137" y="1636293"/>
                  </a:lnTo>
                  <a:lnTo>
                    <a:pt x="2360026" y="1636293"/>
                  </a:lnTo>
                  <a:lnTo>
                    <a:pt x="2358586" y="1640618"/>
                  </a:lnTo>
                  <a:lnTo>
                    <a:pt x="2357137" y="1637739"/>
                  </a:lnTo>
                  <a:lnTo>
                    <a:pt x="2352817" y="1637739"/>
                  </a:lnTo>
                  <a:lnTo>
                    <a:pt x="2351377" y="1636293"/>
                  </a:lnTo>
                  <a:lnTo>
                    <a:pt x="2349936" y="1634847"/>
                  </a:lnTo>
                  <a:lnTo>
                    <a:pt x="2348488" y="1636293"/>
                  </a:lnTo>
                  <a:lnTo>
                    <a:pt x="2345608" y="1636293"/>
                  </a:lnTo>
                  <a:lnTo>
                    <a:pt x="2342727" y="1637739"/>
                  </a:lnTo>
                  <a:lnTo>
                    <a:pt x="2338399" y="1640618"/>
                  </a:lnTo>
                  <a:lnTo>
                    <a:pt x="2342727" y="1642064"/>
                  </a:lnTo>
                  <a:lnTo>
                    <a:pt x="2342727" y="1643498"/>
                  </a:lnTo>
                  <a:lnTo>
                    <a:pt x="2341279" y="1644944"/>
                  </a:lnTo>
                  <a:lnTo>
                    <a:pt x="2341279" y="1647824"/>
                  </a:lnTo>
                  <a:lnTo>
                    <a:pt x="2338399" y="1643498"/>
                  </a:lnTo>
                  <a:cubicBezTo>
                    <a:pt x="2337916" y="1642542"/>
                    <a:pt x="2337441" y="1641574"/>
                    <a:pt x="2336959" y="1640618"/>
                  </a:cubicBezTo>
                  <a:lnTo>
                    <a:pt x="2334078" y="1643498"/>
                  </a:lnTo>
                  <a:lnTo>
                    <a:pt x="2332630" y="1643498"/>
                  </a:lnTo>
                  <a:lnTo>
                    <a:pt x="2328309" y="1643498"/>
                  </a:lnTo>
                  <a:lnTo>
                    <a:pt x="2326869" y="1647824"/>
                  </a:lnTo>
                  <a:lnTo>
                    <a:pt x="2322540" y="1652149"/>
                  </a:lnTo>
                  <a:lnTo>
                    <a:pt x="2319660" y="1649270"/>
                  </a:lnTo>
                  <a:lnTo>
                    <a:pt x="2316772" y="1656475"/>
                  </a:lnTo>
                  <a:lnTo>
                    <a:pt x="2313891" y="1655029"/>
                  </a:lnTo>
                  <a:lnTo>
                    <a:pt x="2313891" y="1652149"/>
                  </a:lnTo>
                  <a:lnTo>
                    <a:pt x="2316772" y="1649270"/>
                  </a:lnTo>
                  <a:lnTo>
                    <a:pt x="2311011" y="1649270"/>
                  </a:lnTo>
                  <a:lnTo>
                    <a:pt x="2309563" y="1647824"/>
                  </a:lnTo>
                  <a:lnTo>
                    <a:pt x="2311011" y="1643498"/>
                  </a:lnTo>
                  <a:lnTo>
                    <a:pt x="2311011" y="1647824"/>
                  </a:lnTo>
                  <a:lnTo>
                    <a:pt x="2312451" y="1647824"/>
                  </a:lnTo>
                  <a:lnTo>
                    <a:pt x="2312451" y="1644944"/>
                  </a:lnTo>
                  <a:lnTo>
                    <a:pt x="2316772" y="1644944"/>
                  </a:lnTo>
                  <a:lnTo>
                    <a:pt x="2312451" y="1643498"/>
                  </a:lnTo>
                  <a:lnTo>
                    <a:pt x="2313891" y="1643498"/>
                  </a:lnTo>
                  <a:lnTo>
                    <a:pt x="2316772" y="1642064"/>
                  </a:lnTo>
                  <a:lnTo>
                    <a:pt x="2316772" y="1640618"/>
                  </a:lnTo>
                  <a:lnTo>
                    <a:pt x="2313891" y="1640618"/>
                  </a:lnTo>
                  <a:lnTo>
                    <a:pt x="2312451" y="1642064"/>
                  </a:lnTo>
                  <a:lnTo>
                    <a:pt x="2311011" y="1637739"/>
                  </a:lnTo>
                  <a:lnTo>
                    <a:pt x="2309563" y="1633413"/>
                  </a:lnTo>
                  <a:lnTo>
                    <a:pt x="2312451" y="1633413"/>
                  </a:lnTo>
                  <a:lnTo>
                    <a:pt x="2312451" y="1631967"/>
                  </a:lnTo>
                  <a:lnTo>
                    <a:pt x="2312451" y="1626195"/>
                  </a:lnTo>
                  <a:lnTo>
                    <a:pt x="2316772" y="1621870"/>
                  </a:lnTo>
                  <a:lnTo>
                    <a:pt x="2318212" y="1620436"/>
                  </a:lnTo>
                  <a:lnTo>
                    <a:pt x="2313891" y="1618990"/>
                  </a:lnTo>
                  <a:lnTo>
                    <a:pt x="2318212" y="1616111"/>
                  </a:lnTo>
                  <a:lnTo>
                    <a:pt x="2321100" y="1613231"/>
                  </a:lnTo>
                  <a:lnTo>
                    <a:pt x="2322540" y="1610339"/>
                  </a:lnTo>
                  <a:lnTo>
                    <a:pt x="2318212" y="1610339"/>
                  </a:lnTo>
                  <a:lnTo>
                    <a:pt x="2319646" y="1608905"/>
                  </a:lnTo>
                  <a:lnTo>
                    <a:pt x="2321100" y="1608905"/>
                  </a:lnTo>
                  <a:lnTo>
                    <a:pt x="2322540" y="1606013"/>
                  </a:lnTo>
                  <a:lnTo>
                    <a:pt x="2319646" y="1608905"/>
                  </a:lnTo>
                  <a:lnTo>
                    <a:pt x="2318212" y="1608905"/>
                  </a:lnTo>
                  <a:lnTo>
                    <a:pt x="2316772" y="1604580"/>
                  </a:lnTo>
                  <a:lnTo>
                    <a:pt x="2313891" y="1598808"/>
                  </a:lnTo>
                  <a:lnTo>
                    <a:pt x="2318212" y="1594482"/>
                  </a:lnTo>
                  <a:lnTo>
                    <a:pt x="2313891" y="1595928"/>
                  </a:lnTo>
                  <a:lnTo>
                    <a:pt x="2313891" y="1594482"/>
                  </a:lnTo>
                  <a:lnTo>
                    <a:pt x="2313891" y="1593049"/>
                  </a:lnTo>
                  <a:lnTo>
                    <a:pt x="2313891" y="1588723"/>
                  </a:lnTo>
                  <a:lnTo>
                    <a:pt x="2312451" y="1588723"/>
                  </a:lnTo>
                  <a:lnTo>
                    <a:pt x="2311011" y="1590157"/>
                  </a:lnTo>
                  <a:lnTo>
                    <a:pt x="2309563" y="1587277"/>
                  </a:lnTo>
                  <a:lnTo>
                    <a:pt x="2306682" y="1587277"/>
                  </a:lnTo>
                  <a:lnTo>
                    <a:pt x="2306682" y="1585831"/>
                  </a:lnTo>
                  <a:lnTo>
                    <a:pt x="2309563" y="1582951"/>
                  </a:lnTo>
                  <a:lnTo>
                    <a:pt x="2311011" y="1581506"/>
                  </a:lnTo>
                  <a:lnTo>
                    <a:pt x="2313891" y="1581506"/>
                  </a:lnTo>
                  <a:lnTo>
                    <a:pt x="2313891" y="1582951"/>
                  </a:lnTo>
                  <a:lnTo>
                    <a:pt x="2316772" y="1581506"/>
                  </a:lnTo>
                  <a:lnTo>
                    <a:pt x="2316772" y="1580072"/>
                  </a:lnTo>
                  <a:lnTo>
                    <a:pt x="2319660" y="1581506"/>
                  </a:lnTo>
                  <a:lnTo>
                    <a:pt x="2321100" y="1582951"/>
                  </a:lnTo>
                  <a:lnTo>
                    <a:pt x="2322540" y="1587277"/>
                  </a:lnTo>
                  <a:lnTo>
                    <a:pt x="2322540" y="1582951"/>
                  </a:lnTo>
                  <a:lnTo>
                    <a:pt x="2326869" y="1581506"/>
                  </a:lnTo>
                  <a:lnTo>
                    <a:pt x="2322540" y="1581506"/>
                  </a:lnTo>
                  <a:lnTo>
                    <a:pt x="2322540" y="1580072"/>
                  </a:lnTo>
                  <a:lnTo>
                    <a:pt x="2322540" y="1578626"/>
                  </a:lnTo>
                  <a:lnTo>
                    <a:pt x="2321100" y="1578626"/>
                  </a:lnTo>
                  <a:cubicBezTo>
                    <a:pt x="2320618" y="1577670"/>
                    <a:pt x="2320143" y="1576702"/>
                    <a:pt x="2319660" y="1575746"/>
                  </a:cubicBezTo>
                  <a:lnTo>
                    <a:pt x="2321100" y="1572854"/>
                  </a:lnTo>
                  <a:lnTo>
                    <a:pt x="2322540" y="1572854"/>
                  </a:lnTo>
                  <a:cubicBezTo>
                    <a:pt x="2322058" y="1571898"/>
                    <a:pt x="2321583" y="1570930"/>
                    <a:pt x="2321100" y="1569975"/>
                  </a:cubicBezTo>
                  <a:lnTo>
                    <a:pt x="2318212" y="1567095"/>
                  </a:lnTo>
                  <a:lnTo>
                    <a:pt x="2318212" y="1564215"/>
                  </a:lnTo>
                  <a:lnTo>
                    <a:pt x="2318212" y="1562769"/>
                  </a:lnTo>
                  <a:lnTo>
                    <a:pt x="2316772" y="1558444"/>
                  </a:lnTo>
                  <a:lnTo>
                    <a:pt x="2318212" y="1558444"/>
                  </a:lnTo>
                  <a:lnTo>
                    <a:pt x="2319660" y="1559890"/>
                  </a:lnTo>
                  <a:lnTo>
                    <a:pt x="2319660" y="1558444"/>
                  </a:lnTo>
                  <a:lnTo>
                    <a:pt x="2321100" y="1554118"/>
                  </a:lnTo>
                  <a:lnTo>
                    <a:pt x="2321206" y="1553977"/>
                  </a:lnTo>
                  <a:lnTo>
                    <a:pt x="2321093" y="1554118"/>
                  </a:lnTo>
                  <a:cubicBezTo>
                    <a:pt x="2320612" y="1554603"/>
                    <a:pt x="2320132" y="1555072"/>
                    <a:pt x="2319651" y="1555557"/>
                  </a:cubicBezTo>
                  <a:lnTo>
                    <a:pt x="2316768" y="1557010"/>
                  </a:lnTo>
                  <a:lnTo>
                    <a:pt x="2311002" y="1555557"/>
                  </a:lnTo>
                  <a:lnTo>
                    <a:pt x="2309560" y="1557010"/>
                  </a:lnTo>
                  <a:lnTo>
                    <a:pt x="2306677" y="1558448"/>
                  </a:lnTo>
                  <a:lnTo>
                    <a:pt x="2303794" y="1557010"/>
                  </a:lnTo>
                  <a:lnTo>
                    <a:pt x="2302353" y="1555557"/>
                  </a:lnTo>
                  <a:lnTo>
                    <a:pt x="2298028" y="1551242"/>
                  </a:lnTo>
                  <a:lnTo>
                    <a:pt x="2295145" y="1551242"/>
                  </a:lnTo>
                  <a:lnTo>
                    <a:pt x="2298028" y="1554118"/>
                  </a:lnTo>
                  <a:lnTo>
                    <a:pt x="2295145" y="1557010"/>
                  </a:lnTo>
                  <a:lnTo>
                    <a:pt x="2289379" y="1559886"/>
                  </a:lnTo>
                  <a:lnTo>
                    <a:pt x="2289379" y="1558448"/>
                  </a:lnTo>
                  <a:lnTo>
                    <a:pt x="2293703" y="1557010"/>
                  </a:lnTo>
                  <a:lnTo>
                    <a:pt x="2293703" y="1555557"/>
                  </a:lnTo>
                  <a:lnTo>
                    <a:pt x="2290820" y="1555557"/>
                  </a:lnTo>
                  <a:lnTo>
                    <a:pt x="2289379" y="1555557"/>
                  </a:lnTo>
                  <a:lnTo>
                    <a:pt x="2289379" y="1557010"/>
                  </a:lnTo>
                  <a:lnTo>
                    <a:pt x="2287937" y="1555557"/>
                  </a:lnTo>
                  <a:lnTo>
                    <a:pt x="2283613" y="1555557"/>
                  </a:lnTo>
                  <a:lnTo>
                    <a:pt x="2282171" y="1555557"/>
                  </a:lnTo>
                  <a:cubicBezTo>
                    <a:pt x="2281691" y="1555072"/>
                    <a:pt x="2281210" y="1554603"/>
                    <a:pt x="2280730" y="1554118"/>
                  </a:cubicBezTo>
                  <a:lnTo>
                    <a:pt x="2283613" y="1551242"/>
                  </a:lnTo>
                  <a:lnTo>
                    <a:pt x="2283613" y="1549789"/>
                  </a:lnTo>
                  <a:lnTo>
                    <a:pt x="2280730" y="1548351"/>
                  </a:lnTo>
                  <a:lnTo>
                    <a:pt x="2274963" y="1548351"/>
                  </a:lnTo>
                  <a:lnTo>
                    <a:pt x="2277847" y="1546913"/>
                  </a:lnTo>
                  <a:lnTo>
                    <a:pt x="2279288" y="1546913"/>
                  </a:lnTo>
                  <a:lnTo>
                    <a:pt x="2279288" y="1544022"/>
                  </a:lnTo>
                  <a:lnTo>
                    <a:pt x="2279288" y="1541146"/>
                  </a:lnTo>
                  <a:cubicBezTo>
                    <a:pt x="2279769" y="1539707"/>
                    <a:pt x="2280249" y="1538254"/>
                    <a:pt x="2280730" y="1536816"/>
                  </a:cubicBezTo>
                  <a:lnTo>
                    <a:pt x="2280730" y="1533940"/>
                  </a:lnTo>
                  <a:cubicBezTo>
                    <a:pt x="2281210" y="1534424"/>
                    <a:pt x="2281691" y="1534894"/>
                    <a:pt x="2282171" y="1535378"/>
                  </a:cubicBezTo>
                  <a:cubicBezTo>
                    <a:pt x="2282652" y="1534894"/>
                    <a:pt x="2283132" y="1534424"/>
                    <a:pt x="2283613" y="1533940"/>
                  </a:cubicBezTo>
                  <a:lnTo>
                    <a:pt x="2286496" y="1533940"/>
                  </a:lnTo>
                  <a:lnTo>
                    <a:pt x="2287937" y="1532487"/>
                  </a:lnTo>
                  <a:lnTo>
                    <a:pt x="2293703" y="1532487"/>
                  </a:lnTo>
                  <a:lnTo>
                    <a:pt x="2296587" y="1533940"/>
                  </a:lnTo>
                  <a:lnTo>
                    <a:pt x="2295145" y="1532487"/>
                  </a:lnTo>
                  <a:cubicBezTo>
                    <a:pt x="2294665" y="1532002"/>
                    <a:pt x="2294184" y="1531533"/>
                    <a:pt x="2293703" y="1531049"/>
                  </a:cubicBezTo>
                  <a:lnTo>
                    <a:pt x="2289379" y="1531049"/>
                  </a:lnTo>
                  <a:lnTo>
                    <a:pt x="2286496" y="1528173"/>
                  </a:lnTo>
                  <a:lnTo>
                    <a:pt x="2283613" y="1528173"/>
                  </a:lnTo>
                  <a:lnTo>
                    <a:pt x="2286496" y="1525281"/>
                  </a:lnTo>
                  <a:lnTo>
                    <a:pt x="2287937" y="1519514"/>
                  </a:lnTo>
                  <a:lnTo>
                    <a:pt x="2290820" y="1515200"/>
                  </a:lnTo>
                  <a:lnTo>
                    <a:pt x="2290820" y="1510870"/>
                  </a:lnTo>
                  <a:cubicBezTo>
                    <a:pt x="2290340" y="1510386"/>
                    <a:pt x="2289859" y="1509917"/>
                    <a:pt x="2289379" y="1509432"/>
                  </a:cubicBezTo>
                  <a:lnTo>
                    <a:pt x="2290820" y="1507979"/>
                  </a:lnTo>
                  <a:lnTo>
                    <a:pt x="2286496" y="1507979"/>
                  </a:lnTo>
                  <a:lnTo>
                    <a:pt x="2282171" y="1505103"/>
                  </a:lnTo>
                  <a:lnTo>
                    <a:pt x="2274963" y="1500774"/>
                  </a:lnTo>
                  <a:lnTo>
                    <a:pt x="2274963" y="1503665"/>
                  </a:lnTo>
                  <a:cubicBezTo>
                    <a:pt x="2274483" y="1504149"/>
                    <a:pt x="2274002" y="1504618"/>
                    <a:pt x="2273522" y="1505103"/>
                  </a:cubicBezTo>
                  <a:cubicBezTo>
                    <a:pt x="2273041" y="1504134"/>
                    <a:pt x="2272561" y="1503180"/>
                    <a:pt x="2272080" y="1502212"/>
                  </a:cubicBezTo>
                  <a:cubicBezTo>
                    <a:pt x="2271600" y="1501727"/>
                    <a:pt x="2271119" y="1501258"/>
                    <a:pt x="2270639" y="1500774"/>
                  </a:cubicBezTo>
                  <a:lnTo>
                    <a:pt x="2266314" y="1496459"/>
                  </a:lnTo>
                  <a:lnTo>
                    <a:pt x="2266314" y="1495006"/>
                  </a:lnTo>
                  <a:cubicBezTo>
                    <a:pt x="2266795" y="1494522"/>
                    <a:pt x="2267275" y="1494052"/>
                    <a:pt x="2267756" y="1493568"/>
                  </a:cubicBezTo>
                  <a:lnTo>
                    <a:pt x="2266324" y="1492139"/>
                  </a:lnTo>
                  <a:cubicBezTo>
                    <a:pt x="2265867" y="1493087"/>
                    <a:pt x="2265410" y="1494034"/>
                    <a:pt x="2264917" y="1494981"/>
                  </a:cubicBezTo>
                  <a:lnTo>
                    <a:pt x="2260551" y="1497922"/>
                  </a:lnTo>
                  <a:cubicBezTo>
                    <a:pt x="2259565" y="1498870"/>
                    <a:pt x="2258720" y="1499819"/>
                    <a:pt x="2257734" y="1500768"/>
                  </a:cubicBezTo>
                  <a:lnTo>
                    <a:pt x="2251959" y="1500768"/>
                  </a:lnTo>
                  <a:cubicBezTo>
                    <a:pt x="2251395" y="1499345"/>
                    <a:pt x="2250973" y="1497922"/>
                    <a:pt x="2250410" y="1496499"/>
                  </a:cubicBezTo>
                  <a:cubicBezTo>
                    <a:pt x="2249987" y="1497922"/>
                    <a:pt x="2249424" y="1499345"/>
                    <a:pt x="2249001" y="1500768"/>
                  </a:cubicBezTo>
                  <a:lnTo>
                    <a:pt x="2247592" y="1500768"/>
                  </a:lnTo>
                  <a:lnTo>
                    <a:pt x="2241818" y="1500768"/>
                  </a:lnTo>
                  <a:cubicBezTo>
                    <a:pt x="2241395" y="1501716"/>
                    <a:pt x="2240832" y="1502665"/>
                    <a:pt x="2240409" y="1503613"/>
                  </a:cubicBezTo>
                  <a:lnTo>
                    <a:pt x="2236043" y="1503613"/>
                  </a:lnTo>
                  <a:cubicBezTo>
                    <a:pt x="2234634" y="1505036"/>
                    <a:pt x="2233085" y="1506554"/>
                    <a:pt x="2231676" y="1507977"/>
                  </a:cubicBezTo>
                  <a:lnTo>
                    <a:pt x="2224493" y="1510823"/>
                  </a:lnTo>
                  <a:cubicBezTo>
                    <a:pt x="2222521" y="1512246"/>
                    <a:pt x="2220690" y="1513764"/>
                    <a:pt x="2218718" y="1515187"/>
                  </a:cubicBezTo>
                  <a:cubicBezTo>
                    <a:pt x="2217732" y="1516135"/>
                    <a:pt x="2216887" y="1517084"/>
                    <a:pt x="2215901" y="1518033"/>
                  </a:cubicBezTo>
                  <a:lnTo>
                    <a:pt x="2211534" y="1520973"/>
                  </a:lnTo>
                  <a:cubicBezTo>
                    <a:pt x="2211112" y="1521922"/>
                    <a:pt x="2210548" y="1522871"/>
                    <a:pt x="2210126" y="1523819"/>
                  </a:cubicBezTo>
                  <a:lnTo>
                    <a:pt x="2210126" y="1525242"/>
                  </a:lnTo>
                  <a:cubicBezTo>
                    <a:pt x="2209703" y="1524768"/>
                    <a:pt x="2209140" y="1524293"/>
                    <a:pt x="2208717" y="1523819"/>
                  </a:cubicBezTo>
                  <a:lnTo>
                    <a:pt x="2204351" y="1523819"/>
                  </a:lnTo>
                  <a:cubicBezTo>
                    <a:pt x="2203928" y="1524768"/>
                    <a:pt x="2203365" y="1525811"/>
                    <a:pt x="2202942" y="1526760"/>
                  </a:cubicBezTo>
                  <a:lnTo>
                    <a:pt x="2199985" y="1528183"/>
                  </a:lnTo>
                  <a:cubicBezTo>
                    <a:pt x="2198013" y="1529131"/>
                    <a:pt x="2196182" y="1530080"/>
                    <a:pt x="2194210" y="1531029"/>
                  </a:cubicBezTo>
                  <a:cubicBezTo>
                    <a:pt x="2193787" y="1530080"/>
                    <a:pt x="2193224" y="1529131"/>
                    <a:pt x="2192801" y="1528183"/>
                  </a:cubicBezTo>
                  <a:lnTo>
                    <a:pt x="2192801" y="1526760"/>
                  </a:lnTo>
                  <a:cubicBezTo>
                    <a:pt x="2193224" y="1525811"/>
                    <a:pt x="2193787" y="1524768"/>
                    <a:pt x="2194210" y="1523819"/>
                  </a:cubicBezTo>
                  <a:lnTo>
                    <a:pt x="2197168" y="1523819"/>
                  </a:lnTo>
                  <a:cubicBezTo>
                    <a:pt x="2199139" y="1522871"/>
                    <a:pt x="2200971" y="1521922"/>
                    <a:pt x="2202942" y="1520973"/>
                  </a:cubicBezTo>
                  <a:cubicBezTo>
                    <a:pt x="2203365" y="1520025"/>
                    <a:pt x="2203928" y="1518981"/>
                    <a:pt x="2204351" y="1518033"/>
                  </a:cubicBezTo>
                  <a:lnTo>
                    <a:pt x="2204351" y="1516610"/>
                  </a:lnTo>
                  <a:cubicBezTo>
                    <a:pt x="2204774" y="1515187"/>
                    <a:pt x="2205337" y="1513764"/>
                    <a:pt x="2205759" y="1512341"/>
                  </a:cubicBezTo>
                  <a:cubicBezTo>
                    <a:pt x="2207168" y="1511867"/>
                    <a:pt x="2208717" y="1511297"/>
                    <a:pt x="2210126" y="1510823"/>
                  </a:cubicBezTo>
                  <a:cubicBezTo>
                    <a:pt x="2208154" y="1511297"/>
                    <a:pt x="2206323" y="1511867"/>
                    <a:pt x="2204351" y="1512341"/>
                  </a:cubicBezTo>
                  <a:cubicBezTo>
                    <a:pt x="2203365" y="1511867"/>
                    <a:pt x="2202379" y="1511297"/>
                    <a:pt x="2201393" y="1510823"/>
                  </a:cubicBezTo>
                  <a:lnTo>
                    <a:pt x="2194210" y="1507977"/>
                  </a:lnTo>
                  <a:lnTo>
                    <a:pt x="2201393" y="1505131"/>
                  </a:lnTo>
                  <a:lnTo>
                    <a:pt x="2201393" y="1502191"/>
                  </a:lnTo>
                  <a:lnTo>
                    <a:pt x="2201393" y="1497922"/>
                  </a:lnTo>
                  <a:lnTo>
                    <a:pt x="2208717" y="1494981"/>
                  </a:lnTo>
                  <a:lnTo>
                    <a:pt x="2212943" y="1489289"/>
                  </a:lnTo>
                  <a:cubicBezTo>
                    <a:pt x="2214351" y="1486918"/>
                    <a:pt x="2215901" y="1484451"/>
                    <a:pt x="2217309" y="1482080"/>
                  </a:cubicBezTo>
                  <a:lnTo>
                    <a:pt x="2217309" y="1479139"/>
                  </a:lnTo>
                  <a:lnTo>
                    <a:pt x="2217309" y="1477716"/>
                  </a:lnTo>
                  <a:cubicBezTo>
                    <a:pt x="2215901" y="1476293"/>
                    <a:pt x="2214351" y="1474775"/>
                    <a:pt x="2212943" y="1473352"/>
                  </a:cubicBezTo>
                  <a:lnTo>
                    <a:pt x="2208717" y="1470507"/>
                  </a:lnTo>
                  <a:lnTo>
                    <a:pt x="2208717" y="1469084"/>
                  </a:lnTo>
                  <a:lnTo>
                    <a:pt x="2208717" y="1464720"/>
                  </a:lnTo>
                  <a:cubicBezTo>
                    <a:pt x="2207731" y="1466143"/>
                    <a:pt x="2206745" y="1467661"/>
                    <a:pt x="2205759" y="1469084"/>
                  </a:cubicBezTo>
                  <a:cubicBezTo>
                    <a:pt x="2204774" y="1469558"/>
                    <a:pt x="2203928" y="1470032"/>
                    <a:pt x="2202942" y="1470507"/>
                  </a:cubicBezTo>
                  <a:lnTo>
                    <a:pt x="2197168" y="1469084"/>
                  </a:lnTo>
                  <a:lnTo>
                    <a:pt x="2194210" y="1469084"/>
                  </a:lnTo>
                  <a:lnTo>
                    <a:pt x="2189843" y="1469084"/>
                  </a:lnTo>
                  <a:cubicBezTo>
                    <a:pt x="2189420" y="1470032"/>
                    <a:pt x="2188857" y="1470981"/>
                    <a:pt x="2188434" y="1471930"/>
                  </a:cubicBezTo>
                  <a:lnTo>
                    <a:pt x="2188434" y="1473352"/>
                  </a:lnTo>
                  <a:cubicBezTo>
                    <a:pt x="2187448" y="1474301"/>
                    <a:pt x="2186603" y="1475345"/>
                    <a:pt x="2185617" y="1476293"/>
                  </a:cubicBezTo>
                  <a:cubicBezTo>
                    <a:pt x="2184209" y="1477242"/>
                    <a:pt x="2182659" y="1478190"/>
                    <a:pt x="2181251" y="1479139"/>
                  </a:cubicBezTo>
                  <a:cubicBezTo>
                    <a:pt x="2179842" y="1481511"/>
                    <a:pt x="2178293" y="1483977"/>
                    <a:pt x="2176884" y="1486349"/>
                  </a:cubicBezTo>
                  <a:cubicBezTo>
                    <a:pt x="2175899" y="1487297"/>
                    <a:pt x="2175053" y="1488341"/>
                    <a:pt x="2174067" y="1489289"/>
                  </a:cubicBezTo>
                  <a:cubicBezTo>
                    <a:pt x="2172659" y="1490238"/>
                    <a:pt x="2171110" y="1491187"/>
                    <a:pt x="2169701" y="1492135"/>
                  </a:cubicBezTo>
                  <a:cubicBezTo>
                    <a:pt x="2166321" y="1493558"/>
                    <a:pt x="2163081" y="1495076"/>
                    <a:pt x="2159701" y="1496499"/>
                  </a:cubicBezTo>
                  <a:cubicBezTo>
                    <a:pt x="2158292" y="1496973"/>
                    <a:pt x="2156743" y="1497447"/>
                    <a:pt x="2155334" y="1497922"/>
                  </a:cubicBezTo>
                  <a:cubicBezTo>
                    <a:pt x="2153926" y="1499345"/>
                    <a:pt x="2152376" y="1500768"/>
                    <a:pt x="2150968" y="1502191"/>
                  </a:cubicBezTo>
                  <a:cubicBezTo>
                    <a:pt x="2150545" y="1502665"/>
                    <a:pt x="2149982" y="1503139"/>
                    <a:pt x="2149559" y="1503613"/>
                  </a:cubicBezTo>
                  <a:lnTo>
                    <a:pt x="2149559" y="1507977"/>
                  </a:lnTo>
                  <a:lnTo>
                    <a:pt x="2149559" y="1509400"/>
                  </a:lnTo>
                  <a:cubicBezTo>
                    <a:pt x="2149137" y="1509874"/>
                    <a:pt x="2148573" y="1510349"/>
                    <a:pt x="2148151" y="1510823"/>
                  </a:cubicBezTo>
                  <a:cubicBezTo>
                    <a:pt x="2146742" y="1512720"/>
                    <a:pt x="2145193" y="1514712"/>
                    <a:pt x="2143784" y="1516610"/>
                  </a:cubicBezTo>
                  <a:cubicBezTo>
                    <a:pt x="2142376" y="1517084"/>
                    <a:pt x="2140826" y="1517558"/>
                    <a:pt x="2139418" y="1518033"/>
                  </a:cubicBezTo>
                  <a:lnTo>
                    <a:pt x="2135051" y="1518033"/>
                  </a:lnTo>
                  <a:cubicBezTo>
                    <a:pt x="2133643" y="1518507"/>
                    <a:pt x="2132234" y="1519076"/>
                    <a:pt x="2130826" y="1519550"/>
                  </a:cubicBezTo>
                  <a:cubicBezTo>
                    <a:pt x="2129417" y="1520025"/>
                    <a:pt x="2127868" y="1520499"/>
                    <a:pt x="2126459" y="1520973"/>
                  </a:cubicBezTo>
                  <a:cubicBezTo>
                    <a:pt x="2125473" y="1520499"/>
                    <a:pt x="2124628" y="1520025"/>
                    <a:pt x="2123642" y="1519550"/>
                  </a:cubicBezTo>
                  <a:cubicBezTo>
                    <a:pt x="2122656" y="1519076"/>
                    <a:pt x="2121670" y="1518507"/>
                    <a:pt x="2120685" y="1518033"/>
                  </a:cubicBezTo>
                  <a:lnTo>
                    <a:pt x="2117867" y="1518033"/>
                  </a:lnTo>
                  <a:cubicBezTo>
                    <a:pt x="2116882" y="1518507"/>
                    <a:pt x="2115896" y="1519076"/>
                    <a:pt x="2114910" y="1519550"/>
                  </a:cubicBezTo>
                  <a:cubicBezTo>
                    <a:pt x="2113501" y="1521448"/>
                    <a:pt x="2111952" y="1523345"/>
                    <a:pt x="2110543" y="1525242"/>
                  </a:cubicBezTo>
                  <a:lnTo>
                    <a:pt x="2110543" y="1533969"/>
                  </a:lnTo>
                  <a:lnTo>
                    <a:pt x="2110543" y="1536815"/>
                  </a:lnTo>
                  <a:cubicBezTo>
                    <a:pt x="2111952" y="1538238"/>
                    <a:pt x="2113501" y="1539756"/>
                    <a:pt x="2114910" y="1541179"/>
                  </a:cubicBezTo>
                  <a:cubicBezTo>
                    <a:pt x="2116318" y="1543076"/>
                    <a:pt x="2117867" y="1544973"/>
                    <a:pt x="2119276" y="1546871"/>
                  </a:cubicBezTo>
                  <a:cubicBezTo>
                    <a:pt x="2120685" y="1547345"/>
                    <a:pt x="2122234" y="1547914"/>
                    <a:pt x="2123642" y="1548388"/>
                  </a:cubicBezTo>
                  <a:lnTo>
                    <a:pt x="2127868" y="1548388"/>
                  </a:lnTo>
                  <a:lnTo>
                    <a:pt x="2130826" y="1548388"/>
                  </a:lnTo>
                  <a:lnTo>
                    <a:pt x="2130826" y="1549811"/>
                  </a:lnTo>
                  <a:cubicBezTo>
                    <a:pt x="2131248" y="1550286"/>
                    <a:pt x="2131812" y="1550760"/>
                    <a:pt x="2132234" y="1551234"/>
                  </a:cubicBezTo>
                  <a:lnTo>
                    <a:pt x="2133643" y="1551234"/>
                  </a:lnTo>
                  <a:lnTo>
                    <a:pt x="2133643" y="1549811"/>
                  </a:lnTo>
                  <a:cubicBezTo>
                    <a:pt x="2134065" y="1548863"/>
                    <a:pt x="2134629" y="1547819"/>
                    <a:pt x="2135051" y="1546871"/>
                  </a:cubicBezTo>
                  <a:cubicBezTo>
                    <a:pt x="2136460" y="1547345"/>
                    <a:pt x="2138009" y="1547914"/>
                    <a:pt x="2139418" y="1548388"/>
                  </a:cubicBezTo>
                  <a:cubicBezTo>
                    <a:pt x="2139840" y="1548863"/>
                    <a:pt x="2140404" y="1549337"/>
                    <a:pt x="2140826" y="1549811"/>
                  </a:cubicBezTo>
                  <a:lnTo>
                    <a:pt x="2143784" y="1554080"/>
                  </a:lnTo>
                  <a:lnTo>
                    <a:pt x="2143784" y="1557021"/>
                  </a:lnTo>
                  <a:lnTo>
                    <a:pt x="2143784" y="1559867"/>
                  </a:lnTo>
                  <a:cubicBezTo>
                    <a:pt x="2143362" y="1561290"/>
                    <a:pt x="2142798" y="1562808"/>
                    <a:pt x="2142376" y="1564230"/>
                  </a:cubicBezTo>
                  <a:cubicBezTo>
                    <a:pt x="2141812" y="1566128"/>
                    <a:pt x="2141390" y="1568120"/>
                    <a:pt x="2140826" y="1570017"/>
                  </a:cubicBezTo>
                  <a:cubicBezTo>
                    <a:pt x="2141390" y="1570966"/>
                    <a:pt x="2141812" y="1571914"/>
                    <a:pt x="2142376" y="1572863"/>
                  </a:cubicBezTo>
                  <a:cubicBezTo>
                    <a:pt x="2142798" y="1573337"/>
                    <a:pt x="2143362" y="1573812"/>
                    <a:pt x="2143784" y="1574286"/>
                  </a:cubicBezTo>
                  <a:cubicBezTo>
                    <a:pt x="2145193" y="1574760"/>
                    <a:pt x="2146742" y="1575234"/>
                    <a:pt x="2148151" y="1575709"/>
                  </a:cubicBezTo>
                  <a:lnTo>
                    <a:pt x="2155334" y="1575709"/>
                  </a:lnTo>
                  <a:lnTo>
                    <a:pt x="2162518" y="1574286"/>
                  </a:lnTo>
                  <a:lnTo>
                    <a:pt x="2162518" y="1572863"/>
                  </a:lnTo>
                  <a:lnTo>
                    <a:pt x="2162518" y="1570017"/>
                  </a:lnTo>
                  <a:cubicBezTo>
                    <a:pt x="2164912" y="1568120"/>
                    <a:pt x="2167307" y="1566128"/>
                    <a:pt x="2169701" y="1564230"/>
                  </a:cubicBezTo>
                  <a:lnTo>
                    <a:pt x="2172659" y="1562808"/>
                  </a:lnTo>
                  <a:lnTo>
                    <a:pt x="2172659" y="1559867"/>
                  </a:lnTo>
                  <a:lnTo>
                    <a:pt x="2176884" y="1558444"/>
                  </a:lnTo>
                  <a:lnTo>
                    <a:pt x="2182659" y="1557021"/>
                  </a:lnTo>
                  <a:lnTo>
                    <a:pt x="2187026" y="1557021"/>
                  </a:lnTo>
                  <a:cubicBezTo>
                    <a:pt x="2187448" y="1557495"/>
                    <a:pt x="2188012" y="1557970"/>
                    <a:pt x="2188434" y="1558444"/>
                  </a:cubicBezTo>
                  <a:cubicBezTo>
                    <a:pt x="2189843" y="1559867"/>
                    <a:pt x="2191392" y="1561385"/>
                    <a:pt x="2192801" y="1562808"/>
                  </a:cubicBezTo>
                  <a:cubicBezTo>
                    <a:pt x="2193224" y="1563282"/>
                    <a:pt x="2193787" y="1563756"/>
                    <a:pt x="2194210" y="1564230"/>
                  </a:cubicBezTo>
                  <a:lnTo>
                    <a:pt x="2197168" y="1562808"/>
                  </a:lnTo>
                  <a:cubicBezTo>
                    <a:pt x="2198153" y="1563282"/>
                    <a:pt x="2198999" y="1563756"/>
                    <a:pt x="2199985" y="1564230"/>
                  </a:cubicBezTo>
                  <a:lnTo>
                    <a:pt x="2199985" y="1565653"/>
                  </a:lnTo>
                  <a:cubicBezTo>
                    <a:pt x="2200407" y="1566128"/>
                    <a:pt x="2200971" y="1566602"/>
                    <a:pt x="2201393" y="1567076"/>
                  </a:cubicBezTo>
                  <a:lnTo>
                    <a:pt x="2204351" y="1567076"/>
                  </a:lnTo>
                  <a:cubicBezTo>
                    <a:pt x="2205759" y="1566602"/>
                    <a:pt x="2207309" y="1566128"/>
                    <a:pt x="2208717" y="1565653"/>
                  </a:cubicBezTo>
                  <a:cubicBezTo>
                    <a:pt x="2209140" y="1566128"/>
                    <a:pt x="2209703" y="1566602"/>
                    <a:pt x="2210126" y="1567076"/>
                  </a:cubicBezTo>
                  <a:cubicBezTo>
                    <a:pt x="2211112" y="1566128"/>
                    <a:pt x="2211957" y="1565179"/>
                    <a:pt x="2212943" y="1564230"/>
                  </a:cubicBezTo>
                  <a:cubicBezTo>
                    <a:pt x="2214351" y="1564705"/>
                    <a:pt x="2215901" y="1565179"/>
                    <a:pt x="2217309" y="1565653"/>
                  </a:cubicBezTo>
                  <a:cubicBezTo>
                    <a:pt x="2218295" y="1566128"/>
                    <a:pt x="2219140" y="1566602"/>
                    <a:pt x="2220126" y="1567076"/>
                  </a:cubicBezTo>
                  <a:lnTo>
                    <a:pt x="2224493" y="1567076"/>
                  </a:lnTo>
                  <a:cubicBezTo>
                    <a:pt x="2225479" y="1568025"/>
                    <a:pt x="2226465" y="1569068"/>
                    <a:pt x="2227451" y="1570017"/>
                  </a:cubicBezTo>
                  <a:lnTo>
                    <a:pt x="2224493" y="1571440"/>
                  </a:lnTo>
                  <a:lnTo>
                    <a:pt x="2224493" y="1572863"/>
                  </a:lnTo>
                  <a:lnTo>
                    <a:pt x="2224493" y="1575709"/>
                  </a:lnTo>
                  <a:cubicBezTo>
                    <a:pt x="2223507" y="1576657"/>
                    <a:pt x="2222662" y="1577701"/>
                    <a:pt x="2221676" y="1578649"/>
                  </a:cubicBezTo>
                  <a:lnTo>
                    <a:pt x="2221676" y="1580072"/>
                  </a:lnTo>
                  <a:lnTo>
                    <a:pt x="2221676" y="1581495"/>
                  </a:lnTo>
                  <a:cubicBezTo>
                    <a:pt x="2221112" y="1581970"/>
                    <a:pt x="2220690" y="1582444"/>
                    <a:pt x="2220126" y="1582918"/>
                  </a:cubicBezTo>
                  <a:cubicBezTo>
                    <a:pt x="2219140" y="1583867"/>
                    <a:pt x="2218295" y="1584910"/>
                    <a:pt x="2217309" y="1585859"/>
                  </a:cubicBezTo>
                  <a:cubicBezTo>
                    <a:pt x="2216887" y="1584910"/>
                    <a:pt x="2216323" y="1583867"/>
                    <a:pt x="2215901" y="1582918"/>
                  </a:cubicBezTo>
                  <a:lnTo>
                    <a:pt x="2215901" y="1580072"/>
                  </a:lnTo>
                  <a:cubicBezTo>
                    <a:pt x="2214492" y="1581021"/>
                    <a:pt x="2212943" y="1581970"/>
                    <a:pt x="2211534" y="1582918"/>
                  </a:cubicBezTo>
                  <a:lnTo>
                    <a:pt x="2211534" y="1581495"/>
                  </a:lnTo>
                  <a:lnTo>
                    <a:pt x="2211534" y="1580072"/>
                  </a:lnTo>
                  <a:cubicBezTo>
                    <a:pt x="2210548" y="1580547"/>
                    <a:pt x="2209703" y="1581021"/>
                    <a:pt x="2208717" y="1581495"/>
                  </a:cubicBezTo>
                  <a:lnTo>
                    <a:pt x="2201393" y="1585859"/>
                  </a:lnTo>
                  <a:cubicBezTo>
                    <a:pt x="2200971" y="1586333"/>
                    <a:pt x="2200407" y="1586808"/>
                    <a:pt x="2199985" y="1587282"/>
                  </a:cubicBezTo>
                  <a:cubicBezTo>
                    <a:pt x="2200971" y="1585859"/>
                    <a:pt x="2201956" y="1584341"/>
                    <a:pt x="2202942" y="1582918"/>
                  </a:cubicBezTo>
                  <a:lnTo>
                    <a:pt x="2195618" y="1588705"/>
                  </a:lnTo>
                  <a:lnTo>
                    <a:pt x="2188434" y="1590128"/>
                  </a:lnTo>
                  <a:lnTo>
                    <a:pt x="2185617" y="1590128"/>
                  </a:lnTo>
                  <a:lnTo>
                    <a:pt x="2182659" y="1590128"/>
                  </a:lnTo>
                  <a:cubicBezTo>
                    <a:pt x="2182237" y="1591076"/>
                    <a:pt x="2181673" y="1592120"/>
                    <a:pt x="2181251" y="1593069"/>
                  </a:cubicBezTo>
                  <a:lnTo>
                    <a:pt x="2185617" y="1593069"/>
                  </a:lnTo>
                  <a:lnTo>
                    <a:pt x="2187026" y="1593069"/>
                  </a:lnTo>
                  <a:lnTo>
                    <a:pt x="2187026" y="1595914"/>
                  </a:lnTo>
                  <a:cubicBezTo>
                    <a:pt x="2186603" y="1596389"/>
                    <a:pt x="2186040" y="1596863"/>
                    <a:pt x="2185617" y="1597337"/>
                  </a:cubicBezTo>
                  <a:lnTo>
                    <a:pt x="2185617" y="1595914"/>
                  </a:lnTo>
                  <a:lnTo>
                    <a:pt x="2182659" y="1595914"/>
                  </a:lnTo>
                  <a:cubicBezTo>
                    <a:pt x="2181673" y="1596389"/>
                    <a:pt x="2180828" y="1596863"/>
                    <a:pt x="2179842" y="1597337"/>
                  </a:cubicBezTo>
                  <a:lnTo>
                    <a:pt x="2179842" y="1601701"/>
                  </a:lnTo>
                  <a:lnTo>
                    <a:pt x="2179842" y="1604547"/>
                  </a:lnTo>
                  <a:cubicBezTo>
                    <a:pt x="2178856" y="1605021"/>
                    <a:pt x="2177870" y="1605590"/>
                    <a:pt x="2176884" y="1606065"/>
                  </a:cubicBezTo>
                  <a:lnTo>
                    <a:pt x="2174067" y="1606065"/>
                  </a:lnTo>
                  <a:lnTo>
                    <a:pt x="2172659" y="1606065"/>
                  </a:lnTo>
                  <a:lnTo>
                    <a:pt x="2172659" y="1604547"/>
                  </a:lnTo>
                  <a:lnTo>
                    <a:pt x="2172659" y="1603124"/>
                  </a:lnTo>
                  <a:lnTo>
                    <a:pt x="2171110" y="1603124"/>
                  </a:lnTo>
                  <a:lnTo>
                    <a:pt x="2166884" y="1601701"/>
                  </a:lnTo>
                  <a:lnTo>
                    <a:pt x="2166884" y="1606065"/>
                  </a:lnTo>
                  <a:cubicBezTo>
                    <a:pt x="2167870" y="1607013"/>
                    <a:pt x="2168715" y="1607962"/>
                    <a:pt x="2169701" y="1608911"/>
                  </a:cubicBezTo>
                  <a:cubicBezTo>
                    <a:pt x="2170124" y="1609385"/>
                    <a:pt x="2170687" y="1609859"/>
                    <a:pt x="2171110" y="1610333"/>
                  </a:cubicBezTo>
                  <a:lnTo>
                    <a:pt x="2166884" y="1611756"/>
                  </a:lnTo>
                  <a:cubicBezTo>
                    <a:pt x="2165898" y="1613179"/>
                    <a:pt x="2164912" y="1614697"/>
                    <a:pt x="2163926" y="1616120"/>
                  </a:cubicBezTo>
                  <a:lnTo>
                    <a:pt x="2159701" y="1618966"/>
                  </a:lnTo>
                  <a:cubicBezTo>
                    <a:pt x="2159137" y="1619440"/>
                    <a:pt x="2158715" y="1619915"/>
                    <a:pt x="2158151" y="1620389"/>
                  </a:cubicBezTo>
                  <a:lnTo>
                    <a:pt x="2156743" y="1620389"/>
                  </a:lnTo>
                  <a:cubicBezTo>
                    <a:pt x="2155757" y="1622286"/>
                    <a:pt x="2154912" y="1624278"/>
                    <a:pt x="2153926" y="1626175"/>
                  </a:cubicBezTo>
                  <a:cubicBezTo>
                    <a:pt x="2152517" y="1628547"/>
                    <a:pt x="2150968" y="1631013"/>
                    <a:pt x="2149559" y="1633385"/>
                  </a:cubicBezTo>
                  <a:cubicBezTo>
                    <a:pt x="2149137" y="1633859"/>
                    <a:pt x="2148573" y="1634334"/>
                    <a:pt x="2148151" y="1634808"/>
                  </a:cubicBezTo>
                  <a:cubicBezTo>
                    <a:pt x="2147587" y="1635757"/>
                    <a:pt x="2147165" y="1636800"/>
                    <a:pt x="2146601" y="1637749"/>
                  </a:cubicBezTo>
                  <a:lnTo>
                    <a:pt x="2146601" y="1643535"/>
                  </a:lnTo>
                  <a:lnTo>
                    <a:pt x="2149559" y="1643535"/>
                  </a:lnTo>
                  <a:lnTo>
                    <a:pt x="2150968" y="1643535"/>
                  </a:lnTo>
                  <a:cubicBezTo>
                    <a:pt x="2152940" y="1644958"/>
                    <a:pt x="2154771" y="1646381"/>
                    <a:pt x="2156743" y="1647804"/>
                  </a:cubicBezTo>
                  <a:cubicBezTo>
                    <a:pt x="2158715" y="1649227"/>
                    <a:pt x="2160546" y="1650745"/>
                    <a:pt x="2162518" y="1652168"/>
                  </a:cubicBezTo>
                  <a:lnTo>
                    <a:pt x="2169701" y="1656436"/>
                  </a:lnTo>
                  <a:cubicBezTo>
                    <a:pt x="2170687" y="1656911"/>
                    <a:pt x="2171673" y="1657480"/>
                    <a:pt x="2172659" y="1657954"/>
                  </a:cubicBezTo>
                  <a:lnTo>
                    <a:pt x="2172659" y="1660800"/>
                  </a:lnTo>
                  <a:cubicBezTo>
                    <a:pt x="2173081" y="1663172"/>
                    <a:pt x="2173645" y="1665638"/>
                    <a:pt x="2174067" y="1668010"/>
                  </a:cubicBezTo>
                  <a:cubicBezTo>
                    <a:pt x="2175476" y="1670856"/>
                    <a:pt x="2177025" y="1673796"/>
                    <a:pt x="2178434" y="1676642"/>
                  </a:cubicBezTo>
                  <a:cubicBezTo>
                    <a:pt x="2179842" y="1680057"/>
                    <a:pt x="2181251" y="1683377"/>
                    <a:pt x="2182659" y="1686792"/>
                  </a:cubicBezTo>
                  <a:lnTo>
                    <a:pt x="2185617" y="1691061"/>
                  </a:lnTo>
                  <a:lnTo>
                    <a:pt x="2185617" y="1698271"/>
                  </a:lnTo>
                  <a:cubicBezTo>
                    <a:pt x="2186040" y="1699694"/>
                    <a:pt x="2186603" y="1701211"/>
                    <a:pt x="2187026" y="1702634"/>
                  </a:cubicBezTo>
                  <a:cubicBezTo>
                    <a:pt x="2187448" y="1703109"/>
                    <a:pt x="2188012" y="1703583"/>
                    <a:pt x="2188434" y="1704057"/>
                  </a:cubicBezTo>
                  <a:lnTo>
                    <a:pt x="2195618" y="1706903"/>
                  </a:lnTo>
                  <a:cubicBezTo>
                    <a:pt x="2196182" y="1707852"/>
                    <a:pt x="2196604" y="1708895"/>
                    <a:pt x="2197168" y="1709844"/>
                  </a:cubicBezTo>
                  <a:lnTo>
                    <a:pt x="2197168" y="1711267"/>
                  </a:lnTo>
                  <a:lnTo>
                    <a:pt x="2197168" y="1714113"/>
                  </a:lnTo>
                  <a:cubicBezTo>
                    <a:pt x="2198153" y="1714587"/>
                    <a:pt x="2198999" y="1715156"/>
                    <a:pt x="2199985" y="1715630"/>
                  </a:cubicBezTo>
                  <a:lnTo>
                    <a:pt x="2202942" y="1718476"/>
                  </a:lnTo>
                  <a:cubicBezTo>
                    <a:pt x="2204914" y="1719425"/>
                    <a:pt x="2206745" y="1720374"/>
                    <a:pt x="2208717" y="1721322"/>
                  </a:cubicBezTo>
                  <a:cubicBezTo>
                    <a:pt x="2209140" y="1722745"/>
                    <a:pt x="2209703" y="1724263"/>
                    <a:pt x="2210126" y="1725686"/>
                  </a:cubicBezTo>
                  <a:cubicBezTo>
                    <a:pt x="2209703" y="1726635"/>
                    <a:pt x="2209140" y="1727583"/>
                    <a:pt x="2208717" y="1728532"/>
                  </a:cubicBezTo>
                  <a:cubicBezTo>
                    <a:pt x="2206323" y="1727583"/>
                    <a:pt x="2203788" y="1726635"/>
                    <a:pt x="2201393" y="1725686"/>
                  </a:cubicBezTo>
                  <a:lnTo>
                    <a:pt x="2197168" y="1722840"/>
                  </a:lnTo>
                  <a:lnTo>
                    <a:pt x="2194210" y="1722840"/>
                  </a:lnTo>
                  <a:lnTo>
                    <a:pt x="2189843" y="1722840"/>
                  </a:lnTo>
                  <a:cubicBezTo>
                    <a:pt x="2188857" y="1722366"/>
                    <a:pt x="2188012" y="1721797"/>
                    <a:pt x="2187026" y="1721322"/>
                  </a:cubicBezTo>
                  <a:cubicBezTo>
                    <a:pt x="2186603" y="1720848"/>
                    <a:pt x="2186040" y="1720374"/>
                    <a:pt x="2185617" y="1719899"/>
                  </a:cubicBezTo>
                  <a:lnTo>
                    <a:pt x="2182659" y="1718476"/>
                  </a:lnTo>
                  <a:lnTo>
                    <a:pt x="2178434" y="1718476"/>
                  </a:lnTo>
                  <a:cubicBezTo>
                    <a:pt x="2179420" y="1718951"/>
                    <a:pt x="2180265" y="1719425"/>
                    <a:pt x="2181251" y="1719899"/>
                  </a:cubicBezTo>
                  <a:cubicBezTo>
                    <a:pt x="2181673" y="1720374"/>
                    <a:pt x="2182237" y="1720848"/>
                    <a:pt x="2182659" y="1721322"/>
                  </a:cubicBezTo>
                  <a:lnTo>
                    <a:pt x="2182659" y="1722840"/>
                  </a:lnTo>
                  <a:lnTo>
                    <a:pt x="2182659" y="1725686"/>
                  </a:lnTo>
                  <a:lnTo>
                    <a:pt x="2189843" y="1728532"/>
                  </a:lnTo>
                  <a:lnTo>
                    <a:pt x="2197168" y="1732896"/>
                  </a:lnTo>
                  <a:lnTo>
                    <a:pt x="2204351" y="1737165"/>
                  </a:lnTo>
                  <a:cubicBezTo>
                    <a:pt x="2205759" y="1739062"/>
                    <a:pt x="2207309" y="1741054"/>
                    <a:pt x="2208717" y="1742951"/>
                  </a:cubicBezTo>
                  <a:cubicBezTo>
                    <a:pt x="2209140" y="1743900"/>
                    <a:pt x="2209703" y="1744943"/>
                    <a:pt x="2210126" y="1745892"/>
                  </a:cubicBezTo>
                  <a:lnTo>
                    <a:pt x="2210126" y="1750161"/>
                  </a:lnTo>
                  <a:cubicBezTo>
                    <a:pt x="2208717" y="1750635"/>
                    <a:pt x="2207168" y="1751109"/>
                    <a:pt x="2205759" y="1751584"/>
                  </a:cubicBezTo>
                  <a:lnTo>
                    <a:pt x="2204351" y="1751584"/>
                  </a:lnTo>
                  <a:cubicBezTo>
                    <a:pt x="2202942" y="1752058"/>
                    <a:pt x="2201393" y="1752627"/>
                    <a:pt x="2199985" y="1753101"/>
                  </a:cubicBezTo>
                  <a:cubicBezTo>
                    <a:pt x="2198013" y="1754524"/>
                    <a:pt x="2196182" y="1755947"/>
                    <a:pt x="2194210" y="1757370"/>
                  </a:cubicBezTo>
                  <a:cubicBezTo>
                    <a:pt x="2192801" y="1757844"/>
                    <a:pt x="2191251" y="1758319"/>
                    <a:pt x="2189843" y="1758793"/>
                  </a:cubicBezTo>
                  <a:cubicBezTo>
                    <a:pt x="2188857" y="1759267"/>
                    <a:pt x="2188012" y="1759837"/>
                    <a:pt x="2187026" y="1760311"/>
                  </a:cubicBezTo>
                  <a:lnTo>
                    <a:pt x="2187026" y="1764580"/>
                  </a:lnTo>
                  <a:cubicBezTo>
                    <a:pt x="2186603" y="1765054"/>
                    <a:pt x="2186040" y="1765528"/>
                    <a:pt x="2185617" y="1766003"/>
                  </a:cubicBezTo>
                  <a:cubicBezTo>
                    <a:pt x="2184209" y="1765528"/>
                    <a:pt x="2182659" y="1765054"/>
                    <a:pt x="2181251" y="1764580"/>
                  </a:cubicBezTo>
                  <a:lnTo>
                    <a:pt x="2179842" y="1764580"/>
                  </a:lnTo>
                  <a:lnTo>
                    <a:pt x="2178434" y="1764580"/>
                  </a:lnTo>
                  <a:lnTo>
                    <a:pt x="2174067" y="1766003"/>
                  </a:lnTo>
                  <a:lnTo>
                    <a:pt x="2169701" y="1768943"/>
                  </a:lnTo>
                  <a:cubicBezTo>
                    <a:pt x="2172659" y="1767520"/>
                    <a:pt x="2175476" y="1766003"/>
                    <a:pt x="2178434" y="1764580"/>
                  </a:cubicBezTo>
                  <a:cubicBezTo>
                    <a:pt x="2178856" y="1765528"/>
                    <a:pt x="2179420" y="1766572"/>
                    <a:pt x="2179842" y="1767520"/>
                  </a:cubicBezTo>
                  <a:lnTo>
                    <a:pt x="2179842" y="1768943"/>
                  </a:lnTo>
                  <a:lnTo>
                    <a:pt x="2181251" y="1771789"/>
                  </a:lnTo>
                  <a:lnTo>
                    <a:pt x="2185617" y="1771789"/>
                  </a:lnTo>
                  <a:cubicBezTo>
                    <a:pt x="2186603" y="1770841"/>
                    <a:pt x="2187448" y="1769892"/>
                    <a:pt x="2188434" y="1768943"/>
                  </a:cubicBezTo>
                  <a:lnTo>
                    <a:pt x="2194210" y="1767520"/>
                  </a:lnTo>
                  <a:lnTo>
                    <a:pt x="2197168" y="1767520"/>
                  </a:lnTo>
                  <a:lnTo>
                    <a:pt x="2201393" y="1768943"/>
                  </a:lnTo>
                  <a:cubicBezTo>
                    <a:pt x="2201956" y="1770366"/>
                    <a:pt x="2202379" y="1771789"/>
                    <a:pt x="2202942" y="1773212"/>
                  </a:cubicBezTo>
                  <a:cubicBezTo>
                    <a:pt x="2203365" y="1773686"/>
                    <a:pt x="2203928" y="1774256"/>
                    <a:pt x="2204351" y="1774730"/>
                  </a:cubicBezTo>
                  <a:cubicBezTo>
                    <a:pt x="2205759" y="1775204"/>
                    <a:pt x="2207309" y="1775679"/>
                    <a:pt x="2208717" y="1776153"/>
                  </a:cubicBezTo>
                  <a:lnTo>
                    <a:pt x="2212943" y="1777576"/>
                  </a:lnTo>
                  <a:cubicBezTo>
                    <a:pt x="2211957" y="1778524"/>
                    <a:pt x="2211112" y="1779473"/>
                    <a:pt x="2210126" y="1780422"/>
                  </a:cubicBezTo>
                  <a:lnTo>
                    <a:pt x="2205759" y="1783362"/>
                  </a:lnTo>
                  <a:lnTo>
                    <a:pt x="2202942" y="1787631"/>
                  </a:lnTo>
                  <a:cubicBezTo>
                    <a:pt x="2200971" y="1788106"/>
                    <a:pt x="2199139" y="1788675"/>
                    <a:pt x="2197168" y="1789149"/>
                  </a:cubicBezTo>
                  <a:cubicBezTo>
                    <a:pt x="2198153" y="1789623"/>
                    <a:pt x="2198999" y="1790098"/>
                    <a:pt x="2199985" y="1790572"/>
                  </a:cubicBezTo>
                  <a:cubicBezTo>
                    <a:pt x="2200971" y="1789623"/>
                    <a:pt x="2201956" y="1788580"/>
                    <a:pt x="2202942" y="1787631"/>
                  </a:cubicBezTo>
                  <a:lnTo>
                    <a:pt x="2204351" y="1787631"/>
                  </a:lnTo>
                  <a:lnTo>
                    <a:pt x="2205759" y="1787631"/>
                  </a:lnTo>
                  <a:lnTo>
                    <a:pt x="2205759" y="1784785"/>
                  </a:lnTo>
                  <a:lnTo>
                    <a:pt x="2208717" y="1783362"/>
                  </a:lnTo>
                  <a:lnTo>
                    <a:pt x="2210126" y="1783362"/>
                  </a:lnTo>
                  <a:lnTo>
                    <a:pt x="2210126" y="1784785"/>
                  </a:lnTo>
                  <a:lnTo>
                    <a:pt x="2210126" y="1787631"/>
                  </a:lnTo>
                  <a:lnTo>
                    <a:pt x="2210126" y="1790572"/>
                  </a:lnTo>
                  <a:lnTo>
                    <a:pt x="2210126" y="1793418"/>
                  </a:lnTo>
                  <a:cubicBezTo>
                    <a:pt x="2209703" y="1794366"/>
                    <a:pt x="2209140" y="1795410"/>
                    <a:pt x="2208717" y="1796359"/>
                  </a:cubicBezTo>
                  <a:cubicBezTo>
                    <a:pt x="2207731" y="1795410"/>
                    <a:pt x="2206745" y="1794366"/>
                    <a:pt x="2205759" y="1793418"/>
                  </a:cubicBezTo>
                  <a:lnTo>
                    <a:pt x="2205759" y="1790572"/>
                  </a:lnTo>
                  <a:cubicBezTo>
                    <a:pt x="2205337" y="1792469"/>
                    <a:pt x="2204774" y="1794461"/>
                    <a:pt x="2204351" y="1796359"/>
                  </a:cubicBezTo>
                  <a:lnTo>
                    <a:pt x="2202942" y="1796359"/>
                  </a:lnTo>
                  <a:lnTo>
                    <a:pt x="2202942" y="1793418"/>
                  </a:lnTo>
                  <a:cubicBezTo>
                    <a:pt x="2202379" y="1794366"/>
                    <a:pt x="2201956" y="1795410"/>
                    <a:pt x="2201393" y="1796359"/>
                  </a:cubicBezTo>
                  <a:lnTo>
                    <a:pt x="2201393" y="1793418"/>
                  </a:lnTo>
                  <a:cubicBezTo>
                    <a:pt x="2199985" y="1794841"/>
                    <a:pt x="2198576" y="1796359"/>
                    <a:pt x="2197168" y="1797781"/>
                  </a:cubicBezTo>
                  <a:lnTo>
                    <a:pt x="2201393" y="1799204"/>
                  </a:lnTo>
                  <a:cubicBezTo>
                    <a:pt x="2201956" y="1799679"/>
                    <a:pt x="2202379" y="1800153"/>
                    <a:pt x="2202942" y="1800627"/>
                  </a:cubicBezTo>
                  <a:lnTo>
                    <a:pt x="2202942" y="1803568"/>
                  </a:lnTo>
                  <a:cubicBezTo>
                    <a:pt x="2202379" y="1804042"/>
                    <a:pt x="2201956" y="1804517"/>
                    <a:pt x="2201393" y="1804991"/>
                  </a:cubicBezTo>
                  <a:lnTo>
                    <a:pt x="2202942" y="1804991"/>
                  </a:lnTo>
                  <a:lnTo>
                    <a:pt x="2202942" y="1806414"/>
                  </a:lnTo>
                  <a:cubicBezTo>
                    <a:pt x="2202379" y="1806888"/>
                    <a:pt x="2201956" y="1807363"/>
                    <a:pt x="2201393" y="1807837"/>
                  </a:cubicBezTo>
                  <a:cubicBezTo>
                    <a:pt x="2200971" y="1808785"/>
                    <a:pt x="2200407" y="1809829"/>
                    <a:pt x="2199985" y="1810778"/>
                  </a:cubicBezTo>
                  <a:lnTo>
                    <a:pt x="2195618" y="1807837"/>
                  </a:lnTo>
                  <a:cubicBezTo>
                    <a:pt x="2194632" y="1806888"/>
                    <a:pt x="2193787" y="1805940"/>
                    <a:pt x="2192801" y="1804991"/>
                  </a:cubicBezTo>
                  <a:lnTo>
                    <a:pt x="2192801" y="1807837"/>
                  </a:lnTo>
                  <a:cubicBezTo>
                    <a:pt x="2193224" y="1808785"/>
                    <a:pt x="2193787" y="1809829"/>
                    <a:pt x="2194210" y="1810778"/>
                  </a:cubicBezTo>
                  <a:lnTo>
                    <a:pt x="2197168" y="1810778"/>
                  </a:lnTo>
                  <a:lnTo>
                    <a:pt x="2199985" y="1810778"/>
                  </a:lnTo>
                  <a:lnTo>
                    <a:pt x="2199985" y="1812201"/>
                  </a:lnTo>
                  <a:cubicBezTo>
                    <a:pt x="2200407" y="1813149"/>
                    <a:pt x="2200971" y="1814098"/>
                    <a:pt x="2201393" y="1815046"/>
                  </a:cubicBezTo>
                  <a:lnTo>
                    <a:pt x="2201393" y="1816469"/>
                  </a:lnTo>
                  <a:lnTo>
                    <a:pt x="2201393" y="1819410"/>
                  </a:lnTo>
                  <a:lnTo>
                    <a:pt x="2197168" y="1820833"/>
                  </a:lnTo>
                  <a:cubicBezTo>
                    <a:pt x="2196604" y="1821307"/>
                    <a:pt x="2196182" y="1821782"/>
                    <a:pt x="2195618" y="1822256"/>
                  </a:cubicBezTo>
                  <a:lnTo>
                    <a:pt x="2195618" y="1823679"/>
                  </a:lnTo>
                  <a:cubicBezTo>
                    <a:pt x="2195196" y="1823205"/>
                    <a:pt x="2194632" y="1822730"/>
                    <a:pt x="2194210" y="1822256"/>
                  </a:cubicBezTo>
                  <a:lnTo>
                    <a:pt x="2194210" y="1820833"/>
                  </a:lnTo>
                  <a:lnTo>
                    <a:pt x="2194210" y="1819410"/>
                  </a:lnTo>
                  <a:cubicBezTo>
                    <a:pt x="2193787" y="1818461"/>
                    <a:pt x="2193224" y="1817418"/>
                    <a:pt x="2192801" y="1816469"/>
                  </a:cubicBezTo>
                  <a:cubicBezTo>
                    <a:pt x="2191392" y="1817892"/>
                    <a:pt x="2189843" y="1819410"/>
                    <a:pt x="2188434" y="1820833"/>
                  </a:cubicBezTo>
                  <a:lnTo>
                    <a:pt x="2189843" y="1820833"/>
                  </a:lnTo>
                  <a:cubicBezTo>
                    <a:pt x="2189420" y="1821307"/>
                    <a:pt x="2188857" y="1821782"/>
                    <a:pt x="2188434" y="1822256"/>
                  </a:cubicBezTo>
                  <a:cubicBezTo>
                    <a:pt x="2188012" y="1823679"/>
                    <a:pt x="2187448" y="1825197"/>
                    <a:pt x="2187026" y="1826620"/>
                  </a:cubicBezTo>
                  <a:lnTo>
                    <a:pt x="2181251" y="1828043"/>
                  </a:lnTo>
                  <a:cubicBezTo>
                    <a:pt x="2181673" y="1828517"/>
                    <a:pt x="2182237" y="1828991"/>
                    <a:pt x="2182659" y="1829465"/>
                  </a:cubicBezTo>
                  <a:lnTo>
                    <a:pt x="2182659" y="1830888"/>
                  </a:lnTo>
                  <a:cubicBezTo>
                    <a:pt x="2181673" y="1833260"/>
                    <a:pt x="2180828" y="1835726"/>
                    <a:pt x="2179842" y="1838098"/>
                  </a:cubicBezTo>
                  <a:lnTo>
                    <a:pt x="2179842" y="1839616"/>
                  </a:lnTo>
                  <a:lnTo>
                    <a:pt x="2179842" y="1843884"/>
                  </a:lnTo>
                  <a:cubicBezTo>
                    <a:pt x="2179420" y="1844359"/>
                    <a:pt x="2178856" y="1844833"/>
                    <a:pt x="2178434" y="1845307"/>
                  </a:cubicBezTo>
                  <a:cubicBezTo>
                    <a:pt x="2177870" y="1845782"/>
                    <a:pt x="2177448" y="1846351"/>
                    <a:pt x="2176884" y="1846825"/>
                  </a:cubicBezTo>
                  <a:lnTo>
                    <a:pt x="2176884" y="1849671"/>
                  </a:lnTo>
                  <a:lnTo>
                    <a:pt x="2174067" y="1849671"/>
                  </a:lnTo>
                  <a:lnTo>
                    <a:pt x="2174067" y="1851094"/>
                  </a:lnTo>
                  <a:lnTo>
                    <a:pt x="2171110" y="1846825"/>
                  </a:lnTo>
                  <a:cubicBezTo>
                    <a:pt x="2171673" y="1848248"/>
                    <a:pt x="2172095" y="1849671"/>
                    <a:pt x="2172659" y="1851094"/>
                  </a:cubicBezTo>
                  <a:lnTo>
                    <a:pt x="2172659" y="1852517"/>
                  </a:lnTo>
                  <a:lnTo>
                    <a:pt x="2171110" y="1852517"/>
                  </a:lnTo>
                  <a:cubicBezTo>
                    <a:pt x="2170687" y="1853466"/>
                    <a:pt x="2170124" y="1854509"/>
                    <a:pt x="2169701" y="1855458"/>
                  </a:cubicBezTo>
                  <a:cubicBezTo>
                    <a:pt x="2168292" y="1856406"/>
                    <a:pt x="2166743" y="1857355"/>
                    <a:pt x="2165335" y="1858304"/>
                  </a:cubicBezTo>
                  <a:cubicBezTo>
                    <a:pt x="2165898" y="1859252"/>
                    <a:pt x="2166321" y="1860201"/>
                    <a:pt x="2166884" y="1861149"/>
                  </a:cubicBezTo>
                  <a:lnTo>
                    <a:pt x="2166884" y="1865513"/>
                  </a:lnTo>
                  <a:cubicBezTo>
                    <a:pt x="2166321" y="1865987"/>
                    <a:pt x="2165898" y="1866462"/>
                    <a:pt x="2165335" y="1866936"/>
                  </a:cubicBezTo>
                  <a:lnTo>
                    <a:pt x="2159701" y="1866936"/>
                  </a:lnTo>
                  <a:lnTo>
                    <a:pt x="2163926" y="1865513"/>
                  </a:lnTo>
                  <a:lnTo>
                    <a:pt x="2163926" y="1861149"/>
                  </a:lnTo>
                  <a:cubicBezTo>
                    <a:pt x="2162518" y="1861624"/>
                    <a:pt x="2161109" y="1862193"/>
                    <a:pt x="2159701" y="1862667"/>
                  </a:cubicBezTo>
                  <a:lnTo>
                    <a:pt x="2159701" y="1861149"/>
                  </a:lnTo>
                  <a:cubicBezTo>
                    <a:pt x="2159137" y="1860675"/>
                    <a:pt x="2158715" y="1860201"/>
                    <a:pt x="2158151" y="1859726"/>
                  </a:cubicBezTo>
                  <a:cubicBezTo>
                    <a:pt x="2157729" y="1860201"/>
                    <a:pt x="2157165" y="1860675"/>
                    <a:pt x="2156743" y="1861149"/>
                  </a:cubicBezTo>
                  <a:lnTo>
                    <a:pt x="2155334" y="1861149"/>
                  </a:lnTo>
                  <a:lnTo>
                    <a:pt x="2155334" y="1862667"/>
                  </a:lnTo>
                  <a:lnTo>
                    <a:pt x="2155334" y="1865513"/>
                  </a:lnTo>
                  <a:lnTo>
                    <a:pt x="2156743" y="1865513"/>
                  </a:lnTo>
                  <a:cubicBezTo>
                    <a:pt x="2157165" y="1865987"/>
                    <a:pt x="2157729" y="1866462"/>
                    <a:pt x="2158151" y="1866936"/>
                  </a:cubicBezTo>
                  <a:lnTo>
                    <a:pt x="2158151" y="1868359"/>
                  </a:lnTo>
                  <a:cubicBezTo>
                    <a:pt x="2157729" y="1868833"/>
                    <a:pt x="2157165" y="1869402"/>
                    <a:pt x="2156743" y="1869877"/>
                  </a:cubicBezTo>
                  <a:lnTo>
                    <a:pt x="2156743" y="1872723"/>
                  </a:lnTo>
                  <a:lnTo>
                    <a:pt x="2158151" y="1872723"/>
                  </a:lnTo>
                  <a:cubicBezTo>
                    <a:pt x="2158715" y="1871774"/>
                    <a:pt x="2159137" y="1870825"/>
                    <a:pt x="2159701" y="1869877"/>
                  </a:cubicBezTo>
                  <a:cubicBezTo>
                    <a:pt x="2160686" y="1870825"/>
                    <a:pt x="2161532" y="1871774"/>
                    <a:pt x="2162518" y="1872723"/>
                  </a:cubicBezTo>
                  <a:cubicBezTo>
                    <a:pt x="2161532" y="1873197"/>
                    <a:pt x="2160686" y="1873671"/>
                    <a:pt x="2159701" y="1874146"/>
                  </a:cubicBezTo>
                  <a:cubicBezTo>
                    <a:pt x="2159137" y="1874620"/>
                    <a:pt x="2158715" y="1875094"/>
                    <a:pt x="2158151" y="1875568"/>
                  </a:cubicBezTo>
                  <a:cubicBezTo>
                    <a:pt x="2157165" y="1876517"/>
                    <a:pt x="2156320" y="1877561"/>
                    <a:pt x="2155334" y="1878509"/>
                  </a:cubicBezTo>
                  <a:lnTo>
                    <a:pt x="2154312" y="1881607"/>
                  </a:lnTo>
                  <a:lnTo>
                    <a:pt x="2152834" y="1881971"/>
                  </a:lnTo>
                  <a:cubicBezTo>
                    <a:pt x="2151262" y="1880821"/>
                    <a:pt x="2149753" y="1879665"/>
                    <a:pt x="2148151" y="1878509"/>
                  </a:cubicBezTo>
                  <a:cubicBezTo>
                    <a:pt x="2146742" y="1878035"/>
                    <a:pt x="2145193" y="1877561"/>
                    <a:pt x="2143784" y="1877086"/>
                  </a:cubicBezTo>
                  <a:cubicBezTo>
                    <a:pt x="2144770" y="1878509"/>
                    <a:pt x="2145615" y="1879932"/>
                    <a:pt x="2146601" y="1881355"/>
                  </a:cubicBezTo>
                  <a:cubicBezTo>
                    <a:pt x="2147165" y="1881829"/>
                    <a:pt x="2147587" y="1882304"/>
                    <a:pt x="2148151" y="1882778"/>
                  </a:cubicBezTo>
                  <a:lnTo>
                    <a:pt x="2149559" y="1882778"/>
                  </a:lnTo>
                  <a:lnTo>
                    <a:pt x="2152834" y="1881971"/>
                  </a:lnTo>
                  <a:lnTo>
                    <a:pt x="2153926" y="1882778"/>
                  </a:lnTo>
                  <a:cubicBezTo>
                    <a:pt x="2154042" y="1882386"/>
                    <a:pt x="2154169" y="1881995"/>
                    <a:pt x="2154312" y="1881607"/>
                  </a:cubicBezTo>
                  <a:lnTo>
                    <a:pt x="2155334" y="1881355"/>
                  </a:lnTo>
                  <a:lnTo>
                    <a:pt x="2156743" y="1881355"/>
                  </a:lnTo>
                  <a:cubicBezTo>
                    <a:pt x="2157165" y="1881829"/>
                    <a:pt x="2157729" y="1882304"/>
                    <a:pt x="2158151" y="1882778"/>
                  </a:cubicBezTo>
                  <a:cubicBezTo>
                    <a:pt x="2157165" y="1883727"/>
                    <a:pt x="2156320" y="1884770"/>
                    <a:pt x="2155334" y="1885719"/>
                  </a:cubicBezTo>
                  <a:lnTo>
                    <a:pt x="2155334" y="1889988"/>
                  </a:lnTo>
                  <a:lnTo>
                    <a:pt x="2155334" y="1892928"/>
                  </a:lnTo>
                  <a:lnTo>
                    <a:pt x="2155334" y="1894351"/>
                  </a:lnTo>
                  <a:cubicBezTo>
                    <a:pt x="2155757" y="1895300"/>
                    <a:pt x="2156320" y="1896248"/>
                    <a:pt x="2156743" y="1897197"/>
                  </a:cubicBezTo>
                  <a:lnTo>
                    <a:pt x="2156743" y="1898715"/>
                  </a:lnTo>
                  <a:cubicBezTo>
                    <a:pt x="2156320" y="1898241"/>
                    <a:pt x="2155757" y="1897671"/>
                    <a:pt x="2155334" y="1897197"/>
                  </a:cubicBezTo>
                  <a:cubicBezTo>
                    <a:pt x="2154912" y="1897671"/>
                    <a:pt x="2154348" y="1898241"/>
                    <a:pt x="2153926" y="1898715"/>
                  </a:cubicBezTo>
                  <a:cubicBezTo>
                    <a:pt x="2152940" y="1897292"/>
                    <a:pt x="2151954" y="1895774"/>
                    <a:pt x="2150968" y="1894351"/>
                  </a:cubicBezTo>
                  <a:cubicBezTo>
                    <a:pt x="2150545" y="1893877"/>
                    <a:pt x="2149982" y="1893403"/>
                    <a:pt x="2149559" y="1892928"/>
                  </a:cubicBezTo>
                  <a:cubicBezTo>
                    <a:pt x="2149137" y="1894351"/>
                    <a:pt x="2148573" y="1895774"/>
                    <a:pt x="2148151" y="1897197"/>
                  </a:cubicBezTo>
                  <a:cubicBezTo>
                    <a:pt x="2146742" y="1897671"/>
                    <a:pt x="2145193" y="1898241"/>
                    <a:pt x="2143784" y="1898715"/>
                  </a:cubicBezTo>
                  <a:lnTo>
                    <a:pt x="2148151" y="1898715"/>
                  </a:lnTo>
                  <a:cubicBezTo>
                    <a:pt x="2148573" y="1899189"/>
                    <a:pt x="2149137" y="1899663"/>
                    <a:pt x="2149559" y="1900138"/>
                  </a:cubicBezTo>
                  <a:lnTo>
                    <a:pt x="2149559" y="1901561"/>
                  </a:lnTo>
                  <a:cubicBezTo>
                    <a:pt x="2149137" y="1902509"/>
                    <a:pt x="2148573" y="1903458"/>
                    <a:pt x="2148151" y="1904407"/>
                  </a:cubicBezTo>
                  <a:lnTo>
                    <a:pt x="2146601" y="1904407"/>
                  </a:lnTo>
                  <a:cubicBezTo>
                    <a:pt x="2145615" y="1904881"/>
                    <a:pt x="2144770" y="1905450"/>
                    <a:pt x="2143784" y="1905924"/>
                  </a:cubicBezTo>
                  <a:lnTo>
                    <a:pt x="2143784" y="1901561"/>
                  </a:lnTo>
                  <a:lnTo>
                    <a:pt x="2142376" y="1901561"/>
                  </a:lnTo>
                  <a:lnTo>
                    <a:pt x="2140826" y="1901561"/>
                  </a:lnTo>
                  <a:lnTo>
                    <a:pt x="2140826" y="1904407"/>
                  </a:lnTo>
                  <a:lnTo>
                    <a:pt x="2140826" y="1905924"/>
                  </a:lnTo>
                  <a:lnTo>
                    <a:pt x="2140826" y="1907347"/>
                  </a:lnTo>
                  <a:cubicBezTo>
                    <a:pt x="2141390" y="1907822"/>
                    <a:pt x="2141812" y="1908296"/>
                    <a:pt x="2142376" y="1908770"/>
                  </a:cubicBezTo>
                  <a:lnTo>
                    <a:pt x="2139418" y="1911616"/>
                  </a:lnTo>
                  <a:cubicBezTo>
                    <a:pt x="2138995" y="1912090"/>
                    <a:pt x="2138432" y="1912660"/>
                    <a:pt x="2138009" y="1913134"/>
                  </a:cubicBezTo>
                  <a:lnTo>
                    <a:pt x="2138009" y="1911616"/>
                  </a:lnTo>
                  <a:cubicBezTo>
                    <a:pt x="2136601" y="1912090"/>
                    <a:pt x="2135051" y="1912660"/>
                    <a:pt x="2133643" y="1913134"/>
                  </a:cubicBezTo>
                  <a:cubicBezTo>
                    <a:pt x="2134065" y="1913608"/>
                    <a:pt x="2134629" y="1914083"/>
                    <a:pt x="2135051" y="1914557"/>
                  </a:cubicBezTo>
                  <a:lnTo>
                    <a:pt x="2138009" y="1915980"/>
                  </a:lnTo>
                  <a:lnTo>
                    <a:pt x="2135051" y="1917403"/>
                  </a:lnTo>
                  <a:cubicBezTo>
                    <a:pt x="2134629" y="1918826"/>
                    <a:pt x="2134065" y="1920343"/>
                    <a:pt x="2133643" y="1921766"/>
                  </a:cubicBezTo>
                  <a:cubicBezTo>
                    <a:pt x="2132657" y="1919869"/>
                    <a:pt x="2131812" y="1917877"/>
                    <a:pt x="2130826" y="1915980"/>
                  </a:cubicBezTo>
                  <a:cubicBezTo>
                    <a:pt x="2129417" y="1917403"/>
                    <a:pt x="2127868" y="1918920"/>
                    <a:pt x="2126459" y="1920343"/>
                  </a:cubicBezTo>
                  <a:lnTo>
                    <a:pt x="2125051" y="1920343"/>
                  </a:lnTo>
                  <a:lnTo>
                    <a:pt x="2125051" y="1917403"/>
                  </a:lnTo>
                  <a:lnTo>
                    <a:pt x="2120685" y="1920343"/>
                  </a:lnTo>
                  <a:cubicBezTo>
                    <a:pt x="2120262" y="1920818"/>
                    <a:pt x="2119699" y="1921292"/>
                    <a:pt x="2119276" y="1921766"/>
                  </a:cubicBezTo>
                  <a:lnTo>
                    <a:pt x="2119276" y="1923189"/>
                  </a:lnTo>
                  <a:lnTo>
                    <a:pt x="2114910" y="1923189"/>
                  </a:lnTo>
                  <a:lnTo>
                    <a:pt x="2117867" y="1924612"/>
                  </a:lnTo>
                  <a:cubicBezTo>
                    <a:pt x="2118853" y="1924138"/>
                    <a:pt x="2119699" y="1923664"/>
                    <a:pt x="2120685" y="1923189"/>
                  </a:cubicBezTo>
                  <a:lnTo>
                    <a:pt x="2120685" y="1927553"/>
                  </a:lnTo>
                  <a:lnTo>
                    <a:pt x="2123642" y="1927553"/>
                  </a:lnTo>
                  <a:lnTo>
                    <a:pt x="2120685" y="1928976"/>
                  </a:lnTo>
                  <a:cubicBezTo>
                    <a:pt x="2119699" y="1929450"/>
                    <a:pt x="2118853" y="1929925"/>
                    <a:pt x="2117867" y="1930399"/>
                  </a:cubicBezTo>
                  <a:cubicBezTo>
                    <a:pt x="2117304" y="1930873"/>
                    <a:pt x="2116882" y="1931347"/>
                    <a:pt x="2116318" y="1931822"/>
                  </a:cubicBezTo>
                  <a:cubicBezTo>
                    <a:pt x="2115896" y="1933245"/>
                    <a:pt x="2115332" y="1934762"/>
                    <a:pt x="2114910" y="1936185"/>
                  </a:cubicBezTo>
                  <a:lnTo>
                    <a:pt x="2114910" y="1933245"/>
                  </a:lnTo>
                  <a:lnTo>
                    <a:pt x="2112093" y="1933245"/>
                  </a:lnTo>
                  <a:lnTo>
                    <a:pt x="2112093" y="1937608"/>
                  </a:lnTo>
                  <a:cubicBezTo>
                    <a:pt x="2111529" y="1938557"/>
                    <a:pt x="2111107" y="1939506"/>
                    <a:pt x="2110543" y="1940454"/>
                  </a:cubicBezTo>
                  <a:lnTo>
                    <a:pt x="2110543" y="1939031"/>
                  </a:lnTo>
                  <a:lnTo>
                    <a:pt x="2107726" y="1939031"/>
                  </a:lnTo>
                  <a:cubicBezTo>
                    <a:pt x="2106318" y="1939506"/>
                    <a:pt x="2104768" y="1939980"/>
                    <a:pt x="2103360" y="1940454"/>
                  </a:cubicBezTo>
                  <a:cubicBezTo>
                    <a:pt x="2102937" y="1941877"/>
                    <a:pt x="2102374" y="1943395"/>
                    <a:pt x="2101951" y="1944818"/>
                  </a:cubicBezTo>
                  <a:cubicBezTo>
                    <a:pt x="2101529" y="1945292"/>
                    <a:pt x="2100965" y="1945766"/>
                    <a:pt x="2100543" y="1946241"/>
                  </a:cubicBezTo>
                  <a:lnTo>
                    <a:pt x="2099134" y="1946241"/>
                  </a:lnTo>
                  <a:cubicBezTo>
                    <a:pt x="2097726" y="1945766"/>
                    <a:pt x="2096176" y="1945292"/>
                    <a:pt x="2094768" y="1944818"/>
                  </a:cubicBezTo>
                  <a:cubicBezTo>
                    <a:pt x="2094345" y="1945292"/>
                    <a:pt x="2093782" y="1945766"/>
                    <a:pt x="2093359" y="1946241"/>
                  </a:cubicBezTo>
                  <a:cubicBezTo>
                    <a:pt x="2092796" y="1948138"/>
                    <a:pt x="2092373" y="1950130"/>
                    <a:pt x="2091810" y="1952027"/>
                  </a:cubicBezTo>
                  <a:lnTo>
                    <a:pt x="2086035" y="1952027"/>
                  </a:lnTo>
                  <a:lnTo>
                    <a:pt x="2088993" y="1953450"/>
                  </a:lnTo>
                  <a:lnTo>
                    <a:pt x="2091810" y="1953450"/>
                  </a:lnTo>
                  <a:lnTo>
                    <a:pt x="2091810" y="1954873"/>
                  </a:lnTo>
                  <a:lnTo>
                    <a:pt x="2088993" y="1954873"/>
                  </a:lnTo>
                  <a:lnTo>
                    <a:pt x="2087584" y="1954873"/>
                  </a:lnTo>
                  <a:cubicBezTo>
                    <a:pt x="2087021" y="1956771"/>
                    <a:pt x="2086598" y="1958763"/>
                    <a:pt x="2086035" y="1960660"/>
                  </a:cubicBezTo>
                  <a:cubicBezTo>
                    <a:pt x="2085612" y="1961134"/>
                    <a:pt x="2085049" y="1961608"/>
                    <a:pt x="2084626" y="1962083"/>
                  </a:cubicBezTo>
                  <a:lnTo>
                    <a:pt x="2081809" y="1962083"/>
                  </a:lnTo>
                  <a:cubicBezTo>
                    <a:pt x="2080823" y="1962557"/>
                    <a:pt x="2079837" y="1963126"/>
                    <a:pt x="2078852" y="1963601"/>
                  </a:cubicBezTo>
                  <a:cubicBezTo>
                    <a:pt x="2076880" y="1963126"/>
                    <a:pt x="2075049" y="1962557"/>
                    <a:pt x="2073077" y="1962083"/>
                  </a:cubicBezTo>
                  <a:cubicBezTo>
                    <a:pt x="2074063" y="1962557"/>
                    <a:pt x="2075049" y="1963126"/>
                    <a:pt x="2076034" y="1963601"/>
                  </a:cubicBezTo>
                  <a:lnTo>
                    <a:pt x="2073077" y="1966446"/>
                  </a:lnTo>
                  <a:lnTo>
                    <a:pt x="2070260" y="1966446"/>
                  </a:lnTo>
                  <a:lnTo>
                    <a:pt x="2068851" y="1966446"/>
                  </a:lnTo>
                  <a:lnTo>
                    <a:pt x="2065893" y="1963601"/>
                  </a:lnTo>
                  <a:cubicBezTo>
                    <a:pt x="2066879" y="1963126"/>
                    <a:pt x="2067865" y="1962557"/>
                    <a:pt x="2068851" y="1962083"/>
                  </a:cubicBezTo>
                  <a:cubicBezTo>
                    <a:pt x="2067443" y="1962557"/>
                    <a:pt x="2065893" y="1963126"/>
                    <a:pt x="2064485" y="1963601"/>
                  </a:cubicBezTo>
                  <a:cubicBezTo>
                    <a:pt x="2063499" y="1963126"/>
                    <a:pt x="2062513" y="1962557"/>
                    <a:pt x="2061527" y="1962083"/>
                  </a:cubicBezTo>
                  <a:cubicBezTo>
                    <a:pt x="2062090" y="1963506"/>
                    <a:pt x="2062513" y="1965024"/>
                    <a:pt x="2063076" y="1966446"/>
                  </a:cubicBezTo>
                  <a:cubicBezTo>
                    <a:pt x="2063499" y="1966921"/>
                    <a:pt x="2064062" y="1967395"/>
                    <a:pt x="2064485" y="1967869"/>
                  </a:cubicBezTo>
                  <a:lnTo>
                    <a:pt x="2064485" y="1969292"/>
                  </a:lnTo>
                  <a:cubicBezTo>
                    <a:pt x="2063499" y="1969767"/>
                    <a:pt x="2062513" y="1970336"/>
                    <a:pt x="2061527" y="1970810"/>
                  </a:cubicBezTo>
                  <a:lnTo>
                    <a:pt x="2061527" y="1969292"/>
                  </a:lnTo>
                  <a:lnTo>
                    <a:pt x="2057301" y="1967869"/>
                  </a:lnTo>
                  <a:cubicBezTo>
                    <a:pt x="2056879" y="1967395"/>
                    <a:pt x="2056315" y="1966921"/>
                    <a:pt x="2055893" y="1966446"/>
                  </a:cubicBezTo>
                  <a:lnTo>
                    <a:pt x="2055893" y="1963601"/>
                  </a:lnTo>
                  <a:lnTo>
                    <a:pt x="2052935" y="1967869"/>
                  </a:lnTo>
                  <a:lnTo>
                    <a:pt x="2047160" y="1969292"/>
                  </a:lnTo>
                  <a:lnTo>
                    <a:pt x="2048568" y="1969292"/>
                  </a:lnTo>
                  <a:lnTo>
                    <a:pt x="2048568" y="1970810"/>
                  </a:lnTo>
                  <a:cubicBezTo>
                    <a:pt x="2047582" y="1971284"/>
                    <a:pt x="2046737" y="1971759"/>
                    <a:pt x="2045751" y="1972233"/>
                  </a:cubicBezTo>
                  <a:lnTo>
                    <a:pt x="2045751" y="1970810"/>
                  </a:lnTo>
                  <a:cubicBezTo>
                    <a:pt x="2044765" y="1970336"/>
                    <a:pt x="2043779" y="1969767"/>
                    <a:pt x="2042793" y="1969292"/>
                  </a:cubicBezTo>
                  <a:cubicBezTo>
                    <a:pt x="2044202" y="1968344"/>
                    <a:pt x="2045751" y="1967395"/>
                    <a:pt x="2047160" y="1966446"/>
                  </a:cubicBezTo>
                  <a:lnTo>
                    <a:pt x="2041385" y="1967869"/>
                  </a:lnTo>
                  <a:cubicBezTo>
                    <a:pt x="2040962" y="1968344"/>
                    <a:pt x="2040399" y="1968818"/>
                    <a:pt x="2039976" y="1969292"/>
                  </a:cubicBezTo>
                  <a:lnTo>
                    <a:pt x="2039976" y="1970810"/>
                  </a:lnTo>
                  <a:lnTo>
                    <a:pt x="2039976" y="1972233"/>
                  </a:lnTo>
                  <a:cubicBezTo>
                    <a:pt x="2040399" y="1973182"/>
                    <a:pt x="2040962" y="1974130"/>
                    <a:pt x="2041385" y="1975079"/>
                  </a:cubicBezTo>
                  <a:cubicBezTo>
                    <a:pt x="2040962" y="1975553"/>
                    <a:pt x="2040399" y="1976028"/>
                    <a:pt x="2039976" y="1976502"/>
                  </a:cubicBezTo>
                  <a:lnTo>
                    <a:pt x="2037018" y="1972233"/>
                  </a:lnTo>
                  <a:lnTo>
                    <a:pt x="2032793" y="1972233"/>
                  </a:lnTo>
                  <a:lnTo>
                    <a:pt x="2027018" y="1972233"/>
                  </a:lnTo>
                  <a:lnTo>
                    <a:pt x="2024060" y="1975079"/>
                  </a:lnTo>
                  <a:lnTo>
                    <a:pt x="2024060" y="1970810"/>
                  </a:lnTo>
                  <a:cubicBezTo>
                    <a:pt x="2023074" y="1969861"/>
                    <a:pt x="2022229" y="1968818"/>
                    <a:pt x="2021243" y="1967869"/>
                  </a:cubicBezTo>
                  <a:lnTo>
                    <a:pt x="2018285" y="1963601"/>
                  </a:lnTo>
                  <a:lnTo>
                    <a:pt x="2018285" y="1962083"/>
                  </a:lnTo>
                  <a:cubicBezTo>
                    <a:pt x="2017863" y="1961608"/>
                    <a:pt x="2017299" y="1961134"/>
                    <a:pt x="2016877" y="1960660"/>
                  </a:cubicBezTo>
                  <a:cubicBezTo>
                    <a:pt x="2018285" y="1960186"/>
                    <a:pt x="2019835" y="1959711"/>
                    <a:pt x="2021243" y="1959237"/>
                  </a:cubicBezTo>
                  <a:lnTo>
                    <a:pt x="2024060" y="1959237"/>
                  </a:lnTo>
                  <a:cubicBezTo>
                    <a:pt x="2023074" y="1958288"/>
                    <a:pt x="2022229" y="1957340"/>
                    <a:pt x="2021243" y="1956391"/>
                  </a:cubicBezTo>
                  <a:lnTo>
                    <a:pt x="2018285" y="1959237"/>
                  </a:lnTo>
                  <a:lnTo>
                    <a:pt x="2016877" y="1959237"/>
                  </a:lnTo>
                  <a:lnTo>
                    <a:pt x="2014060" y="1959237"/>
                  </a:lnTo>
                  <a:cubicBezTo>
                    <a:pt x="2014482" y="1959711"/>
                    <a:pt x="2015046" y="1960186"/>
                    <a:pt x="2015468" y="1960660"/>
                  </a:cubicBezTo>
                  <a:lnTo>
                    <a:pt x="2015468" y="1962083"/>
                  </a:lnTo>
                  <a:cubicBezTo>
                    <a:pt x="2014060" y="1962557"/>
                    <a:pt x="2012510" y="1963126"/>
                    <a:pt x="2011102" y="1963601"/>
                  </a:cubicBezTo>
                  <a:lnTo>
                    <a:pt x="2009693" y="1963601"/>
                  </a:lnTo>
                  <a:cubicBezTo>
                    <a:pt x="2011102" y="1964549"/>
                    <a:pt x="2012651" y="1965498"/>
                    <a:pt x="2014060" y="1966446"/>
                  </a:cubicBezTo>
                  <a:cubicBezTo>
                    <a:pt x="2014482" y="1966921"/>
                    <a:pt x="2015046" y="1967395"/>
                    <a:pt x="2015468" y="1967869"/>
                  </a:cubicBezTo>
                  <a:lnTo>
                    <a:pt x="2014060" y="1967869"/>
                  </a:lnTo>
                  <a:cubicBezTo>
                    <a:pt x="2015046" y="1970241"/>
                    <a:pt x="2015891" y="1972707"/>
                    <a:pt x="2016877" y="1975079"/>
                  </a:cubicBezTo>
                  <a:cubicBezTo>
                    <a:pt x="2017299" y="1976028"/>
                    <a:pt x="2017863" y="1976976"/>
                    <a:pt x="2018285" y="1977925"/>
                  </a:cubicBezTo>
                  <a:cubicBezTo>
                    <a:pt x="2017863" y="1979348"/>
                    <a:pt x="2017299" y="1980866"/>
                    <a:pt x="2016877" y="1982288"/>
                  </a:cubicBezTo>
                  <a:cubicBezTo>
                    <a:pt x="2016454" y="1982763"/>
                    <a:pt x="2015891" y="1983237"/>
                    <a:pt x="2015468" y="1983711"/>
                  </a:cubicBezTo>
                  <a:lnTo>
                    <a:pt x="2015468" y="1982288"/>
                  </a:lnTo>
                  <a:cubicBezTo>
                    <a:pt x="2014060" y="1981340"/>
                    <a:pt x="2012510" y="1980391"/>
                    <a:pt x="2011102" y="1979443"/>
                  </a:cubicBezTo>
                  <a:cubicBezTo>
                    <a:pt x="2010116" y="1977071"/>
                    <a:pt x="2009271" y="1974605"/>
                    <a:pt x="2008285" y="1972233"/>
                  </a:cubicBezTo>
                  <a:lnTo>
                    <a:pt x="2008285" y="1975079"/>
                  </a:lnTo>
                  <a:cubicBezTo>
                    <a:pt x="2008707" y="1976028"/>
                    <a:pt x="2009271" y="1976976"/>
                    <a:pt x="2009693" y="1977925"/>
                  </a:cubicBezTo>
                  <a:cubicBezTo>
                    <a:pt x="2011102" y="1979822"/>
                    <a:pt x="2012651" y="1981814"/>
                    <a:pt x="2014060" y="1983711"/>
                  </a:cubicBezTo>
                  <a:lnTo>
                    <a:pt x="2009693" y="1983711"/>
                  </a:lnTo>
                  <a:lnTo>
                    <a:pt x="2009693" y="1986652"/>
                  </a:lnTo>
                  <a:cubicBezTo>
                    <a:pt x="2009271" y="1986178"/>
                    <a:pt x="2008707" y="1985609"/>
                    <a:pt x="2008285" y="1985134"/>
                  </a:cubicBezTo>
                  <a:cubicBezTo>
                    <a:pt x="2007862" y="1984186"/>
                    <a:pt x="2007299" y="1983237"/>
                    <a:pt x="2006876" y="1982288"/>
                  </a:cubicBezTo>
                  <a:lnTo>
                    <a:pt x="2003918" y="1983711"/>
                  </a:lnTo>
                  <a:lnTo>
                    <a:pt x="2003918" y="1986652"/>
                  </a:lnTo>
                  <a:lnTo>
                    <a:pt x="2003918" y="1989498"/>
                  </a:lnTo>
                  <a:cubicBezTo>
                    <a:pt x="2003496" y="1989972"/>
                    <a:pt x="2002932" y="1990447"/>
                    <a:pt x="2002510" y="1990921"/>
                  </a:cubicBezTo>
                  <a:cubicBezTo>
                    <a:pt x="2002087" y="1990447"/>
                    <a:pt x="2001524" y="1989972"/>
                    <a:pt x="2001101" y="1989498"/>
                  </a:cubicBezTo>
                  <a:lnTo>
                    <a:pt x="1999552" y="1989498"/>
                  </a:lnTo>
                  <a:lnTo>
                    <a:pt x="1995326" y="1992344"/>
                  </a:lnTo>
                  <a:cubicBezTo>
                    <a:pt x="1994763" y="1992818"/>
                    <a:pt x="1994340" y="1993387"/>
                    <a:pt x="1993777" y="1993862"/>
                  </a:cubicBezTo>
                  <a:cubicBezTo>
                    <a:pt x="1993354" y="1993387"/>
                    <a:pt x="1992791" y="1992818"/>
                    <a:pt x="1992368" y="1992344"/>
                  </a:cubicBezTo>
                  <a:lnTo>
                    <a:pt x="1992368" y="1990921"/>
                  </a:lnTo>
                  <a:lnTo>
                    <a:pt x="1992368" y="1989498"/>
                  </a:lnTo>
                  <a:lnTo>
                    <a:pt x="1990960" y="1989498"/>
                  </a:lnTo>
                  <a:lnTo>
                    <a:pt x="1990960" y="1990921"/>
                  </a:lnTo>
                  <a:lnTo>
                    <a:pt x="1990960" y="1993862"/>
                  </a:lnTo>
                  <a:lnTo>
                    <a:pt x="1986594" y="1993862"/>
                  </a:lnTo>
                  <a:lnTo>
                    <a:pt x="1985185" y="1993862"/>
                  </a:lnTo>
                  <a:cubicBezTo>
                    <a:pt x="1983213" y="1992913"/>
                    <a:pt x="1981382" y="1991870"/>
                    <a:pt x="1979410" y="1990921"/>
                  </a:cubicBezTo>
                  <a:lnTo>
                    <a:pt x="1979410" y="1993862"/>
                  </a:lnTo>
                  <a:lnTo>
                    <a:pt x="1976593" y="1993862"/>
                  </a:lnTo>
                  <a:lnTo>
                    <a:pt x="1976593" y="1995285"/>
                  </a:lnTo>
                  <a:cubicBezTo>
                    <a:pt x="1976030" y="1996233"/>
                    <a:pt x="1975607" y="1997182"/>
                    <a:pt x="1975044" y="1998130"/>
                  </a:cubicBezTo>
                  <a:lnTo>
                    <a:pt x="1970818" y="1999553"/>
                  </a:lnTo>
                  <a:lnTo>
                    <a:pt x="1969269" y="1999553"/>
                  </a:lnTo>
                  <a:cubicBezTo>
                    <a:pt x="1968846" y="1999079"/>
                    <a:pt x="1968283" y="1998605"/>
                    <a:pt x="1967860" y="1998130"/>
                  </a:cubicBezTo>
                  <a:cubicBezTo>
                    <a:pt x="1966874" y="1999079"/>
                    <a:pt x="1966029" y="2000123"/>
                    <a:pt x="1965043" y="2001071"/>
                  </a:cubicBezTo>
                  <a:cubicBezTo>
                    <a:pt x="1964480" y="2001545"/>
                    <a:pt x="1964057" y="2002020"/>
                    <a:pt x="1963494" y="2002494"/>
                  </a:cubicBezTo>
                  <a:lnTo>
                    <a:pt x="1963494" y="2001071"/>
                  </a:lnTo>
                  <a:lnTo>
                    <a:pt x="1959268" y="2001071"/>
                  </a:lnTo>
                  <a:cubicBezTo>
                    <a:pt x="1957860" y="2001545"/>
                    <a:pt x="1956310" y="2002020"/>
                    <a:pt x="1954902" y="2002494"/>
                  </a:cubicBezTo>
                  <a:cubicBezTo>
                    <a:pt x="1952930" y="2003443"/>
                    <a:pt x="1951099" y="2004391"/>
                    <a:pt x="1949127" y="2005340"/>
                  </a:cubicBezTo>
                  <a:lnTo>
                    <a:pt x="1949127" y="2008281"/>
                  </a:lnTo>
                  <a:lnTo>
                    <a:pt x="1947718" y="2008281"/>
                  </a:lnTo>
                  <a:cubicBezTo>
                    <a:pt x="1947296" y="2007806"/>
                    <a:pt x="1946732" y="2007237"/>
                    <a:pt x="1946310" y="2006763"/>
                  </a:cubicBezTo>
                  <a:cubicBezTo>
                    <a:pt x="1945746" y="2005340"/>
                    <a:pt x="1945324" y="2003917"/>
                    <a:pt x="1944761" y="2002494"/>
                  </a:cubicBezTo>
                  <a:lnTo>
                    <a:pt x="1944761" y="2005340"/>
                  </a:lnTo>
                  <a:lnTo>
                    <a:pt x="1944761" y="2006763"/>
                  </a:lnTo>
                  <a:lnTo>
                    <a:pt x="1944761" y="2008281"/>
                  </a:lnTo>
                  <a:cubicBezTo>
                    <a:pt x="1944338" y="2008755"/>
                    <a:pt x="1943775" y="2009229"/>
                    <a:pt x="1943352" y="2009704"/>
                  </a:cubicBezTo>
                  <a:cubicBezTo>
                    <a:pt x="1942366" y="2010178"/>
                    <a:pt x="1941521" y="2010652"/>
                    <a:pt x="1940535" y="2011127"/>
                  </a:cubicBezTo>
                  <a:cubicBezTo>
                    <a:pt x="1939972" y="2012075"/>
                    <a:pt x="1939549" y="2013024"/>
                    <a:pt x="1938986" y="2013972"/>
                  </a:cubicBezTo>
                  <a:lnTo>
                    <a:pt x="1938986" y="2015490"/>
                  </a:lnTo>
                  <a:cubicBezTo>
                    <a:pt x="1939549" y="2015965"/>
                    <a:pt x="1939972" y="2016439"/>
                    <a:pt x="1940535" y="2016913"/>
                  </a:cubicBezTo>
                  <a:lnTo>
                    <a:pt x="1943352" y="2018336"/>
                  </a:lnTo>
                  <a:lnTo>
                    <a:pt x="1943352" y="2021182"/>
                  </a:lnTo>
                  <a:cubicBezTo>
                    <a:pt x="1943775" y="2022131"/>
                    <a:pt x="1944338" y="2023174"/>
                    <a:pt x="1944761" y="2024123"/>
                  </a:cubicBezTo>
                  <a:cubicBezTo>
                    <a:pt x="1945324" y="2024597"/>
                    <a:pt x="1945746" y="2025071"/>
                    <a:pt x="1946310" y="2025546"/>
                  </a:cubicBezTo>
                  <a:lnTo>
                    <a:pt x="1946310" y="2028391"/>
                  </a:lnTo>
                  <a:cubicBezTo>
                    <a:pt x="1945746" y="2029340"/>
                    <a:pt x="1945324" y="2030384"/>
                    <a:pt x="1944761" y="2031332"/>
                  </a:cubicBezTo>
                  <a:lnTo>
                    <a:pt x="1940535" y="2032755"/>
                  </a:lnTo>
                  <a:lnTo>
                    <a:pt x="1933352" y="2032755"/>
                  </a:lnTo>
                  <a:cubicBezTo>
                    <a:pt x="1932788" y="2031807"/>
                    <a:pt x="1932366" y="2030858"/>
                    <a:pt x="1931802" y="2029909"/>
                  </a:cubicBezTo>
                  <a:lnTo>
                    <a:pt x="1933352" y="2029909"/>
                  </a:lnTo>
                  <a:lnTo>
                    <a:pt x="1936169" y="2029909"/>
                  </a:lnTo>
                  <a:cubicBezTo>
                    <a:pt x="1935183" y="2029435"/>
                    <a:pt x="1934337" y="2028866"/>
                    <a:pt x="1933352" y="2028391"/>
                  </a:cubicBezTo>
                  <a:cubicBezTo>
                    <a:pt x="1932788" y="2027443"/>
                    <a:pt x="1932366" y="2026494"/>
                    <a:pt x="1931802" y="2025546"/>
                  </a:cubicBezTo>
                  <a:cubicBezTo>
                    <a:pt x="1931380" y="2025071"/>
                    <a:pt x="1930816" y="2024597"/>
                    <a:pt x="1930394" y="2024123"/>
                  </a:cubicBezTo>
                  <a:cubicBezTo>
                    <a:pt x="1930816" y="2023174"/>
                    <a:pt x="1931380" y="2022131"/>
                    <a:pt x="1931802" y="2021182"/>
                  </a:cubicBezTo>
                  <a:lnTo>
                    <a:pt x="1930394" y="2021182"/>
                  </a:lnTo>
                  <a:lnTo>
                    <a:pt x="1930394" y="2018336"/>
                  </a:lnTo>
                  <a:cubicBezTo>
                    <a:pt x="1929971" y="2017862"/>
                    <a:pt x="1929408" y="2017387"/>
                    <a:pt x="1928985" y="2016913"/>
                  </a:cubicBezTo>
                  <a:lnTo>
                    <a:pt x="1928985" y="2015490"/>
                  </a:lnTo>
                  <a:cubicBezTo>
                    <a:pt x="1927999" y="2015016"/>
                    <a:pt x="1927013" y="2014447"/>
                    <a:pt x="1926027" y="2013972"/>
                  </a:cubicBezTo>
                  <a:lnTo>
                    <a:pt x="1928985" y="2009704"/>
                  </a:lnTo>
                  <a:cubicBezTo>
                    <a:pt x="1929408" y="2008755"/>
                    <a:pt x="1929971" y="2007712"/>
                    <a:pt x="1930394" y="2006763"/>
                  </a:cubicBezTo>
                  <a:cubicBezTo>
                    <a:pt x="1930816" y="2006289"/>
                    <a:pt x="1931380" y="2005814"/>
                    <a:pt x="1931802" y="2005340"/>
                  </a:cubicBezTo>
                  <a:cubicBezTo>
                    <a:pt x="1932366" y="2004391"/>
                    <a:pt x="1932788" y="2003443"/>
                    <a:pt x="1933352" y="2002494"/>
                  </a:cubicBezTo>
                  <a:lnTo>
                    <a:pt x="1933352" y="2001071"/>
                  </a:lnTo>
                  <a:cubicBezTo>
                    <a:pt x="1932366" y="2000123"/>
                    <a:pt x="1931380" y="1999079"/>
                    <a:pt x="1930394" y="1998130"/>
                  </a:cubicBezTo>
                  <a:lnTo>
                    <a:pt x="1930394" y="2001071"/>
                  </a:lnTo>
                  <a:lnTo>
                    <a:pt x="1928985" y="2001071"/>
                  </a:lnTo>
                  <a:cubicBezTo>
                    <a:pt x="1927999" y="2000597"/>
                    <a:pt x="1927013" y="2000028"/>
                    <a:pt x="1926027" y="1999553"/>
                  </a:cubicBezTo>
                  <a:cubicBezTo>
                    <a:pt x="1925605" y="1997656"/>
                    <a:pt x="1925041" y="1995759"/>
                    <a:pt x="1924619" y="1993862"/>
                  </a:cubicBezTo>
                  <a:cubicBezTo>
                    <a:pt x="1924196" y="1995285"/>
                    <a:pt x="1923633" y="1996707"/>
                    <a:pt x="1923210" y="1998130"/>
                  </a:cubicBezTo>
                  <a:cubicBezTo>
                    <a:pt x="1923633" y="1998605"/>
                    <a:pt x="1924196" y="1999079"/>
                    <a:pt x="1924619" y="1999553"/>
                  </a:cubicBezTo>
                  <a:cubicBezTo>
                    <a:pt x="1923633" y="2000028"/>
                    <a:pt x="1922788" y="2000597"/>
                    <a:pt x="1921802" y="2001071"/>
                  </a:cubicBezTo>
                  <a:cubicBezTo>
                    <a:pt x="1921238" y="2001545"/>
                    <a:pt x="1920816" y="2002020"/>
                    <a:pt x="1920252" y="2002494"/>
                  </a:cubicBezTo>
                  <a:cubicBezTo>
                    <a:pt x="1919266" y="2002020"/>
                    <a:pt x="1918421" y="2001545"/>
                    <a:pt x="1917435" y="2001071"/>
                  </a:cubicBezTo>
                  <a:cubicBezTo>
                    <a:pt x="1917013" y="2001545"/>
                    <a:pt x="1916449" y="2002020"/>
                    <a:pt x="1916027" y="2002494"/>
                  </a:cubicBezTo>
                  <a:cubicBezTo>
                    <a:pt x="1915463" y="2002020"/>
                    <a:pt x="1915041" y="2001545"/>
                    <a:pt x="1914477" y="2001071"/>
                  </a:cubicBezTo>
                  <a:lnTo>
                    <a:pt x="1914477" y="1998130"/>
                  </a:lnTo>
                  <a:cubicBezTo>
                    <a:pt x="1912646" y="1997182"/>
                    <a:pt x="1910674" y="1996233"/>
                    <a:pt x="1908843" y="1995285"/>
                  </a:cubicBezTo>
                  <a:cubicBezTo>
                    <a:pt x="1909266" y="1994810"/>
                    <a:pt x="1909829" y="1994336"/>
                    <a:pt x="1910252" y="1993862"/>
                  </a:cubicBezTo>
                  <a:cubicBezTo>
                    <a:pt x="1909266" y="1993387"/>
                    <a:pt x="1908280" y="1992818"/>
                    <a:pt x="1907294" y="1992344"/>
                  </a:cubicBezTo>
                  <a:cubicBezTo>
                    <a:pt x="1907857" y="1994241"/>
                    <a:pt x="1908280" y="1996233"/>
                    <a:pt x="1908843" y="1998130"/>
                  </a:cubicBezTo>
                  <a:cubicBezTo>
                    <a:pt x="1908280" y="1997182"/>
                    <a:pt x="1907857" y="1996233"/>
                    <a:pt x="1907294" y="1995285"/>
                  </a:cubicBezTo>
                  <a:cubicBezTo>
                    <a:pt x="1906871" y="1994810"/>
                    <a:pt x="1906308" y="1994336"/>
                    <a:pt x="1905885" y="1993862"/>
                  </a:cubicBezTo>
                  <a:cubicBezTo>
                    <a:pt x="1904899" y="1993387"/>
                    <a:pt x="1904054" y="1992818"/>
                    <a:pt x="1903068" y="1992344"/>
                  </a:cubicBezTo>
                  <a:lnTo>
                    <a:pt x="1901519" y="1992344"/>
                  </a:lnTo>
                  <a:cubicBezTo>
                    <a:pt x="1902082" y="1991870"/>
                    <a:pt x="1902505" y="1991395"/>
                    <a:pt x="1903068" y="1990921"/>
                  </a:cubicBezTo>
                  <a:cubicBezTo>
                    <a:pt x="1902505" y="1990447"/>
                    <a:pt x="1902082" y="1989972"/>
                    <a:pt x="1901519" y="1989498"/>
                  </a:cubicBezTo>
                  <a:cubicBezTo>
                    <a:pt x="1901096" y="1989972"/>
                    <a:pt x="1900533" y="1990447"/>
                    <a:pt x="1900110" y="1990921"/>
                  </a:cubicBezTo>
                  <a:lnTo>
                    <a:pt x="1900110" y="1992344"/>
                  </a:lnTo>
                  <a:cubicBezTo>
                    <a:pt x="1900533" y="1992818"/>
                    <a:pt x="1901096" y="1993387"/>
                    <a:pt x="1901519" y="1993862"/>
                  </a:cubicBezTo>
                  <a:lnTo>
                    <a:pt x="1901519" y="1995285"/>
                  </a:lnTo>
                  <a:lnTo>
                    <a:pt x="1901519" y="1998130"/>
                  </a:lnTo>
                  <a:lnTo>
                    <a:pt x="1900110" y="1998130"/>
                  </a:lnTo>
                  <a:lnTo>
                    <a:pt x="1898702" y="1998130"/>
                  </a:lnTo>
                  <a:cubicBezTo>
                    <a:pt x="1898279" y="1997182"/>
                    <a:pt x="1897716" y="1996233"/>
                    <a:pt x="1897293" y="1995285"/>
                  </a:cubicBezTo>
                  <a:lnTo>
                    <a:pt x="1897293" y="1999553"/>
                  </a:lnTo>
                  <a:cubicBezTo>
                    <a:pt x="1895885" y="2000028"/>
                    <a:pt x="1894336" y="2000597"/>
                    <a:pt x="1892927" y="2001071"/>
                  </a:cubicBezTo>
                  <a:lnTo>
                    <a:pt x="1892927" y="1999553"/>
                  </a:lnTo>
                  <a:cubicBezTo>
                    <a:pt x="1892504" y="1999079"/>
                    <a:pt x="1891941" y="1998605"/>
                    <a:pt x="1891518" y="1998130"/>
                  </a:cubicBezTo>
                  <a:lnTo>
                    <a:pt x="1887132" y="1998130"/>
                  </a:lnTo>
                  <a:cubicBezTo>
                    <a:pt x="1887138" y="1998145"/>
                    <a:pt x="1887146" y="1998159"/>
                    <a:pt x="1887153" y="1998173"/>
                  </a:cubicBezTo>
                  <a:lnTo>
                    <a:pt x="1890029" y="2001038"/>
                  </a:lnTo>
                  <a:lnTo>
                    <a:pt x="1887153" y="2001038"/>
                  </a:lnTo>
                  <a:lnTo>
                    <a:pt x="1885715" y="2001038"/>
                  </a:lnTo>
                  <a:lnTo>
                    <a:pt x="1884276" y="2001038"/>
                  </a:lnTo>
                  <a:lnTo>
                    <a:pt x="1881383" y="2005356"/>
                  </a:lnTo>
                  <a:lnTo>
                    <a:pt x="1877069" y="2006807"/>
                  </a:lnTo>
                  <a:lnTo>
                    <a:pt x="1875614" y="2006807"/>
                  </a:lnTo>
                  <a:lnTo>
                    <a:pt x="1875614" y="2008259"/>
                  </a:lnTo>
                  <a:cubicBezTo>
                    <a:pt x="1875129" y="2009214"/>
                    <a:pt x="1874660" y="2010169"/>
                    <a:pt x="1874175" y="2011124"/>
                  </a:cubicBezTo>
                  <a:lnTo>
                    <a:pt x="1869861" y="2015442"/>
                  </a:lnTo>
                  <a:lnTo>
                    <a:pt x="1868406" y="2015442"/>
                  </a:lnTo>
                  <a:lnTo>
                    <a:pt x="1868406" y="2014028"/>
                  </a:lnTo>
                  <a:lnTo>
                    <a:pt x="1864091" y="2014028"/>
                  </a:lnTo>
                  <a:cubicBezTo>
                    <a:pt x="1863606" y="2014983"/>
                    <a:pt x="1863138" y="2015938"/>
                    <a:pt x="1862653" y="2016893"/>
                  </a:cubicBezTo>
                  <a:lnTo>
                    <a:pt x="1861198" y="2014028"/>
                  </a:lnTo>
                  <a:lnTo>
                    <a:pt x="1859760" y="2014028"/>
                  </a:lnTo>
                  <a:lnTo>
                    <a:pt x="1858590" y="2014028"/>
                  </a:lnTo>
                  <a:lnTo>
                    <a:pt x="1858489" y="2014110"/>
                  </a:lnTo>
                  <a:lnTo>
                    <a:pt x="1861198" y="2015442"/>
                  </a:lnTo>
                  <a:cubicBezTo>
                    <a:pt x="1860713" y="2016397"/>
                    <a:pt x="1860245" y="2017390"/>
                    <a:pt x="1859760" y="2018345"/>
                  </a:cubicBezTo>
                  <a:cubicBezTo>
                    <a:pt x="1860245" y="2019300"/>
                    <a:pt x="1860713" y="2020255"/>
                    <a:pt x="1861198" y="2021210"/>
                  </a:cubicBezTo>
                  <a:lnTo>
                    <a:pt x="1861198" y="2022662"/>
                  </a:lnTo>
                  <a:lnTo>
                    <a:pt x="1859760" y="2022662"/>
                  </a:lnTo>
                  <a:lnTo>
                    <a:pt x="1855428" y="2022662"/>
                  </a:lnTo>
                  <a:lnTo>
                    <a:pt x="1855428" y="2028431"/>
                  </a:lnTo>
                  <a:lnTo>
                    <a:pt x="1855428" y="2029883"/>
                  </a:lnTo>
                  <a:cubicBezTo>
                    <a:pt x="1854943" y="2030341"/>
                    <a:pt x="1854475" y="2030838"/>
                    <a:pt x="1853990" y="2031296"/>
                  </a:cubicBezTo>
                  <a:lnTo>
                    <a:pt x="1855428" y="2031296"/>
                  </a:lnTo>
                  <a:lnTo>
                    <a:pt x="1851114" y="2037065"/>
                  </a:lnTo>
                  <a:lnTo>
                    <a:pt x="1846782" y="2038517"/>
                  </a:lnTo>
                  <a:lnTo>
                    <a:pt x="1845344" y="2038517"/>
                  </a:lnTo>
                  <a:cubicBezTo>
                    <a:pt x="1844859" y="2039472"/>
                    <a:pt x="1844391" y="2040466"/>
                    <a:pt x="1843906" y="2041421"/>
                  </a:cubicBezTo>
                  <a:lnTo>
                    <a:pt x="1839574" y="2044286"/>
                  </a:lnTo>
                  <a:cubicBezTo>
                    <a:pt x="1839089" y="2046196"/>
                    <a:pt x="1838621" y="2048145"/>
                    <a:pt x="1838136" y="2050055"/>
                  </a:cubicBezTo>
                  <a:lnTo>
                    <a:pt x="1838136" y="2055824"/>
                  </a:lnTo>
                  <a:lnTo>
                    <a:pt x="1836698" y="2060141"/>
                  </a:lnTo>
                  <a:cubicBezTo>
                    <a:pt x="1836213" y="2061096"/>
                    <a:pt x="1835745" y="2062089"/>
                    <a:pt x="1835260" y="2063044"/>
                  </a:cubicBezTo>
                  <a:lnTo>
                    <a:pt x="1835260" y="2067362"/>
                  </a:lnTo>
                  <a:lnTo>
                    <a:pt x="1835260" y="2068813"/>
                  </a:lnTo>
                  <a:cubicBezTo>
                    <a:pt x="1835745" y="2069768"/>
                    <a:pt x="1836213" y="2070724"/>
                    <a:pt x="1836698" y="2071679"/>
                  </a:cubicBezTo>
                  <a:lnTo>
                    <a:pt x="1836698" y="2073130"/>
                  </a:lnTo>
                  <a:lnTo>
                    <a:pt x="1838136" y="2073130"/>
                  </a:lnTo>
                  <a:lnTo>
                    <a:pt x="1839574" y="2077447"/>
                  </a:lnTo>
                  <a:lnTo>
                    <a:pt x="1845344" y="2084668"/>
                  </a:lnTo>
                  <a:lnTo>
                    <a:pt x="1852552" y="2088985"/>
                  </a:lnTo>
                  <a:cubicBezTo>
                    <a:pt x="1853037" y="2089940"/>
                    <a:pt x="1853505" y="2090895"/>
                    <a:pt x="1853990" y="2091851"/>
                  </a:cubicBezTo>
                  <a:lnTo>
                    <a:pt x="1853990" y="2094754"/>
                  </a:lnTo>
                  <a:lnTo>
                    <a:pt x="1853990" y="2099071"/>
                  </a:lnTo>
                  <a:lnTo>
                    <a:pt x="1848221" y="2096206"/>
                  </a:lnTo>
                  <a:lnTo>
                    <a:pt x="1852552" y="2099071"/>
                  </a:lnTo>
                  <a:lnTo>
                    <a:pt x="1855428" y="2101975"/>
                  </a:lnTo>
                  <a:lnTo>
                    <a:pt x="1861198" y="2109157"/>
                  </a:lnTo>
                  <a:lnTo>
                    <a:pt x="1866968" y="2114926"/>
                  </a:lnTo>
                  <a:lnTo>
                    <a:pt x="1869861" y="2117830"/>
                  </a:lnTo>
                  <a:lnTo>
                    <a:pt x="1869861" y="2122147"/>
                  </a:lnTo>
                  <a:lnTo>
                    <a:pt x="1871299" y="2122147"/>
                  </a:lnTo>
                  <a:lnTo>
                    <a:pt x="1875614" y="2123599"/>
                  </a:lnTo>
                  <a:lnTo>
                    <a:pt x="1878507" y="2126464"/>
                  </a:lnTo>
                  <a:lnTo>
                    <a:pt x="1877069" y="2126464"/>
                  </a:lnTo>
                  <a:lnTo>
                    <a:pt x="1882821" y="2130781"/>
                  </a:lnTo>
                  <a:lnTo>
                    <a:pt x="1885715" y="2135098"/>
                  </a:lnTo>
                  <a:cubicBezTo>
                    <a:pt x="1886200" y="2134640"/>
                    <a:pt x="1886668" y="2134143"/>
                    <a:pt x="1887153" y="2133685"/>
                  </a:cubicBezTo>
                  <a:lnTo>
                    <a:pt x="1890029" y="2135098"/>
                  </a:lnTo>
                  <a:lnTo>
                    <a:pt x="1892922" y="2138002"/>
                  </a:lnTo>
                  <a:lnTo>
                    <a:pt x="1894361" y="2140867"/>
                  </a:lnTo>
                  <a:lnTo>
                    <a:pt x="1892922" y="2142319"/>
                  </a:lnTo>
                  <a:lnTo>
                    <a:pt x="1894361" y="2142319"/>
                  </a:lnTo>
                  <a:lnTo>
                    <a:pt x="1897237" y="2145222"/>
                  </a:lnTo>
                  <a:lnTo>
                    <a:pt x="1900130" y="2149539"/>
                  </a:lnTo>
                  <a:lnTo>
                    <a:pt x="1905900" y="2156722"/>
                  </a:lnTo>
                  <a:cubicBezTo>
                    <a:pt x="1906385" y="2158174"/>
                    <a:pt x="1906853" y="2159625"/>
                    <a:pt x="1907338" y="2161077"/>
                  </a:cubicBezTo>
                  <a:cubicBezTo>
                    <a:pt x="1907823" y="2160122"/>
                    <a:pt x="1908291" y="2159129"/>
                    <a:pt x="1908776" y="2158174"/>
                  </a:cubicBezTo>
                  <a:lnTo>
                    <a:pt x="1910215" y="2162491"/>
                  </a:lnTo>
                  <a:lnTo>
                    <a:pt x="1910215" y="2163942"/>
                  </a:lnTo>
                  <a:lnTo>
                    <a:pt x="1908776" y="2165394"/>
                  </a:lnTo>
                  <a:cubicBezTo>
                    <a:pt x="1909261" y="2167304"/>
                    <a:pt x="1909730" y="2169253"/>
                    <a:pt x="1910215" y="2171163"/>
                  </a:cubicBezTo>
                  <a:lnTo>
                    <a:pt x="1914546" y="2176932"/>
                  </a:lnTo>
                  <a:cubicBezTo>
                    <a:pt x="1915499" y="2181249"/>
                    <a:pt x="1916469" y="2185566"/>
                    <a:pt x="1917422" y="2189883"/>
                  </a:cubicBezTo>
                  <a:lnTo>
                    <a:pt x="1920316" y="2197104"/>
                  </a:lnTo>
                  <a:lnTo>
                    <a:pt x="1917422" y="2200008"/>
                  </a:lnTo>
                  <a:lnTo>
                    <a:pt x="1917422" y="2204325"/>
                  </a:lnTo>
                  <a:lnTo>
                    <a:pt x="1917422" y="2205758"/>
                  </a:lnTo>
                  <a:lnTo>
                    <a:pt x="1915984" y="2204325"/>
                  </a:lnTo>
                  <a:cubicBezTo>
                    <a:pt x="1916469" y="2205280"/>
                    <a:pt x="1916937" y="2206235"/>
                    <a:pt x="1917422" y="2207190"/>
                  </a:cubicBezTo>
                  <a:lnTo>
                    <a:pt x="1917422" y="2205758"/>
                  </a:lnTo>
                  <a:lnTo>
                    <a:pt x="1920316" y="2208642"/>
                  </a:lnTo>
                  <a:lnTo>
                    <a:pt x="1917422" y="2210094"/>
                  </a:lnTo>
                  <a:lnTo>
                    <a:pt x="1920316" y="2212959"/>
                  </a:lnTo>
                  <a:cubicBezTo>
                    <a:pt x="1920801" y="2216321"/>
                    <a:pt x="1921269" y="2219683"/>
                    <a:pt x="1921754" y="2223045"/>
                  </a:cubicBezTo>
                  <a:lnTo>
                    <a:pt x="1921754" y="2231717"/>
                  </a:lnTo>
                  <a:cubicBezTo>
                    <a:pt x="1921269" y="2229807"/>
                    <a:pt x="1920801" y="2227859"/>
                    <a:pt x="1920316" y="2225948"/>
                  </a:cubicBezTo>
                  <a:lnTo>
                    <a:pt x="1917422" y="2227400"/>
                  </a:lnTo>
                  <a:lnTo>
                    <a:pt x="1917422" y="2231717"/>
                  </a:lnTo>
                  <a:lnTo>
                    <a:pt x="1920316" y="2236034"/>
                  </a:lnTo>
                  <a:lnTo>
                    <a:pt x="1915984" y="2234583"/>
                  </a:lnTo>
                  <a:cubicBezTo>
                    <a:pt x="1916469" y="2236493"/>
                    <a:pt x="1916937" y="2238441"/>
                    <a:pt x="1917422" y="2240351"/>
                  </a:cubicBezTo>
                  <a:cubicBezTo>
                    <a:pt x="1916937" y="2242758"/>
                    <a:pt x="1916469" y="2245165"/>
                    <a:pt x="1915984" y="2247572"/>
                  </a:cubicBezTo>
                  <a:cubicBezTo>
                    <a:pt x="1915499" y="2248527"/>
                    <a:pt x="1915031" y="2249482"/>
                    <a:pt x="1914546" y="2250437"/>
                  </a:cubicBezTo>
                  <a:lnTo>
                    <a:pt x="1915984" y="2250437"/>
                  </a:lnTo>
                  <a:lnTo>
                    <a:pt x="1915984" y="2254793"/>
                  </a:lnTo>
                  <a:cubicBezTo>
                    <a:pt x="1915499" y="2255251"/>
                    <a:pt x="1915031" y="2255748"/>
                    <a:pt x="1914546" y="2256206"/>
                  </a:cubicBezTo>
                  <a:lnTo>
                    <a:pt x="1913108" y="2257658"/>
                  </a:lnTo>
                  <a:lnTo>
                    <a:pt x="1910215" y="2261975"/>
                  </a:lnTo>
                  <a:lnTo>
                    <a:pt x="1907338" y="2263427"/>
                  </a:lnTo>
                  <a:lnTo>
                    <a:pt x="1903007" y="2266292"/>
                  </a:lnTo>
                  <a:lnTo>
                    <a:pt x="1901568" y="2267744"/>
                  </a:lnTo>
                  <a:lnTo>
                    <a:pt x="1898692" y="2270648"/>
                  </a:lnTo>
                  <a:lnTo>
                    <a:pt x="1891484" y="2273513"/>
                  </a:lnTo>
                  <a:cubicBezTo>
                    <a:pt x="1890999" y="2274010"/>
                    <a:pt x="1890514" y="2274468"/>
                    <a:pt x="1890029" y="2274965"/>
                  </a:cubicBezTo>
                  <a:lnTo>
                    <a:pt x="1887153" y="2279282"/>
                  </a:lnTo>
                  <a:lnTo>
                    <a:pt x="1884276" y="2279282"/>
                  </a:lnTo>
                  <a:lnTo>
                    <a:pt x="1881383" y="2280734"/>
                  </a:lnTo>
                  <a:lnTo>
                    <a:pt x="1875614" y="2285051"/>
                  </a:lnTo>
                  <a:lnTo>
                    <a:pt x="1871299" y="2286503"/>
                  </a:lnTo>
                  <a:lnTo>
                    <a:pt x="1868406" y="2285051"/>
                  </a:lnTo>
                  <a:cubicBezTo>
                    <a:pt x="1867921" y="2284096"/>
                    <a:pt x="1867453" y="2283141"/>
                    <a:pt x="1866968" y="2282185"/>
                  </a:cubicBezTo>
                  <a:lnTo>
                    <a:pt x="1866968" y="2280734"/>
                  </a:lnTo>
                  <a:lnTo>
                    <a:pt x="1864091" y="2285051"/>
                  </a:lnTo>
                  <a:lnTo>
                    <a:pt x="1862653" y="2280734"/>
                  </a:lnTo>
                  <a:lnTo>
                    <a:pt x="1861198" y="2280734"/>
                  </a:lnTo>
                  <a:lnTo>
                    <a:pt x="1859760" y="2279282"/>
                  </a:lnTo>
                  <a:lnTo>
                    <a:pt x="1859760" y="2282185"/>
                  </a:lnTo>
                  <a:cubicBezTo>
                    <a:pt x="1859275" y="2283141"/>
                    <a:pt x="1858806" y="2284096"/>
                    <a:pt x="1858322" y="2285051"/>
                  </a:cubicBezTo>
                  <a:lnTo>
                    <a:pt x="1855428" y="2285051"/>
                  </a:lnTo>
                  <a:lnTo>
                    <a:pt x="1855428" y="2286503"/>
                  </a:lnTo>
                  <a:lnTo>
                    <a:pt x="1858322" y="2285051"/>
                  </a:lnTo>
                  <a:lnTo>
                    <a:pt x="1859760" y="2285051"/>
                  </a:lnTo>
                  <a:lnTo>
                    <a:pt x="1861198" y="2286503"/>
                  </a:lnTo>
                  <a:cubicBezTo>
                    <a:pt x="1860713" y="2286961"/>
                    <a:pt x="1860245" y="2287458"/>
                    <a:pt x="1859760" y="2287916"/>
                  </a:cubicBezTo>
                  <a:lnTo>
                    <a:pt x="1858322" y="2289368"/>
                  </a:lnTo>
                  <a:lnTo>
                    <a:pt x="1852552" y="2287916"/>
                  </a:lnTo>
                  <a:lnTo>
                    <a:pt x="1858322" y="2290820"/>
                  </a:lnTo>
                  <a:lnTo>
                    <a:pt x="1859760" y="2290820"/>
                  </a:lnTo>
                  <a:cubicBezTo>
                    <a:pt x="1860245" y="2291775"/>
                    <a:pt x="1860713" y="2292730"/>
                    <a:pt x="1861198" y="2293685"/>
                  </a:cubicBezTo>
                  <a:lnTo>
                    <a:pt x="1858322" y="2295137"/>
                  </a:lnTo>
                  <a:lnTo>
                    <a:pt x="1855845" y="2296380"/>
                  </a:lnTo>
                  <a:lnTo>
                    <a:pt x="1853990" y="2295137"/>
                  </a:lnTo>
                  <a:lnTo>
                    <a:pt x="1852565" y="2293711"/>
                  </a:lnTo>
                  <a:cubicBezTo>
                    <a:pt x="1852561" y="2293703"/>
                    <a:pt x="1852556" y="2293694"/>
                    <a:pt x="1852552" y="2293685"/>
                  </a:cubicBezTo>
                  <a:lnTo>
                    <a:pt x="1848221" y="2289368"/>
                  </a:lnTo>
                  <a:lnTo>
                    <a:pt x="1852565" y="2293711"/>
                  </a:lnTo>
                  <a:lnTo>
                    <a:pt x="1853990" y="2296589"/>
                  </a:lnTo>
                  <a:lnTo>
                    <a:pt x="1855428" y="2296589"/>
                  </a:lnTo>
                  <a:lnTo>
                    <a:pt x="1855845" y="2296380"/>
                  </a:lnTo>
                  <a:lnTo>
                    <a:pt x="1858322" y="2298040"/>
                  </a:lnTo>
                  <a:lnTo>
                    <a:pt x="1858322" y="2300906"/>
                  </a:lnTo>
                  <a:lnTo>
                    <a:pt x="1853990" y="2298040"/>
                  </a:lnTo>
                  <a:lnTo>
                    <a:pt x="1851114" y="2296589"/>
                  </a:lnTo>
                  <a:lnTo>
                    <a:pt x="1845344" y="2290820"/>
                  </a:lnTo>
                  <a:lnTo>
                    <a:pt x="1848221" y="2295137"/>
                  </a:lnTo>
                  <a:lnTo>
                    <a:pt x="1852552" y="2298040"/>
                  </a:lnTo>
                  <a:lnTo>
                    <a:pt x="1855428" y="2303809"/>
                  </a:lnTo>
                  <a:lnTo>
                    <a:pt x="1855428" y="2305223"/>
                  </a:lnTo>
                  <a:lnTo>
                    <a:pt x="1853990" y="2306674"/>
                  </a:lnTo>
                  <a:cubicBezTo>
                    <a:pt x="1853505" y="2307630"/>
                    <a:pt x="1853037" y="2308585"/>
                    <a:pt x="1852552" y="2309540"/>
                  </a:cubicBezTo>
                  <a:cubicBezTo>
                    <a:pt x="1852067" y="2308585"/>
                    <a:pt x="1851599" y="2307630"/>
                    <a:pt x="1851114" y="2306674"/>
                  </a:cubicBezTo>
                  <a:lnTo>
                    <a:pt x="1845344" y="2303809"/>
                  </a:lnTo>
                  <a:lnTo>
                    <a:pt x="1838136" y="2296589"/>
                  </a:lnTo>
                  <a:lnTo>
                    <a:pt x="1843906" y="2303809"/>
                  </a:lnTo>
                  <a:lnTo>
                    <a:pt x="1846782" y="2306674"/>
                  </a:lnTo>
                  <a:lnTo>
                    <a:pt x="1846782" y="2310992"/>
                  </a:lnTo>
                  <a:lnTo>
                    <a:pt x="1845344" y="2312443"/>
                  </a:lnTo>
                  <a:lnTo>
                    <a:pt x="1842468" y="2313895"/>
                  </a:lnTo>
                  <a:lnTo>
                    <a:pt x="1836698" y="2318212"/>
                  </a:lnTo>
                  <a:lnTo>
                    <a:pt x="1832367" y="2319664"/>
                  </a:lnTo>
                  <a:cubicBezTo>
                    <a:pt x="1831882" y="2320122"/>
                    <a:pt x="1831413" y="2320619"/>
                    <a:pt x="1830928" y="2321078"/>
                  </a:cubicBezTo>
                  <a:lnTo>
                    <a:pt x="1825159" y="2328298"/>
                  </a:lnTo>
                  <a:lnTo>
                    <a:pt x="1820844" y="2332615"/>
                  </a:lnTo>
                  <a:lnTo>
                    <a:pt x="1816513" y="2334067"/>
                  </a:lnTo>
                  <a:lnTo>
                    <a:pt x="1815075" y="2332615"/>
                  </a:lnTo>
                  <a:lnTo>
                    <a:pt x="1819389" y="2328298"/>
                  </a:lnTo>
                  <a:lnTo>
                    <a:pt x="1819389" y="2326846"/>
                  </a:lnTo>
                  <a:lnTo>
                    <a:pt x="1815075" y="2328298"/>
                  </a:lnTo>
                  <a:lnTo>
                    <a:pt x="1815075" y="2312443"/>
                  </a:lnTo>
                  <a:cubicBezTo>
                    <a:pt x="1815560" y="2309578"/>
                    <a:pt x="1816028" y="2306674"/>
                    <a:pt x="1816513" y="2303809"/>
                  </a:cubicBezTo>
                  <a:lnTo>
                    <a:pt x="1819389" y="2300906"/>
                  </a:lnTo>
                  <a:lnTo>
                    <a:pt x="1820844" y="2298040"/>
                  </a:lnTo>
                  <a:cubicBezTo>
                    <a:pt x="1821329" y="2298995"/>
                    <a:pt x="1821797" y="2299951"/>
                    <a:pt x="1822282" y="2300906"/>
                  </a:cubicBezTo>
                  <a:lnTo>
                    <a:pt x="1822282" y="2296589"/>
                  </a:lnTo>
                  <a:lnTo>
                    <a:pt x="1820844" y="2295137"/>
                  </a:lnTo>
                  <a:lnTo>
                    <a:pt x="1815075" y="2293685"/>
                  </a:lnTo>
                  <a:lnTo>
                    <a:pt x="1809305" y="2289368"/>
                  </a:lnTo>
                  <a:lnTo>
                    <a:pt x="1807867" y="2287916"/>
                  </a:lnTo>
                  <a:cubicBezTo>
                    <a:pt x="1807382" y="2287458"/>
                    <a:pt x="1806897" y="2286961"/>
                    <a:pt x="1806412" y="2286503"/>
                  </a:cubicBezTo>
                  <a:cubicBezTo>
                    <a:pt x="1806897" y="2286006"/>
                    <a:pt x="1807382" y="2285547"/>
                    <a:pt x="1807867" y="2285051"/>
                  </a:cubicBezTo>
                  <a:cubicBezTo>
                    <a:pt x="1808352" y="2284096"/>
                    <a:pt x="1808820" y="2283141"/>
                    <a:pt x="1809305" y="2282185"/>
                  </a:cubicBezTo>
                  <a:lnTo>
                    <a:pt x="1816513" y="2282185"/>
                  </a:lnTo>
                  <a:lnTo>
                    <a:pt x="1818273" y="2281006"/>
                  </a:lnTo>
                  <a:lnTo>
                    <a:pt x="1813633" y="2282164"/>
                  </a:lnTo>
                  <a:lnTo>
                    <a:pt x="1809307" y="2282164"/>
                  </a:lnTo>
                  <a:lnTo>
                    <a:pt x="1806415" y="2285051"/>
                  </a:lnTo>
                  <a:lnTo>
                    <a:pt x="1803535" y="2285051"/>
                  </a:lnTo>
                  <a:lnTo>
                    <a:pt x="1797763" y="2282164"/>
                  </a:lnTo>
                  <a:lnTo>
                    <a:pt x="1793450" y="2280726"/>
                  </a:lnTo>
                  <a:lnTo>
                    <a:pt x="1792004" y="2279288"/>
                  </a:lnTo>
                  <a:lnTo>
                    <a:pt x="1792004" y="2280726"/>
                  </a:lnTo>
                  <a:lnTo>
                    <a:pt x="1790558" y="2282164"/>
                  </a:lnTo>
                  <a:lnTo>
                    <a:pt x="1789124" y="2285051"/>
                  </a:lnTo>
                  <a:lnTo>
                    <a:pt x="1786232" y="2282164"/>
                  </a:lnTo>
                  <a:lnTo>
                    <a:pt x="1784798" y="2280726"/>
                  </a:lnTo>
                  <a:lnTo>
                    <a:pt x="1784798" y="2279288"/>
                  </a:lnTo>
                  <a:lnTo>
                    <a:pt x="1789124" y="2277839"/>
                  </a:lnTo>
                  <a:lnTo>
                    <a:pt x="1790558" y="2274963"/>
                  </a:lnTo>
                  <a:lnTo>
                    <a:pt x="1790558" y="2272076"/>
                  </a:lnTo>
                  <a:lnTo>
                    <a:pt x="1786232" y="2267751"/>
                  </a:lnTo>
                  <a:lnTo>
                    <a:pt x="1784798" y="2267751"/>
                  </a:lnTo>
                  <a:cubicBezTo>
                    <a:pt x="1784320" y="2268713"/>
                    <a:pt x="1783830" y="2269675"/>
                    <a:pt x="1783352" y="2270638"/>
                  </a:cubicBezTo>
                  <a:cubicBezTo>
                    <a:pt x="1782874" y="2271600"/>
                    <a:pt x="1782384" y="2272552"/>
                    <a:pt x="1781906" y="2273514"/>
                  </a:cubicBezTo>
                  <a:lnTo>
                    <a:pt x="1780473" y="2273514"/>
                  </a:lnTo>
                  <a:lnTo>
                    <a:pt x="1776147" y="2273514"/>
                  </a:lnTo>
                  <a:lnTo>
                    <a:pt x="1776147" y="2272076"/>
                  </a:lnTo>
                  <a:lnTo>
                    <a:pt x="1774701" y="2270638"/>
                  </a:lnTo>
                  <a:cubicBezTo>
                    <a:pt x="1775179" y="2268713"/>
                    <a:pt x="1775669" y="2266788"/>
                    <a:pt x="1776147" y="2264864"/>
                  </a:cubicBezTo>
                  <a:lnTo>
                    <a:pt x="1776147" y="2261988"/>
                  </a:lnTo>
                  <a:lnTo>
                    <a:pt x="1776147" y="2259101"/>
                  </a:lnTo>
                  <a:lnTo>
                    <a:pt x="1773255" y="2256214"/>
                  </a:lnTo>
                  <a:lnTo>
                    <a:pt x="1773255" y="2254776"/>
                  </a:lnTo>
                  <a:cubicBezTo>
                    <a:pt x="1773733" y="2253813"/>
                    <a:pt x="1774223" y="2252851"/>
                    <a:pt x="1774701" y="2251889"/>
                  </a:cubicBezTo>
                  <a:lnTo>
                    <a:pt x="1773255" y="2251889"/>
                  </a:lnTo>
                  <a:lnTo>
                    <a:pt x="1770386" y="2254765"/>
                  </a:lnTo>
                  <a:lnTo>
                    <a:pt x="1770375" y="2254776"/>
                  </a:lnTo>
                  <a:lnTo>
                    <a:pt x="1770375" y="2251889"/>
                  </a:lnTo>
                  <a:lnTo>
                    <a:pt x="1770375" y="2251856"/>
                  </a:lnTo>
                  <a:lnTo>
                    <a:pt x="1768929" y="2249017"/>
                  </a:lnTo>
                  <a:cubicBezTo>
                    <a:pt x="1768449" y="2247098"/>
                    <a:pt x="1767970" y="2245142"/>
                    <a:pt x="1767491" y="2243223"/>
                  </a:cubicBezTo>
                  <a:cubicBezTo>
                    <a:pt x="1767970" y="2244653"/>
                    <a:pt x="1768449" y="2246120"/>
                    <a:pt x="1768929" y="2247550"/>
                  </a:cubicBezTo>
                  <a:lnTo>
                    <a:pt x="1770375" y="2250425"/>
                  </a:lnTo>
                  <a:lnTo>
                    <a:pt x="1770375" y="2249012"/>
                  </a:lnTo>
                  <a:lnTo>
                    <a:pt x="1768941" y="2246125"/>
                  </a:lnTo>
                  <a:lnTo>
                    <a:pt x="1768941" y="2238913"/>
                  </a:lnTo>
                  <a:lnTo>
                    <a:pt x="1768941" y="2236037"/>
                  </a:lnTo>
                  <a:lnTo>
                    <a:pt x="1767994" y="2234146"/>
                  </a:lnTo>
                  <a:lnTo>
                    <a:pt x="1767491" y="2234063"/>
                  </a:lnTo>
                  <a:lnTo>
                    <a:pt x="1767491" y="2234606"/>
                  </a:lnTo>
                  <a:lnTo>
                    <a:pt x="1767491" y="2240363"/>
                  </a:lnTo>
                  <a:lnTo>
                    <a:pt x="1767491" y="2243223"/>
                  </a:lnTo>
                  <a:cubicBezTo>
                    <a:pt x="1767011" y="2242734"/>
                    <a:pt x="1766532" y="2242282"/>
                    <a:pt x="1766053" y="2241793"/>
                  </a:cubicBezTo>
                  <a:cubicBezTo>
                    <a:pt x="1765573" y="2241304"/>
                    <a:pt x="1765094" y="2240852"/>
                    <a:pt x="1764615" y="2240363"/>
                  </a:cubicBezTo>
                  <a:lnTo>
                    <a:pt x="1764615" y="2243223"/>
                  </a:lnTo>
                  <a:lnTo>
                    <a:pt x="1761719" y="2241793"/>
                  </a:lnTo>
                  <a:lnTo>
                    <a:pt x="1758843" y="2240363"/>
                  </a:lnTo>
                  <a:cubicBezTo>
                    <a:pt x="1758364" y="2239874"/>
                    <a:pt x="1757884" y="2239422"/>
                    <a:pt x="1757405" y="2238933"/>
                  </a:cubicBezTo>
                  <a:cubicBezTo>
                    <a:pt x="1757884" y="2237955"/>
                    <a:pt x="1758364" y="2237014"/>
                    <a:pt x="1758843" y="2236036"/>
                  </a:cubicBezTo>
                  <a:lnTo>
                    <a:pt x="1757405" y="2236036"/>
                  </a:lnTo>
                  <a:lnTo>
                    <a:pt x="1754510" y="2234606"/>
                  </a:lnTo>
                  <a:lnTo>
                    <a:pt x="1754510" y="2236036"/>
                  </a:lnTo>
                  <a:cubicBezTo>
                    <a:pt x="1754030" y="2235547"/>
                    <a:pt x="1753551" y="2235095"/>
                    <a:pt x="1753072" y="2234606"/>
                  </a:cubicBezTo>
                  <a:lnTo>
                    <a:pt x="1750196" y="2228811"/>
                  </a:lnTo>
                  <a:lnTo>
                    <a:pt x="1747319" y="2231709"/>
                  </a:lnTo>
                  <a:lnTo>
                    <a:pt x="1747319" y="2228811"/>
                  </a:lnTo>
                  <a:cubicBezTo>
                    <a:pt x="1746840" y="2228322"/>
                    <a:pt x="1746342" y="2227871"/>
                    <a:pt x="1745862" y="2227381"/>
                  </a:cubicBezTo>
                  <a:lnTo>
                    <a:pt x="1742986" y="2227381"/>
                  </a:lnTo>
                  <a:lnTo>
                    <a:pt x="1738653" y="2228811"/>
                  </a:lnTo>
                  <a:lnTo>
                    <a:pt x="1735776" y="2228811"/>
                  </a:lnTo>
                  <a:lnTo>
                    <a:pt x="1731443" y="2228811"/>
                  </a:lnTo>
                  <a:lnTo>
                    <a:pt x="1727129" y="2227381"/>
                  </a:lnTo>
                  <a:lnTo>
                    <a:pt x="1725691" y="2227381"/>
                  </a:lnTo>
                  <a:lnTo>
                    <a:pt x="1725691" y="2225952"/>
                  </a:lnTo>
                  <a:lnTo>
                    <a:pt x="1725691" y="2220157"/>
                  </a:lnTo>
                  <a:lnTo>
                    <a:pt x="1725691" y="2215867"/>
                  </a:lnTo>
                  <a:cubicBezTo>
                    <a:pt x="1726170" y="2214437"/>
                    <a:pt x="1726650" y="2212970"/>
                    <a:pt x="1727129" y="2211540"/>
                  </a:cubicBezTo>
                  <a:lnTo>
                    <a:pt x="1727129" y="2208643"/>
                  </a:lnTo>
                  <a:lnTo>
                    <a:pt x="1725691" y="2208643"/>
                  </a:lnTo>
                  <a:lnTo>
                    <a:pt x="1721357" y="2208643"/>
                  </a:lnTo>
                  <a:cubicBezTo>
                    <a:pt x="1720878" y="2208154"/>
                    <a:pt x="1720399" y="2207702"/>
                    <a:pt x="1719919" y="2207213"/>
                  </a:cubicBezTo>
                  <a:cubicBezTo>
                    <a:pt x="1719440" y="2206235"/>
                    <a:pt x="1718961" y="2205294"/>
                    <a:pt x="1718481" y="2204316"/>
                  </a:cubicBezTo>
                  <a:lnTo>
                    <a:pt x="1718481" y="2207213"/>
                  </a:lnTo>
                  <a:lnTo>
                    <a:pt x="1715586" y="2208643"/>
                  </a:lnTo>
                  <a:lnTo>
                    <a:pt x="1711272" y="2208643"/>
                  </a:lnTo>
                  <a:lnTo>
                    <a:pt x="1705500" y="2210073"/>
                  </a:lnTo>
                  <a:lnTo>
                    <a:pt x="1704062" y="2211540"/>
                  </a:lnTo>
                  <a:cubicBezTo>
                    <a:pt x="1704542" y="2212970"/>
                    <a:pt x="1705021" y="2214437"/>
                    <a:pt x="1705500" y="2215867"/>
                  </a:cubicBezTo>
                  <a:lnTo>
                    <a:pt x="1705500" y="2217297"/>
                  </a:lnTo>
                  <a:lnTo>
                    <a:pt x="1705500" y="2220157"/>
                  </a:lnTo>
                  <a:cubicBezTo>
                    <a:pt x="1705021" y="2222076"/>
                    <a:pt x="1704542" y="2224033"/>
                    <a:pt x="1704062" y="2225952"/>
                  </a:cubicBezTo>
                  <a:lnTo>
                    <a:pt x="1704062" y="2228811"/>
                  </a:lnTo>
                  <a:lnTo>
                    <a:pt x="1704062" y="2234606"/>
                  </a:lnTo>
                  <a:cubicBezTo>
                    <a:pt x="1704542" y="2236036"/>
                    <a:pt x="1705021" y="2237503"/>
                    <a:pt x="1705500" y="2238933"/>
                  </a:cubicBezTo>
                  <a:cubicBezTo>
                    <a:pt x="1705021" y="2239874"/>
                    <a:pt x="1704542" y="2240852"/>
                    <a:pt x="1704062" y="2241793"/>
                  </a:cubicBezTo>
                  <a:lnTo>
                    <a:pt x="1702624" y="2247550"/>
                  </a:lnTo>
                  <a:cubicBezTo>
                    <a:pt x="1701665" y="2248528"/>
                    <a:pt x="1700688" y="2249469"/>
                    <a:pt x="1699729" y="2250447"/>
                  </a:cubicBezTo>
                  <a:cubicBezTo>
                    <a:pt x="1699249" y="2250936"/>
                    <a:pt x="1698770" y="2251388"/>
                    <a:pt x="1698291" y="2251877"/>
                  </a:cubicBezTo>
                  <a:lnTo>
                    <a:pt x="1695415" y="2259102"/>
                  </a:lnTo>
                  <a:lnTo>
                    <a:pt x="1692519" y="2266326"/>
                  </a:lnTo>
                  <a:cubicBezTo>
                    <a:pt x="1692040" y="2269186"/>
                    <a:pt x="1691561" y="2272083"/>
                    <a:pt x="1691081" y="2274943"/>
                  </a:cubicBezTo>
                  <a:lnTo>
                    <a:pt x="1688205" y="2280738"/>
                  </a:lnTo>
                  <a:lnTo>
                    <a:pt x="1688205" y="2286495"/>
                  </a:lnTo>
                  <a:lnTo>
                    <a:pt x="1685310" y="2287925"/>
                  </a:lnTo>
                  <a:lnTo>
                    <a:pt x="1683872" y="2287925"/>
                  </a:lnTo>
                  <a:cubicBezTo>
                    <a:pt x="1684351" y="2288903"/>
                    <a:pt x="1684830" y="2289844"/>
                    <a:pt x="1685310" y="2290822"/>
                  </a:cubicBezTo>
                  <a:lnTo>
                    <a:pt x="1685310" y="2296579"/>
                  </a:lnTo>
                  <a:lnTo>
                    <a:pt x="1685310" y="2302336"/>
                  </a:lnTo>
                  <a:lnTo>
                    <a:pt x="1685310" y="2306663"/>
                  </a:lnTo>
                  <a:lnTo>
                    <a:pt x="1688205" y="2310990"/>
                  </a:lnTo>
                  <a:lnTo>
                    <a:pt x="1688205" y="2313888"/>
                  </a:lnTo>
                  <a:lnTo>
                    <a:pt x="1688205" y="2316785"/>
                  </a:lnTo>
                  <a:lnTo>
                    <a:pt x="1689643" y="2316785"/>
                  </a:lnTo>
                  <a:lnTo>
                    <a:pt x="1692519" y="2316785"/>
                  </a:lnTo>
                  <a:lnTo>
                    <a:pt x="1696853" y="2313888"/>
                  </a:lnTo>
                  <a:lnTo>
                    <a:pt x="1699729" y="2313888"/>
                  </a:lnTo>
                  <a:cubicBezTo>
                    <a:pt x="1700688" y="2314866"/>
                    <a:pt x="1701665" y="2315807"/>
                    <a:pt x="1702624" y="2316785"/>
                  </a:cubicBezTo>
                  <a:lnTo>
                    <a:pt x="1704062" y="2321075"/>
                  </a:lnTo>
                  <a:cubicBezTo>
                    <a:pt x="1704542" y="2324913"/>
                    <a:pt x="1705021" y="2328788"/>
                    <a:pt x="1705500" y="2332626"/>
                  </a:cubicBezTo>
                  <a:cubicBezTo>
                    <a:pt x="1705980" y="2333605"/>
                    <a:pt x="1706459" y="2334545"/>
                    <a:pt x="1706938" y="2335524"/>
                  </a:cubicBezTo>
                  <a:cubicBezTo>
                    <a:pt x="1707418" y="2336013"/>
                    <a:pt x="1707897" y="2336464"/>
                    <a:pt x="1708376" y="2336954"/>
                  </a:cubicBezTo>
                  <a:lnTo>
                    <a:pt x="1708376" y="2335524"/>
                  </a:lnTo>
                  <a:lnTo>
                    <a:pt x="1712710" y="2344141"/>
                  </a:lnTo>
                  <a:lnTo>
                    <a:pt x="1712710" y="2351365"/>
                  </a:lnTo>
                  <a:lnTo>
                    <a:pt x="1715586" y="2358590"/>
                  </a:lnTo>
                  <a:lnTo>
                    <a:pt x="1715586" y="2367244"/>
                  </a:lnTo>
                  <a:cubicBezTo>
                    <a:pt x="1715107" y="2366266"/>
                    <a:pt x="1714627" y="2365325"/>
                    <a:pt x="1714148" y="2364347"/>
                  </a:cubicBezTo>
                  <a:lnTo>
                    <a:pt x="1712710" y="2358590"/>
                  </a:lnTo>
                  <a:cubicBezTo>
                    <a:pt x="1712230" y="2357611"/>
                    <a:pt x="1711751" y="2356671"/>
                    <a:pt x="1711272" y="2355692"/>
                  </a:cubicBezTo>
                  <a:lnTo>
                    <a:pt x="1711272" y="2352795"/>
                  </a:lnTo>
                  <a:lnTo>
                    <a:pt x="1708376" y="2352795"/>
                  </a:lnTo>
                  <a:cubicBezTo>
                    <a:pt x="1707897" y="2353773"/>
                    <a:pt x="1707418" y="2354714"/>
                    <a:pt x="1706938" y="2355692"/>
                  </a:cubicBezTo>
                  <a:cubicBezTo>
                    <a:pt x="1707418" y="2356671"/>
                    <a:pt x="1707897" y="2357611"/>
                    <a:pt x="1708376" y="2358590"/>
                  </a:cubicBezTo>
                  <a:lnTo>
                    <a:pt x="1711272" y="2362917"/>
                  </a:lnTo>
                  <a:lnTo>
                    <a:pt x="1715586" y="2367244"/>
                  </a:lnTo>
                  <a:lnTo>
                    <a:pt x="1719919" y="2368674"/>
                  </a:lnTo>
                  <a:lnTo>
                    <a:pt x="1722795" y="2374431"/>
                  </a:lnTo>
                  <a:lnTo>
                    <a:pt x="1725691" y="2374431"/>
                  </a:lnTo>
                  <a:lnTo>
                    <a:pt x="1728567" y="2375861"/>
                  </a:lnTo>
                  <a:lnTo>
                    <a:pt x="1735776" y="2375861"/>
                  </a:lnTo>
                  <a:lnTo>
                    <a:pt x="1737215" y="2375861"/>
                  </a:lnTo>
                  <a:lnTo>
                    <a:pt x="1741548" y="2375861"/>
                  </a:lnTo>
                  <a:lnTo>
                    <a:pt x="1744424" y="2381655"/>
                  </a:lnTo>
                  <a:lnTo>
                    <a:pt x="1747319" y="2387412"/>
                  </a:lnTo>
                  <a:lnTo>
                    <a:pt x="1751634" y="2391740"/>
                  </a:lnTo>
                  <a:lnTo>
                    <a:pt x="1751634" y="2394599"/>
                  </a:lnTo>
                  <a:lnTo>
                    <a:pt x="1751634" y="2397497"/>
                  </a:lnTo>
                  <a:lnTo>
                    <a:pt x="1750910" y="2399673"/>
                  </a:lnTo>
                  <a:lnTo>
                    <a:pt x="1751638" y="2398945"/>
                  </a:lnTo>
                  <a:cubicBezTo>
                    <a:pt x="1752121" y="2396546"/>
                    <a:pt x="1752595" y="2394134"/>
                    <a:pt x="1753078" y="2391735"/>
                  </a:cubicBezTo>
                  <a:lnTo>
                    <a:pt x="1757405" y="2394621"/>
                  </a:lnTo>
                  <a:lnTo>
                    <a:pt x="1760283" y="2396058"/>
                  </a:lnTo>
                  <a:lnTo>
                    <a:pt x="1761732" y="2398945"/>
                  </a:lnTo>
                  <a:lnTo>
                    <a:pt x="1764611" y="2403268"/>
                  </a:lnTo>
                  <a:lnTo>
                    <a:pt x="1773266" y="2410477"/>
                  </a:lnTo>
                  <a:lnTo>
                    <a:pt x="1780471" y="2419123"/>
                  </a:lnTo>
                  <a:lnTo>
                    <a:pt x="1783350" y="2429220"/>
                  </a:lnTo>
                  <a:lnTo>
                    <a:pt x="1784799" y="2442189"/>
                  </a:lnTo>
                  <a:lnTo>
                    <a:pt x="1783350" y="2450849"/>
                  </a:lnTo>
                  <a:lnTo>
                    <a:pt x="1783350" y="2456608"/>
                  </a:lnTo>
                  <a:lnTo>
                    <a:pt x="1783350" y="2459495"/>
                  </a:lnTo>
                  <a:lnTo>
                    <a:pt x="1784799" y="2465268"/>
                  </a:lnTo>
                  <a:lnTo>
                    <a:pt x="1783350" y="2469591"/>
                  </a:lnTo>
                  <a:lnTo>
                    <a:pt x="1783350" y="2473914"/>
                  </a:lnTo>
                  <a:lnTo>
                    <a:pt x="1784799" y="2479674"/>
                  </a:lnTo>
                  <a:lnTo>
                    <a:pt x="1790565" y="2484010"/>
                  </a:lnTo>
                  <a:lnTo>
                    <a:pt x="1793444" y="2488334"/>
                  </a:lnTo>
                  <a:lnTo>
                    <a:pt x="1796332" y="2491207"/>
                  </a:lnTo>
                  <a:lnTo>
                    <a:pt x="1799210" y="2499866"/>
                  </a:lnTo>
                  <a:lnTo>
                    <a:pt x="1803538" y="2508512"/>
                  </a:lnTo>
                  <a:lnTo>
                    <a:pt x="1803538" y="2514286"/>
                  </a:lnTo>
                  <a:lnTo>
                    <a:pt x="1800650" y="2514286"/>
                  </a:lnTo>
                  <a:lnTo>
                    <a:pt x="1799210" y="2512836"/>
                  </a:lnTo>
                  <a:lnTo>
                    <a:pt x="1799210" y="2511399"/>
                  </a:lnTo>
                  <a:lnTo>
                    <a:pt x="1797771" y="2508512"/>
                  </a:lnTo>
                  <a:cubicBezTo>
                    <a:pt x="1797288" y="2508038"/>
                    <a:pt x="1796815" y="2507550"/>
                    <a:pt x="1796332" y="2507076"/>
                  </a:cubicBezTo>
                  <a:lnTo>
                    <a:pt x="1796332" y="2511399"/>
                  </a:lnTo>
                  <a:lnTo>
                    <a:pt x="1796332" y="2512836"/>
                  </a:lnTo>
                  <a:lnTo>
                    <a:pt x="1792005" y="2512836"/>
                  </a:lnTo>
                  <a:lnTo>
                    <a:pt x="1790565" y="2512836"/>
                  </a:lnTo>
                  <a:lnTo>
                    <a:pt x="1784799" y="2515722"/>
                  </a:lnTo>
                  <a:lnTo>
                    <a:pt x="1781911" y="2511399"/>
                  </a:lnTo>
                  <a:lnTo>
                    <a:pt x="1776144" y="2507076"/>
                  </a:lnTo>
                  <a:lnTo>
                    <a:pt x="1766050" y="2502753"/>
                  </a:lnTo>
                  <a:lnTo>
                    <a:pt x="1761732" y="2496980"/>
                  </a:lnTo>
                  <a:lnTo>
                    <a:pt x="1758844" y="2495543"/>
                  </a:lnTo>
                  <a:lnTo>
                    <a:pt x="1753078" y="2492657"/>
                  </a:lnTo>
                  <a:lnTo>
                    <a:pt x="1750199" y="2489770"/>
                  </a:lnTo>
                  <a:lnTo>
                    <a:pt x="1745872" y="2485447"/>
                  </a:lnTo>
                  <a:cubicBezTo>
                    <a:pt x="1745389" y="2484973"/>
                    <a:pt x="1744915" y="2484485"/>
                    <a:pt x="1744432" y="2484010"/>
                  </a:cubicBezTo>
                  <a:lnTo>
                    <a:pt x="1742984" y="2482560"/>
                  </a:lnTo>
                  <a:lnTo>
                    <a:pt x="1738666" y="2481124"/>
                  </a:lnTo>
                  <a:lnTo>
                    <a:pt x="1735778" y="2479674"/>
                  </a:lnTo>
                  <a:lnTo>
                    <a:pt x="1734339" y="2476801"/>
                  </a:lnTo>
                  <a:lnTo>
                    <a:pt x="1735778" y="2475351"/>
                  </a:lnTo>
                  <a:lnTo>
                    <a:pt x="1735778" y="2472478"/>
                  </a:lnTo>
                  <a:lnTo>
                    <a:pt x="1734339" y="2468141"/>
                  </a:lnTo>
                  <a:lnTo>
                    <a:pt x="1730011" y="2460931"/>
                  </a:lnTo>
                  <a:lnTo>
                    <a:pt x="1725684" y="2453735"/>
                  </a:lnTo>
                  <a:lnTo>
                    <a:pt x="1721366" y="2450849"/>
                  </a:lnTo>
                  <a:lnTo>
                    <a:pt x="1721366" y="2449399"/>
                  </a:lnTo>
                  <a:lnTo>
                    <a:pt x="1725684" y="2449399"/>
                  </a:lnTo>
                  <a:lnTo>
                    <a:pt x="1721366" y="2446526"/>
                  </a:lnTo>
                  <a:lnTo>
                    <a:pt x="1719917" y="2443639"/>
                  </a:lnTo>
                  <a:lnTo>
                    <a:pt x="1718478" y="2442189"/>
                  </a:lnTo>
                  <a:lnTo>
                    <a:pt x="1718478" y="2437866"/>
                  </a:lnTo>
                  <a:lnTo>
                    <a:pt x="1719917" y="2434993"/>
                  </a:lnTo>
                  <a:cubicBezTo>
                    <a:pt x="1719434" y="2433068"/>
                    <a:pt x="1718961" y="2431144"/>
                    <a:pt x="1718478" y="2429220"/>
                  </a:cubicBezTo>
                  <a:lnTo>
                    <a:pt x="1714151" y="2424897"/>
                  </a:lnTo>
                  <a:cubicBezTo>
                    <a:pt x="1713668" y="2422972"/>
                    <a:pt x="1713194" y="2421048"/>
                    <a:pt x="1712711" y="2419123"/>
                  </a:cubicBezTo>
                  <a:lnTo>
                    <a:pt x="1712711" y="2413364"/>
                  </a:lnTo>
                  <a:lnTo>
                    <a:pt x="1712711" y="2404718"/>
                  </a:lnTo>
                  <a:lnTo>
                    <a:pt x="1712711" y="2398945"/>
                  </a:lnTo>
                  <a:lnTo>
                    <a:pt x="1711272" y="2396058"/>
                  </a:lnTo>
                  <a:lnTo>
                    <a:pt x="1706945" y="2387412"/>
                  </a:lnTo>
                  <a:cubicBezTo>
                    <a:pt x="1707428" y="2385975"/>
                    <a:pt x="1707901" y="2384525"/>
                    <a:pt x="1708384" y="2383089"/>
                  </a:cubicBezTo>
                  <a:lnTo>
                    <a:pt x="1708384" y="2381639"/>
                  </a:lnTo>
                  <a:lnTo>
                    <a:pt x="1710116" y="2380777"/>
                  </a:lnTo>
                  <a:lnTo>
                    <a:pt x="1708376" y="2380188"/>
                  </a:lnTo>
                  <a:lnTo>
                    <a:pt x="1708376" y="2381655"/>
                  </a:lnTo>
                  <a:lnTo>
                    <a:pt x="1706938" y="2387412"/>
                  </a:lnTo>
                  <a:cubicBezTo>
                    <a:pt x="1706459" y="2385983"/>
                    <a:pt x="1705980" y="2384515"/>
                    <a:pt x="1705500" y="2383085"/>
                  </a:cubicBezTo>
                  <a:lnTo>
                    <a:pt x="1699729" y="2378758"/>
                  </a:lnTo>
                  <a:cubicBezTo>
                    <a:pt x="1699249" y="2377328"/>
                    <a:pt x="1698770" y="2375861"/>
                    <a:pt x="1698291" y="2374431"/>
                  </a:cubicBezTo>
                  <a:cubicBezTo>
                    <a:pt x="1697811" y="2373453"/>
                    <a:pt x="1697332" y="2372512"/>
                    <a:pt x="1696853" y="2371534"/>
                  </a:cubicBezTo>
                  <a:cubicBezTo>
                    <a:pt x="1697332" y="2370593"/>
                    <a:pt x="1697811" y="2369615"/>
                    <a:pt x="1698291" y="2368674"/>
                  </a:cubicBezTo>
                  <a:lnTo>
                    <a:pt x="1696853" y="2368674"/>
                  </a:lnTo>
                  <a:cubicBezTo>
                    <a:pt x="1696373" y="2368185"/>
                    <a:pt x="1695894" y="2367733"/>
                    <a:pt x="1695415" y="2367244"/>
                  </a:cubicBezTo>
                  <a:lnTo>
                    <a:pt x="1695415" y="2365777"/>
                  </a:lnTo>
                  <a:lnTo>
                    <a:pt x="1692519" y="2362917"/>
                  </a:lnTo>
                  <a:lnTo>
                    <a:pt x="1692519" y="2364347"/>
                  </a:lnTo>
                  <a:lnTo>
                    <a:pt x="1692519" y="2365777"/>
                  </a:lnTo>
                  <a:lnTo>
                    <a:pt x="1689643" y="2364347"/>
                  </a:lnTo>
                  <a:lnTo>
                    <a:pt x="1689643" y="2358590"/>
                  </a:lnTo>
                  <a:cubicBezTo>
                    <a:pt x="1689164" y="2357611"/>
                    <a:pt x="1688684" y="2356671"/>
                    <a:pt x="1688205" y="2355692"/>
                  </a:cubicBezTo>
                  <a:lnTo>
                    <a:pt x="1683872" y="2355692"/>
                  </a:lnTo>
                  <a:lnTo>
                    <a:pt x="1682434" y="2355692"/>
                  </a:lnTo>
                  <a:lnTo>
                    <a:pt x="1682434" y="2352795"/>
                  </a:lnTo>
                  <a:lnTo>
                    <a:pt x="1682434" y="2351365"/>
                  </a:lnTo>
                  <a:lnTo>
                    <a:pt x="1682434" y="2349935"/>
                  </a:lnTo>
                  <a:cubicBezTo>
                    <a:pt x="1681954" y="2348505"/>
                    <a:pt x="1681475" y="2347038"/>
                    <a:pt x="1680996" y="2345608"/>
                  </a:cubicBezTo>
                  <a:lnTo>
                    <a:pt x="1676662" y="2345608"/>
                  </a:lnTo>
                  <a:lnTo>
                    <a:pt x="1676662" y="2344141"/>
                  </a:lnTo>
                  <a:cubicBezTo>
                    <a:pt x="1676183" y="2343651"/>
                    <a:pt x="1675703" y="2343200"/>
                    <a:pt x="1675224" y="2342711"/>
                  </a:cubicBezTo>
                  <a:cubicBezTo>
                    <a:pt x="1674745" y="2341770"/>
                    <a:pt x="1674265" y="2340792"/>
                    <a:pt x="1673786" y="2339851"/>
                  </a:cubicBezTo>
                  <a:cubicBezTo>
                    <a:pt x="1673307" y="2338873"/>
                    <a:pt x="1672827" y="2337932"/>
                    <a:pt x="1672348" y="2336954"/>
                  </a:cubicBezTo>
                  <a:cubicBezTo>
                    <a:pt x="1671389" y="2337932"/>
                    <a:pt x="1670411" y="2338873"/>
                    <a:pt x="1669453" y="2339851"/>
                  </a:cubicBezTo>
                  <a:lnTo>
                    <a:pt x="1669453" y="2341281"/>
                  </a:lnTo>
                  <a:cubicBezTo>
                    <a:pt x="1668973" y="2341770"/>
                    <a:pt x="1668494" y="2342222"/>
                    <a:pt x="1668015" y="2342711"/>
                  </a:cubicBezTo>
                  <a:lnTo>
                    <a:pt x="1665138" y="2341281"/>
                  </a:lnTo>
                  <a:lnTo>
                    <a:pt x="1663700" y="2335524"/>
                  </a:lnTo>
                  <a:cubicBezTo>
                    <a:pt x="1664180" y="2332626"/>
                    <a:pt x="1664659" y="2329767"/>
                    <a:pt x="1665138" y="2326869"/>
                  </a:cubicBezTo>
                  <a:lnTo>
                    <a:pt x="1672348" y="2295149"/>
                  </a:lnTo>
                  <a:lnTo>
                    <a:pt x="1675224" y="2289392"/>
                  </a:lnTo>
                  <a:lnTo>
                    <a:pt x="1676662" y="2282168"/>
                  </a:lnTo>
                  <a:lnTo>
                    <a:pt x="1679557" y="2277840"/>
                  </a:lnTo>
                  <a:lnTo>
                    <a:pt x="1682434" y="2273513"/>
                  </a:lnTo>
                  <a:lnTo>
                    <a:pt x="1682946" y="2272830"/>
                  </a:lnTo>
                  <a:lnTo>
                    <a:pt x="1676660" y="2277844"/>
                  </a:lnTo>
                  <a:lnTo>
                    <a:pt x="1676660" y="2279293"/>
                  </a:lnTo>
                  <a:lnTo>
                    <a:pt x="1676660" y="2280742"/>
                  </a:lnTo>
                  <a:cubicBezTo>
                    <a:pt x="1676189" y="2282191"/>
                    <a:pt x="1675698" y="2283591"/>
                    <a:pt x="1675227" y="2285040"/>
                  </a:cubicBezTo>
                  <a:cubicBezTo>
                    <a:pt x="1674756" y="2286972"/>
                    <a:pt x="1674265" y="2288904"/>
                    <a:pt x="1673794" y="2290836"/>
                  </a:cubicBezTo>
                  <a:lnTo>
                    <a:pt x="1669454" y="2296583"/>
                  </a:lnTo>
                  <a:lnTo>
                    <a:pt x="1669454" y="2293685"/>
                  </a:lnTo>
                  <a:lnTo>
                    <a:pt x="1669454" y="2289387"/>
                  </a:lnTo>
                  <a:lnTo>
                    <a:pt x="1669454" y="2282143"/>
                  </a:lnTo>
                  <a:cubicBezTo>
                    <a:pt x="1668983" y="2281660"/>
                    <a:pt x="1668492" y="2281225"/>
                    <a:pt x="1668021" y="2280742"/>
                  </a:cubicBezTo>
                  <a:lnTo>
                    <a:pt x="1669454" y="2279293"/>
                  </a:lnTo>
                  <a:lnTo>
                    <a:pt x="1672341" y="2277844"/>
                  </a:lnTo>
                  <a:lnTo>
                    <a:pt x="1672341" y="2273498"/>
                  </a:lnTo>
                  <a:lnTo>
                    <a:pt x="1675227" y="2267750"/>
                  </a:lnTo>
                  <a:lnTo>
                    <a:pt x="1675227" y="2262003"/>
                  </a:lnTo>
                  <a:lnTo>
                    <a:pt x="1675227" y="2256208"/>
                  </a:lnTo>
                  <a:lnTo>
                    <a:pt x="1675227" y="2254759"/>
                  </a:lnTo>
                  <a:cubicBezTo>
                    <a:pt x="1675698" y="2253793"/>
                    <a:pt x="1676189" y="2252875"/>
                    <a:pt x="1676660" y="2251909"/>
                  </a:cubicBezTo>
                  <a:lnTo>
                    <a:pt x="1676660" y="2250460"/>
                  </a:lnTo>
                  <a:lnTo>
                    <a:pt x="1672341" y="2251909"/>
                  </a:lnTo>
                  <a:lnTo>
                    <a:pt x="1673794" y="2250460"/>
                  </a:lnTo>
                  <a:lnTo>
                    <a:pt x="1673794" y="2249011"/>
                  </a:lnTo>
                  <a:lnTo>
                    <a:pt x="1672341" y="2249011"/>
                  </a:lnTo>
                  <a:lnTo>
                    <a:pt x="1673794" y="2247562"/>
                  </a:lnTo>
                  <a:lnTo>
                    <a:pt x="1673794" y="2246114"/>
                  </a:lnTo>
                  <a:lnTo>
                    <a:pt x="1673794" y="2241815"/>
                  </a:lnTo>
                  <a:lnTo>
                    <a:pt x="1675227" y="2240366"/>
                  </a:lnTo>
                  <a:lnTo>
                    <a:pt x="1672341" y="2240366"/>
                  </a:lnTo>
                  <a:lnTo>
                    <a:pt x="1672341" y="2238917"/>
                  </a:lnTo>
                  <a:cubicBezTo>
                    <a:pt x="1672832" y="2237952"/>
                    <a:pt x="1673303" y="2236986"/>
                    <a:pt x="1673794" y="2236020"/>
                  </a:cubicBezTo>
                  <a:lnTo>
                    <a:pt x="1672341" y="2234571"/>
                  </a:lnTo>
                  <a:lnTo>
                    <a:pt x="1673794" y="2233170"/>
                  </a:lnTo>
                  <a:lnTo>
                    <a:pt x="1673794" y="2231721"/>
                  </a:lnTo>
                  <a:lnTo>
                    <a:pt x="1673794" y="2227375"/>
                  </a:lnTo>
                  <a:lnTo>
                    <a:pt x="1669454" y="2215832"/>
                  </a:lnTo>
                  <a:lnTo>
                    <a:pt x="1666568" y="2204337"/>
                  </a:lnTo>
                  <a:cubicBezTo>
                    <a:pt x="1666097" y="2202889"/>
                    <a:pt x="1665605" y="2201440"/>
                    <a:pt x="1665135" y="2199991"/>
                  </a:cubicBezTo>
                  <a:cubicBezTo>
                    <a:pt x="1664664" y="2197576"/>
                    <a:pt x="1664172" y="2195209"/>
                    <a:pt x="1663702" y="2192795"/>
                  </a:cubicBezTo>
                  <a:lnTo>
                    <a:pt x="1663702" y="2199991"/>
                  </a:lnTo>
                  <a:lnTo>
                    <a:pt x="1663702" y="2202889"/>
                  </a:lnTo>
                  <a:lnTo>
                    <a:pt x="1660815" y="2207187"/>
                  </a:lnTo>
                  <a:lnTo>
                    <a:pt x="1660815" y="2202889"/>
                  </a:lnTo>
                  <a:lnTo>
                    <a:pt x="1660815" y="2199991"/>
                  </a:lnTo>
                  <a:lnTo>
                    <a:pt x="1660815" y="2189897"/>
                  </a:lnTo>
                  <a:lnTo>
                    <a:pt x="1657929" y="2181252"/>
                  </a:lnTo>
                  <a:lnTo>
                    <a:pt x="1657929" y="2178354"/>
                  </a:lnTo>
                  <a:lnTo>
                    <a:pt x="1657929" y="2176905"/>
                  </a:lnTo>
                  <a:lnTo>
                    <a:pt x="1659362" y="2178354"/>
                  </a:lnTo>
                  <a:cubicBezTo>
                    <a:pt x="1658891" y="2176905"/>
                    <a:pt x="1658399" y="2175505"/>
                    <a:pt x="1657929" y="2174056"/>
                  </a:cubicBezTo>
                  <a:lnTo>
                    <a:pt x="1656475" y="2176905"/>
                  </a:lnTo>
                  <a:lnTo>
                    <a:pt x="1653609" y="2169709"/>
                  </a:lnTo>
                  <a:lnTo>
                    <a:pt x="1653609" y="2162513"/>
                  </a:lnTo>
                  <a:lnTo>
                    <a:pt x="1653609" y="2155317"/>
                  </a:lnTo>
                  <a:cubicBezTo>
                    <a:pt x="1653118" y="2152902"/>
                    <a:pt x="1652647" y="2150487"/>
                    <a:pt x="1652155" y="2148072"/>
                  </a:cubicBezTo>
                  <a:lnTo>
                    <a:pt x="1649269" y="2142325"/>
                  </a:lnTo>
                  <a:lnTo>
                    <a:pt x="1649269" y="2140876"/>
                  </a:lnTo>
                  <a:lnTo>
                    <a:pt x="1650722" y="2139427"/>
                  </a:lnTo>
                  <a:lnTo>
                    <a:pt x="1650722" y="2133680"/>
                  </a:lnTo>
                  <a:lnTo>
                    <a:pt x="1650722" y="2130782"/>
                  </a:lnTo>
                  <a:lnTo>
                    <a:pt x="1652155" y="2129333"/>
                  </a:lnTo>
                  <a:lnTo>
                    <a:pt x="1649269" y="2130782"/>
                  </a:lnTo>
                  <a:lnTo>
                    <a:pt x="1644949" y="2130782"/>
                  </a:lnTo>
                  <a:lnTo>
                    <a:pt x="1643516" y="2129333"/>
                  </a:lnTo>
                  <a:lnTo>
                    <a:pt x="1640630" y="2122137"/>
                  </a:lnTo>
                  <a:lnTo>
                    <a:pt x="1640630" y="2114941"/>
                  </a:lnTo>
                  <a:lnTo>
                    <a:pt x="1637743" y="2114941"/>
                  </a:lnTo>
                  <a:cubicBezTo>
                    <a:pt x="1637272" y="2113492"/>
                    <a:pt x="1636781" y="2112043"/>
                    <a:pt x="1636310" y="2110594"/>
                  </a:cubicBezTo>
                  <a:lnTo>
                    <a:pt x="1634857" y="2109146"/>
                  </a:lnTo>
                  <a:cubicBezTo>
                    <a:pt x="1634386" y="2108180"/>
                    <a:pt x="1633895" y="2107262"/>
                    <a:pt x="1633424" y="2106296"/>
                  </a:cubicBezTo>
                  <a:lnTo>
                    <a:pt x="1633424" y="2112043"/>
                  </a:lnTo>
                  <a:lnTo>
                    <a:pt x="1633424" y="2117839"/>
                  </a:lnTo>
                  <a:lnTo>
                    <a:pt x="1633424" y="2119239"/>
                  </a:lnTo>
                  <a:lnTo>
                    <a:pt x="1630537" y="2123586"/>
                  </a:lnTo>
                  <a:lnTo>
                    <a:pt x="1627651" y="2126484"/>
                  </a:lnTo>
                  <a:cubicBezTo>
                    <a:pt x="1627180" y="2127450"/>
                    <a:pt x="1626689" y="2128367"/>
                    <a:pt x="1626218" y="2129333"/>
                  </a:cubicBezTo>
                  <a:lnTo>
                    <a:pt x="1624764" y="2130782"/>
                  </a:lnTo>
                  <a:lnTo>
                    <a:pt x="1620445" y="2130782"/>
                  </a:lnTo>
                  <a:lnTo>
                    <a:pt x="1618991" y="2126484"/>
                  </a:lnTo>
                  <a:lnTo>
                    <a:pt x="1618991" y="2125035"/>
                  </a:lnTo>
                  <a:lnTo>
                    <a:pt x="1618991" y="2122137"/>
                  </a:lnTo>
                  <a:lnTo>
                    <a:pt x="1617558" y="2123586"/>
                  </a:lnTo>
                  <a:lnTo>
                    <a:pt x="1617558" y="2125035"/>
                  </a:lnTo>
                  <a:cubicBezTo>
                    <a:pt x="1618029" y="2126484"/>
                    <a:pt x="1618520" y="2127885"/>
                    <a:pt x="1618991" y="2129333"/>
                  </a:cubicBezTo>
                  <a:lnTo>
                    <a:pt x="1618991" y="2132231"/>
                  </a:lnTo>
                  <a:lnTo>
                    <a:pt x="1617558" y="2133680"/>
                  </a:lnTo>
                  <a:lnTo>
                    <a:pt x="1614672" y="2133680"/>
                  </a:lnTo>
                  <a:lnTo>
                    <a:pt x="1613239" y="2133680"/>
                  </a:lnTo>
                  <a:lnTo>
                    <a:pt x="1613239" y="2135129"/>
                  </a:lnTo>
                  <a:lnTo>
                    <a:pt x="1611785" y="2137978"/>
                  </a:lnTo>
                  <a:lnTo>
                    <a:pt x="1607466" y="2139427"/>
                  </a:lnTo>
                  <a:lnTo>
                    <a:pt x="1606033" y="2137978"/>
                  </a:lnTo>
                  <a:lnTo>
                    <a:pt x="1606033" y="2140876"/>
                  </a:lnTo>
                  <a:cubicBezTo>
                    <a:pt x="1605541" y="2142808"/>
                    <a:pt x="1605070" y="2144740"/>
                    <a:pt x="1604579" y="2146672"/>
                  </a:cubicBezTo>
                  <a:lnTo>
                    <a:pt x="1601693" y="2149521"/>
                  </a:lnTo>
                  <a:lnTo>
                    <a:pt x="1598826" y="2149521"/>
                  </a:lnTo>
                  <a:lnTo>
                    <a:pt x="1597373" y="2149521"/>
                  </a:lnTo>
                  <a:lnTo>
                    <a:pt x="1595940" y="2148072"/>
                  </a:lnTo>
                  <a:cubicBezTo>
                    <a:pt x="1596411" y="2147106"/>
                    <a:pt x="1596902" y="2146189"/>
                    <a:pt x="1597373" y="2145223"/>
                  </a:cubicBezTo>
                  <a:lnTo>
                    <a:pt x="1597373" y="2139427"/>
                  </a:lnTo>
                  <a:cubicBezTo>
                    <a:pt x="1596902" y="2141359"/>
                    <a:pt x="1596411" y="2143291"/>
                    <a:pt x="1595940" y="2145223"/>
                  </a:cubicBezTo>
                  <a:lnTo>
                    <a:pt x="1595940" y="2142325"/>
                  </a:lnTo>
                  <a:lnTo>
                    <a:pt x="1594486" y="2148072"/>
                  </a:lnTo>
                  <a:lnTo>
                    <a:pt x="1591600" y="2146672"/>
                  </a:lnTo>
                  <a:lnTo>
                    <a:pt x="1591600" y="2145223"/>
                  </a:lnTo>
                  <a:lnTo>
                    <a:pt x="1591600" y="2142325"/>
                  </a:lnTo>
                  <a:lnTo>
                    <a:pt x="1594486" y="2139427"/>
                  </a:lnTo>
                  <a:lnTo>
                    <a:pt x="1591600" y="2139427"/>
                  </a:lnTo>
                  <a:lnTo>
                    <a:pt x="1591600" y="2140876"/>
                  </a:lnTo>
                  <a:cubicBezTo>
                    <a:pt x="1591129" y="2142325"/>
                    <a:pt x="1590638" y="2143774"/>
                    <a:pt x="1590167" y="2145223"/>
                  </a:cubicBezTo>
                  <a:cubicBezTo>
                    <a:pt x="1589696" y="2146672"/>
                    <a:pt x="1589205" y="2148072"/>
                    <a:pt x="1588734" y="2149521"/>
                  </a:cubicBezTo>
                  <a:lnTo>
                    <a:pt x="1587280" y="2149521"/>
                  </a:lnTo>
                  <a:cubicBezTo>
                    <a:pt x="1586810" y="2148555"/>
                    <a:pt x="1586318" y="2147638"/>
                    <a:pt x="1585847" y="2146672"/>
                  </a:cubicBezTo>
                  <a:cubicBezTo>
                    <a:pt x="1586318" y="2145223"/>
                    <a:pt x="1586810" y="2143774"/>
                    <a:pt x="1587280" y="2142325"/>
                  </a:cubicBezTo>
                  <a:cubicBezTo>
                    <a:pt x="1587772" y="2140876"/>
                    <a:pt x="1588243" y="2139427"/>
                    <a:pt x="1588734" y="2137978"/>
                  </a:cubicBezTo>
                  <a:lnTo>
                    <a:pt x="1587280" y="2139427"/>
                  </a:lnTo>
                  <a:lnTo>
                    <a:pt x="1585847" y="2140876"/>
                  </a:lnTo>
                  <a:lnTo>
                    <a:pt x="1582961" y="2148072"/>
                  </a:lnTo>
                  <a:lnTo>
                    <a:pt x="1580074" y="2145223"/>
                  </a:lnTo>
                  <a:cubicBezTo>
                    <a:pt x="1580545" y="2143774"/>
                    <a:pt x="1581036" y="2142325"/>
                    <a:pt x="1581507" y="2140876"/>
                  </a:cubicBezTo>
                  <a:lnTo>
                    <a:pt x="1581507" y="2139450"/>
                  </a:lnTo>
                  <a:lnTo>
                    <a:pt x="1580075" y="2140881"/>
                  </a:lnTo>
                  <a:lnTo>
                    <a:pt x="1575750" y="2146648"/>
                  </a:lnTo>
                  <a:lnTo>
                    <a:pt x="1575750" y="2142323"/>
                  </a:lnTo>
                  <a:lnTo>
                    <a:pt x="1578633" y="2140881"/>
                  </a:lnTo>
                  <a:lnTo>
                    <a:pt x="1581507" y="2138008"/>
                  </a:lnTo>
                  <a:lnTo>
                    <a:pt x="1581507" y="2137978"/>
                  </a:lnTo>
                  <a:cubicBezTo>
                    <a:pt x="1581999" y="2135564"/>
                    <a:pt x="1582469" y="2133197"/>
                    <a:pt x="1582961" y="2130782"/>
                  </a:cubicBezTo>
                  <a:lnTo>
                    <a:pt x="1581507" y="2130782"/>
                  </a:lnTo>
                  <a:lnTo>
                    <a:pt x="1581507" y="2133680"/>
                  </a:lnTo>
                  <a:cubicBezTo>
                    <a:pt x="1581036" y="2135129"/>
                    <a:pt x="1580545" y="2136530"/>
                    <a:pt x="1580074" y="2137978"/>
                  </a:cubicBezTo>
                  <a:lnTo>
                    <a:pt x="1575755" y="2140876"/>
                  </a:lnTo>
                  <a:lnTo>
                    <a:pt x="1574301" y="2142325"/>
                  </a:lnTo>
                  <a:lnTo>
                    <a:pt x="1572868" y="2142325"/>
                  </a:lnTo>
                  <a:lnTo>
                    <a:pt x="1572868" y="2140876"/>
                  </a:lnTo>
                  <a:lnTo>
                    <a:pt x="1572868" y="2133680"/>
                  </a:lnTo>
                  <a:lnTo>
                    <a:pt x="1575755" y="2122137"/>
                  </a:lnTo>
                  <a:lnTo>
                    <a:pt x="1575755" y="2116390"/>
                  </a:lnTo>
                  <a:lnTo>
                    <a:pt x="1578641" y="2112043"/>
                  </a:lnTo>
                  <a:cubicBezTo>
                    <a:pt x="1579112" y="2111077"/>
                    <a:pt x="1579603" y="2110112"/>
                    <a:pt x="1580074" y="2109146"/>
                  </a:cubicBezTo>
                  <a:lnTo>
                    <a:pt x="1580074" y="2103398"/>
                  </a:lnTo>
                  <a:cubicBezTo>
                    <a:pt x="1579603" y="2100984"/>
                    <a:pt x="1579112" y="2098617"/>
                    <a:pt x="1578641" y="2096202"/>
                  </a:cubicBezTo>
                  <a:lnTo>
                    <a:pt x="1575755" y="2088958"/>
                  </a:lnTo>
                  <a:lnTo>
                    <a:pt x="1575755" y="2086108"/>
                  </a:lnTo>
                  <a:cubicBezTo>
                    <a:pt x="1575263" y="2085142"/>
                    <a:pt x="1574793" y="2084176"/>
                    <a:pt x="1574301" y="2083211"/>
                  </a:cubicBezTo>
                  <a:cubicBezTo>
                    <a:pt x="1573830" y="2081279"/>
                    <a:pt x="1573339" y="2079395"/>
                    <a:pt x="1572868" y="2077463"/>
                  </a:cubicBezTo>
                  <a:cubicBezTo>
                    <a:pt x="1572397" y="2076014"/>
                    <a:pt x="1571906" y="2074566"/>
                    <a:pt x="1571435" y="2073117"/>
                  </a:cubicBezTo>
                  <a:lnTo>
                    <a:pt x="1571435" y="2071668"/>
                  </a:lnTo>
                  <a:lnTo>
                    <a:pt x="1568549" y="2070219"/>
                  </a:lnTo>
                  <a:lnTo>
                    <a:pt x="1567095" y="2068818"/>
                  </a:lnTo>
                  <a:lnTo>
                    <a:pt x="1567095" y="2067369"/>
                  </a:lnTo>
                  <a:lnTo>
                    <a:pt x="1567095" y="2061574"/>
                  </a:lnTo>
                  <a:lnTo>
                    <a:pt x="1567095" y="2060125"/>
                  </a:lnTo>
                  <a:lnTo>
                    <a:pt x="1565662" y="2061574"/>
                  </a:lnTo>
                  <a:lnTo>
                    <a:pt x="1564209" y="2061574"/>
                  </a:lnTo>
                  <a:cubicBezTo>
                    <a:pt x="1564700" y="2062540"/>
                    <a:pt x="1565171" y="2063506"/>
                    <a:pt x="1565662" y="2064472"/>
                  </a:cubicBezTo>
                  <a:lnTo>
                    <a:pt x="1564209" y="2070219"/>
                  </a:lnTo>
                  <a:lnTo>
                    <a:pt x="1559889" y="2067369"/>
                  </a:lnTo>
                  <a:cubicBezTo>
                    <a:pt x="1559418" y="2066403"/>
                    <a:pt x="1558927" y="2065438"/>
                    <a:pt x="1558456" y="2064472"/>
                  </a:cubicBezTo>
                  <a:lnTo>
                    <a:pt x="1555570" y="2057275"/>
                  </a:lnTo>
                  <a:lnTo>
                    <a:pt x="1555570" y="2055827"/>
                  </a:lnTo>
                  <a:lnTo>
                    <a:pt x="1557003" y="2055827"/>
                  </a:lnTo>
                  <a:lnTo>
                    <a:pt x="1558456" y="2057275"/>
                  </a:lnTo>
                  <a:lnTo>
                    <a:pt x="1559889" y="2057275"/>
                  </a:lnTo>
                  <a:lnTo>
                    <a:pt x="1565662" y="2057275"/>
                  </a:lnTo>
                  <a:lnTo>
                    <a:pt x="1565662" y="2055827"/>
                  </a:lnTo>
                  <a:lnTo>
                    <a:pt x="1565662" y="2054378"/>
                  </a:lnTo>
                  <a:lnTo>
                    <a:pt x="1562776" y="2050079"/>
                  </a:lnTo>
                  <a:lnTo>
                    <a:pt x="1559889" y="2048630"/>
                  </a:lnTo>
                  <a:lnTo>
                    <a:pt x="1562776" y="2047182"/>
                  </a:lnTo>
                  <a:lnTo>
                    <a:pt x="1557003" y="2047182"/>
                  </a:lnTo>
                  <a:cubicBezTo>
                    <a:pt x="1557494" y="2045250"/>
                    <a:pt x="1557965" y="2043318"/>
                    <a:pt x="1558456" y="2041386"/>
                  </a:cubicBezTo>
                  <a:lnTo>
                    <a:pt x="1555570" y="2041386"/>
                  </a:lnTo>
                  <a:lnTo>
                    <a:pt x="1552683" y="2039985"/>
                  </a:lnTo>
                  <a:lnTo>
                    <a:pt x="1551250" y="2038537"/>
                  </a:lnTo>
                  <a:lnTo>
                    <a:pt x="1549796" y="2038537"/>
                  </a:lnTo>
                  <a:lnTo>
                    <a:pt x="1546910" y="2037088"/>
                  </a:lnTo>
                  <a:cubicBezTo>
                    <a:pt x="1547401" y="2039502"/>
                    <a:pt x="1547872" y="2041869"/>
                    <a:pt x="1548363" y="2044284"/>
                  </a:cubicBezTo>
                  <a:lnTo>
                    <a:pt x="1546910" y="2039985"/>
                  </a:lnTo>
                  <a:lnTo>
                    <a:pt x="1546910" y="2041386"/>
                  </a:lnTo>
                  <a:lnTo>
                    <a:pt x="1546910" y="2044284"/>
                  </a:lnTo>
                  <a:lnTo>
                    <a:pt x="1544023" y="2039985"/>
                  </a:lnTo>
                  <a:lnTo>
                    <a:pt x="1544023" y="2037088"/>
                  </a:lnTo>
                  <a:lnTo>
                    <a:pt x="1546910" y="2034190"/>
                  </a:lnTo>
                  <a:lnTo>
                    <a:pt x="1542590" y="2034190"/>
                  </a:lnTo>
                  <a:lnTo>
                    <a:pt x="1546910" y="2029892"/>
                  </a:lnTo>
                  <a:lnTo>
                    <a:pt x="1544023" y="2029892"/>
                  </a:lnTo>
                  <a:lnTo>
                    <a:pt x="1544023" y="2025545"/>
                  </a:lnTo>
                  <a:cubicBezTo>
                    <a:pt x="1543553" y="2027477"/>
                    <a:pt x="1543061" y="2029360"/>
                    <a:pt x="1542590" y="2031292"/>
                  </a:cubicBezTo>
                  <a:cubicBezTo>
                    <a:pt x="1542120" y="2033224"/>
                    <a:pt x="1541628" y="2035156"/>
                    <a:pt x="1541157" y="2037088"/>
                  </a:cubicBezTo>
                  <a:cubicBezTo>
                    <a:pt x="1540666" y="2036122"/>
                    <a:pt x="1540195" y="2035156"/>
                    <a:pt x="1539704" y="2034190"/>
                  </a:cubicBezTo>
                  <a:lnTo>
                    <a:pt x="1539704" y="2031292"/>
                  </a:lnTo>
                  <a:lnTo>
                    <a:pt x="1539704" y="2028443"/>
                  </a:lnTo>
                  <a:lnTo>
                    <a:pt x="1536817" y="2024096"/>
                  </a:lnTo>
                  <a:lnTo>
                    <a:pt x="1536817" y="2028443"/>
                  </a:lnTo>
                  <a:cubicBezTo>
                    <a:pt x="1536347" y="2029409"/>
                    <a:pt x="1535855" y="2030326"/>
                    <a:pt x="1535384" y="2031292"/>
                  </a:cubicBezTo>
                  <a:lnTo>
                    <a:pt x="1535384" y="2029892"/>
                  </a:lnTo>
                  <a:cubicBezTo>
                    <a:pt x="1534913" y="2028443"/>
                    <a:pt x="1534422" y="2026994"/>
                    <a:pt x="1533951" y="2025545"/>
                  </a:cubicBezTo>
                  <a:lnTo>
                    <a:pt x="1529611" y="2022647"/>
                  </a:lnTo>
                  <a:lnTo>
                    <a:pt x="1526725" y="2015451"/>
                  </a:lnTo>
                  <a:cubicBezTo>
                    <a:pt x="1526254" y="2013036"/>
                    <a:pt x="1525763" y="2010670"/>
                    <a:pt x="1525292" y="2008255"/>
                  </a:cubicBezTo>
                  <a:lnTo>
                    <a:pt x="1525292" y="2005362"/>
                  </a:lnTo>
                  <a:lnTo>
                    <a:pt x="1525290" y="2005365"/>
                  </a:lnTo>
                  <a:lnTo>
                    <a:pt x="1525290" y="2009690"/>
                  </a:lnTo>
                  <a:lnTo>
                    <a:pt x="1526731" y="2018339"/>
                  </a:lnTo>
                  <a:lnTo>
                    <a:pt x="1523850" y="2014014"/>
                  </a:lnTo>
                  <a:lnTo>
                    <a:pt x="1520970" y="2008253"/>
                  </a:lnTo>
                  <a:lnTo>
                    <a:pt x="1520970" y="1998152"/>
                  </a:lnTo>
                  <a:lnTo>
                    <a:pt x="1519530" y="1992391"/>
                  </a:lnTo>
                  <a:cubicBezTo>
                    <a:pt x="1519049" y="1990465"/>
                    <a:pt x="1518559" y="1988555"/>
                    <a:pt x="1518079" y="1986630"/>
                  </a:cubicBezTo>
                  <a:lnTo>
                    <a:pt x="1516638" y="1982305"/>
                  </a:lnTo>
                  <a:lnTo>
                    <a:pt x="1513758" y="1976528"/>
                  </a:lnTo>
                  <a:lnTo>
                    <a:pt x="1510877" y="1972204"/>
                  </a:lnTo>
                  <a:lnTo>
                    <a:pt x="1509437" y="1969315"/>
                  </a:lnTo>
                  <a:lnTo>
                    <a:pt x="1509437" y="1963554"/>
                  </a:lnTo>
                  <a:lnTo>
                    <a:pt x="1505106" y="1967879"/>
                  </a:lnTo>
                  <a:lnTo>
                    <a:pt x="1503666" y="1969315"/>
                  </a:lnTo>
                  <a:lnTo>
                    <a:pt x="1502225" y="1970767"/>
                  </a:lnTo>
                  <a:lnTo>
                    <a:pt x="1497894" y="1970767"/>
                  </a:lnTo>
                  <a:lnTo>
                    <a:pt x="1497894" y="1969315"/>
                  </a:lnTo>
                  <a:lnTo>
                    <a:pt x="1496454" y="1972204"/>
                  </a:lnTo>
                  <a:lnTo>
                    <a:pt x="1495014" y="1970767"/>
                  </a:lnTo>
                  <a:lnTo>
                    <a:pt x="1493573" y="1967879"/>
                  </a:lnTo>
                  <a:lnTo>
                    <a:pt x="1489253" y="1960666"/>
                  </a:lnTo>
                  <a:lnTo>
                    <a:pt x="1489253" y="1956341"/>
                  </a:lnTo>
                  <a:lnTo>
                    <a:pt x="1489253" y="1953468"/>
                  </a:lnTo>
                  <a:lnTo>
                    <a:pt x="1487812" y="1952017"/>
                  </a:lnTo>
                  <a:lnTo>
                    <a:pt x="1489253" y="1947692"/>
                  </a:lnTo>
                  <a:lnTo>
                    <a:pt x="1490693" y="1947692"/>
                  </a:lnTo>
                  <a:lnTo>
                    <a:pt x="1489253" y="1946255"/>
                  </a:lnTo>
                  <a:lnTo>
                    <a:pt x="1487812" y="1946255"/>
                  </a:lnTo>
                  <a:lnTo>
                    <a:pt x="1486361" y="1946255"/>
                  </a:lnTo>
                  <a:lnTo>
                    <a:pt x="1487812" y="1947692"/>
                  </a:lnTo>
                  <a:lnTo>
                    <a:pt x="1487812" y="1950580"/>
                  </a:lnTo>
                  <a:lnTo>
                    <a:pt x="1486361" y="1952017"/>
                  </a:lnTo>
                  <a:lnTo>
                    <a:pt x="1480601" y="1950580"/>
                  </a:lnTo>
                  <a:lnTo>
                    <a:pt x="1484921" y="1952017"/>
                  </a:lnTo>
                  <a:lnTo>
                    <a:pt x="1487812" y="1954905"/>
                  </a:lnTo>
                  <a:lnTo>
                    <a:pt x="1487812" y="1959230"/>
                  </a:lnTo>
                  <a:lnTo>
                    <a:pt x="1484921" y="1960666"/>
                  </a:lnTo>
                  <a:lnTo>
                    <a:pt x="1486361" y="1962118"/>
                  </a:lnTo>
                  <a:lnTo>
                    <a:pt x="1486361" y="1963554"/>
                  </a:lnTo>
                  <a:lnTo>
                    <a:pt x="1482041" y="1967879"/>
                  </a:lnTo>
                  <a:lnTo>
                    <a:pt x="1484921" y="1967879"/>
                  </a:lnTo>
                  <a:lnTo>
                    <a:pt x="1486361" y="1969315"/>
                  </a:lnTo>
                  <a:lnTo>
                    <a:pt x="1484921" y="1975092"/>
                  </a:lnTo>
                  <a:lnTo>
                    <a:pt x="1486361" y="1972204"/>
                  </a:lnTo>
                  <a:cubicBezTo>
                    <a:pt x="1486842" y="1973166"/>
                    <a:pt x="1487332" y="1974129"/>
                    <a:pt x="1487812" y="1975092"/>
                  </a:cubicBezTo>
                  <a:lnTo>
                    <a:pt x="1487812" y="1979417"/>
                  </a:lnTo>
                  <a:cubicBezTo>
                    <a:pt x="1487332" y="1980379"/>
                    <a:pt x="1486842" y="1981342"/>
                    <a:pt x="1486361" y="1982305"/>
                  </a:cubicBezTo>
                  <a:lnTo>
                    <a:pt x="1484921" y="1985178"/>
                  </a:lnTo>
                  <a:lnTo>
                    <a:pt x="1482041" y="1979417"/>
                  </a:lnTo>
                  <a:lnTo>
                    <a:pt x="1482041" y="1985178"/>
                  </a:lnTo>
                  <a:lnTo>
                    <a:pt x="1480601" y="1990954"/>
                  </a:lnTo>
                  <a:lnTo>
                    <a:pt x="1479160" y="1992391"/>
                  </a:lnTo>
                  <a:lnTo>
                    <a:pt x="1477720" y="1992391"/>
                  </a:lnTo>
                  <a:lnTo>
                    <a:pt x="1477720" y="1990954"/>
                  </a:lnTo>
                  <a:lnTo>
                    <a:pt x="1477720" y="1989503"/>
                  </a:lnTo>
                  <a:lnTo>
                    <a:pt x="1474829" y="1990954"/>
                  </a:lnTo>
                  <a:lnTo>
                    <a:pt x="1474829" y="1989503"/>
                  </a:lnTo>
                  <a:lnTo>
                    <a:pt x="1477720" y="1986630"/>
                  </a:lnTo>
                  <a:lnTo>
                    <a:pt x="1480601" y="1982305"/>
                  </a:lnTo>
                  <a:lnTo>
                    <a:pt x="1473389" y="1986630"/>
                  </a:lnTo>
                  <a:lnTo>
                    <a:pt x="1471948" y="1982305"/>
                  </a:lnTo>
                  <a:lnTo>
                    <a:pt x="1473389" y="1975092"/>
                  </a:lnTo>
                  <a:lnTo>
                    <a:pt x="1471948" y="1976528"/>
                  </a:lnTo>
                  <a:lnTo>
                    <a:pt x="1471948" y="1979417"/>
                  </a:lnTo>
                  <a:lnTo>
                    <a:pt x="1471948" y="1982305"/>
                  </a:lnTo>
                  <a:lnTo>
                    <a:pt x="1470508" y="1985178"/>
                  </a:lnTo>
                  <a:lnTo>
                    <a:pt x="1470508" y="1986630"/>
                  </a:lnTo>
                  <a:lnTo>
                    <a:pt x="1470508" y="1989503"/>
                  </a:lnTo>
                  <a:lnTo>
                    <a:pt x="1470508" y="1990954"/>
                  </a:lnTo>
                  <a:lnTo>
                    <a:pt x="1467628" y="1990954"/>
                  </a:lnTo>
                  <a:lnTo>
                    <a:pt x="1466188" y="1989503"/>
                  </a:lnTo>
                  <a:lnTo>
                    <a:pt x="1464737" y="1993827"/>
                  </a:lnTo>
                  <a:lnTo>
                    <a:pt x="1463296" y="1992391"/>
                  </a:lnTo>
                  <a:lnTo>
                    <a:pt x="1464737" y="1986630"/>
                  </a:lnTo>
                  <a:lnTo>
                    <a:pt x="1463296" y="1979417"/>
                  </a:lnTo>
                  <a:lnTo>
                    <a:pt x="1463296" y="1986630"/>
                  </a:lnTo>
                  <a:lnTo>
                    <a:pt x="1463296" y="1992391"/>
                  </a:lnTo>
                  <a:lnTo>
                    <a:pt x="1458976" y="1995279"/>
                  </a:lnTo>
                  <a:lnTo>
                    <a:pt x="1458976" y="1992391"/>
                  </a:lnTo>
                  <a:lnTo>
                    <a:pt x="1458976" y="1989503"/>
                  </a:lnTo>
                  <a:lnTo>
                    <a:pt x="1457535" y="1992391"/>
                  </a:lnTo>
                  <a:lnTo>
                    <a:pt x="1456095" y="1998152"/>
                  </a:lnTo>
                  <a:lnTo>
                    <a:pt x="1456095" y="1993827"/>
                  </a:lnTo>
                  <a:lnTo>
                    <a:pt x="1454653" y="1990971"/>
                  </a:lnTo>
                  <a:lnTo>
                    <a:pt x="1454653" y="1991009"/>
                  </a:lnTo>
                  <a:lnTo>
                    <a:pt x="1451772" y="1991009"/>
                  </a:lnTo>
                  <a:lnTo>
                    <a:pt x="1454653" y="1993873"/>
                  </a:lnTo>
                  <a:lnTo>
                    <a:pt x="1454653" y="1995377"/>
                  </a:lnTo>
                  <a:lnTo>
                    <a:pt x="1454653" y="1996809"/>
                  </a:lnTo>
                  <a:cubicBezTo>
                    <a:pt x="1454184" y="1997740"/>
                    <a:pt x="1453648" y="1998743"/>
                    <a:pt x="1453179" y="1999674"/>
                  </a:cubicBezTo>
                  <a:cubicBezTo>
                    <a:pt x="1452710" y="1998743"/>
                    <a:pt x="1452241" y="1997740"/>
                    <a:pt x="1451772" y="1996809"/>
                  </a:cubicBezTo>
                  <a:cubicBezTo>
                    <a:pt x="1451303" y="1996308"/>
                    <a:pt x="1450834" y="1995878"/>
                    <a:pt x="1450365" y="1995377"/>
                  </a:cubicBezTo>
                  <a:cubicBezTo>
                    <a:pt x="1449896" y="1995878"/>
                    <a:pt x="1449360" y="1996308"/>
                    <a:pt x="1448891" y="1996809"/>
                  </a:cubicBezTo>
                  <a:cubicBezTo>
                    <a:pt x="1447953" y="1996308"/>
                    <a:pt x="1446948" y="1995878"/>
                    <a:pt x="1446010" y="1995377"/>
                  </a:cubicBezTo>
                  <a:lnTo>
                    <a:pt x="1446010" y="1991009"/>
                  </a:lnTo>
                  <a:cubicBezTo>
                    <a:pt x="1446948" y="1989075"/>
                    <a:pt x="1447953" y="1987213"/>
                    <a:pt x="1448891" y="1985280"/>
                  </a:cubicBezTo>
                  <a:lnTo>
                    <a:pt x="1446010" y="1988144"/>
                  </a:lnTo>
                  <a:lnTo>
                    <a:pt x="1446010" y="1986712"/>
                  </a:lnTo>
                  <a:lnTo>
                    <a:pt x="1446010" y="1983847"/>
                  </a:lnTo>
                  <a:cubicBezTo>
                    <a:pt x="1445541" y="1984778"/>
                    <a:pt x="1445072" y="1985781"/>
                    <a:pt x="1444603" y="1986712"/>
                  </a:cubicBezTo>
                  <a:lnTo>
                    <a:pt x="1444603" y="1992441"/>
                  </a:lnTo>
                  <a:cubicBezTo>
                    <a:pt x="1444134" y="1995377"/>
                    <a:pt x="1443598" y="1998241"/>
                    <a:pt x="1443129" y="2001106"/>
                  </a:cubicBezTo>
                  <a:lnTo>
                    <a:pt x="1443129" y="1995377"/>
                  </a:lnTo>
                  <a:lnTo>
                    <a:pt x="1443129" y="1993873"/>
                  </a:lnTo>
                  <a:cubicBezTo>
                    <a:pt x="1442660" y="1993372"/>
                    <a:pt x="1442191" y="1992942"/>
                    <a:pt x="1441722" y="1992441"/>
                  </a:cubicBezTo>
                  <a:lnTo>
                    <a:pt x="1441722" y="1995377"/>
                  </a:lnTo>
                  <a:lnTo>
                    <a:pt x="1441722" y="1999674"/>
                  </a:lnTo>
                  <a:lnTo>
                    <a:pt x="1438841" y="1996809"/>
                  </a:lnTo>
                  <a:lnTo>
                    <a:pt x="1437367" y="1996809"/>
                  </a:lnTo>
                  <a:lnTo>
                    <a:pt x="1437367" y="1999674"/>
                  </a:lnTo>
                  <a:lnTo>
                    <a:pt x="1437367" y="2001106"/>
                  </a:lnTo>
                  <a:cubicBezTo>
                    <a:pt x="1436898" y="2000605"/>
                    <a:pt x="1436429" y="2000175"/>
                    <a:pt x="1435960" y="1999674"/>
                  </a:cubicBezTo>
                  <a:cubicBezTo>
                    <a:pt x="1435491" y="1998241"/>
                    <a:pt x="1434955" y="1996809"/>
                    <a:pt x="1434486" y="1995377"/>
                  </a:cubicBezTo>
                  <a:cubicBezTo>
                    <a:pt x="1434955" y="1992942"/>
                    <a:pt x="1435491" y="1990507"/>
                    <a:pt x="1435960" y="1988144"/>
                  </a:cubicBezTo>
                  <a:cubicBezTo>
                    <a:pt x="1435491" y="1987213"/>
                    <a:pt x="1434955" y="1986211"/>
                    <a:pt x="1434486" y="1985280"/>
                  </a:cubicBezTo>
                  <a:cubicBezTo>
                    <a:pt x="1433548" y="1986211"/>
                    <a:pt x="1432611" y="1987213"/>
                    <a:pt x="1431673" y="1988144"/>
                  </a:cubicBezTo>
                  <a:cubicBezTo>
                    <a:pt x="1429730" y="1990507"/>
                    <a:pt x="1427854" y="1992942"/>
                    <a:pt x="1425911" y="1995377"/>
                  </a:cubicBezTo>
                  <a:lnTo>
                    <a:pt x="1415861" y="2001106"/>
                  </a:lnTo>
                  <a:lnTo>
                    <a:pt x="1410099" y="2002538"/>
                  </a:lnTo>
                  <a:lnTo>
                    <a:pt x="1405744" y="2006763"/>
                  </a:lnTo>
                  <a:cubicBezTo>
                    <a:pt x="1405275" y="2007264"/>
                    <a:pt x="1404806" y="2007694"/>
                    <a:pt x="1404337" y="2008195"/>
                  </a:cubicBezTo>
                  <a:lnTo>
                    <a:pt x="1404337" y="2016860"/>
                  </a:lnTo>
                  <a:cubicBezTo>
                    <a:pt x="1405275" y="2019224"/>
                    <a:pt x="1406280" y="2021658"/>
                    <a:pt x="1407218" y="2024022"/>
                  </a:cubicBezTo>
                  <a:cubicBezTo>
                    <a:pt x="1406280" y="2024523"/>
                    <a:pt x="1405275" y="2024952"/>
                    <a:pt x="1404337" y="2025454"/>
                  </a:cubicBezTo>
                  <a:cubicBezTo>
                    <a:pt x="1403868" y="2026886"/>
                    <a:pt x="1403332" y="2028318"/>
                    <a:pt x="1402863" y="2029750"/>
                  </a:cubicBezTo>
                  <a:lnTo>
                    <a:pt x="1402863" y="2031254"/>
                  </a:lnTo>
                  <a:lnTo>
                    <a:pt x="1402863" y="2032686"/>
                  </a:lnTo>
                  <a:cubicBezTo>
                    <a:pt x="1401925" y="2033188"/>
                    <a:pt x="1400920" y="2033617"/>
                    <a:pt x="1399982" y="2034119"/>
                  </a:cubicBezTo>
                  <a:cubicBezTo>
                    <a:pt x="1397570" y="2035981"/>
                    <a:pt x="1395225" y="2037914"/>
                    <a:pt x="1392813" y="2039776"/>
                  </a:cubicBezTo>
                  <a:lnTo>
                    <a:pt x="1391406" y="2039776"/>
                  </a:lnTo>
                  <a:cubicBezTo>
                    <a:pt x="1390468" y="2039346"/>
                    <a:pt x="1389463" y="2038845"/>
                    <a:pt x="1388526" y="2038415"/>
                  </a:cubicBezTo>
                  <a:cubicBezTo>
                    <a:pt x="1388994" y="2038845"/>
                    <a:pt x="1389463" y="2039346"/>
                    <a:pt x="1389932" y="2039776"/>
                  </a:cubicBezTo>
                  <a:cubicBezTo>
                    <a:pt x="1390870" y="2040277"/>
                    <a:pt x="1391875" y="2040707"/>
                    <a:pt x="1392813" y="2041208"/>
                  </a:cubicBezTo>
                  <a:lnTo>
                    <a:pt x="1382764" y="2046937"/>
                  </a:lnTo>
                  <a:lnTo>
                    <a:pt x="1372714" y="2049873"/>
                  </a:lnTo>
                  <a:cubicBezTo>
                    <a:pt x="1373183" y="2048441"/>
                    <a:pt x="1373652" y="2046937"/>
                    <a:pt x="1374121" y="2045505"/>
                  </a:cubicBezTo>
                  <a:cubicBezTo>
                    <a:pt x="1373652" y="2044574"/>
                    <a:pt x="1373183" y="2043571"/>
                    <a:pt x="1372714" y="2042640"/>
                  </a:cubicBezTo>
                  <a:cubicBezTo>
                    <a:pt x="1371240" y="2043571"/>
                    <a:pt x="1369833" y="2044574"/>
                    <a:pt x="1368359" y="2045505"/>
                  </a:cubicBezTo>
                  <a:cubicBezTo>
                    <a:pt x="1367890" y="2046436"/>
                    <a:pt x="1367421" y="2047438"/>
                    <a:pt x="1366952" y="2048369"/>
                  </a:cubicBezTo>
                  <a:cubicBezTo>
                    <a:pt x="1366483" y="2049372"/>
                    <a:pt x="1365947" y="2050375"/>
                    <a:pt x="1365478" y="2051305"/>
                  </a:cubicBezTo>
                  <a:lnTo>
                    <a:pt x="1365478" y="2054170"/>
                  </a:lnTo>
                  <a:cubicBezTo>
                    <a:pt x="1365947" y="2052738"/>
                    <a:pt x="1366483" y="2051305"/>
                    <a:pt x="1366952" y="2049873"/>
                  </a:cubicBezTo>
                  <a:lnTo>
                    <a:pt x="1368359" y="2049873"/>
                  </a:lnTo>
                  <a:lnTo>
                    <a:pt x="1371240" y="2049873"/>
                  </a:lnTo>
                  <a:cubicBezTo>
                    <a:pt x="1369833" y="2051305"/>
                    <a:pt x="1368359" y="2052738"/>
                    <a:pt x="1366952" y="2054170"/>
                  </a:cubicBezTo>
                  <a:lnTo>
                    <a:pt x="1361190" y="2058467"/>
                  </a:lnTo>
                  <a:cubicBezTo>
                    <a:pt x="1358778" y="2060830"/>
                    <a:pt x="1356433" y="2063265"/>
                    <a:pt x="1354021" y="2065628"/>
                  </a:cubicBezTo>
                  <a:cubicBezTo>
                    <a:pt x="1352547" y="2068564"/>
                    <a:pt x="1351140" y="2071428"/>
                    <a:pt x="1349666" y="2074293"/>
                  </a:cubicBezTo>
                  <a:cubicBezTo>
                    <a:pt x="1347254" y="2077587"/>
                    <a:pt x="1344909" y="2080953"/>
                    <a:pt x="1342498" y="2084247"/>
                  </a:cubicBezTo>
                  <a:cubicBezTo>
                    <a:pt x="1341091" y="2084820"/>
                    <a:pt x="1339617" y="2085249"/>
                    <a:pt x="1338210" y="2085751"/>
                  </a:cubicBezTo>
                  <a:cubicBezTo>
                    <a:pt x="1336736" y="2086682"/>
                    <a:pt x="1335329" y="2087684"/>
                    <a:pt x="1333855" y="2088615"/>
                  </a:cubicBezTo>
                  <a:cubicBezTo>
                    <a:pt x="1332448" y="2089116"/>
                    <a:pt x="1330974" y="2089546"/>
                    <a:pt x="1329567" y="2090047"/>
                  </a:cubicBezTo>
                  <a:lnTo>
                    <a:pt x="1328160" y="2094344"/>
                  </a:lnTo>
                  <a:lnTo>
                    <a:pt x="1325279" y="2097208"/>
                  </a:lnTo>
                  <a:cubicBezTo>
                    <a:pt x="1323805" y="2098641"/>
                    <a:pt x="1322398" y="2100073"/>
                    <a:pt x="1320924" y="2101505"/>
                  </a:cubicBezTo>
                  <a:lnTo>
                    <a:pt x="1320924" y="2103009"/>
                  </a:lnTo>
                  <a:lnTo>
                    <a:pt x="1315162" y="2107306"/>
                  </a:lnTo>
                  <a:lnTo>
                    <a:pt x="1305112" y="2111531"/>
                  </a:lnTo>
                  <a:cubicBezTo>
                    <a:pt x="1303169" y="2113894"/>
                    <a:pt x="1301293" y="2116329"/>
                    <a:pt x="1299351" y="2118692"/>
                  </a:cubicBezTo>
                  <a:lnTo>
                    <a:pt x="1299351" y="2120124"/>
                  </a:lnTo>
                  <a:lnTo>
                    <a:pt x="1299351" y="2123060"/>
                  </a:lnTo>
                  <a:cubicBezTo>
                    <a:pt x="1300288" y="2123561"/>
                    <a:pt x="1301293" y="2123991"/>
                    <a:pt x="1302231" y="2124492"/>
                  </a:cubicBezTo>
                  <a:lnTo>
                    <a:pt x="1299351" y="2127357"/>
                  </a:lnTo>
                  <a:cubicBezTo>
                    <a:pt x="1298413" y="2128789"/>
                    <a:pt x="1297408" y="2130221"/>
                    <a:pt x="1296470" y="2131654"/>
                  </a:cubicBezTo>
                  <a:lnTo>
                    <a:pt x="1290775" y="2134518"/>
                  </a:lnTo>
                  <a:lnTo>
                    <a:pt x="1279251" y="2134518"/>
                  </a:lnTo>
                  <a:cubicBezTo>
                    <a:pt x="1278313" y="2135019"/>
                    <a:pt x="1277308" y="2135449"/>
                    <a:pt x="1276370" y="2135950"/>
                  </a:cubicBezTo>
                  <a:cubicBezTo>
                    <a:pt x="1275901" y="2137382"/>
                    <a:pt x="1275432" y="2138886"/>
                    <a:pt x="1274963" y="2140319"/>
                  </a:cubicBezTo>
                  <a:cubicBezTo>
                    <a:pt x="1274025" y="2142252"/>
                    <a:pt x="1273020" y="2144114"/>
                    <a:pt x="1272082" y="2146047"/>
                  </a:cubicBezTo>
                  <a:cubicBezTo>
                    <a:pt x="1271613" y="2147480"/>
                    <a:pt x="1271077" y="2148840"/>
                    <a:pt x="1270608" y="2150273"/>
                  </a:cubicBezTo>
                  <a:lnTo>
                    <a:pt x="1267727" y="2147408"/>
                  </a:lnTo>
                  <a:lnTo>
                    <a:pt x="1267727" y="2143183"/>
                  </a:lnTo>
                  <a:cubicBezTo>
                    <a:pt x="1267258" y="2144615"/>
                    <a:pt x="1266789" y="2145976"/>
                    <a:pt x="1266320" y="2147408"/>
                  </a:cubicBezTo>
                  <a:lnTo>
                    <a:pt x="1266320" y="2148840"/>
                  </a:lnTo>
                  <a:cubicBezTo>
                    <a:pt x="1265851" y="2148339"/>
                    <a:pt x="1265315" y="2147909"/>
                    <a:pt x="1264846" y="2147408"/>
                  </a:cubicBezTo>
                  <a:lnTo>
                    <a:pt x="1260558" y="2147408"/>
                  </a:lnTo>
                  <a:cubicBezTo>
                    <a:pt x="1259620" y="2147909"/>
                    <a:pt x="1258615" y="2148339"/>
                    <a:pt x="1257677" y="2148840"/>
                  </a:cubicBezTo>
                  <a:lnTo>
                    <a:pt x="1254797" y="2151705"/>
                  </a:lnTo>
                  <a:cubicBezTo>
                    <a:pt x="1253390" y="2155070"/>
                    <a:pt x="1251916" y="2158436"/>
                    <a:pt x="1250509" y="2161802"/>
                  </a:cubicBezTo>
                  <a:cubicBezTo>
                    <a:pt x="1250040" y="2162733"/>
                    <a:pt x="1249504" y="2163735"/>
                    <a:pt x="1249035" y="2164666"/>
                  </a:cubicBezTo>
                  <a:lnTo>
                    <a:pt x="1249035" y="2170395"/>
                  </a:lnTo>
                  <a:cubicBezTo>
                    <a:pt x="1249504" y="2172759"/>
                    <a:pt x="1250040" y="2175265"/>
                    <a:pt x="1250509" y="2177628"/>
                  </a:cubicBezTo>
                  <a:lnTo>
                    <a:pt x="1250509" y="2184718"/>
                  </a:lnTo>
                  <a:cubicBezTo>
                    <a:pt x="1250978" y="2188513"/>
                    <a:pt x="1251447" y="2192452"/>
                    <a:pt x="1251916" y="2196247"/>
                  </a:cubicBezTo>
                  <a:cubicBezTo>
                    <a:pt x="1252854" y="2200042"/>
                    <a:pt x="1253859" y="2203910"/>
                    <a:pt x="1254797" y="2207705"/>
                  </a:cubicBezTo>
                  <a:cubicBezTo>
                    <a:pt x="1253390" y="2206273"/>
                    <a:pt x="1251916" y="2204840"/>
                    <a:pt x="1250509" y="2203408"/>
                  </a:cubicBezTo>
                  <a:lnTo>
                    <a:pt x="1250509" y="2204840"/>
                  </a:lnTo>
                  <a:cubicBezTo>
                    <a:pt x="1250040" y="2204339"/>
                    <a:pt x="1249504" y="2203910"/>
                    <a:pt x="1249035" y="2203408"/>
                  </a:cubicBezTo>
                  <a:lnTo>
                    <a:pt x="1249035" y="2207705"/>
                  </a:lnTo>
                  <a:cubicBezTo>
                    <a:pt x="1249973" y="2208206"/>
                    <a:pt x="1250978" y="2208636"/>
                    <a:pt x="1251916" y="2209137"/>
                  </a:cubicBezTo>
                  <a:cubicBezTo>
                    <a:pt x="1252854" y="2209638"/>
                    <a:pt x="1253859" y="2210140"/>
                    <a:pt x="1254797" y="2210641"/>
                  </a:cubicBezTo>
                  <a:lnTo>
                    <a:pt x="1254797" y="2213505"/>
                  </a:lnTo>
                  <a:lnTo>
                    <a:pt x="1254797" y="2219163"/>
                  </a:lnTo>
                  <a:cubicBezTo>
                    <a:pt x="1253859" y="2222027"/>
                    <a:pt x="1252854" y="2224892"/>
                    <a:pt x="1251916" y="2227828"/>
                  </a:cubicBezTo>
                  <a:cubicBezTo>
                    <a:pt x="1250978" y="2230692"/>
                    <a:pt x="1249973" y="2233557"/>
                    <a:pt x="1249035" y="2236421"/>
                  </a:cubicBezTo>
                  <a:cubicBezTo>
                    <a:pt x="1247092" y="2240217"/>
                    <a:pt x="1245216" y="2244084"/>
                    <a:pt x="1243273" y="2247951"/>
                  </a:cubicBezTo>
                  <a:cubicBezTo>
                    <a:pt x="1242804" y="2250815"/>
                    <a:pt x="1242335" y="2253608"/>
                    <a:pt x="1241866" y="2256472"/>
                  </a:cubicBezTo>
                  <a:lnTo>
                    <a:pt x="1241866" y="2259337"/>
                  </a:lnTo>
                  <a:cubicBezTo>
                    <a:pt x="1241397" y="2260769"/>
                    <a:pt x="1240861" y="2262201"/>
                    <a:pt x="1240392" y="2263705"/>
                  </a:cubicBezTo>
                  <a:cubicBezTo>
                    <a:pt x="1240861" y="2263132"/>
                    <a:pt x="1241397" y="2262703"/>
                    <a:pt x="1241866" y="2262201"/>
                  </a:cubicBezTo>
                  <a:cubicBezTo>
                    <a:pt x="1242335" y="2263633"/>
                    <a:pt x="1242804" y="2265137"/>
                    <a:pt x="1243273" y="2266570"/>
                  </a:cubicBezTo>
                  <a:lnTo>
                    <a:pt x="1243273" y="2272298"/>
                  </a:lnTo>
                  <a:lnTo>
                    <a:pt x="1243273" y="2289557"/>
                  </a:lnTo>
                  <a:cubicBezTo>
                    <a:pt x="1241397" y="2289056"/>
                    <a:pt x="1239454" y="2288626"/>
                    <a:pt x="1237578" y="2288125"/>
                  </a:cubicBezTo>
                  <a:cubicBezTo>
                    <a:pt x="1238516" y="2288626"/>
                    <a:pt x="1239454" y="2289056"/>
                    <a:pt x="1240392" y="2289557"/>
                  </a:cubicBezTo>
                  <a:lnTo>
                    <a:pt x="1237578" y="2289557"/>
                  </a:lnTo>
                  <a:cubicBezTo>
                    <a:pt x="1236640" y="2289056"/>
                    <a:pt x="1235635" y="2288626"/>
                    <a:pt x="1234697" y="2288125"/>
                  </a:cubicBezTo>
                  <a:lnTo>
                    <a:pt x="1233223" y="2288125"/>
                  </a:lnTo>
                  <a:cubicBezTo>
                    <a:pt x="1232754" y="2288626"/>
                    <a:pt x="1232285" y="2289056"/>
                    <a:pt x="1231816" y="2289557"/>
                  </a:cubicBezTo>
                  <a:cubicBezTo>
                    <a:pt x="1230878" y="2289986"/>
                    <a:pt x="1229873" y="2290488"/>
                    <a:pt x="1228935" y="2290917"/>
                  </a:cubicBezTo>
                  <a:lnTo>
                    <a:pt x="1228935" y="2295214"/>
                  </a:lnTo>
                  <a:lnTo>
                    <a:pt x="1228935" y="2296646"/>
                  </a:lnTo>
                  <a:lnTo>
                    <a:pt x="1228935" y="2298079"/>
                  </a:lnTo>
                  <a:cubicBezTo>
                    <a:pt x="1227997" y="2299081"/>
                    <a:pt x="1226992" y="2300012"/>
                    <a:pt x="1226054" y="2301015"/>
                  </a:cubicBezTo>
                  <a:cubicBezTo>
                    <a:pt x="1224647" y="2302948"/>
                    <a:pt x="1223173" y="2304810"/>
                    <a:pt x="1221766" y="2306744"/>
                  </a:cubicBezTo>
                  <a:lnTo>
                    <a:pt x="1221766" y="2311040"/>
                  </a:lnTo>
                  <a:lnTo>
                    <a:pt x="1226054" y="2313905"/>
                  </a:lnTo>
                  <a:lnTo>
                    <a:pt x="1231816" y="2313905"/>
                  </a:lnTo>
                  <a:cubicBezTo>
                    <a:pt x="1232285" y="2314836"/>
                    <a:pt x="1232754" y="2315838"/>
                    <a:pt x="1233223" y="2316769"/>
                  </a:cubicBezTo>
                  <a:cubicBezTo>
                    <a:pt x="1233692" y="2317342"/>
                    <a:pt x="1234228" y="2317772"/>
                    <a:pt x="1234697" y="2318273"/>
                  </a:cubicBezTo>
                  <a:lnTo>
                    <a:pt x="1228935" y="2316769"/>
                  </a:lnTo>
                  <a:cubicBezTo>
                    <a:pt x="1227461" y="2315838"/>
                    <a:pt x="1226054" y="2314836"/>
                    <a:pt x="1224580" y="2313905"/>
                  </a:cubicBezTo>
                  <a:cubicBezTo>
                    <a:pt x="1222168" y="2314836"/>
                    <a:pt x="1219823" y="2315838"/>
                    <a:pt x="1217411" y="2316769"/>
                  </a:cubicBezTo>
                  <a:cubicBezTo>
                    <a:pt x="1215468" y="2317772"/>
                    <a:pt x="1213592" y="2318774"/>
                    <a:pt x="1211649" y="2319705"/>
                  </a:cubicBezTo>
                  <a:cubicBezTo>
                    <a:pt x="1210711" y="2321137"/>
                    <a:pt x="1209707" y="2322570"/>
                    <a:pt x="1208769" y="2324002"/>
                  </a:cubicBezTo>
                  <a:cubicBezTo>
                    <a:pt x="1207831" y="2324933"/>
                    <a:pt x="1206826" y="2325864"/>
                    <a:pt x="1205888" y="2326795"/>
                  </a:cubicBezTo>
                  <a:cubicBezTo>
                    <a:pt x="1205419" y="2328728"/>
                    <a:pt x="1204950" y="2330590"/>
                    <a:pt x="1204481" y="2332524"/>
                  </a:cubicBezTo>
                  <a:cubicBezTo>
                    <a:pt x="1204012" y="2333956"/>
                    <a:pt x="1203543" y="2335460"/>
                    <a:pt x="1203074" y="2336892"/>
                  </a:cubicBezTo>
                  <a:lnTo>
                    <a:pt x="1197312" y="2341189"/>
                  </a:lnTo>
                  <a:cubicBezTo>
                    <a:pt x="1195838" y="2342120"/>
                    <a:pt x="1194431" y="2343122"/>
                    <a:pt x="1192957" y="2344053"/>
                  </a:cubicBezTo>
                  <a:lnTo>
                    <a:pt x="1188669" y="2344053"/>
                  </a:lnTo>
                  <a:lnTo>
                    <a:pt x="1187262" y="2344053"/>
                  </a:lnTo>
                  <a:lnTo>
                    <a:pt x="1180026" y="2341189"/>
                  </a:lnTo>
                  <a:cubicBezTo>
                    <a:pt x="1177614" y="2338324"/>
                    <a:pt x="1175269" y="2335460"/>
                    <a:pt x="1172857" y="2332524"/>
                  </a:cubicBezTo>
                  <a:cubicBezTo>
                    <a:pt x="1171919" y="2330161"/>
                    <a:pt x="1170914" y="2327797"/>
                    <a:pt x="1169976" y="2325434"/>
                  </a:cubicBezTo>
                  <a:lnTo>
                    <a:pt x="1169976" y="2324002"/>
                  </a:lnTo>
                  <a:lnTo>
                    <a:pt x="1167095" y="2324002"/>
                  </a:lnTo>
                  <a:lnTo>
                    <a:pt x="1165688" y="2319705"/>
                  </a:lnTo>
                  <a:cubicBezTo>
                    <a:pt x="1165220" y="2317342"/>
                    <a:pt x="1164684" y="2314836"/>
                    <a:pt x="1164215" y="2312472"/>
                  </a:cubicBezTo>
                  <a:lnTo>
                    <a:pt x="1159927" y="2305311"/>
                  </a:lnTo>
                  <a:lnTo>
                    <a:pt x="1159927" y="2302447"/>
                  </a:lnTo>
                  <a:lnTo>
                    <a:pt x="1159927" y="2298079"/>
                  </a:lnTo>
                  <a:cubicBezTo>
                    <a:pt x="1160865" y="2300084"/>
                    <a:pt x="1161870" y="2301946"/>
                    <a:pt x="1162808" y="2303879"/>
                  </a:cubicBezTo>
                  <a:cubicBezTo>
                    <a:pt x="1163277" y="2304810"/>
                    <a:pt x="1163746" y="2305813"/>
                    <a:pt x="1164215" y="2306744"/>
                  </a:cubicBezTo>
                  <a:cubicBezTo>
                    <a:pt x="1164684" y="2307675"/>
                    <a:pt x="1165220" y="2308677"/>
                    <a:pt x="1165688" y="2309608"/>
                  </a:cubicBezTo>
                  <a:cubicBezTo>
                    <a:pt x="1165220" y="2308176"/>
                    <a:pt x="1164684" y="2306744"/>
                    <a:pt x="1164215" y="2305311"/>
                  </a:cubicBezTo>
                  <a:lnTo>
                    <a:pt x="1164215" y="2301015"/>
                  </a:lnTo>
                  <a:cubicBezTo>
                    <a:pt x="1163746" y="2300084"/>
                    <a:pt x="1163277" y="2299010"/>
                    <a:pt x="1162808" y="2298079"/>
                  </a:cubicBezTo>
                  <a:lnTo>
                    <a:pt x="1159927" y="2295214"/>
                  </a:lnTo>
                  <a:lnTo>
                    <a:pt x="1159927" y="2296646"/>
                  </a:lnTo>
                  <a:lnTo>
                    <a:pt x="1158453" y="2296646"/>
                  </a:lnTo>
                  <a:lnTo>
                    <a:pt x="1158453" y="2293782"/>
                  </a:lnTo>
                  <a:lnTo>
                    <a:pt x="1158453" y="2289557"/>
                  </a:lnTo>
                  <a:cubicBezTo>
                    <a:pt x="1157984" y="2288626"/>
                    <a:pt x="1157515" y="2287623"/>
                    <a:pt x="1157046" y="2286692"/>
                  </a:cubicBezTo>
                  <a:cubicBezTo>
                    <a:pt x="1155103" y="2281465"/>
                    <a:pt x="1153227" y="2276094"/>
                    <a:pt x="1151284" y="2270866"/>
                  </a:cubicBezTo>
                  <a:cubicBezTo>
                    <a:pt x="1148872" y="2267071"/>
                    <a:pt x="1146527" y="2263132"/>
                    <a:pt x="1144115" y="2259337"/>
                  </a:cubicBezTo>
                  <a:cubicBezTo>
                    <a:pt x="1142641" y="2255541"/>
                    <a:pt x="1141234" y="2251746"/>
                    <a:pt x="1139760" y="2247951"/>
                  </a:cubicBezTo>
                  <a:cubicBezTo>
                    <a:pt x="1137884" y="2245516"/>
                    <a:pt x="1135941" y="2243153"/>
                    <a:pt x="1134065" y="2240718"/>
                  </a:cubicBezTo>
                  <a:cubicBezTo>
                    <a:pt x="1133127" y="2237853"/>
                    <a:pt x="1132122" y="2234989"/>
                    <a:pt x="1131184" y="2232124"/>
                  </a:cubicBezTo>
                  <a:cubicBezTo>
                    <a:pt x="1129710" y="2229260"/>
                    <a:pt x="1128303" y="2226324"/>
                    <a:pt x="1126829" y="2223459"/>
                  </a:cubicBezTo>
                  <a:cubicBezTo>
                    <a:pt x="1126360" y="2220165"/>
                    <a:pt x="1125891" y="2216800"/>
                    <a:pt x="1125422" y="2213505"/>
                  </a:cubicBezTo>
                  <a:cubicBezTo>
                    <a:pt x="1124953" y="2209638"/>
                    <a:pt x="1124417" y="2205771"/>
                    <a:pt x="1123948" y="2201976"/>
                  </a:cubicBezTo>
                  <a:cubicBezTo>
                    <a:pt x="1123010" y="2199613"/>
                    <a:pt x="1122005" y="2197178"/>
                    <a:pt x="1121068" y="2194815"/>
                  </a:cubicBezTo>
                  <a:cubicBezTo>
                    <a:pt x="1120599" y="2193383"/>
                    <a:pt x="1120130" y="2191879"/>
                    <a:pt x="1119661" y="2190447"/>
                  </a:cubicBezTo>
                  <a:lnTo>
                    <a:pt x="1119661" y="2189014"/>
                  </a:lnTo>
                  <a:lnTo>
                    <a:pt x="1121068" y="2189014"/>
                  </a:lnTo>
                  <a:cubicBezTo>
                    <a:pt x="1120130" y="2188513"/>
                    <a:pt x="1119125" y="2188083"/>
                    <a:pt x="1118187" y="2187582"/>
                  </a:cubicBezTo>
                  <a:lnTo>
                    <a:pt x="1118187" y="2184718"/>
                  </a:lnTo>
                  <a:cubicBezTo>
                    <a:pt x="1117718" y="2182856"/>
                    <a:pt x="1117249" y="2180922"/>
                    <a:pt x="1116780" y="2179060"/>
                  </a:cubicBezTo>
                  <a:cubicBezTo>
                    <a:pt x="1115373" y="2177628"/>
                    <a:pt x="1113899" y="2176196"/>
                    <a:pt x="1112492" y="2174764"/>
                  </a:cubicBezTo>
                  <a:lnTo>
                    <a:pt x="1112492" y="2173260"/>
                  </a:lnTo>
                  <a:cubicBezTo>
                    <a:pt x="1112023" y="2172759"/>
                    <a:pt x="1111487" y="2172329"/>
                    <a:pt x="1111018" y="2171828"/>
                  </a:cubicBezTo>
                  <a:cubicBezTo>
                    <a:pt x="1110549" y="2170897"/>
                    <a:pt x="1110080" y="2169894"/>
                    <a:pt x="1109611" y="2168963"/>
                  </a:cubicBezTo>
                  <a:cubicBezTo>
                    <a:pt x="1109142" y="2167030"/>
                    <a:pt x="1108606" y="2165168"/>
                    <a:pt x="1108137" y="2163234"/>
                  </a:cubicBezTo>
                  <a:cubicBezTo>
                    <a:pt x="1107199" y="2162733"/>
                    <a:pt x="1106194" y="2162303"/>
                    <a:pt x="1105256" y="2161802"/>
                  </a:cubicBezTo>
                  <a:lnTo>
                    <a:pt x="1105256" y="2158938"/>
                  </a:lnTo>
                  <a:lnTo>
                    <a:pt x="1108137" y="2158938"/>
                  </a:lnTo>
                  <a:cubicBezTo>
                    <a:pt x="1106730" y="2158436"/>
                    <a:pt x="1105256" y="2158007"/>
                    <a:pt x="1103849" y="2157505"/>
                  </a:cubicBezTo>
                  <a:lnTo>
                    <a:pt x="1103849" y="2154569"/>
                  </a:lnTo>
                  <a:cubicBezTo>
                    <a:pt x="1103380" y="2153638"/>
                    <a:pt x="1102844" y="2152636"/>
                    <a:pt x="1102375" y="2151705"/>
                  </a:cubicBezTo>
                  <a:cubicBezTo>
                    <a:pt x="1101906" y="2151203"/>
                    <a:pt x="1101437" y="2150774"/>
                    <a:pt x="1100968" y="2150273"/>
                  </a:cubicBezTo>
                  <a:cubicBezTo>
                    <a:pt x="1099561" y="2147408"/>
                    <a:pt x="1098087" y="2144615"/>
                    <a:pt x="1096680" y="2141751"/>
                  </a:cubicBezTo>
                  <a:cubicBezTo>
                    <a:pt x="1095742" y="2138886"/>
                    <a:pt x="1094737" y="2135950"/>
                    <a:pt x="1093799" y="2133086"/>
                  </a:cubicBezTo>
                  <a:lnTo>
                    <a:pt x="1093799" y="2127357"/>
                  </a:lnTo>
                  <a:lnTo>
                    <a:pt x="1093799" y="2120124"/>
                  </a:lnTo>
                  <a:cubicBezTo>
                    <a:pt x="1093330" y="2117761"/>
                    <a:pt x="1092794" y="2115326"/>
                    <a:pt x="1092325" y="2112963"/>
                  </a:cubicBezTo>
                  <a:cubicBezTo>
                    <a:pt x="1091387" y="2111531"/>
                    <a:pt x="1090382" y="2110170"/>
                    <a:pt x="1089444" y="2108738"/>
                  </a:cubicBezTo>
                  <a:lnTo>
                    <a:pt x="1089444" y="2101505"/>
                  </a:lnTo>
                  <a:cubicBezTo>
                    <a:pt x="1088506" y="2099572"/>
                    <a:pt x="1087501" y="2097710"/>
                    <a:pt x="1086563" y="2095776"/>
                  </a:cubicBezTo>
                  <a:cubicBezTo>
                    <a:pt x="1086094" y="2093413"/>
                    <a:pt x="1085625" y="2090978"/>
                    <a:pt x="1085156" y="2088615"/>
                  </a:cubicBezTo>
                  <a:lnTo>
                    <a:pt x="1085156" y="2087183"/>
                  </a:lnTo>
                  <a:lnTo>
                    <a:pt x="1086563" y="2087183"/>
                  </a:lnTo>
                  <a:lnTo>
                    <a:pt x="1085156" y="2081382"/>
                  </a:lnTo>
                  <a:cubicBezTo>
                    <a:pt x="1084218" y="2080881"/>
                    <a:pt x="1083213" y="2080451"/>
                    <a:pt x="1082275" y="2079950"/>
                  </a:cubicBezTo>
                  <a:lnTo>
                    <a:pt x="1086563" y="2079950"/>
                  </a:lnTo>
                  <a:lnTo>
                    <a:pt x="1082275" y="2077086"/>
                  </a:lnTo>
                  <a:lnTo>
                    <a:pt x="1082275" y="2074293"/>
                  </a:lnTo>
                  <a:lnTo>
                    <a:pt x="1082275" y="2071428"/>
                  </a:lnTo>
                  <a:cubicBezTo>
                    <a:pt x="1083213" y="2071930"/>
                    <a:pt x="1084218" y="2072359"/>
                    <a:pt x="1085156" y="2072861"/>
                  </a:cubicBezTo>
                  <a:lnTo>
                    <a:pt x="1085156" y="2071428"/>
                  </a:lnTo>
                  <a:cubicBezTo>
                    <a:pt x="1084218" y="2070927"/>
                    <a:pt x="1083213" y="2070497"/>
                    <a:pt x="1082275" y="2069996"/>
                  </a:cubicBezTo>
                  <a:cubicBezTo>
                    <a:pt x="1083213" y="2069495"/>
                    <a:pt x="1084218" y="2069065"/>
                    <a:pt x="1085156" y="2068564"/>
                  </a:cubicBezTo>
                  <a:cubicBezTo>
                    <a:pt x="1085625" y="2067633"/>
                    <a:pt x="1086094" y="2066630"/>
                    <a:pt x="1086563" y="2065628"/>
                  </a:cubicBezTo>
                  <a:cubicBezTo>
                    <a:pt x="1086094" y="2064697"/>
                    <a:pt x="1085625" y="2063694"/>
                    <a:pt x="1085156" y="2062763"/>
                  </a:cubicBezTo>
                  <a:cubicBezTo>
                    <a:pt x="1084218" y="2064697"/>
                    <a:pt x="1083213" y="2066630"/>
                    <a:pt x="1082275" y="2068564"/>
                  </a:cubicBezTo>
                  <a:cubicBezTo>
                    <a:pt x="1081806" y="2067132"/>
                    <a:pt x="1081337" y="2065628"/>
                    <a:pt x="1080868" y="2064196"/>
                  </a:cubicBezTo>
                  <a:cubicBezTo>
                    <a:pt x="1081337" y="2063265"/>
                    <a:pt x="1081806" y="2062262"/>
                    <a:pt x="1082275" y="2061331"/>
                  </a:cubicBezTo>
                  <a:lnTo>
                    <a:pt x="1083998" y="2059618"/>
                  </a:lnTo>
                  <a:lnTo>
                    <a:pt x="1086563" y="2061331"/>
                  </a:lnTo>
                  <a:cubicBezTo>
                    <a:pt x="1086094" y="2060400"/>
                    <a:pt x="1085625" y="2059398"/>
                    <a:pt x="1085156" y="2058467"/>
                  </a:cubicBezTo>
                  <a:lnTo>
                    <a:pt x="1083998" y="2059618"/>
                  </a:lnTo>
                  <a:lnTo>
                    <a:pt x="1082275" y="2058467"/>
                  </a:lnTo>
                  <a:cubicBezTo>
                    <a:pt x="1081806" y="2057965"/>
                    <a:pt x="1081337" y="2057536"/>
                    <a:pt x="1080868" y="2057034"/>
                  </a:cubicBezTo>
                  <a:lnTo>
                    <a:pt x="1080868" y="2055602"/>
                  </a:lnTo>
                  <a:lnTo>
                    <a:pt x="1080868" y="2051305"/>
                  </a:lnTo>
                  <a:cubicBezTo>
                    <a:pt x="1080399" y="2050375"/>
                    <a:pt x="1079863" y="2049372"/>
                    <a:pt x="1079394" y="2048369"/>
                  </a:cubicBezTo>
                  <a:cubicBezTo>
                    <a:pt x="1078925" y="2046436"/>
                    <a:pt x="1078456" y="2044574"/>
                    <a:pt x="1077987" y="2042640"/>
                  </a:cubicBezTo>
                  <a:cubicBezTo>
                    <a:pt x="1078456" y="2041208"/>
                    <a:pt x="1078925" y="2039848"/>
                    <a:pt x="1079394" y="2038415"/>
                  </a:cubicBezTo>
                  <a:cubicBezTo>
                    <a:pt x="1080332" y="2035551"/>
                    <a:pt x="1081337" y="2032686"/>
                    <a:pt x="1082275" y="2029750"/>
                  </a:cubicBezTo>
                  <a:cubicBezTo>
                    <a:pt x="1083213" y="2027817"/>
                    <a:pt x="1084218" y="2025955"/>
                    <a:pt x="1085156" y="2024022"/>
                  </a:cubicBezTo>
                  <a:cubicBezTo>
                    <a:pt x="1084218" y="2022589"/>
                    <a:pt x="1083213" y="2021157"/>
                    <a:pt x="1082275" y="2019725"/>
                  </a:cubicBezTo>
                  <a:lnTo>
                    <a:pt x="1082275" y="2015428"/>
                  </a:lnTo>
                  <a:cubicBezTo>
                    <a:pt x="1081806" y="2014497"/>
                    <a:pt x="1081337" y="2013495"/>
                    <a:pt x="1080868" y="2012492"/>
                  </a:cubicBezTo>
                  <a:lnTo>
                    <a:pt x="1079394" y="2012492"/>
                  </a:lnTo>
                  <a:lnTo>
                    <a:pt x="1079394" y="2011060"/>
                  </a:lnTo>
                  <a:cubicBezTo>
                    <a:pt x="1078925" y="2010559"/>
                    <a:pt x="1078456" y="2010129"/>
                    <a:pt x="1077987" y="2009628"/>
                  </a:cubicBezTo>
                  <a:lnTo>
                    <a:pt x="1077987" y="2008195"/>
                  </a:lnTo>
                  <a:lnTo>
                    <a:pt x="1077987" y="2006763"/>
                  </a:lnTo>
                  <a:cubicBezTo>
                    <a:pt x="1078456" y="2004901"/>
                    <a:pt x="1078925" y="2002968"/>
                    <a:pt x="1079394" y="2001106"/>
                  </a:cubicBezTo>
                  <a:lnTo>
                    <a:pt x="1080868" y="2001106"/>
                  </a:lnTo>
                  <a:cubicBezTo>
                    <a:pt x="1081337" y="2000605"/>
                    <a:pt x="1081806" y="2000175"/>
                    <a:pt x="1082275" y="1999674"/>
                  </a:cubicBezTo>
                  <a:lnTo>
                    <a:pt x="1086563" y="1996809"/>
                  </a:lnTo>
                  <a:cubicBezTo>
                    <a:pt x="1087501" y="1996308"/>
                    <a:pt x="1088506" y="1995878"/>
                    <a:pt x="1089444" y="1995377"/>
                  </a:cubicBezTo>
                  <a:lnTo>
                    <a:pt x="1082275" y="1996809"/>
                  </a:lnTo>
                  <a:cubicBezTo>
                    <a:pt x="1080868" y="1996308"/>
                    <a:pt x="1079394" y="1995878"/>
                    <a:pt x="1077987" y="1995377"/>
                  </a:cubicBezTo>
                  <a:cubicBezTo>
                    <a:pt x="1077518" y="1994804"/>
                    <a:pt x="1076982" y="1994374"/>
                    <a:pt x="1076513" y="1993873"/>
                  </a:cubicBezTo>
                  <a:cubicBezTo>
                    <a:pt x="1076982" y="1993372"/>
                    <a:pt x="1077518" y="1992942"/>
                    <a:pt x="1077987" y="1992441"/>
                  </a:cubicBezTo>
                  <a:cubicBezTo>
                    <a:pt x="1078456" y="1991940"/>
                    <a:pt x="1078925" y="1991510"/>
                    <a:pt x="1079394" y="1991009"/>
                  </a:cubicBezTo>
                  <a:lnTo>
                    <a:pt x="1077987" y="1991009"/>
                  </a:lnTo>
                  <a:cubicBezTo>
                    <a:pt x="1077518" y="1990078"/>
                    <a:pt x="1076982" y="1989075"/>
                    <a:pt x="1076513" y="1988144"/>
                  </a:cubicBezTo>
                  <a:lnTo>
                    <a:pt x="1073633" y="1988144"/>
                  </a:lnTo>
                  <a:lnTo>
                    <a:pt x="1076513" y="1985280"/>
                  </a:lnTo>
                  <a:lnTo>
                    <a:pt x="1077987" y="1985280"/>
                  </a:lnTo>
                  <a:lnTo>
                    <a:pt x="1079394" y="1985280"/>
                  </a:lnTo>
                  <a:cubicBezTo>
                    <a:pt x="1079863" y="1984778"/>
                    <a:pt x="1080399" y="1984349"/>
                    <a:pt x="1080868" y="1983847"/>
                  </a:cubicBezTo>
                  <a:lnTo>
                    <a:pt x="1077987" y="1983847"/>
                  </a:lnTo>
                  <a:cubicBezTo>
                    <a:pt x="1076513" y="1982917"/>
                    <a:pt x="1075107" y="1981914"/>
                    <a:pt x="1073633" y="1980983"/>
                  </a:cubicBezTo>
                  <a:cubicBezTo>
                    <a:pt x="1073164" y="1980482"/>
                    <a:pt x="1072695" y="1980052"/>
                    <a:pt x="1072226" y="1979551"/>
                  </a:cubicBezTo>
                  <a:cubicBezTo>
                    <a:pt x="1071757" y="1980052"/>
                    <a:pt x="1071221" y="1980482"/>
                    <a:pt x="1070752" y="1980983"/>
                  </a:cubicBezTo>
                  <a:lnTo>
                    <a:pt x="1069345" y="1980983"/>
                  </a:lnTo>
                  <a:lnTo>
                    <a:pt x="1069345" y="1983847"/>
                  </a:lnTo>
                  <a:cubicBezTo>
                    <a:pt x="1069814" y="1984349"/>
                    <a:pt x="1070283" y="1984778"/>
                    <a:pt x="1070752" y="1985280"/>
                  </a:cubicBezTo>
                  <a:cubicBezTo>
                    <a:pt x="1070283" y="1986211"/>
                    <a:pt x="1069814" y="1987213"/>
                    <a:pt x="1069345" y="1988144"/>
                  </a:cubicBezTo>
                  <a:cubicBezTo>
                    <a:pt x="1067871" y="1989075"/>
                    <a:pt x="1066464" y="1990078"/>
                    <a:pt x="1064990" y="1991009"/>
                  </a:cubicBezTo>
                  <a:cubicBezTo>
                    <a:pt x="1065459" y="1991510"/>
                    <a:pt x="1065995" y="1991940"/>
                    <a:pt x="1066464" y="1992441"/>
                  </a:cubicBezTo>
                  <a:lnTo>
                    <a:pt x="1064990" y="1992441"/>
                  </a:lnTo>
                  <a:cubicBezTo>
                    <a:pt x="1064521" y="1992942"/>
                    <a:pt x="1064052" y="1993372"/>
                    <a:pt x="1063583" y="1993873"/>
                  </a:cubicBezTo>
                  <a:cubicBezTo>
                    <a:pt x="1064521" y="1994374"/>
                    <a:pt x="1065526" y="1994804"/>
                    <a:pt x="1066464" y="1995377"/>
                  </a:cubicBezTo>
                  <a:cubicBezTo>
                    <a:pt x="1067402" y="1996809"/>
                    <a:pt x="1068407" y="1998241"/>
                    <a:pt x="1069345" y="1999674"/>
                  </a:cubicBezTo>
                  <a:lnTo>
                    <a:pt x="1069345" y="2001106"/>
                  </a:lnTo>
                  <a:cubicBezTo>
                    <a:pt x="1068407" y="2002968"/>
                    <a:pt x="1067402" y="2004901"/>
                    <a:pt x="1066464" y="2006763"/>
                  </a:cubicBezTo>
                  <a:cubicBezTo>
                    <a:pt x="1065995" y="2007694"/>
                    <a:pt x="1065459" y="2008697"/>
                    <a:pt x="1064990" y="2009628"/>
                  </a:cubicBezTo>
                  <a:cubicBezTo>
                    <a:pt x="1064052" y="2010129"/>
                    <a:pt x="1063114" y="2010559"/>
                    <a:pt x="1062176" y="2011060"/>
                  </a:cubicBezTo>
                  <a:lnTo>
                    <a:pt x="1053533" y="2016860"/>
                  </a:lnTo>
                  <a:lnTo>
                    <a:pt x="1042009" y="2022589"/>
                  </a:lnTo>
                  <a:lnTo>
                    <a:pt x="1039128" y="2022589"/>
                  </a:lnTo>
                  <a:lnTo>
                    <a:pt x="1033366" y="2022589"/>
                  </a:lnTo>
                  <a:lnTo>
                    <a:pt x="1023317" y="2016860"/>
                  </a:lnTo>
                  <a:cubicBezTo>
                    <a:pt x="1020905" y="2013996"/>
                    <a:pt x="1018560" y="2011060"/>
                    <a:pt x="1016148" y="2008195"/>
                  </a:cubicBezTo>
                  <a:cubicBezTo>
                    <a:pt x="1014674" y="2006333"/>
                    <a:pt x="1013267" y="2004400"/>
                    <a:pt x="1011793" y="2002538"/>
                  </a:cubicBezTo>
                  <a:cubicBezTo>
                    <a:pt x="1010386" y="2000605"/>
                    <a:pt x="1008912" y="1998743"/>
                    <a:pt x="1007505" y="1996809"/>
                  </a:cubicBezTo>
                  <a:cubicBezTo>
                    <a:pt x="1003686" y="1993372"/>
                    <a:pt x="999800" y="1990078"/>
                    <a:pt x="995981" y="1986712"/>
                  </a:cubicBezTo>
                  <a:cubicBezTo>
                    <a:pt x="995043" y="1984778"/>
                    <a:pt x="994105" y="1982917"/>
                    <a:pt x="993167" y="1980983"/>
                  </a:cubicBezTo>
                  <a:lnTo>
                    <a:pt x="993167" y="1978119"/>
                  </a:lnTo>
                  <a:lnTo>
                    <a:pt x="995981" y="1978119"/>
                  </a:lnTo>
                  <a:lnTo>
                    <a:pt x="997455" y="1978119"/>
                  </a:lnTo>
                  <a:lnTo>
                    <a:pt x="997455" y="1980983"/>
                  </a:lnTo>
                  <a:lnTo>
                    <a:pt x="1003217" y="1980983"/>
                  </a:lnTo>
                  <a:cubicBezTo>
                    <a:pt x="1003686" y="1980482"/>
                    <a:pt x="1004155" y="1980052"/>
                    <a:pt x="1004624" y="1979551"/>
                  </a:cubicBezTo>
                  <a:cubicBezTo>
                    <a:pt x="1005562" y="1979050"/>
                    <a:pt x="1006567" y="1978620"/>
                    <a:pt x="1007505" y="1978119"/>
                  </a:cubicBezTo>
                  <a:lnTo>
                    <a:pt x="1008979" y="1978119"/>
                  </a:lnTo>
                  <a:lnTo>
                    <a:pt x="1014674" y="1978119"/>
                  </a:lnTo>
                  <a:lnTo>
                    <a:pt x="1023317" y="1972318"/>
                  </a:lnTo>
                  <a:cubicBezTo>
                    <a:pt x="1023786" y="1971387"/>
                    <a:pt x="1024322" y="1970385"/>
                    <a:pt x="1024791" y="1969454"/>
                  </a:cubicBezTo>
                  <a:cubicBezTo>
                    <a:pt x="1025260" y="1968021"/>
                    <a:pt x="1025729" y="1966661"/>
                    <a:pt x="1026198" y="1965229"/>
                  </a:cubicBezTo>
                  <a:cubicBezTo>
                    <a:pt x="1026667" y="1964298"/>
                    <a:pt x="1027203" y="1963295"/>
                    <a:pt x="1027672" y="1962364"/>
                  </a:cubicBezTo>
                  <a:lnTo>
                    <a:pt x="1030486" y="1962364"/>
                  </a:lnTo>
                  <a:cubicBezTo>
                    <a:pt x="1029548" y="1960932"/>
                    <a:pt x="1028610" y="1959428"/>
                    <a:pt x="1027672" y="1957996"/>
                  </a:cubicBezTo>
                  <a:cubicBezTo>
                    <a:pt x="1027203" y="1959500"/>
                    <a:pt x="1026667" y="1960932"/>
                    <a:pt x="1026198" y="1962364"/>
                  </a:cubicBezTo>
                  <a:lnTo>
                    <a:pt x="1026198" y="1963796"/>
                  </a:lnTo>
                  <a:lnTo>
                    <a:pt x="1024791" y="1963796"/>
                  </a:lnTo>
                  <a:lnTo>
                    <a:pt x="1016148" y="1965229"/>
                  </a:lnTo>
                  <a:lnTo>
                    <a:pt x="1011793" y="1968021"/>
                  </a:lnTo>
                  <a:cubicBezTo>
                    <a:pt x="1010855" y="1968523"/>
                    <a:pt x="1009917" y="1968952"/>
                    <a:pt x="1008979" y="1969454"/>
                  </a:cubicBezTo>
                  <a:lnTo>
                    <a:pt x="1003217" y="1968021"/>
                  </a:lnTo>
                  <a:lnTo>
                    <a:pt x="997455" y="1965229"/>
                  </a:lnTo>
                  <a:lnTo>
                    <a:pt x="987405" y="1960932"/>
                  </a:lnTo>
                  <a:cubicBezTo>
                    <a:pt x="986937" y="1959500"/>
                    <a:pt x="986401" y="1957996"/>
                    <a:pt x="985932" y="1956564"/>
                  </a:cubicBezTo>
                  <a:lnTo>
                    <a:pt x="985932" y="1955131"/>
                  </a:lnTo>
                  <a:cubicBezTo>
                    <a:pt x="985463" y="1954630"/>
                    <a:pt x="984994" y="1954200"/>
                    <a:pt x="984525" y="1953699"/>
                  </a:cubicBezTo>
                  <a:cubicBezTo>
                    <a:pt x="983051" y="1953198"/>
                    <a:pt x="981644" y="1952768"/>
                    <a:pt x="980170" y="1952267"/>
                  </a:cubicBezTo>
                  <a:lnTo>
                    <a:pt x="980170" y="1949402"/>
                  </a:lnTo>
                  <a:cubicBezTo>
                    <a:pt x="980639" y="1948471"/>
                    <a:pt x="981175" y="1947469"/>
                    <a:pt x="981644" y="1946538"/>
                  </a:cubicBezTo>
                  <a:lnTo>
                    <a:pt x="988812" y="1940737"/>
                  </a:lnTo>
                  <a:lnTo>
                    <a:pt x="985932" y="1940737"/>
                  </a:lnTo>
                  <a:cubicBezTo>
                    <a:pt x="984525" y="1942241"/>
                    <a:pt x="983051" y="1943673"/>
                    <a:pt x="981644" y="1945106"/>
                  </a:cubicBezTo>
                  <a:cubicBezTo>
                    <a:pt x="980706" y="1945607"/>
                    <a:pt x="979701" y="1946037"/>
                    <a:pt x="978763" y="1946538"/>
                  </a:cubicBezTo>
                  <a:cubicBezTo>
                    <a:pt x="977825" y="1947039"/>
                    <a:pt x="976820" y="1947469"/>
                    <a:pt x="975882" y="1947970"/>
                  </a:cubicBezTo>
                  <a:cubicBezTo>
                    <a:pt x="976351" y="1947039"/>
                    <a:pt x="976820" y="1946037"/>
                    <a:pt x="977289" y="1945106"/>
                  </a:cubicBezTo>
                  <a:cubicBezTo>
                    <a:pt x="976820" y="1944175"/>
                    <a:pt x="976351" y="1943172"/>
                    <a:pt x="975882" y="1942241"/>
                  </a:cubicBezTo>
                  <a:cubicBezTo>
                    <a:pt x="976351" y="1941310"/>
                    <a:pt x="976820" y="1940236"/>
                    <a:pt x="977289" y="1939305"/>
                  </a:cubicBezTo>
                  <a:cubicBezTo>
                    <a:pt x="977758" y="1938804"/>
                    <a:pt x="978294" y="1938374"/>
                    <a:pt x="978763" y="1937873"/>
                  </a:cubicBezTo>
                  <a:lnTo>
                    <a:pt x="985932" y="1937873"/>
                  </a:lnTo>
                  <a:lnTo>
                    <a:pt x="986461" y="1936844"/>
                  </a:lnTo>
                  <a:cubicBezTo>
                    <a:pt x="983426" y="1932468"/>
                    <a:pt x="987345" y="1934998"/>
                    <a:pt x="983780" y="1932737"/>
                  </a:cubicBezTo>
                  <a:lnTo>
                    <a:pt x="983237" y="1933281"/>
                  </a:lnTo>
                  <a:cubicBezTo>
                    <a:pt x="982770" y="1934254"/>
                    <a:pt x="982264" y="1935191"/>
                    <a:pt x="981797" y="1936164"/>
                  </a:cubicBezTo>
                  <a:lnTo>
                    <a:pt x="974557" y="1936164"/>
                  </a:lnTo>
                  <a:lnTo>
                    <a:pt x="973116" y="1937606"/>
                  </a:lnTo>
                  <a:cubicBezTo>
                    <a:pt x="972649" y="1938579"/>
                    <a:pt x="972143" y="1939516"/>
                    <a:pt x="971676" y="1940489"/>
                  </a:cubicBezTo>
                  <a:lnTo>
                    <a:pt x="967355" y="1936164"/>
                  </a:lnTo>
                  <a:lnTo>
                    <a:pt x="967355" y="1940489"/>
                  </a:lnTo>
                  <a:lnTo>
                    <a:pt x="964475" y="1937606"/>
                  </a:lnTo>
                  <a:lnTo>
                    <a:pt x="964475" y="1939047"/>
                  </a:lnTo>
                  <a:lnTo>
                    <a:pt x="961594" y="1939047"/>
                  </a:lnTo>
                  <a:cubicBezTo>
                    <a:pt x="960621" y="1939516"/>
                    <a:pt x="959687" y="1940021"/>
                    <a:pt x="958714" y="1940489"/>
                  </a:cubicBezTo>
                  <a:lnTo>
                    <a:pt x="958714" y="1937606"/>
                  </a:lnTo>
                  <a:lnTo>
                    <a:pt x="957274" y="1937606"/>
                  </a:lnTo>
                  <a:cubicBezTo>
                    <a:pt x="956301" y="1937137"/>
                    <a:pt x="955366" y="1936633"/>
                    <a:pt x="954393" y="1936164"/>
                  </a:cubicBezTo>
                  <a:lnTo>
                    <a:pt x="954393" y="1933281"/>
                  </a:lnTo>
                  <a:lnTo>
                    <a:pt x="957274" y="1933281"/>
                  </a:lnTo>
                  <a:lnTo>
                    <a:pt x="952953" y="1931839"/>
                  </a:lnTo>
                  <a:lnTo>
                    <a:pt x="951513" y="1930397"/>
                  </a:lnTo>
                  <a:lnTo>
                    <a:pt x="950073" y="1928956"/>
                  </a:lnTo>
                  <a:cubicBezTo>
                    <a:pt x="950540" y="1927514"/>
                    <a:pt x="951046" y="1926072"/>
                    <a:pt x="951513" y="1924631"/>
                  </a:cubicBezTo>
                  <a:lnTo>
                    <a:pt x="950073" y="1923189"/>
                  </a:lnTo>
                  <a:lnTo>
                    <a:pt x="950073" y="1920306"/>
                  </a:lnTo>
                  <a:lnTo>
                    <a:pt x="950073" y="1915981"/>
                  </a:lnTo>
                  <a:lnTo>
                    <a:pt x="948632" y="1914539"/>
                  </a:lnTo>
                  <a:lnTo>
                    <a:pt x="941431" y="1913097"/>
                  </a:lnTo>
                  <a:lnTo>
                    <a:pt x="937071" y="1913097"/>
                  </a:lnTo>
                  <a:lnTo>
                    <a:pt x="937071" y="1911656"/>
                  </a:lnTo>
                  <a:lnTo>
                    <a:pt x="937071" y="1901564"/>
                  </a:lnTo>
                  <a:cubicBezTo>
                    <a:pt x="936098" y="1900122"/>
                    <a:pt x="935164" y="1898681"/>
                    <a:pt x="934191" y="1897239"/>
                  </a:cubicBezTo>
                  <a:cubicBezTo>
                    <a:pt x="933724" y="1896266"/>
                    <a:pt x="933218" y="1895329"/>
                    <a:pt x="932751" y="1894356"/>
                  </a:cubicBezTo>
                  <a:lnTo>
                    <a:pt x="928430" y="1892914"/>
                  </a:lnTo>
                  <a:lnTo>
                    <a:pt x="925550" y="1892914"/>
                  </a:lnTo>
                  <a:cubicBezTo>
                    <a:pt x="924576" y="1894356"/>
                    <a:pt x="923642" y="1895797"/>
                    <a:pt x="922669" y="1897239"/>
                  </a:cubicBezTo>
                  <a:cubicBezTo>
                    <a:pt x="924576" y="1896266"/>
                    <a:pt x="926523" y="1895329"/>
                    <a:pt x="928430" y="1894356"/>
                  </a:cubicBezTo>
                  <a:lnTo>
                    <a:pt x="929870" y="1894356"/>
                  </a:lnTo>
                  <a:lnTo>
                    <a:pt x="932751" y="1897239"/>
                  </a:lnTo>
                  <a:lnTo>
                    <a:pt x="928430" y="1897239"/>
                  </a:lnTo>
                  <a:lnTo>
                    <a:pt x="925550" y="1897239"/>
                  </a:lnTo>
                  <a:lnTo>
                    <a:pt x="918348" y="1898681"/>
                  </a:lnTo>
                  <a:lnTo>
                    <a:pt x="912587" y="1898681"/>
                  </a:lnTo>
                  <a:lnTo>
                    <a:pt x="905386" y="1898681"/>
                  </a:lnTo>
                  <a:lnTo>
                    <a:pt x="896706" y="1900122"/>
                  </a:lnTo>
                  <a:lnTo>
                    <a:pt x="890945" y="1900122"/>
                  </a:lnTo>
                  <a:lnTo>
                    <a:pt x="890945" y="1901564"/>
                  </a:lnTo>
                  <a:lnTo>
                    <a:pt x="890945" y="1904447"/>
                  </a:lnTo>
                  <a:lnTo>
                    <a:pt x="889505" y="1904447"/>
                  </a:lnTo>
                  <a:cubicBezTo>
                    <a:pt x="889038" y="1903474"/>
                    <a:pt x="888532" y="1902537"/>
                    <a:pt x="888065" y="1901564"/>
                  </a:cubicBezTo>
                  <a:lnTo>
                    <a:pt x="883744" y="1901564"/>
                  </a:lnTo>
                  <a:cubicBezTo>
                    <a:pt x="882771" y="1901095"/>
                    <a:pt x="881836" y="1900591"/>
                    <a:pt x="880863" y="1900122"/>
                  </a:cubicBezTo>
                  <a:lnTo>
                    <a:pt x="876543" y="1897239"/>
                  </a:lnTo>
                  <a:lnTo>
                    <a:pt x="873662" y="1897239"/>
                  </a:lnTo>
                  <a:lnTo>
                    <a:pt x="875102" y="1898681"/>
                  </a:lnTo>
                  <a:lnTo>
                    <a:pt x="866461" y="1898681"/>
                  </a:lnTo>
                  <a:cubicBezTo>
                    <a:pt x="865488" y="1899149"/>
                    <a:pt x="864554" y="1899654"/>
                    <a:pt x="863581" y="1900122"/>
                  </a:cubicBezTo>
                  <a:lnTo>
                    <a:pt x="863581" y="1904447"/>
                  </a:lnTo>
                  <a:lnTo>
                    <a:pt x="857781" y="1901564"/>
                  </a:lnTo>
                  <a:lnTo>
                    <a:pt x="849139" y="1901564"/>
                  </a:lnTo>
                  <a:lnTo>
                    <a:pt x="840498" y="1901564"/>
                  </a:lnTo>
                  <a:lnTo>
                    <a:pt x="837617" y="1904447"/>
                  </a:lnTo>
                  <a:lnTo>
                    <a:pt x="837617" y="1905889"/>
                  </a:lnTo>
                  <a:cubicBezTo>
                    <a:pt x="836644" y="1905420"/>
                    <a:pt x="835710" y="1904916"/>
                    <a:pt x="834737" y="1904447"/>
                  </a:cubicBezTo>
                  <a:cubicBezTo>
                    <a:pt x="834270" y="1903474"/>
                    <a:pt x="833764" y="1902537"/>
                    <a:pt x="833297" y="1901564"/>
                  </a:cubicBezTo>
                  <a:cubicBezTo>
                    <a:pt x="832830" y="1902537"/>
                    <a:pt x="832324" y="1903474"/>
                    <a:pt x="831856" y="1904447"/>
                  </a:cubicBezTo>
                  <a:cubicBezTo>
                    <a:pt x="830883" y="1904916"/>
                    <a:pt x="829949" y="1905420"/>
                    <a:pt x="828976" y="1905889"/>
                  </a:cubicBezTo>
                  <a:lnTo>
                    <a:pt x="826095" y="1905889"/>
                  </a:lnTo>
                  <a:lnTo>
                    <a:pt x="821736" y="1905889"/>
                  </a:lnTo>
                  <a:lnTo>
                    <a:pt x="820296" y="1904447"/>
                  </a:lnTo>
                  <a:lnTo>
                    <a:pt x="820296" y="1901569"/>
                  </a:lnTo>
                  <a:lnTo>
                    <a:pt x="818892" y="1901569"/>
                  </a:lnTo>
                  <a:lnTo>
                    <a:pt x="817431" y="1901569"/>
                  </a:lnTo>
                  <a:lnTo>
                    <a:pt x="817431" y="1904435"/>
                  </a:lnTo>
                  <a:lnTo>
                    <a:pt x="815971" y="1905888"/>
                  </a:lnTo>
                  <a:lnTo>
                    <a:pt x="811677" y="1905888"/>
                  </a:lnTo>
                  <a:cubicBezTo>
                    <a:pt x="809287" y="1904435"/>
                    <a:pt x="806853" y="1903022"/>
                    <a:pt x="804463" y="1901569"/>
                  </a:cubicBezTo>
                  <a:lnTo>
                    <a:pt x="798665" y="1901569"/>
                  </a:lnTo>
                  <a:cubicBezTo>
                    <a:pt x="798178" y="1901084"/>
                    <a:pt x="797736" y="1900600"/>
                    <a:pt x="797249" y="1900116"/>
                  </a:cubicBezTo>
                  <a:lnTo>
                    <a:pt x="795788" y="1898662"/>
                  </a:lnTo>
                  <a:lnTo>
                    <a:pt x="795788" y="1897250"/>
                  </a:lnTo>
                  <a:lnTo>
                    <a:pt x="794372" y="1897250"/>
                  </a:lnTo>
                  <a:cubicBezTo>
                    <a:pt x="793885" y="1897734"/>
                    <a:pt x="793398" y="1898178"/>
                    <a:pt x="792911" y="1898662"/>
                  </a:cubicBezTo>
                  <a:lnTo>
                    <a:pt x="792911" y="1900116"/>
                  </a:lnTo>
                  <a:lnTo>
                    <a:pt x="779943" y="1898662"/>
                  </a:lnTo>
                  <a:lnTo>
                    <a:pt x="775606" y="1897250"/>
                  </a:lnTo>
                  <a:lnTo>
                    <a:pt x="772729" y="1897250"/>
                  </a:lnTo>
                  <a:lnTo>
                    <a:pt x="765515" y="1897250"/>
                  </a:lnTo>
                  <a:lnTo>
                    <a:pt x="759761" y="1897250"/>
                  </a:lnTo>
                  <a:cubicBezTo>
                    <a:pt x="758787" y="1896281"/>
                    <a:pt x="757858" y="1895312"/>
                    <a:pt x="756884" y="1894343"/>
                  </a:cubicBezTo>
                  <a:lnTo>
                    <a:pt x="751130" y="1892930"/>
                  </a:lnTo>
                  <a:lnTo>
                    <a:pt x="746793" y="1892930"/>
                  </a:lnTo>
                  <a:lnTo>
                    <a:pt x="742455" y="1892930"/>
                  </a:lnTo>
                  <a:lnTo>
                    <a:pt x="736702" y="1892930"/>
                  </a:lnTo>
                  <a:lnTo>
                    <a:pt x="735241" y="1891477"/>
                  </a:lnTo>
                  <a:cubicBezTo>
                    <a:pt x="734754" y="1890993"/>
                    <a:pt x="734312" y="1890508"/>
                    <a:pt x="733825" y="1890024"/>
                  </a:cubicBezTo>
                  <a:lnTo>
                    <a:pt x="732364" y="1891477"/>
                  </a:lnTo>
                  <a:cubicBezTo>
                    <a:pt x="731877" y="1890993"/>
                    <a:pt x="731435" y="1890508"/>
                    <a:pt x="730948" y="1890024"/>
                  </a:cubicBezTo>
                  <a:lnTo>
                    <a:pt x="726611" y="1888571"/>
                  </a:lnTo>
                  <a:lnTo>
                    <a:pt x="723734" y="1888571"/>
                  </a:lnTo>
                  <a:lnTo>
                    <a:pt x="720857" y="1885705"/>
                  </a:lnTo>
                  <a:cubicBezTo>
                    <a:pt x="719883" y="1884251"/>
                    <a:pt x="718909" y="1882839"/>
                    <a:pt x="717936" y="1881385"/>
                  </a:cubicBezTo>
                  <a:cubicBezTo>
                    <a:pt x="717449" y="1879448"/>
                    <a:pt x="717006" y="1877551"/>
                    <a:pt x="716519" y="1875613"/>
                  </a:cubicBezTo>
                  <a:lnTo>
                    <a:pt x="715059" y="1862655"/>
                  </a:lnTo>
                  <a:cubicBezTo>
                    <a:pt x="714085" y="1861202"/>
                    <a:pt x="713156" y="1859749"/>
                    <a:pt x="712182" y="1858296"/>
                  </a:cubicBezTo>
                  <a:cubicBezTo>
                    <a:pt x="711208" y="1856398"/>
                    <a:pt x="710279" y="1854461"/>
                    <a:pt x="709305" y="1852563"/>
                  </a:cubicBezTo>
                  <a:lnTo>
                    <a:pt x="703551" y="1851110"/>
                  </a:lnTo>
                  <a:lnTo>
                    <a:pt x="696337" y="1849657"/>
                  </a:lnTo>
                  <a:lnTo>
                    <a:pt x="692000" y="1852563"/>
                  </a:lnTo>
                  <a:lnTo>
                    <a:pt x="686246" y="1853976"/>
                  </a:lnTo>
                  <a:lnTo>
                    <a:pt x="681909" y="1855430"/>
                  </a:lnTo>
                  <a:cubicBezTo>
                    <a:pt x="681422" y="1856398"/>
                    <a:pt x="680935" y="1857327"/>
                    <a:pt x="680448" y="1858296"/>
                  </a:cubicBezTo>
                  <a:lnTo>
                    <a:pt x="680448" y="1859749"/>
                  </a:lnTo>
                  <a:cubicBezTo>
                    <a:pt x="679961" y="1860233"/>
                    <a:pt x="679518" y="1860718"/>
                    <a:pt x="679032" y="1861202"/>
                  </a:cubicBezTo>
                  <a:lnTo>
                    <a:pt x="677571" y="1861202"/>
                  </a:lnTo>
                  <a:lnTo>
                    <a:pt x="673278" y="1861202"/>
                  </a:lnTo>
                  <a:lnTo>
                    <a:pt x="668940" y="1865521"/>
                  </a:lnTo>
                  <a:cubicBezTo>
                    <a:pt x="667037" y="1866490"/>
                    <a:pt x="665090" y="1867418"/>
                    <a:pt x="663187" y="1868387"/>
                  </a:cubicBezTo>
                  <a:lnTo>
                    <a:pt x="658849" y="1868387"/>
                  </a:lnTo>
                  <a:lnTo>
                    <a:pt x="655972" y="1866974"/>
                  </a:lnTo>
                  <a:lnTo>
                    <a:pt x="650174" y="1862655"/>
                  </a:lnTo>
                  <a:lnTo>
                    <a:pt x="647298" y="1862655"/>
                  </a:lnTo>
                  <a:lnTo>
                    <a:pt x="638667" y="1862655"/>
                  </a:lnTo>
                  <a:lnTo>
                    <a:pt x="634330" y="1861202"/>
                  </a:lnTo>
                  <a:cubicBezTo>
                    <a:pt x="633843" y="1860233"/>
                    <a:pt x="633400" y="1859264"/>
                    <a:pt x="632913" y="1858296"/>
                  </a:cubicBezTo>
                  <a:cubicBezTo>
                    <a:pt x="631940" y="1856842"/>
                    <a:pt x="630966" y="1855430"/>
                    <a:pt x="629992" y="1853976"/>
                  </a:cubicBezTo>
                  <a:lnTo>
                    <a:pt x="624238" y="1852563"/>
                  </a:lnTo>
                  <a:lnTo>
                    <a:pt x="611270" y="1845338"/>
                  </a:lnTo>
                  <a:lnTo>
                    <a:pt x="611270" y="1843885"/>
                  </a:lnTo>
                  <a:lnTo>
                    <a:pt x="611270" y="1842472"/>
                  </a:lnTo>
                  <a:lnTo>
                    <a:pt x="609810" y="1839565"/>
                  </a:lnTo>
                  <a:cubicBezTo>
                    <a:pt x="607907" y="1838597"/>
                    <a:pt x="605959" y="1837668"/>
                    <a:pt x="604056" y="1836699"/>
                  </a:cubicBezTo>
                  <a:cubicBezTo>
                    <a:pt x="602153" y="1835246"/>
                    <a:pt x="600205" y="1833833"/>
                    <a:pt x="598302" y="1832380"/>
                  </a:cubicBezTo>
                  <a:lnTo>
                    <a:pt x="592549" y="1832380"/>
                  </a:lnTo>
                  <a:lnTo>
                    <a:pt x="586751" y="1830927"/>
                  </a:lnTo>
                  <a:cubicBezTo>
                    <a:pt x="584847" y="1828505"/>
                    <a:pt x="582900" y="1826123"/>
                    <a:pt x="580997" y="1823701"/>
                  </a:cubicBezTo>
                  <a:cubicBezTo>
                    <a:pt x="580023" y="1821319"/>
                    <a:pt x="579094" y="1818897"/>
                    <a:pt x="578120" y="1816516"/>
                  </a:cubicBezTo>
                  <a:cubicBezTo>
                    <a:pt x="577633" y="1815063"/>
                    <a:pt x="577146" y="1813650"/>
                    <a:pt x="576659" y="1812197"/>
                  </a:cubicBezTo>
                  <a:lnTo>
                    <a:pt x="576659" y="1810743"/>
                  </a:lnTo>
                  <a:cubicBezTo>
                    <a:pt x="576173" y="1809290"/>
                    <a:pt x="575730" y="1807877"/>
                    <a:pt x="575243" y="1806424"/>
                  </a:cubicBezTo>
                  <a:lnTo>
                    <a:pt x="572322" y="1804971"/>
                  </a:lnTo>
                  <a:cubicBezTo>
                    <a:pt x="571835" y="1804486"/>
                    <a:pt x="571393" y="1804002"/>
                    <a:pt x="570906" y="1803518"/>
                  </a:cubicBezTo>
                  <a:lnTo>
                    <a:pt x="570906" y="1800652"/>
                  </a:lnTo>
                  <a:lnTo>
                    <a:pt x="572322" y="1800652"/>
                  </a:lnTo>
                  <a:lnTo>
                    <a:pt x="572322" y="1799198"/>
                  </a:lnTo>
                  <a:cubicBezTo>
                    <a:pt x="571835" y="1798714"/>
                    <a:pt x="571393" y="1798230"/>
                    <a:pt x="570906" y="1797745"/>
                  </a:cubicBezTo>
                  <a:lnTo>
                    <a:pt x="568029" y="1797745"/>
                  </a:lnTo>
                  <a:lnTo>
                    <a:pt x="565152" y="1796332"/>
                  </a:lnTo>
                  <a:cubicBezTo>
                    <a:pt x="566126" y="1795364"/>
                    <a:pt x="567055" y="1794395"/>
                    <a:pt x="568029" y="1793426"/>
                  </a:cubicBezTo>
                  <a:lnTo>
                    <a:pt x="568029" y="1792013"/>
                  </a:lnTo>
                  <a:cubicBezTo>
                    <a:pt x="567055" y="1791044"/>
                    <a:pt x="566126" y="1790076"/>
                    <a:pt x="565152" y="1789107"/>
                  </a:cubicBezTo>
                  <a:cubicBezTo>
                    <a:pt x="564178" y="1787169"/>
                    <a:pt x="563205" y="1785272"/>
                    <a:pt x="562231" y="1783334"/>
                  </a:cubicBezTo>
                  <a:cubicBezTo>
                    <a:pt x="560328" y="1781397"/>
                    <a:pt x="558380" y="1779499"/>
                    <a:pt x="556477" y="1777562"/>
                  </a:cubicBezTo>
                  <a:cubicBezTo>
                    <a:pt x="555990" y="1775665"/>
                    <a:pt x="555548" y="1773727"/>
                    <a:pt x="555061" y="1771830"/>
                  </a:cubicBezTo>
                  <a:lnTo>
                    <a:pt x="553600" y="1768923"/>
                  </a:lnTo>
                  <a:lnTo>
                    <a:pt x="552140" y="1767470"/>
                  </a:lnTo>
                  <a:cubicBezTo>
                    <a:pt x="550723" y="1768923"/>
                    <a:pt x="549263" y="1770376"/>
                    <a:pt x="547846" y="1771830"/>
                  </a:cubicBezTo>
                  <a:lnTo>
                    <a:pt x="544970" y="1773243"/>
                  </a:lnTo>
                  <a:lnTo>
                    <a:pt x="542048" y="1773243"/>
                  </a:lnTo>
                  <a:lnTo>
                    <a:pt x="540632" y="1773243"/>
                  </a:lnTo>
                  <a:cubicBezTo>
                    <a:pt x="540145" y="1772758"/>
                    <a:pt x="539658" y="1772314"/>
                    <a:pt x="539172" y="1771830"/>
                  </a:cubicBezTo>
                  <a:cubicBezTo>
                    <a:pt x="538685" y="1770861"/>
                    <a:pt x="538242" y="1769892"/>
                    <a:pt x="537755" y="1768923"/>
                  </a:cubicBezTo>
                  <a:lnTo>
                    <a:pt x="536295" y="1768923"/>
                  </a:lnTo>
                  <a:lnTo>
                    <a:pt x="533418" y="1767470"/>
                  </a:lnTo>
                  <a:lnTo>
                    <a:pt x="530541" y="1766057"/>
                  </a:lnTo>
                  <a:lnTo>
                    <a:pt x="526204" y="1764604"/>
                  </a:lnTo>
                  <a:lnTo>
                    <a:pt x="530541" y="1764604"/>
                  </a:lnTo>
                  <a:lnTo>
                    <a:pt x="533418" y="1764604"/>
                  </a:lnTo>
                  <a:lnTo>
                    <a:pt x="533418" y="1761738"/>
                  </a:lnTo>
                  <a:lnTo>
                    <a:pt x="531957" y="1760285"/>
                  </a:lnTo>
                  <a:lnTo>
                    <a:pt x="529080" y="1760285"/>
                  </a:lnTo>
                  <a:lnTo>
                    <a:pt x="529080" y="1761738"/>
                  </a:lnTo>
                  <a:lnTo>
                    <a:pt x="526204" y="1764604"/>
                  </a:lnTo>
                  <a:lnTo>
                    <a:pt x="526204" y="1768923"/>
                  </a:lnTo>
                  <a:lnTo>
                    <a:pt x="526204" y="1773243"/>
                  </a:lnTo>
                  <a:lnTo>
                    <a:pt x="523327" y="1773243"/>
                  </a:lnTo>
                  <a:lnTo>
                    <a:pt x="521866" y="1773243"/>
                  </a:lnTo>
                  <a:lnTo>
                    <a:pt x="518989" y="1774696"/>
                  </a:lnTo>
                  <a:lnTo>
                    <a:pt x="517573" y="1774696"/>
                  </a:lnTo>
                  <a:lnTo>
                    <a:pt x="516834" y="1773961"/>
                  </a:lnTo>
                  <a:cubicBezTo>
                    <a:pt x="517078" y="1774689"/>
                    <a:pt x="517322" y="1775417"/>
                    <a:pt x="517560" y="1776145"/>
                  </a:cubicBezTo>
                  <a:lnTo>
                    <a:pt x="511643" y="1774962"/>
                  </a:lnTo>
                  <a:lnTo>
                    <a:pt x="510989" y="1775988"/>
                  </a:lnTo>
                  <a:lnTo>
                    <a:pt x="513238" y="1780489"/>
                  </a:lnTo>
                  <a:lnTo>
                    <a:pt x="514679" y="1783372"/>
                  </a:lnTo>
                  <a:lnTo>
                    <a:pt x="510357" y="1784814"/>
                  </a:lnTo>
                  <a:lnTo>
                    <a:pt x="508916" y="1783372"/>
                  </a:lnTo>
                  <a:lnTo>
                    <a:pt x="508882" y="1783372"/>
                  </a:lnTo>
                  <a:lnTo>
                    <a:pt x="508884" y="1783375"/>
                  </a:lnTo>
                  <a:lnTo>
                    <a:pt x="507440" y="1784813"/>
                  </a:lnTo>
                  <a:lnTo>
                    <a:pt x="506001" y="1784813"/>
                  </a:lnTo>
                  <a:lnTo>
                    <a:pt x="503119" y="1784813"/>
                  </a:lnTo>
                  <a:lnTo>
                    <a:pt x="498797" y="1790583"/>
                  </a:lnTo>
                  <a:lnTo>
                    <a:pt x="506001" y="1792025"/>
                  </a:lnTo>
                  <a:lnTo>
                    <a:pt x="507440" y="1793463"/>
                  </a:lnTo>
                  <a:lnTo>
                    <a:pt x="508884" y="1797791"/>
                  </a:lnTo>
                  <a:lnTo>
                    <a:pt x="513206" y="1804999"/>
                  </a:lnTo>
                  <a:lnTo>
                    <a:pt x="514641" y="1813628"/>
                  </a:lnTo>
                  <a:lnTo>
                    <a:pt x="514695" y="1813628"/>
                  </a:lnTo>
                  <a:cubicBezTo>
                    <a:pt x="515179" y="1814088"/>
                    <a:pt x="515615" y="1814590"/>
                    <a:pt x="516100" y="1815050"/>
                  </a:cubicBezTo>
                  <a:lnTo>
                    <a:pt x="517553" y="1820819"/>
                  </a:lnTo>
                  <a:lnTo>
                    <a:pt x="523317" y="1828052"/>
                  </a:lnTo>
                  <a:lnTo>
                    <a:pt x="524770" y="1830937"/>
                  </a:lnTo>
                  <a:lnTo>
                    <a:pt x="524770" y="1832359"/>
                  </a:lnTo>
                  <a:lnTo>
                    <a:pt x="523317" y="1835243"/>
                  </a:lnTo>
                  <a:cubicBezTo>
                    <a:pt x="523802" y="1835745"/>
                    <a:pt x="524286" y="1836205"/>
                    <a:pt x="524770" y="1836707"/>
                  </a:cubicBezTo>
                  <a:lnTo>
                    <a:pt x="524770" y="1838128"/>
                  </a:lnTo>
                  <a:lnTo>
                    <a:pt x="531988" y="1839591"/>
                  </a:lnTo>
                  <a:lnTo>
                    <a:pt x="536299" y="1842434"/>
                  </a:lnTo>
                  <a:lnTo>
                    <a:pt x="536299" y="1843898"/>
                  </a:lnTo>
                  <a:lnTo>
                    <a:pt x="533441" y="1843898"/>
                  </a:lnTo>
                  <a:cubicBezTo>
                    <a:pt x="534894" y="1845821"/>
                    <a:pt x="536299" y="1847744"/>
                    <a:pt x="537752" y="1849667"/>
                  </a:cubicBezTo>
                  <a:cubicBezTo>
                    <a:pt x="538237" y="1850127"/>
                    <a:pt x="538721" y="1850629"/>
                    <a:pt x="539206" y="1851089"/>
                  </a:cubicBezTo>
                  <a:lnTo>
                    <a:pt x="540610" y="1851089"/>
                  </a:lnTo>
                  <a:cubicBezTo>
                    <a:pt x="541095" y="1850629"/>
                    <a:pt x="541579" y="1850127"/>
                    <a:pt x="542064" y="1849667"/>
                  </a:cubicBezTo>
                  <a:lnTo>
                    <a:pt x="540610" y="1852552"/>
                  </a:lnTo>
                  <a:cubicBezTo>
                    <a:pt x="541095" y="1853012"/>
                    <a:pt x="541579" y="1853514"/>
                    <a:pt x="542064" y="1853974"/>
                  </a:cubicBezTo>
                  <a:lnTo>
                    <a:pt x="546375" y="1858322"/>
                  </a:lnTo>
                  <a:lnTo>
                    <a:pt x="552139" y="1863102"/>
                  </a:lnTo>
                  <a:lnTo>
                    <a:pt x="552139" y="1865513"/>
                  </a:lnTo>
                  <a:cubicBezTo>
                    <a:pt x="552624" y="1866014"/>
                    <a:pt x="553108" y="1866474"/>
                    <a:pt x="553592" y="1866976"/>
                  </a:cubicBezTo>
                  <a:lnTo>
                    <a:pt x="555046" y="1872746"/>
                  </a:lnTo>
                  <a:lnTo>
                    <a:pt x="555046" y="1877052"/>
                  </a:lnTo>
                  <a:cubicBezTo>
                    <a:pt x="554561" y="1877554"/>
                    <a:pt x="554077" y="1878014"/>
                    <a:pt x="553592" y="1878515"/>
                  </a:cubicBezTo>
                  <a:cubicBezTo>
                    <a:pt x="553108" y="1878014"/>
                    <a:pt x="552624" y="1877554"/>
                    <a:pt x="552139" y="1877052"/>
                  </a:cubicBezTo>
                  <a:lnTo>
                    <a:pt x="552139" y="1881400"/>
                  </a:lnTo>
                  <a:lnTo>
                    <a:pt x="553592" y="1881400"/>
                  </a:lnTo>
                  <a:lnTo>
                    <a:pt x="555837" y="1889182"/>
                  </a:lnTo>
                  <a:lnTo>
                    <a:pt x="555046" y="1888591"/>
                  </a:lnTo>
                  <a:lnTo>
                    <a:pt x="556499" y="1891476"/>
                  </a:lnTo>
                  <a:cubicBezTo>
                    <a:pt x="556278" y="1890713"/>
                    <a:pt x="556057" y="1889949"/>
                    <a:pt x="555837" y="1889182"/>
                  </a:cubicBezTo>
                  <a:cubicBezTo>
                    <a:pt x="557502" y="1890413"/>
                    <a:pt x="559138" y="1891671"/>
                    <a:pt x="560810" y="1892897"/>
                  </a:cubicBezTo>
                  <a:lnTo>
                    <a:pt x="563716" y="1898667"/>
                  </a:lnTo>
                  <a:cubicBezTo>
                    <a:pt x="565170" y="1902053"/>
                    <a:pt x="566574" y="1905398"/>
                    <a:pt x="568028" y="1908785"/>
                  </a:cubicBezTo>
                  <a:cubicBezTo>
                    <a:pt x="568996" y="1910708"/>
                    <a:pt x="569917" y="1912631"/>
                    <a:pt x="570886" y="1914554"/>
                  </a:cubicBezTo>
                  <a:lnTo>
                    <a:pt x="572339" y="1917439"/>
                  </a:lnTo>
                  <a:lnTo>
                    <a:pt x="573313" y="1917439"/>
                  </a:lnTo>
                  <a:lnTo>
                    <a:pt x="572342" y="1915984"/>
                  </a:lnTo>
                  <a:lnTo>
                    <a:pt x="570901" y="1908772"/>
                  </a:lnTo>
                  <a:lnTo>
                    <a:pt x="569460" y="1900121"/>
                  </a:lnTo>
                  <a:lnTo>
                    <a:pt x="569460" y="1897241"/>
                  </a:lnTo>
                  <a:lnTo>
                    <a:pt x="569460" y="1894356"/>
                  </a:lnTo>
                  <a:lnTo>
                    <a:pt x="570901" y="1894356"/>
                  </a:lnTo>
                  <a:lnTo>
                    <a:pt x="570901" y="1891471"/>
                  </a:lnTo>
                  <a:lnTo>
                    <a:pt x="572342" y="1892913"/>
                  </a:lnTo>
                  <a:lnTo>
                    <a:pt x="572342" y="1888590"/>
                  </a:lnTo>
                  <a:lnTo>
                    <a:pt x="576668" y="1882820"/>
                  </a:lnTo>
                  <a:lnTo>
                    <a:pt x="578109" y="1878497"/>
                  </a:lnTo>
                  <a:lnTo>
                    <a:pt x="580994" y="1878497"/>
                  </a:lnTo>
                  <a:lnTo>
                    <a:pt x="583876" y="1881382"/>
                  </a:lnTo>
                  <a:lnTo>
                    <a:pt x="586760" y="1884263"/>
                  </a:lnTo>
                  <a:lnTo>
                    <a:pt x="588202" y="1885705"/>
                  </a:lnTo>
                  <a:lnTo>
                    <a:pt x="588202" y="1888590"/>
                  </a:lnTo>
                  <a:lnTo>
                    <a:pt x="586760" y="1892913"/>
                  </a:lnTo>
                  <a:lnTo>
                    <a:pt x="586760" y="1900121"/>
                  </a:lnTo>
                  <a:lnTo>
                    <a:pt x="588202" y="1900121"/>
                  </a:lnTo>
                  <a:lnTo>
                    <a:pt x="588202" y="1901564"/>
                  </a:lnTo>
                  <a:lnTo>
                    <a:pt x="588202" y="1905891"/>
                  </a:lnTo>
                  <a:lnTo>
                    <a:pt x="588202" y="1908772"/>
                  </a:lnTo>
                  <a:lnTo>
                    <a:pt x="585319" y="1914542"/>
                  </a:lnTo>
                  <a:lnTo>
                    <a:pt x="585319" y="1915984"/>
                  </a:lnTo>
                  <a:lnTo>
                    <a:pt x="580994" y="1917422"/>
                  </a:lnTo>
                  <a:lnTo>
                    <a:pt x="579911" y="1918144"/>
                  </a:lnTo>
                  <a:lnTo>
                    <a:pt x="581010" y="1920324"/>
                  </a:lnTo>
                  <a:lnTo>
                    <a:pt x="581010" y="1921745"/>
                  </a:lnTo>
                  <a:cubicBezTo>
                    <a:pt x="581978" y="1921285"/>
                    <a:pt x="582899" y="1920784"/>
                    <a:pt x="583868" y="1920324"/>
                  </a:cubicBezTo>
                  <a:lnTo>
                    <a:pt x="585321" y="1920324"/>
                  </a:lnTo>
                  <a:cubicBezTo>
                    <a:pt x="584836" y="1921745"/>
                    <a:pt x="584352" y="1923209"/>
                    <a:pt x="583868" y="1924630"/>
                  </a:cubicBezTo>
                  <a:lnTo>
                    <a:pt x="583868" y="1927515"/>
                  </a:lnTo>
                  <a:lnTo>
                    <a:pt x="586774" y="1927515"/>
                  </a:lnTo>
                  <a:lnTo>
                    <a:pt x="591947" y="1935281"/>
                  </a:lnTo>
                  <a:lnTo>
                    <a:pt x="591080" y="1931837"/>
                  </a:lnTo>
                  <a:lnTo>
                    <a:pt x="588202" y="1927519"/>
                  </a:lnTo>
                  <a:lnTo>
                    <a:pt x="591080" y="1927519"/>
                  </a:lnTo>
                  <a:lnTo>
                    <a:pt x="591080" y="1928958"/>
                  </a:lnTo>
                  <a:lnTo>
                    <a:pt x="592531" y="1927519"/>
                  </a:lnTo>
                  <a:lnTo>
                    <a:pt x="592531" y="1930398"/>
                  </a:lnTo>
                  <a:cubicBezTo>
                    <a:pt x="593015" y="1931357"/>
                    <a:pt x="593487" y="1932326"/>
                    <a:pt x="593970" y="1933286"/>
                  </a:cubicBezTo>
                  <a:lnTo>
                    <a:pt x="598289" y="1936165"/>
                  </a:lnTo>
                  <a:lnTo>
                    <a:pt x="601178" y="1936165"/>
                  </a:lnTo>
                  <a:lnTo>
                    <a:pt x="604057" y="1936165"/>
                  </a:lnTo>
                  <a:lnTo>
                    <a:pt x="608387" y="1933286"/>
                  </a:lnTo>
                  <a:cubicBezTo>
                    <a:pt x="608870" y="1932326"/>
                    <a:pt x="609342" y="1931357"/>
                    <a:pt x="609826" y="1930398"/>
                  </a:cubicBezTo>
                  <a:lnTo>
                    <a:pt x="611265" y="1928958"/>
                  </a:lnTo>
                  <a:lnTo>
                    <a:pt x="618473" y="1931837"/>
                  </a:lnTo>
                  <a:lnTo>
                    <a:pt x="627132" y="1931837"/>
                  </a:lnTo>
                  <a:lnTo>
                    <a:pt x="638658" y="1931837"/>
                  </a:lnTo>
                  <a:lnTo>
                    <a:pt x="641548" y="1931837"/>
                  </a:lnTo>
                  <a:lnTo>
                    <a:pt x="648756" y="1930398"/>
                  </a:lnTo>
                  <a:lnTo>
                    <a:pt x="645866" y="1927519"/>
                  </a:lnTo>
                  <a:lnTo>
                    <a:pt x="647305" y="1927519"/>
                  </a:lnTo>
                  <a:lnTo>
                    <a:pt x="648756" y="1928958"/>
                  </a:lnTo>
                  <a:lnTo>
                    <a:pt x="650195" y="1928958"/>
                  </a:lnTo>
                  <a:lnTo>
                    <a:pt x="654514" y="1927519"/>
                  </a:lnTo>
                  <a:lnTo>
                    <a:pt x="655964" y="1923192"/>
                  </a:lnTo>
                  <a:lnTo>
                    <a:pt x="661722" y="1915986"/>
                  </a:lnTo>
                  <a:lnTo>
                    <a:pt x="666051" y="1908770"/>
                  </a:lnTo>
                  <a:lnTo>
                    <a:pt x="670380" y="1905891"/>
                  </a:lnTo>
                  <a:lnTo>
                    <a:pt x="673259" y="1900125"/>
                  </a:lnTo>
                  <a:lnTo>
                    <a:pt x="677588" y="1897237"/>
                  </a:lnTo>
                  <a:lnTo>
                    <a:pt x="680467" y="1892919"/>
                  </a:lnTo>
                  <a:lnTo>
                    <a:pt x="687675" y="1888591"/>
                  </a:lnTo>
                  <a:cubicBezTo>
                    <a:pt x="688159" y="1887152"/>
                    <a:pt x="688631" y="1885703"/>
                    <a:pt x="689114" y="1884264"/>
                  </a:cubicBezTo>
                  <a:lnTo>
                    <a:pt x="692003" y="1878499"/>
                  </a:lnTo>
                  <a:lnTo>
                    <a:pt x="692003" y="1878498"/>
                  </a:lnTo>
                  <a:lnTo>
                    <a:pt x="694886" y="1875614"/>
                  </a:lnTo>
                  <a:lnTo>
                    <a:pt x="696328" y="1875614"/>
                  </a:lnTo>
                  <a:lnTo>
                    <a:pt x="697770" y="1872731"/>
                  </a:lnTo>
                  <a:lnTo>
                    <a:pt x="700653" y="1875614"/>
                  </a:lnTo>
                  <a:lnTo>
                    <a:pt x="700653" y="1877057"/>
                  </a:lnTo>
                  <a:lnTo>
                    <a:pt x="697770" y="1877057"/>
                  </a:lnTo>
                  <a:lnTo>
                    <a:pt x="700653" y="1881381"/>
                  </a:lnTo>
                  <a:lnTo>
                    <a:pt x="697770" y="1885706"/>
                  </a:lnTo>
                  <a:lnTo>
                    <a:pt x="696328" y="1890032"/>
                  </a:lnTo>
                  <a:lnTo>
                    <a:pt x="694889" y="1891470"/>
                  </a:lnTo>
                  <a:lnTo>
                    <a:pt x="696322" y="1891470"/>
                  </a:lnTo>
                  <a:lnTo>
                    <a:pt x="697773" y="1892919"/>
                  </a:lnTo>
                  <a:lnTo>
                    <a:pt x="697773" y="1894358"/>
                  </a:lnTo>
                  <a:cubicBezTo>
                    <a:pt x="698729" y="1897726"/>
                    <a:pt x="699696" y="1901084"/>
                    <a:pt x="700652" y="1904452"/>
                  </a:cubicBezTo>
                  <a:lnTo>
                    <a:pt x="697773" y="1907331"/>
                  </a:lnTo>
                  <a:lnTo>
                    <a:pt x="696322" y="1911658"/>
                  </a:lnTo>
                  <a:lnTo>
                    <a:pt x="696319" y="1911664"/>
                  </a:lnTo>
                  <a:cubicBezTo>
                    <a:pt x="696322" y="1911661"/>
                    <a:pt x="696325" y="1911658"/>
                    <a:pt x="696328" y="1911655"/>
                  </a:cubicBezTo>
                  <a:lnTo>
                    <a:pt x="697770" y="1911655"/>
                  </a:lnTo>
                  <a:lnTo>
                    <a:pt x="700653" y="1913104"/>
                  </a:lnTo>
                  <a:lnTo>
                    <a:pt x="704978" y="1921754"/>
                  </a:lnTo>
                  <a:lnTo>
                    <a:pt x="710745" y="1928955"/>
                  </a:lnTo>
                  <a:lnTo>
                    <a:pt x="716512" y="1933280"/>
                  </a:lnTo>
                  <a:lnTo>
                    <a:pt x="720837" y="1937605"/>
                  </a:lnTo>
                  <a:lnTo>
                    <a:pt x="735254" y="1940502"/>
                  </a:lnTo>
                  <a:lnTo>
                    <a:pt x="748229" y="1944827"/>
                  </a:lnTo>
                  <a:lnTo>
                    <a:pt x="753996" y="1946255"/>
                  </a:lnTo>
                  <a:cubicBezTo>
                    <a:pt x="754482" y="1947703"/>
                    <a:pt x="754951" y="1949131"/>
                    <a:pt x="755437" y="1950579"/>
                  </a:cubicBezTo>
                  <a:lnTo>
                    <a:pt x="759762" y="1956353"/>
                  </a:lnTo>
                  <a:lnTo>
                    <a:pt x="766971" y="1967879"/>
                  </a:lnTo>
                  <a:lnTo>
                    <a:pt x="771296" y="1970777"/>
                  </a:lnTo>
                  <a:lnTo>
                    <a:pt x="775621" y="1972204"/>
                  </a:lnTo>
                  <a:cubicBezTo>
                    <a:pt x="776576" y="1973177"/>
                    <a:pt x="777549" y="1974129"/>
                    <a:pt x="778504" y="1975102"/>
                  </a:cubicBezTo>
                  <a:cubicBezTo>
                    <a:pt x="778991" y="1976053"/>
                    <a:pt x="779459" y="1977026"/>
                    <a:pt x="779946" y="1977978"/>
                  </a:cubicBezTo>
                  <a:cubicBezTo>
                    <a:pt x="779459" y="1979902"/>
                    <a:pt x="778991" y="1981827"/>
                    <a:pt x="778504" y="1983752"/>
                  </a:cubicBezTo>
                  <a:lnTo>
                    <a:pt x="771296" y="1995278"/>
                  </a:lnTo>
                  <a:lnTo>
                    <a:pt x="765529" y="2001051"/>
                  </a:lnTo>
                  <a:lnTo>
                    <a:pt x="759762" y="2008252"/>
                  </a:lnTo>
                  <a:lnTo>
                    <a:pt x="755437" y="2014026"/>
                  </a:lnTo>
                  <a:lnTo>
                    <a:pt x="751112" y="2021227"/>
                  </a:lnTo>
                  <a:cubicBezTo>
                    <a:pt x="750626" y="2023627"/>
                    <a:pt x="750157" y="2026028"/>
                    <a:pt x="749670" y="2028428"/>
                  </a:cubicBezTo>
                  <a:cubicBezTo>
                    <a:pt x="749184" y="2028904"/>
                    <a:pt x="748715" y="2029401"/>
                    <a:pt x="748229" y="2029877"/>
                  </a:cubicBezTo>
                  <a:lnTo>
                    <a:pt x="743904" y="2029877"/>
                  </a:lnTo>
                  <a:cubicBezTo>
                    <a:pt x="743417" y="2029401"/>
                    <a:pt x="742949" y="2028904"/>
                    <a:pt x="742462" y="2028428"/>
                  </a:cubicBezTo>
                  <a:lnTo>
                    <a:pt x="742462" y="2025552"/>
                  </a:lnTo>
                  <a:cubicBezTo>
                    <a:pt x="741976" y="2025076"/>
                    <a:pt x="741507" y="2024579"/>
                    <a:pt x="741020" y="2024103"/>
                  </a:cubicBezTo>
                  <a:cubicBezTo>
                    <a:pt x="740534" y="2024579"/>
                    <a:pt x="740065" y="2025076"/>
                    <a:pt x="739579" y="2025552"/>
                  </a:cubicBezTo>
                  <a:lnTo>
                    <a:pt x="735254" y="2029877"/>
                  </a:lnTo>
                  <a:cubicBezTo>
                    <a:pt x="734767" y="2030828"/>
                    <a:pt x="734299" y="2031801"/>
                    <a:pt x="733812" y="2032753"/>
                  </a:cubicBezTo>
                  <a:cubicBezTo>
                    <a:pt x="732857" y="2036602"/>
                    <a:pt x="731884" y="2040451"/>
                    <a:pt x="730929" y="2044300"/>
                  </a:cubicBezTo>
                  <a:lnTo>
                    <a:pt x="730929" y="2050053"/>
                  </a:lnTo>
                  <a:cubicBezTo>
                    <a:pt x="731415" y="2053426"/>
                    <a:pt x="731884" y="2056778"/>
                    <a:pt x="732370" y="2060151"/>
                  </a:cubicBezTo>
                  <a:lnTo>
                    <a:pt x="732370" y="2064476"/>
                  </a:lnTo>
                  <a:cubicBezTo>
                    <a:pt x="731884" y="2065428"/>
                    <a:pt x="731415" y="2066401"/>
                    <a:pt x="730929" y="2067352"/>
                  </a:cubicBezTo>
                  <a:lnTo>
                    <a:pt x="726604" y="2067352"/>
                  </a:lnTo>
                  <a:lnTo>
                    <a:pt x="719395" y="2068801"/>
                  </a:lnTo>
                  <a:lnTo>
                    <a:pt x="715070" y="2070250"/>
                  </a:lnTo>
                  <a:lnTo>
                    <a:pt x="709303" y="2073126"/>
                  </a:lnTo>
                  <a:lnTo>
                    <a:pt x="704978" y="2078900"/>
                  </a:lnTo>
                  <a:cubicBezTo>
                    <a:pt x="704492" y="2080824"/>
                    <a:pt x="704023" y="2082727"/>
                    <a:pt x="703537" y="2084652"/>
                  </a:cubicBezTo>
                  <a:cubicBezTo>
                    <a:pt x="702582" y="2086101"/>
                    <a:pt x="701608" y="2087528"/>
                    <a:pt x="700653" y="2088977"/>
                  </a:cubicBezTo>
                  <a:cubicBezTo>
                    <a:pt x="699698" y="2089950"/>
                    <a:pt x="698725" y="2090902"/>
                    <a:pt x="697770" y="2091875"/>
                  </a:cubicBezTo>
                  <a:lnTo>
                    <a:pt x="694887" y="2093302"/>
                  </a:lnTo>
                  <a:lnTo>
                    <a:pt x="687678" y="2093302"/>
                  </a:lnTo>
                  <a:lnTo>
                    <a:pt x="680470" y="2094751"/>
                  </a:lnTo>
                  <a:lnTo>
                    <a:pt x="676145" y="2100524"/>
                  </a:lnTo>
                  <a:lnTo>
                    <a:pt x="673261" y="2101952"/>
                  </a:lnTo>
                  <a:lnTo>
                    <a:pt x="673261" y="2103401"/>
                  </a:lnTo>
                  <a:lnTo>
                    <a:pt x="673261" y="2109174"/>
                  </a:lnTo>
                  <a:cubicBezTo>
                    <a:pt x="672775" y="2110126"/>
                    <a:pt x="672306" y="2111099"/>
                    <a:pt x="671820" y="2112050"/>
                  </a:cubicBezTo>
                  <a:cubicBezTo>
                    <a:pt x="671333" y="2113002"/>
                    <a:pt x="670865" y="2113975"/>
                    <a:pt x="670378" y="2114926"/>
                  </a:cubicBezTo>
                  <a:lnTo>
                    <a:pt x="664611" y="2117824"/>
                  </a:lnTo>
                  <a:lnTo>
                    <a:pt x="663170" y="2117824"/>
                  </a:lnTo>
                  <a:lnTo>
                    <a:pt x="661728" y="2117824"/>
                  </a:lnTo>
                  <a:lnTo>
                    <a:pt x="657403" y="2116375"/>
                  </a:lnTo>
                  <a:lnTo>
                    <a:pt x="653078" y="2116375"/>
                  </a:lnTo>
                  <a:lnTo>
                    <a:pt x="645870" y="2117824"/>
                  </a:lnTo>
                  <a:lnTo>
                    <a:pt x="640103" y="2122149"/>
                  </a:lnTo>
                  <a:lnTo>
                    <a:pt x="632894" y="2123576"/>
                  </a:lnTo>
                  <a:lnTo>
                    <a:pt x="625686" y="2125025"/>
                  </a:lnTo>
                  <a:lnTo>
                    <a:pt x="624244" y="2125025"/>
                  </a:lnTo>
                  <a:cubicBezTo>
                    <a:pt x="623758" y="2124549"/>
                    <a:pt x="623289" y="2124052"/>
                    <a:pt x="622803" y="2123576"/>
                  </a:cubicBezTo>
                  <a:lnTo>
                    <a:pt x="621804" y="2121584"/>
                  </a:lnTo>
                  <a:lnTo>
                    <a:pt x="621804" y="2123899"/>
                  </a:lnTo>
                  <a:lnTo>
                    <a:pt x="623360" y="2125487"/>
                  </a:lnTo>
                  <a:lnTo>
                    <a:pt x="626496" y="2125487"/>
                  </a:lnTo>
                  <a:lnTo>
                    <a:pt x="620248" y="2130267"/>
                  </a:lnTo>
                  <a:lnTo>
                    <a:pt x="613976" y="2131855"/>
                  </a:lnTo>
                  <a:lnTo>
                    <a:pt x="607728" y="2135031"/>
                  </a:lnTo>
                  <a:cubicBezTo>
                    <a:pt x="606675" y="2136619"/>
                    <a:pt x="605645" y="2138207"/>
                    <a:pt x="604592" y="2139795"/>
                  </a:cubicBezTo>
                  <a:lnTo>
                    <a:pt x="604592" y="2142971"/>
                  </a:lnTo>
                  <a:lnTo>
                    <a:pt x="604592" y="2147735"/>
                  </a:lnTo>
                  <a:lnTo>
                    <a:pt x="604592" y="2152499"/>
                  </a:lnTo>
                  <a:lnTo>
                    <a:pt x="603036" y="2154087"/>
                  </a:lnTo>
                  <a:cubicBezTo>
                    <a:pt x="602509" y="2154622"/>
                    <a:pt x="601983" y="2155140"/>
                    <a:pt x="601456" y="2155675"/>
                  </a:cubicBezTo>
                  <a:lnTo>
                    <a:pt x="593628" y="2157263"/>
                  </a:lnTo>
                  <a:cubicBezTo>
                    <a:pt x="592599" y="2158851"/>
                    <a:pt x="591545" y="2160439"/>
                    <a:pt x="590516" y="2162027"/>
                  </a:cubicBezTo>
                  <a:lnTo>
                    <a:pt x="585824" y="2163615"/>
                  </a:lnTo>
                  <a:lnTo>
                    <a:pt x="573304" y="2166791"/>
                  </a:lnTo>
                  <a:lnTo>
                    <a:pt x="563920" y="2169983"/>
                  </a:lnTo>
                  <a:lnTo>
                    <a:pt x="556092" y="2173159"/>
                  </a:lnTo>
                  <a:lnTo>
                    <a:pt x="548264" y="2174747"/>
                  </a:lnTo>
                  <a:lnTo>
                    <a:pt x="542016" y="2176335"/>
                  </a:lnTo>
                  <a:lnTo>
                    <a:pt x="535744" y="2181099"/>
                  </a:lnTo>
                  <a:cubicBezTo>
                    <a:pt x="534188" y="2183221"/>
                    <a:pt x="532608" y="2185328"/>
                    <a:pt x="531052" y="2187451"/>
                  </a:cubicBezTo>
                  <a:lnTo>
                    <a:pt x="526360" y="2190627"/>
                  </a:lnTo>
                  <a:lnTo>
                    <a:pt x="518532" y="2193803"/>
                  </a:lnTo>
                  <a:lnTo>
                    <a:pt x="513840" y="2193803"/>
                  </a:lnTo>
                  <a:lnTo>
                    <a:pt x="509148" y="2193803"/>
                  </a:lnTo>
                  <a:lnTo>
                    <a:pt x="502900" y="2196978"/>
                  </a:lnTo>
                  <a:lnTo>
                    <a:pt x="498208" y="2201742"/>
                  </a:lnTo>
                  <a:lnTo>
                    <a:pt x="491936" y="2204918"/>
                  </a:lnTo>
                  <a:lnTo>
                    <a:pt x="484108" y="2206506"/>
                  </a:lnTo>
                  <a:lnTo>
                    <a:pt x="479416" y="2208094"/>
                  </a:lnTo>
                  <a:lnTo>
                    <a:pt x="470032" y="2208094"/>
                  </a:lnTo>
                  <a:lnTo>
                    <a:pt x="462204" y="2209698"/>
                  </a:lnTo>
                  <a:lnTo>
                    <a:pt x="455956" y="2211286"/>
                  </a:lnTo>
                  <a:cubicBezTo>
                    <a:pt x="455430" y="2212340"/>
                    <a:pt x="454903" y="2213409"/>
                    <a:pt x="454377" y="2214462"/>
                  </a:cubicBezTo>
                  <a:lnTo>
                    <a:pt x="449685" y="2217638"/>
                  </a:lnTo>
                  <a:cubicBezTo>
                    <a:pt x="448655" y="2218173"/>
                    <a:pt x="447602" y="2218692"/>
                    <a:pt x="446572" y="2219226"/>
                  </a:cubicBezTo>
                  <a:cubicBezTo>
                    <a:pt x="446046" y="2220280"/>
                    <a:pt x="445519" y="2221349"/>
                    <a:pt x="444993" y="2222402"/>
                  </a:cubicBezTo>
                  <a:lnTo>
                    <a:pt x="440301" y="2225578"/>
                  </a:lnTo>
                  <a:lnTo>
                    <a:pt x="440301" y="2223990"/>
                  </a:lnTo>
                  <a:lnTo>
                    <a:pt x="438745" y="2223990"/>
                  </a:lnTo>
                  <a:lnTo>
                    <a:pt x="438745" y="2225578"/>
                  </a:lnTo>
                  <a:lnTo>
                    <a:pt x="434053" y="2225578"/>
                  </a:lnTo>
                  <a:lnTo>
                    <a:pt x="430917" y="2225578"/>
                  </a:lnTo>
                  <a:lnTo>
                    <a:pt x="421533" y="2228754"/>
                  </a:lnTo>
                  <a:lnTo>
                    <a:pt x="418397" y="2228754"/>
                  </a:lnTo>
                  <a:lnTo>
                    <a:pt x="413705" y="2227166"/>
                  </a:lnTo>
                  <a:lnTo>
                    <a:pt x="410569" y="2227166"/>
                  </a:lnTo>
                  <a:lnTo>
                    <a:pt x="405877" y="2227166"/>
                  </a:lnTo>
                  <a:lnTo>
                    <a:pt x="405877" y="2223990"/>
                  </a:lnTo>
                  <a:cubicBezTo>
                    <a:pt x="405350" y="2222402"/>
                    <a:pt x="404847" y="2220814"/>
                    <a:pt x="404321" y="2219226"/>
                  </a:cubicBezTo>
                  <a:cubicBezTo>
                    <a:pt x="403794" y="2218173"/>
                    <a:pt x="403291" y="2217104"/>
                    <a:pt x="402765" y="2216050"/>
                  </a:cubicBezTo>
                  <a:cubicBezTo>
                    <a:pt x="402238" y="2213928"/>
                    <a:pt x="401711" y="2211821"/>
                    <a:pt x="401185" y="2209698"/>
                  </a:cubicBezTo>
                  <a:cubicBezTo>
                    <a:pt x="401711" y="2208110"/>
                    <a:pt x="402238" y="2206506"/>
                    <a:pt x="402765" y="2204918"/>
                  </a:cubicBezTo>
                  <a:cubicBezTo>
                    <a:pt x="402238" y="2203865"/>
                    <a:pt x="401711" y="2202796"/>
                    <a:pt x="401185" y="2201742"/>
                  </a:cubicBezTo>
                  <a:cubicBezTo>
                    <a:pt x="400155" y="2199101"/>
                    <a:pt x="399102" y="2196444"/>
                    <a:pt x="398073" y="2193803"/>
                  </a:cubicBezTo>
                  <a:lnTo>
                    <a:pt x="396493" y="2184275"/>
                  </a:lnTo>
                  <a:lnTo>
                    <a:pt x="396493" y="2173159"/>
                  </a:lnTo>
                  <a:cubicBezTo>
                    <a:pt x="395966" y="2172106"/>
                    <a:pt x="395463" y="2171036"/>
                    <a:pt x="394937" y="2169983"/>
                  </a:cubicBezTo>
                  <a:cubicBezTo>
                    <a:pt x="393381" y="2168913"/>
                    <a:pt x="391801" y="2167860"/>
                    <a:pt x="390245" y="2166791"/>
                  </a:cubicBezTo>
                  <a:cubicBezTo>
                    <a:pt x="389191" y="2165738"/>
                    <a:pt x="388162" y="2164668"/>
                    <a:pt x="387109" y="2163615"/>
                  </a:cubicBezTo>
                  <a:lnTo>
                    <a:pt x="388665" y="2163615"/>
                  </a:lnTo>
                  <a:lnTo>
                    <a:pt x="391801" y="2163615"/>
                  </a:lnTo>
                  <a:cubicBezTo>
                    <a:pt x="391274" y="2161492"/>
                    <a:pt x="390771" y="2159386"/>
                    <a:pt x="390245" y="2157263"/>
                  </a:cubicBezTo>
                  <a:cubicBezTo>
                    <a:pt x="389718" y="2156210"/>
                    <a:pt x="389191" y="2155140"/>
                    <a:pt x="388665" y="2154087"/>
                  </a:cubicBezTo>
                  <a:lnTo>
                    <a:pt x="388665" y="2150911"/>
                  </a:lnTo>
                  <a:cubicBezTo>
                    <a:pt x="389718" y="2149323"/>
                    <a:pt x="390747" y="2147735"/>
                    <a:pt x="391801" y="2146147"/>
                  </a:cubicBezTo>
                  <a:lnTo>
                    <a:pt x="391801" y="2139795"/>
                  </a:lnTo>
                  <a:cubicBezTo>
                    <a:pt x="391274" y="2138742"/>
                    <a:pt x="390771" y="2137673"/>
                    <a:pt x="390245" y="2136619"/>
                  </a:cubicBezTo>
                  <a:cubicBezTo>
                    <a:pt x="390771" y="2135566"/>
                    <a:pt x="391274" y="2134497"/>
                    <a:pt x="391801" y="2133443"/>
                  </a:cubicBezTo>
                  <a:lnTo>
                    <a:pt x="392923" y="2133064"/>
                  </a:lnTo>
                  <a:lnTo>
                    <a:pt x="391774" y="2131518"/>
                  </a:lnTo>
                  <a:lnTo>
                    <a:pt x="390688" y="2133673"/>
                  </a:lnTo>
                  <a:lnTo>
                    <a:pt x="386376" y="2133673"/>
                  </a:lnTo>
                  <a:lnTo>
                    <a:pt x="386376" y="2132252"/>
                  </a:lnTo>
                  <a:lnTo>
                    <a:pt x="384923" y="2126482"/>
                  </a:lnTo>
                  <a:cubicBezTo>
                    <a:pt x="384439" y="2125019"/>
                    <a:pt x="383954" y="2123597"/>
                    <a:pt x="383470" y="2122134"/>
                  </a:cubicBezTo>
                  <a:lnTo>
                    <a:pt x="377706" y="2116364"/>
                  </a:lnTo>
                  <a:cubicBezTo>
                    <a:pt x="377221" y="2114943"/>
                    <a:pt x="376737" y="2113480"/>
                    <a:pt x="376252" y="2112058"/>
                  </a:cubicBezTo>
                  <a:lnTo>
                    <a:pt x="376252" y="2114943"/>
                  </a:lnTo>
                  <a:cubicBezTo>
                    <a:pt x="375768" y="2112518"/>
                    <a:pt x="375332" y="2110135"/>
                    <a:pt x="374848" y="2107710"/>
                  </a:cubicBezTo>
                  <a:lnTo>
                    <a:pt x="370488" y="2101940"/>
                  </a:lnTo>
                  <a:lnTo>
                    <a:pt x="361866" y="2093286"/>
                  </a:lnTo>
                  <a:cubicBezTo>
                    <a:pt x="360897" y="2091363"/>
                    <a:pt x="359928" y="2089481"/>
                    <a:pt x="358959" y="2087558"/>
                  </a:cubicBezTo>
                  <a:cubicBezTo>
                    <a:pt x="358475" y="2086095"/>
                    <a:pt x="358039" y="2084673"/>
                    <a:pt x="357555" y="2083210"/>
                  </a:cubicBezTo>
                  <a:cubicBezTo>
                    <a:pt x="356101" y="2081789"/>
                    <a:pt x="354648" y="2080325"/>
                    <a:pt x="353195" y="2078904"/>
                  </a:cubicBezTo>
                  <a:cubicBezTo>
                    <a:pt x="352226" y="2076981"/>
                    <a:pt x="351306" y="2075057"/>
                    <a:pt x="350337" y="2073134"/>
                  </a:cubicBezTo>
                  <a:lnTo>
                    <a:pt x="350337" y="2070250"/>
                  </a:lnTo>
                  <a:cubicBezTo>
                    <a:pt x="349368" y="2069748"/>
                    <a:pt x="348399" y="2069288"/>
                    <a:pt x="347430" y="2068786"/>
                  </a:cubicBezTo>
                  <a:lnTo>
                    <a:pt x="345977" y="2060132"/>
                  </a:lnTo>
                  <a:cubicBezTo>
                    <a:pt x="345493" y="2058209"/>
                    <a:pt x="345057" y="2056285"/>
                    <a:pt x="344573" y="2054362"/>
                  </a:cubicBezTo>
                  <a:cubicBezTo>
                    <a:pt x="343604" y="2052941"/>
                    <a:pt x="342635" y="2051477"/>
                    <a:pt x="341666" y="2050056"/>
                  </a:cubicBezTo>
                  <a:lnTo>
                    <a:pt x="341666" y="2048634"/>
                  </a:lnTo>
                  <a:cubicBezTo>
                    <a:pt x="340697" y="2047673"/>
                    <a:pt x="339777" y="2046711"/>
                    <a:pt x="338808" y="2045750"/>
                  </a:cubicBezTo>
                  <a:cubicBezTo>
                    <a:pt x="337839" y="2045248"/>
                    <a:pt x="336871" y="2044788"/>
                    <a:pt x="335902" y="2044286"/>
                  </a:cubicBezTo>
                  <a:lnTo>
                    <a:pt x="327279" y="2034210"/>
                  </a:lnTo>
                  <a:cubicBezTo>
                    <a:pt x="326311" y="2033709"/>
                    <a:pt x="325342" y="2033249"/>
                    <a:pt x="324373" y="2032747"/>
                  </a:cubicBezTo>
                  <a:cubicBezTo>
                    <a:pt x="323404" y="2032287"/>
                    <a:pt x="322484" y="2031786"/>
                    <a:pt x="321515" y="2031326"/>
                  </a:cubicBezTo>
                  <a:lnTo>
                    <a:pt x="315702" y="2029862"/>
                  </a:lnTo>
                  <a:cubicBezTo>
                    <a:pt x="314733" y="2028441"/>
                    <a:pt x="313813" y="2026978"/>
                    <a:pt x="312844" y="2025556"/>
                  </a:cubicBezTo>
                  <a:lnTo>
                    <a:pt x="308533" y="2021208"/>
                  </a:lnTo>
                  <a:cubicBezTo>
                    <a:pt x="307080" y="2017863"/>
                    <a:pt x="305627" y="2014477"/>
                    <a:pt x="304173" y="2011132"/>
                  </a:cubicBezTo>
                  <a:cubicBezTo>
                    <a:pt x="303204" y="2009711"/>
                    <a:pt x="302284" y="2008247"/>
                    <a:pt x="301315" y="2006826"/>
                  </a:cubicBezTo>
                  <a:lnTo>
                    <a:pt x="301315" y="2001056"/>
                  </a:lnTo>
                  <a:lnTo>
                    <a:pt x="299862" y="1995287"/>
                  </a:lnTo>
                  <a:lnTo>
                    <a:pt x="299862" y="1990939"/>
                  </a:lnTo>
                  <a:lnTo>
                    <a:pt x="299862" y="1982284"/>
                  </a:lnTo>
                  <a:lnTo>
                    <a:pt x="299862" y="1972208"/>
                  </a:lnTo>
                  <a:cubicBezTo>
                    <a:pt x="299378" y="1970745"/>
                    <a:pt x="298893" y="1969324"/>
                    <a:pt x="298409" y="1967860"/>
                  </a:cubicBezTo>
                  <a:cubicBezTo>
                    <a:pt x="297924" y="1966439"/>
                    <a:pt x="297489" y="1964975"/>
                    <a:pt x="297004" y="1963554"/>
                  </a:cubicBezTo>
                  <a:lnTo>
                    <a:pt x="297004" y="1962132"/>
                  </a:lnTo>
                  <a:cubicBezTo>
                    <a:pt x="297489" y="1962592"/>
                    <a:pt x="297924" y="1963094"/>
                    <a:pt x="298409" y="1963554"/>
                  </a:cubicBezTo>
                  <a:cubicBezTo>
                    <a:pt x="297924" y="1962592"/>
                    <a:pt x="297489" y="1961631"/>
                    <a:pt x="297004" y="1960669"/>
                  </a:cubicBezTo>
                  <a:cubicBezTo>
                    <a:pt x="296520" y="1960209"/>
                    <a:pt x="296035" y="1959708"/>
                    <a:pt x="295551" y="1959248"/>
                  </a:cubicBezTo>
                  <a:cubicBezTo>
                    <a:pt x="294098" y="1956363"/>
                    <a:pt x="292693" y="1953478"/>
                    <a:pt x="291240" y="1950593"/>
                  </a:cubicBezTo>
                  <a:lnTo>
                    <a:pt x="289787" y="1944824"/>
                  </a:lnTo>
                  <a:cubicBezTo>
                    <a:pt x="288333" y="1943360"/>
                    <a:pt x="286880" y="1941939"/>
                    <a:pt x="285427" y="1940476"/>
                  </a:cubicBezTo>
                  <a:cubicBezTo>
                    <a:pt x="283489" y="1937591"/>
                    <a:pt x="281600" y="1934706"/>
                    <a:pt x="279663" y="1931821"/>
                  </a:cubicBezTo>
                  <a:lnTo>
                    <a:pt x="272493" y="1928936"/>
                  </a:lnTo>
                  <a:lnTo>
                    <a:pt x="265276" y="1927515"/>
                  </a:lnTo>
                  <a:lnTo>
                    <a:pt x="262369" y="1924630"/>
                  </a:lnTo>
                  <a:lnTo>
                    <a:pt x="262369" y="1921745"/>
                  </a:lnTo>
                  <a:cubicBezTo>
                    <a:pt x="261401" y="1919822"/>
                    <a:pt x="260480" y="1917899"/>
                    <a:pt x="259511" y="1915976"/>
                  </a:cubicBezTo>
                  <a:lnTo>
                    <a:pt x="256605" y="1913091"/>
                  </a:lnTo>
                  <a:cubicBezTo>
                    <a:pt x="257574" y="1912631"/>
                    <a:pt x="258543" y="1912129"/>
                    <a:pt x="259511" y="1911669"/>
                  </a:cubicBezTo>
                  <a:lnTo>
                    <a:pt x="259511" y="1908785"/>
                  </a:lnTo>
                  <a:cubicBezTo>
                    <a:pt x="259027" y="1906360"/>
                    <a:pt x="258543" y="1903977"/>
                    <a:pt x="258058" y="1901552"/>
                  </a:cubicBezTo>
                  <a:cubicBezTo>
                    <a:pt x="256121" y="1898667"/>
                    <a:pt x="254231" y="1895782"/>
                    <a:pt x="252294" y="1892897"/>
                  </a:cubicBezTo>
                  <a:lnTo>
                    <a:pt x="249387" y="1890013"/>
                  </a:lnTo>
                  <a:cubicBezTo>
                    <a:pt x="248419" y="1889553"/>
                    <a:pt x="247498" y="1889051"/>
                    <a:pt x="246529" y="1888591"/>
                  </a:cubicBezTo>
                  <a:cubicBezTo>
                    <a:pt x="246045" y="1887128"/>
                    <a:pt x="245561" y="1885706"/>
                    <a:pt x="245076" y="1884243"/>
                  </a:cubicBezTo>
                  <a:lnTo>
                    <a:pt x="245076" y="1881400"/>
                  </a:lnTo>
                  <a:lnTo>
                    <a:pt x="243623" y="1878515"/>
                  </a:lnTo>
                  <a:lnTo>
                    <a:pt x="237859" y="1874167"/>
                  </a:lnTo>
                  <a:cubicBezTo>
                    <a:pt x="236405" y="1870321"/>
                    <a:pt x="235001" y="1866474"/>
                    <a:pt x="233547" y="1862628"/>
                  </a:cubicBezTo>
                  <a:cubicBezTo>
                    <a:pt x="231610" y="1859743"/>
                    <a:pt x="229721" y="1856858"/>
                    <a:pt x="227783" y="1853974"/>
                  </a:cubicBezTo>
                  <a:cubicBezTo>
                    <a:pt x="224441" y="1848204"/>
                    <a:pt x="221050" y="1842476"/>
                    <a:pt x="217707" y="1836707"/>
                  </a:cubicBezTo>
                  <a:cubicBezTo>
                    <a:pt x="216254" y="1834282"/>
                    <a:pt x="214801" y="1831899"/>
                    <a:pt x="213348" y="1829474"/>
                  </a:cubicBezTo>
                  <a:cubicBezTo>
                    <a:pt x="212863" y="1829014"/>
                    <a:pt x="212427" y="1828512"/>
                    <a:pt x="211943" y="1828052"/>
                  </a:cubicBezTo>
                  <a:cubicBezTo>
                    <a:pt x="210490" y="1827551"/>
                    <a:pt x="209037" y="1827091"/>
                    <a:pt x="207583" y="1826589"/>
                  </a:cubicBezTo>
                  <a:lnTo>
                    <a:pt x="203272" y="1823704"/>
                  </a:lnTo>
                  <a:lnTo>
                    <a:pt x="198961" y="1826589"/>
                  </a:lnTo>
                  <a:cubicBezTo>
                    <a:pt x="198477" y="1827091"/>
                    <a:pt x="197992" y="1827551"/>
                    <a:pt x="197508" y="1828052"/>
                  </a:cubicBezTo>
                  <a:lnTo>
                    <a:pt x="197508" y="1823704"/>
                  </a:lnTo>
                  <a:lnTo>
                    <a:pt x="198961" y="1820819"/>
                  </a:lnTo>
                  <a:cubicBezTo>
                    <a:pt x="199930" y="1818896"/>
                    <a:pt x="200850" y="1816973"/>
                    <a:pt x="201819" y="1815050"/>
                  </a:cubicBezTo>
                  <a:lnTo>
                    <a:pt x="203272" y="1806395"/>
                  </a:lnTo>
                  <a:cubicBezTo>
                    <a:pt x="203757" y="1803511"/>
                    <a:pt x="204241" y="1800668"/>
                    <a:pt x="204725" y="1797783"/>
                  </a:cubicBezTo>
                  <a:lnTo>
                    <a:pt x="204725" y="1793435"/>
                  </a:lnTo>
                  <a:cubicBezTo>
                    <a:pt x="205210" y="1792975"/>
                    <a:pt x="205694" y="1792473"/>
                    <a:pt x="206179" y="1792013"/>
                  </a:cubicBezTo>
                  <a:lnTo>
                    <a:pt x="212012" y="1792013"/>
                  </a:lnTo>
                  <a:lnTo>
                    <a:pt x="204717" y="1790554"/>
                  </a:lnTo>
                  <a:lnTo>
                    <a:pt x="205038" y="1788310"/>
                  </a:lnTo>
                  <a:lnTo>
                    <a:pt x="204716" y="1789114"/>
                  </a:lnTo>
                  <a:lnTo>
                    <a:pt x="201831" y="1776138"/>
                  </a:lnTo>
                  <a:lnTo>
                    <a:pt x="198947" y="1771812"/>
                  </a:lnTo>
                  <a:lnTo>
                    <a:pt x="197508" y="1766045"/>
                  </a:lnTo>
                  <a:lnTo>
                    <a:pt x="196065" y="1760278"/>
                  </a:lnTo>
                  <a:lnTo>
                    <a:pt x="194623" y="1754510"/>
                  </a:lnTo>
                  <a:lnTo>
                    <a:pt x="188857" y="1741534"/>
                  </a:lnTo>
                  <a:lnTo>
                    <a:pt x="194623" y="1735777"/>
                  </a:lnTo>
                  <a:lnTo>
                    <a:pt x="196065" y="1732893"/>
                  </a:lnTo>
                  <a:lnTo>
                    <a:pt x="194623" y="1730010"/>
                  </a:lnTo>
                  <a:lnTo>
                    <a:pt x="197508" y="1725684"/>
                  </a:lnTo>
                  <a:lnTo>
                    <a:pt x="201831" y="1718475"/>
                  </a:lnTo>
                  <a:lnTo>
                    <a:pt x="204716" y="1705498"/>
                  </a:lnTo>
                  <a:lnTo>
                    <a:pt x="204716" y="1699731"/>
                  </a:lnTo>
                  <a:lnTo>
                    <a:pt x="207598" y="1695406"/>
                  </a:lnTo>
                  <a:lnTo>
                    <a:pt x="207598" y="1693964"/>
                  </a:lnTo>
                  <a:lnTo>
                    <a:pt x="207598" y="1689638"/>
                  </a:lnTo>
                  <a:lnTo>
                    <a:pt x="211925" y="1689638"/>
                  </a:lnTo>
                  <a:lnTo>
                    <a:pt x="214806" y="1689638"/>
                  </a:lnTo>
                  <a:lnTo>
                    <a:pt x="217691" y="1689638"/>
                  </a:lnTo>
                  <a:lnTo>
                    <a:pt x="219130" y="1688196"/>
                  </a:lnTo>
                  <a:lnTo>
                    <a:pt x="219130" y="1683873"/>
                  </a:lnTo>
                  <a:lnTo>
                    <a:pt x="217692" y="1688193"/>
                  </a:lnTo>
                  <a:lnTo>
                    <a:pt x="214806" y="1689637"/>
                  </a:lnTo>
                  <a:lnTo>
                    <a:pt x="213367" y="1689637"/>
                  </a:lnTo>
                  <a:lnTo>
                    <a:pt x="207599" y="1689637"/>
                  </a:lnTo>
                  <a:lnTo>
                    <a:pt x="211924" y="1683872"/>
                  </a:lnTo>
                  <a:lnTo>
                    <a:pt x="213367" y="1676663"/>
                  </a:lnTo>
                  <a:lnTo>
                    <a:pt x="217692" y="1672337"/>
                  </a:lnTo>
                  <a:lnTo>
                    <a:pt x="219131" y="1666571"/>
                  </a:lnTo>
                  <a:lnTo>
                    <a:pt x="220574" y="1663689"/>
                  </a:lnTo>
                  <a:lnTo>
                    <a:pt x="220574" y="1659363"/>
                  </a:lnTo>
                  <a:lnTo>
                    <a:pt x="220574" y="1657919"/>
                  </a:lnTo>
                  <a:lnTo>
                    <a:pt x="222017" y="1655036"/>
                  </a:lnTo>
                  <a:lnTo>
                    <a:pt x="226342" y="1650710"/>
                  </a:lnTo>
                  <a:lnTo>
                    <a:pt x="227781" y="1649271"/>
                  </a:lnTo>
                  <a:lnTo>
                    <a:pt x="229224" y="1644945"/>
                  </a:lnTo>
                  <a:lnTo>
                    <a:pt x="230105" y="1646706"/>
                  </a:lnTo>
                  <a:cubicBezTo>
                    <a:pt x="229814" y="1646118"/>
                    <a:pt x="229525" y="1645532"/>
                    <a:pt x="229231" y="1644940"/>
                  </a:cubicBezTo>
                  <a:cubicBezTo>
                    <a:pt x="228748" y="1643985"/>
                    <a:pt x="228265" y="1643016"/>
                    <a:pt x="227783" y="1642061"/>
                  </a:cubicBezTo>
                  <a:lnTo>
                    <a:pt x="226335" y="1637743"/>
                  </a:lnTo>
                  <a:lnTo>
                    <a:pt x="227783" y="1631972"/>
                  </a:lnTo>
                  <a:lnTo>
                    <a:pt x="227783" y="1626201"/>
                  </a:lnTo>
                  <a:cubicBezTo>
                    <a:pt x="227300" y="1625716"/>
                    <a:pt x="226817" y="1625246"/>
                    <a:pt x="226335" y="1624761"/>
                  </a:cubicBezTo>
                  <a:lnTo>
                    <a:pt x="223454" y="1620443"/>
                  </a:lnTo>
                  <a:lnTo>
                    <a:pt x="223454" y="1618990"/>
                  </a:lnTo>
                  <a:lnTo>
                    <a:pt x="223454" y="1611793"/>
                  </a:lnTo>
                  <a:lnTo>
                    <a:pt x="226335" y="1611793"/>
                  </a:lnTo>
                  <a:lnTo>
                    <a:pt x="227783" y="1611793"/>
                  </a:lnTo>
                  <a:lnTo>
                    <a:pt x="233513" y="1613225"/>
                  </a:lnTo>
                  <a:lnTo>
                    <a:pt x="227793" y="1610375"/>
                  </a:lnTo>
                  <a:lnTo>
                    <a:pt x="227793" y="1608927"/>
                  </a:lnTo>
                  <a:lnTo>
                    <a:pt x="227793" y="1606048"/>
                  </a:lnTo>
                  <a:cubicBezTo>
                    <a:pt x="227319" y="1605083"/>
                    <a:pt x="226802" y="1604118"/>
                    <a:pt x="226328" y="1603152"/>
                  </a:cubicBezTo>
                  <a:cubicBezTo>
                    <a:pt x="225379" y="1601722"/>
                    <a:pt x="224431" y="1600274"/>
                    <a:pt x="223483" y="1598844"/>
                  </a:cubicBezTo>
                  <a:lnTo>
                    <a:pt x="226328" y="1597396"/>
                  </a:lnTo>
                  <a:cubicBezTo>
                    <a:pt x="227276" y="1596431"/>
                    <a:pt x="228268" y="1595483"/>
                    <a:pt x="229216" y="1594518"/>
                  </a:cubicBezTo>
                  <a:cubicBezTo>
                    <a:pt x="230682" y="1593070"/>
                    <a:pt x="232104" y="1591640"/>
                    <a:pt x="233570" y="1590192"/>
                  </a:cubicBezTo>
                  <a:lnTo>
                    <a:pt x="234992" y="1587295"/>
                  </a:lnTo>
                  <a:cubicBezTo>
                    <a:pt x="234518" y="1586813"/>
                    <a:pt x="234044" y="1586348"/>
                    <a:pt x="233570" y="1585865"/>
                  </a:cubicBezTo>
                  <a:cubicBezTo>
                    <a:pt x="232621" y="1584417"/>
                    <a:pt x="231630" y="1582987"/>
                    <a:pt x="230682" y="1581539"/>
                  </a:cubicBezTo>
                  <a:lnTo>
                    <a:pt x="229216" y="1581539"/>
                  </a:lnTo>
                  <a:cubicBezTo>
                    <a:pt x="228742" y="1582022"/>
                    <a:pt x="228268" y="1582487"/>
                    <a:pt x="227793" y="1582969"/>
                  </a:cubicBezTo>
                  <a:cubicBezTo>
                    <a:pt x="226371" y="1583935"/>
                    <a:pt x="224905" y="1584900"/>
                    <a:pt x="223483" y="1585865"/>
                  </a:cubicBezTo>
                  <a:lnTo>
                    <a:pt x="219129" y="1588744"/>
                  </a:lnTo>
                  <a:lnTo>
                    <a:pt x="220595" y="1588744"/>
                  </a:lnTo>
                  <a:lnTo>
                    <a:pt x="220595" y="1590192"/>
                  </a:lnTo>
                  <a:cubicBezTo>
                    <a:pt x="219646" y="1591157"/>
                    <a:pt x="218655" y="1592104"/>
                    <a:pt x="217707" y="1593070"/>
                  </a:cubicBezTo>
                  <a:lnTo>
                    <a:pt x="214818" y="1593070"/>
                  </a:lnTo>
                  <a:lnTo>
                    <a:pt x="207620" y="1590192"/>
                  </a:lnTo>
                  <a:cubicBezTo>
                    <a:pt x="206154" y="1589226"/>
                    <a:pt x="204732" y="1588261"/>
                    <a:pt x="203266" y="1587295"/>
                  </a:cubicBezTo>
                  <a:cubicBezTo>
                    <a:pt x="201843" y="1586813"/>
                    <a:pt x="200378" y="1586348"/>
                    <a:pt x="198955" y="1585865"/>
                  </a:cubicBezTo>
                  <a:lnTo>
                    <a:pt x="196067" y="1585865"/>
                  </a:lnTo>
                  <a:lnTo>
                    <a:pt x="190291" y="1590192"/>
                  </a:lnTo>
                  <a:cubicBezTo>
                    <a:pt x="187403" y="1594035"/>
                    <a:pt x="184558" y="1597879"/>
                    <a:pt x="181670" y="1601722"/>
                  </a:cubicBezTo>
                  <a:cubicBezTo>
                    <a:pt x="181196" y="1600757"/>
                    <a:pt x="180678" y="1599809"/>
                    <a:pt x="180204" y="1598844"/>
                  </a:cubicBezTo>
                  <a:cubicBezTo>
                    <a:pt x="179730" y="1600274"/>
                    <a:pt x="179256" y="1601722"/>
                    <a:pt x="178782" y="1603152"/>
                  </a:cubicBezTo>
                  <a:lnTo>
                    <a:pt x="175894" y="1603152"/>
                  </a:lnTo>
                  <a:lnTo>
                    <a:pt x="174428" y="1603152"/>
                  </a:lnTo>
                  <a:lnTo>
                    <a:pt x="168695" y="1603152"/>
                  </a:lnTo>
                  <a:lnTo>
                    <a:pt x="162919" y="1604600"/>
                  </a:lnTo>
                  <a:lnTo>
                    <a:pt x="155720" y="1606048"/>
                  </a:lnTo>
                  <a:lnTo>
                    <a:pt x="149944" y="1604600"/>
                  </a:lnTo>
                  <a:lnTo>
                    <a:pt x="145590" y="1603152"/>
                  </a:lnTo>
                  <a:cubicBezTo>
                    <a:pt x="144642" y="1601722"/>
                    <a:pt x="143693" y="1600274"/>
                    <a:pt x="142745" y="1598844"/>
                  </a:cubicBezTo>
                  <a:cubicBezTo>
                    <a:pt x="141797" y="1597879"/>
                    <a:pt x="140805" y="1596913"/>
                    <a:pt x="139857" y="1595948"/>
                  </a:cubicBezTo>
                  <a:lnTo>
                    <a:pt x="135503" y="1593070"/>
                  </a:lnTo>
                  <a:lnTo>
                    <a:pt x="126882" y="1587295"/>
                  </a:lnTo>
                  <a:lnTo>
                    <a:pt x="116795" y="1582969"/>
                  </a:lnTo>
                  <a:lnTo>
                    <a:pt x="109553" y="1582969"/>
                  </a:lnTo>
                  <a:cubicBezTo>
                    <a:pt x="108131" y="1583935"/>
                    <a:pt x="106665" y="1584900"/>
                    <a:pt x="105242" y="1585865"/>
                  </a:cubicBezTo>
                  <a:cubicBezTo>
                    <a:pt x="104768" y="1586831"/>
                    <a:pt x="104294" y="1587778"/>
                    <a:pt x="103820" y="1588744"/>
                  </a:cubicBezTo>
                  <a:lnTo>
                    <a:pt x="103820" y="1594518"/>
                  </a:lnTo>
                  <a:cubicBezTo>
                    <a:pt x="103346" y="1595483"/>
                    <a:pt x="102829" y="1596431"/>
                    <a:pt x="102354" y="1597396"/>
                  </a:cubicBezTo>
                  <a:cubicBezTo>
                    <a:pt x="101880" y="1598844"/>
                    <a:pt x="101406" y="1600274"/>
                    <a:pt x="100932" y="1601722"/>
                  </a:cubicBezTo>
                  <a:lnTo>
                    <a:pt x="98044" y="1601722"/>
                  </a:lnTo>
                  <a:cubicBezTo>
                    <a:pt x="97570" y="1600757"/>
                    <a:pt x="97052" y="1599809"/>
                    <a:pt x="96578" y="1598844"/>
                  </a:cubicBezTo>
                  <a:lnTo>
                    <a:pt x="95156" y="1598844"/>
                  </a:lnTo>
                  <a:cubicBezTo>
                    <a:pt x="93733" y="1599809"/>
                    <a:pt x="92268" y="1600757"/>
                    <a:pt x="90845" y="1601722"/>
                  </a:cubicBezTo>
                  <a:lnTo>
                    <a:pt x="86491" y="1603152"/>
                  </a:lnTo>
                  <a:lnTo>
                    <a:pt x="79293" y="1603152"/>
                  </a:lnTo>
                  <a:cubicBezTo>
                    <a:pt x="77353" y="1601722"/>
                    <a:pt x="75456" y="1600274"/>
                    <a:pt x="73516" y="1598844"/>
                  </a:cubicBezTo>
                  <a:lnTo>
                    <a:pt x="72094" y="1595948"/>
                  </a:lnTo>
                  <a:cubicBezTo>
                    <a:pt x="71620" y="1595465"/>
                    <a:pt x="71102" y="1595000"/>
                    <a:pt x="70628" y="1594518"/>
                  </a:cubicBezTo>
                  <a:cubicBezTo>
                    <a:pt x="69680" y="1594035"/>
                    <a:pt x="68688" y="1593552"/>
                    <a:pt x="67740" y="1593070"/>
                  </a:cubicBezTo>
                  <a:lnTo>
                    <a:pt x="67740" y="1590192"/>
                  </a:lnTo>
                  <a:lnTo>
                    <a:pt x="67740" y="1588744"/>
                  </a:lnTo>
                  <a:lnTo>
                    <a:pt x="66318" y="1588744"/>
                  </a:lnTo>
                  <a:lnTo>
                    <a:pt x="64895" y="1590192"/>
                  </a:lnTo>
                  <a:lnTo>
                    <a:pt x="59119" y="1587295"/>
                  </a:lnTo>
                  <a:cubicBezTo>
                    <a:pt x="58171" y="1586813"/>
                    <a:pt x="57179" y="1586348"/>
                    <a:pt x="56231" y="1585865"/>
                  </a:cubicBezTo>
                  <a:lnTo>
                    <a:pt x="56231" y="1582969"/>
                  </a:lnTo>
                  <a:cubicBezTo>
                    <a:pt x="54291" y="1584900"/>
                    <a:pt x="52394" y="1586813"/>
                    <a:pt x="50455" y="1588744"/>
                  </a:cubicBezTo>
                  <a:lnTo>
                    <a:pt x="44678" y="1593070"/>
                  </a:lnTo>
                  <a:lnTo>
                    <a:pt x="44678" y="1590192"/>
                  </a:lnTo>
                  <a:lnTo>
                    <a:pt x="43256" y="1588744"/>
                  </a:lnTo>
                  <a:lnTo>
                    <a:pt x="47566" y="1587295"/>
                  </a:lnTo>
                  <a:lnTo>
                    <a:pt x="47566" y="1585865"/>
                  </a:lnTo>
                  <a:lnTo>
                    <a:pt x="38945" y="1588744"/>
                  </a:lnTo>
                  <a:lnTo>
                    <a:pt x="31703" y="1588744"/>
                  </a:lnTo>
                  <a:cubicBezTo>
                    <a:pt x="32652" y="1588261"/>
                    <a:pt x="33643" y="1587778"/>
                    <a:pt x="34591" y="1587295"/>
                  </a:cubicBezTo>
                  <a:lnTo>
                    <a:pt x="41790" y="1585865"/>
                  </a:lnTo>
                  <a:lnTo>
                    <a:pt x="43256" y="1585865"/>
                  </a:lnTo>
                  <a:lnTo>
                    <a:pt x="44678" y="1582969"/>
                  </a:lnTo>
                  <a:lnTo>
                    <a:pt x="50455" y="1580091"/>
                  </a:lnTo>
                  <a:lnTo>
                    <a:pt x="44678" y="1578661"/>
                  </a:lnTo>
                  <a:lnTo>
                    <a:pt x="40368" y="1578661"/>
                  </a:lnTo>
                  <a:lnTo>
                    <a:pt x="33169" y="1580091"/>
                  </a:lnTo>
                  <a:lnTo>
                    <a:pt x="27393" y="1581539"/>
                  </a:lnTo>
                  <a:lnTo>
                    <a:pt x="27393" y="1578661"/>
                  </a:lnTo>
                  <a:lnTo>
                    <a:pt x="28815" y="1575765"/>
                  </a:lnTo>
                  <a:lnTo>
                    <a:pt x="31703" y="1575765"/>
                  </a:lnTo>
                  <a:lnTo>
                    <a:pt x="34591" y="1575765"/>
                  </a:lnTo>
                  <a:lnTo>
                    <a:pt x="34591" y="1572887"/>
                  </a:lnTo>
                  <a:lnTo>
                    <a:pt x="33169" y="1571439"/>
                  </a:lnTo>
                  <a:lnTo>
                    <a:pt x="31703" y="1571439"/>
                  </a:lnTo>
                  <a:lnTo>
                    <a:pt x="31703" y="1567112"/>
                  </a:lnTo>
                  <a:cubicBezTo>
                    <a:pt x="30755" y="1568078"/>
                    <a:pt x="29764" y="1569043"/>
                    <a:pt x="28815" y="1570008"/>
                  </a:cubicBezTo>
                  <a:lnTo>
                    <a:pt x="27393" y="1570008"/>
                  </a:lnTo>
                  <a:lnTo>
                    <a:pt x="25970" y="1567112"/>
                  </a:lnTo>
                  <a:lnTo>
                    <a:pt x="25970" y="1564234"/>
                  </a:lnTo>
                  <a:cubicBezTo>
                    <a:pt x="25496" y="1563751"/>
                    <a:pt x="24979" y="1563269"/>
                    <a:pt x="24505" y="1562786"/>
                  </a:cubicBezTo>
                  <a:lnTo>
                    <a:pt x="23082" y="1562786"/>
                  </a:lnTo>
                  <a:cubicBezTo>
                    <a:pt x="24505" y="1561338"/>
                    <a:pt x="25970" y="1559908"/>
                    <a:pt x="27393" y="1558460"/>
                  </a:cubicBezTo>
                  <a:lnTo>
                    <a:pt x="27393" y="1557030"/>
                  </a:lnTo>
                  <a:lnTo>
                    <a:pt x="27393" y="1554152"/>
                  </a:lnTo>
                  <a:lnTo>
                    <a:pt x="25970" y="1551255"/>
                  </a:lnTo>
                  <a:lnTo>
                    <a:pt x="23082" y="1551255"/>
                  </a:lnTo>
                  <a:cubicBezTo>
                    <a:pt x="22134" y="1550773"/>
                    <a:pt x="21142" y="1550308"/>
                    <a:pt x="20194" y="1549825"/>
                  </a:cubicBezTo>
                  <a:lnTo>
                    <a:pt x="18728" y="1549825"/>
                  </a:lnTo>
                  <a:cubicBezTo>
                    <a:pt x="17780" y="1548860"/>
                    <a:pt x="16789" y="1547895"/>
                    <a:pt x="15840" y="1546929"/>
                  </a:cubicBezTo>
                  <a:lnTo>
                    <a:pt x="12995" y="1548377"/>
                  </a:lnTo>
                  <a:lnTo>
                    <a:pt x="11530" y="1548377"/>
                  </a:lnTo>
                  <a:cubicBezTo>
                    <a:pt x="10581" y="1547895"/>
                    <a:pt x="9590" y="1547412"/>
                    <a:pt x="8641" y="1546929"/>
                  </a:cubicBezTo>
                  <a:cubicBezTo>
                    <a:pt x="7219" y="1545481"/>
                    <a:pt x="5753" y="1544051"/>
                    <a:pt x="4331" y="1542603"/>
                  </a:cubicBezTo>
                  <a:lnTo>
                    <a:pt x="8641" y="1542603"/>
                  </a:lnTo>
                  <a:lnTo>
                    <a:pt x="8641" y="1539725"/>
                  </a:lnTo>
                  <a:cubicBezTo>
                    <a:pt x="7693" y="1537812"/>
                    <a:pt x="6702" y="1535881"/>
                    <a:pt x="5753" y="1533968"/>
                  </a:cubicBezTo>
                  <a:cubicBezTo>
                    <a:pt x="6702" y="1533486"/>
                    <a:pt x="7693" y="1533003"/>
                    <a:pt x="8641" y="1532520"/>
                  </a:cubicBezTo>
                  <a:lnTo>
                    <a:pt x="10107" y="1532520"/>
                  </a:lnTo>
                  <a:lnTo>
                    <a:pt x="11530" y="1533968"/>
                  </a:lnTo>
                  <a:cubicBezTo>
                    <a:pt x="12004" y="1535881"/>
                    <a:pt x="12521" y="1537812"/>
                    <a:pt x="12995" y="1539725"/>
                  </a:cubicBezTo>
                  <a:cubicBezTo>
                    <a:pt x="13944" y="1540690"/>
                    <a:pt x="14892" y="1541638"/>
                    <a:pt x="15840" y="1542603"/>
                  </a:cubicBezTo>
                  <a:lnTo>
                    <a:pt x="15840" y="1541173"/>
                  </a:lnTo>
                  <a:lnTo>
                    <a:pt x="18728" y="1541173"/>
                  </a:lnTo>
                  <a:lnTo>
                    <a:pt x="23082" y="1541173"/>
                  </a:lnTo>
                  <a:lnTo>
                    <a:pt x="24505" y="1539725"/>
                  </a:lnTo>
                  <a:lnTo>
                    <a:pt x="18728" y="1535399"/>
                  </a:lnTo>
                  <a:cubicBezTo>
                    <a:pt x="17780" y="1534433"/>
                    <a:pt x="16789" y="1533486"/>
                    <a:pt x="15840" y="1532520"/>
                  </a:cubicBezTo>
                  <a:cubicBezTo>
                    <a:pt x="16789" y="1531072"/>
                    <a:pt x="17780" y="1529642"/>
                    <a:pt x="18728" y="1528194"/>
                  </a:cubicBezTo>
                  <a:lnTo>
                    <a:pt x="23082" y="1526746"/>
                  </a:lnTo>
                  <a:cubicBezTo>
                    <a:pt x="22134" y="1526263"/>
                    <a:pt x="21142" y="1525799"/>
                    <a:pt x="20194" y="1525316"/>
                  </a:cubicBezTo>
                  <a:lnTo>
                    <a:pt x="18728" y="1525316"/>
                  </a:lnTo>
                  <a:lnTo>
                    <a:pt x="18728" y="1523868"/>
                  </a:lnTo>
                  <a:lnTo>
                    <a:pt x="18728" y="1519542"/>
                  </a:lnTo>
                  <a:lnTo>
                    <a:pt x="17306" y="1518094"/>
                  </a:lnTo>
                  <a:cubicBezTo>
                    <a:pt x="15883" y="1517128"/>
                    <a:pt x="14418" y="1516181"/>
                    <a:pt x="12995" y="1515215"/>
                  </a:cubicBezTo>
                  <a:cubicBezTo>
                    <a:pt x="15409" y="1512820"/>
                    <a:pt x="17780" y="1510406"/>
                    <a:pt x="20194" y="1508011"/>
                  </a:cubicBezTo>
                  <a:lnTo>
                    <a:pt x="15840" y="1508011"/>
                  </a:lnTo>
                  <a:lnTo>
                    <a:pt x="10107" y="1508011"/>
                  </a:lnTo>
                  <a:lnTo>
                    <a:pt x="4331" y="1509459"/>
                  </a:lnTo>
                  <a:lnTo>
                    <a:pt x="1443" y="1509459"/>
                  </a:lnTo>
                  <a:lnTo>
                    <a:pt x="1443" y="1500807"/>
                  </a:lnTo>
                  <a:cubicBezTo>
                    <a:pt x="1917" y="1499359"/>
                    <a:pt x="2391" y="1497928"/>
                    <a:pt x="2865" y="1496480"/>
                  </a:cubicBezTo>
                  <a:cubicBezTo>
                    <a:pt x="3339" y="1495515"/>
                    <a:pt x="3857" y="1494550"/>
                    <a:pt x="4331" y="1493584"/>
                  </a:cubicBezTo>
                  <a:cubicBezTo>
                    <a:pt x="4805" y="1493102"/>
                    <a:pt x="5279" y="1492637"/>
                    <a:pt x="5753" y="1492154"/>
                  </a:cubicBezTo>
                  <a:cubicBezTo>
                    <a:pt x="7219" y="1490706"/>
                    <a:pt x="8641" y="1489276"/>
                    <a:pt x="10107" y="1487828"/>
                  </a:cubicBezTo>
                  <a:lnTo>
                    <a:pt x="11530" y="1486380"/>
                  </a:lnTo>
                  <a:cubicBezTo>
                    <a:pt x="12952" y="1484932"/>
                    <a:pt x="14418" y="1483502"/>
                    <a:pt x="15840" y="1482054"/>
                  </a:cubicBezTo>
                  <a:lnTo>
                    <a:pt x="18728" y="1482054"/>
                  </a:lnTo>
                  <a:lnTo>
                    <a:pt x="23082" y="1482054"/>
                  </a:lnTo>
                  <a:cubicBezTo>
                    <a:pt x="24030" y="1481571"/>
                    <a:pt x="25022" y="1481106"/>
                    <a:pt x="25970" y="1480623"/>
                  </a:cubicBezTo>
                  <a:cubicBezTo>
                    <a:pt x="26919" y="1481106"/>
                    <a:pt x="27867" y="1481571"/>
                    <a:pt x="28815" y="1482054"/>
                  </a:cubicBezTo>
                  <a:cubicBezTo>
                    <a:pt x="30281" y="1483019"/>
                    <a:pt x="31703" y="1483984"/>
                    <a:pt x="33169" y="1484950"/>
                  </a:cubicBezTo>
                  <a:lnTo>
                    <a:pt x="38945" y="1484950"/>
                  </a:lnTo>
                  <a:lnTo>
                    <a:pt x="40368" y="1482054"/>
                  </a:lnTo>
                  <a:cubicBezTo>
                    <a:pt x="39893" y="1481571"/>
                    <a:pt x="39419" y="1481106"/>
                    <a:pt x="38945" y="1480623"/>
                  </a:cubicBezTo>
                  <a:lnTo>
                    <a:pt x="41790" y="1479175"/>
                  </a:lnTo>
                  <a:lnTo>
                    <a:pt x="44678" y="1479175"/>
                  </a:lnTo>
                  <a:cubicBezTo>
                    <a:pt x="44204" y="1480141"/>
                    <a:pt x="43730" y="1481088"/>
                    <a:pt x="43256" y="1482054"/>
                  </a:cubicBezTo>
                  <a:lnTo>
                    <a:pt x="44678" y="1482054"/>
                  </a:lnTo>
                  <a:lnTo>
                    <a:pt x="47566" y="1482054"/>
                  </a:lnTo>
                  <a:lnTo>
                    <a:pt x="51920" y="1482054"/>
                  </a:lnTo>
                  <a:lnTo>
                    <a:pt x="63429" y="1484950"/>
                  </a:lnTo>
                  <a:lnTo>
                    <a:pt x="66318" y="1484950"/>
                  </a:lnTo>
                  <a:lnTo>
                    <a:pt x="72094" y="1480623"/>
                  </a:lnTo>
                  <a:lnTo>
                    <a:pt x="70628" y="1480623"/>
                  </a:lnTo>
                  <a:lnTo>
                    <a:pt x="67740" y="1480623"/>
                  </a:lnTo>
                  <a:lnTo>
                    <a:pt x="64895" y="1479175"/>
                  </a:lnTo>
                  <a:lnTo>
                    <a:pt x="66318" y="1477727"/>
                  </a:lnTo>
                  <a:cubicBezTo>
                    <a:pt x="66792" y="1477245"/>
                    <a:pt x="67266" y="1476780"/>
                    <a:pt x="67740" y="1476297"/>
                  </a:cubicBezTo>
                  <a:lnTo>
                    <a:pt x="74982" y="1473401"/>
                  </a:lnTo>
                  <a:lnTo>
                    <a:pt x="87957" y="1473401"/>
                  </a:lnTo>
                  <a:lnTo>
                    <a:pt x="82181" y="1471971"/>
                  </a:lnTo>
                  <a:lnTo>
                    <a:pt x="79293" y="1471971"/>
                  </a:lnTo>
                  <a:lnTo>
                    <a:pt x="73516" y="1470523"/>
                  </a:lnTo>
                  <a:cubicBezTo>
                    <a:pt x="72568" y="1470040"/>
                    <a:pt x="71577" y="1469558"/>
                    <a:pt x="70628" y="1469075"/>
                  </a:cubicBezTo>
                  <a:cubicBezTo>
                    <a:pt x="69680" y="1467645"/>
                    <a:pt x="68688" y="1466197"/>
                    <a:pt x="67740" y="1464767"/>
                  </a:cubicBezTo>
                  <a:cubicBezTo>
                    <a:pt x="68688" y="1463801"/>
                    <a:pt x="69680" y="1462836"/>
                    <a:pt x="70628" y="1461870"/>
                  </a:cubicBezTo>
                  <a:cubicBezTo>
                    <a:pt x="71102" y="1460905"/>
                    <a:pt x="71620" y="1459958"/>
                    <a:pt x="72094" y="1458992"/>
                  </a:cubicBezTo>
                  <a:lnTo>
                    <a:pt x="77870" y="1458992"/>
                  </a:lnTo>
                  <a:lnTo>
                    <a:pt x="86491" y="1461870"/>
                  </a:lnTo>
                  <a:lnTo>
                    <a:pt x="89379" y="1461870"/>
                  </a:lnTo>
                  <a:lnTo>
                    <a:pt x="95156" y="1461870"/>
                  </a:lnTo>
                  <a:lnTo>
                    <a:pt x="100932" y="1461870"/>
                  </a:lnTo>
                  <a:lnTo>
                    <a:pt x="105242" y="1461870"/>
                  </a:lnTo>
                  <a:lnTo>
                    <a:pt x="111019" y="1463318"/>
                  </a:lnTo>
                  <a:lnTo>
                    <a:pt x="116795" y="1463318"/>
                  </a:lnTo>
                  <a:lnTo>
                    <a:pt x="119640" y="1461870"/>
                  </a:lnTo>
                  <a:cubicBezTo>
                    <a:pt x="121106" y="1460422"/>
                    <a:pt x="122528" y="1458992"/>
                    <a:pt x="123994" y="1457544"/>
                  </a:cubicBezTo>
                  <a:cubicBezTo>
                    <a:pt x="124468" y="1457062"/>
                    <a:pt x="124942" y="1456597"/>
                    <a:pt x="125416" y="1456114"/>
                  </a:cubicBezTo>
                  <a:cubicBezTo>
                    <a:pt x="126365" y="1455631"/>
                    <a:pt x="127356" y="1455149"/>
                    <a:pt x="128304" y="1454666"/>
                  </a:cubicBezTo>
                  <a:lnTo>
                    <a:pt x="134081" y="1450340"/>
                  </a:lnTo>
                  <a:lnTo>
                    <a:pt x="145590" y="1443135"/>
                  </a:lnTo>
                  <a:lnTo>
                    <a:pt x="160030" y="1438809"/>
                  </a:lnTo>
                  <a:lnTo>
                    <a:pt x="167229" y="1437361"/>
                  </a:lnTo>
                  <a:lnTo>
                    <a:pt x="174428" y="1437361"/>
                  </a:lnTo>
                  <a:lnTo>
                    <a:pt x="187403" y="1437361"/>
                  </a:lnTo>
                  <a:lnTo>
                    <a:pt x="194645" y="1438809"/>
                  </a:lnTo>
                  <a:lnTo>
                    <a:pt x="198955" y="1438809"/>
                  </a:lnTo>
                  <a:lnTo>
                    <a:pt x="204732" y="1434483"/>
                  </a:lnTo>
                  <a:lnTo>
                    <a:pt x="207620" y="1434483"/>
                  </a:lnTo>
                  <a:lnTo>
                    <a:pt x="210465" y="1434483"/>
                  </a:lnTo>
                  <a:cubicBezTo>
                    <a:pt x="209516" y="1435931"/>
                    <a:pt x="208568" y="1437361"/>
                    <a:pt x="207620" y="1438809"/>
                  </a:cubicBezTo>
                  <a:lnTo>
                    <a:pt x="210465" y="1440257"/>
                  </a:lnTo>
                  <a:cubicBezTo>
                    <a:pt x="210939" y="1441223"/>
                    <a:pt x="211456" y="1442170"/>
                    <a:pt x="211930" y="1443135"/>
                  </a:cubicBezTo>
                  <a:cubicBezTo>
                    <a:pt x="212405" y="1444101"/>
                    <a:pt x="212879" y="1445048"/>
                    <a:pt x="213353" y="1446014"/>
                  </a:cubicBezTo>
                  <a:lnTo>
                    <a:pt x="219129" y="1446014"/>
                  </a:lnTo>
                  <a:lnTo>
                    <a:pt x="222017" y="1446014"/>
                  </a:lnTo>
                  <a:cubicBezTo>
                    <a:pt x="223440" y="1445048"/>
                    <a:pt x="224905" y="1444101"/>
                    <a:pt x="226328" y="1443135"/>
                  </a:cubicBezTo>
                  <a:lnTo>
                    <a:pt x="227793" y="1446014"/>
                  </a:lnTo>
                  <a:lnTo>
                    <a:pt x="227793" y="1443135"/>
                  </a:lnTo>
                  <a:cubicBezTo>
                    <a:pt x="228268" y="1444101"/>
                    <a:pt x="228742" y="1445048"/>
                    <a:pt x="229216" y="1446014"/>
                  </a:cubicBezTo>
                  <a:cubicBezTo>
                    <a:pt x="229690" y="1446979"/>
                    <a:pt x="230207" y="1447926"/>
                    <a:pt x="230682" y="1448892"/>
                  </a:cubicBezTo>
                  <a:cubicBezTo>
                    <a:pt x="232104" y="1451305"/>
                    <a:pt x="233570" y="1453701"/>
                    <a:pt x="234992" y="1456114"/>
                  </a:cubicBezTo>
                  <a:cubicBezTo>
                    <a:pt x="235940" y="1456597"/>
                    <a:pt x="236932" y="1457062"/>
                    <a:pt x="237880" y="1457544"/>
                  </a:cubicBezTo>
                  <a:lnTo>
                    <a:pt x="240768" y="1457544"/>
                  </a:lnTo>
                  <a:cubicBezTo>
                    <a:pt x="241717" y="1457062"/>
                    <a:pt x="242708" y="1456597"/>
                    <a:pt x="243657" y="1456114"/>
                  </a:cubicBezTo>
                  <a:lnTo>
                    <a:pt x="245079" y="1454666"/>
                  </a:lnTo>
                  <a:lnTo>
                    <a:pt x="250855" y="1457544"/>
                  </a:lnTo>
                  <a:lnTo>
                    <a:pt x="258054" y="1461870"/>
                  </a:lnTo>
                  <a:lnTo>
                    <a:pt x="265253" y="1464767"/>
                  </a:lnTo>
                  <a:lnTo>
                    <a:pt x="266718" y="1464767"/>
                  </a:lnTo>
                  <a:lnTo>
                    <a:pt x="268141" y="1463318"/>
                  </a:lnTo>
                  <a:lnTo>
                    <a:pt x="269606" y="1463318"/>
                  </a:lnTo>
                  <a:lnTo>
                    <a:pt x="272495" y="1463318"/>
                  </a:lnTo>
                  <a:cubicBezTo>
                    <a:pt x="272969" y="1464284"/>
                    <a:pt x="273443" y="1465231"/>
                    <a:pt x="273917" y="1466197"/>
                  </a:cubicBezTo>
                  <a:lnTo>
                    <a:pt x="276805" y="1466197"/>
                  </a:lnTo>
                  <a:lnTo>
                    <a:pt x="284004" y="1469075"/>
                  </a:lnTo>
                  <a:lnTo>
                    <a:pt x="288358" y="1466197"/>
                  </a:lnTo>
                  <a:lnTo>
                    <a:pt x="292668" y="1466197"/>
                  </a:lnTo>
                  <a:lnTo>
                    <a:pt x="301333" y="1463318"/>
                  </a:lnTo>
                  <a:lnTo>
                    <a:pt x="307066" y="1463318"/>
                  </a:lnTo>
                  <a:lnTo>
                    <a:pt x="312842" y="1464767"/>
                  </a:lnTo>
                  <a:lnTo>
                    <a:pt x="321506" y="1466197"/>
                  </a:lnTo>
                  <a:lnTo>
                    <a:pt x="327283" y="1466197"/>
                  </a:lnTo>
                  <a:cubicBezTo>
                    <a:pt x="328705" y="1465714"/>
                    <a:pt x="330171" y="1465249"/>
                    <a:pt x="331593" y="1464767"/>
                  </a:cubicBezTo>
                  <a:lnTo>
                    <a:pt x="344568" y="1457544"/>
                  </a:lnTo>
                  <a:lnTo>
                    <a:pt x="354655" y="1450340"/>
                  </a:lnTo>
                  <a:lnTo>
                    <a:pt x="357543" y="1450340"/>
                  </a:lnTo>
                  <a:lnTo>
                    <a:pt x="358966" y="1450340"/>
                  </a:lnTo>
                  <a:lnTo>
                    <a:pt x="359004" y="1450365"/>
                  </a:lnTo>
                  <a:lnTo>
                    <a:pt x="358980" y="1450341"/>
                  </a:lnTo>
                  <a:cubicBezTo>
                    <a:pt x="358502" y="1449858"/>
                    <a:pt x="358008" y="1449382"/>
                    <a:pt x="357530" y="1448899"/>
                  </a:cubicBezTo>
                  <a:cubicBezTo>
                    <a:pt x="358008" y="1448416"/>
                    <a:pt x="358502" y="1447940"/>
                    <a:pt x="358980" y="1447457"/>
                  </a:cubicBezTo>
                  <a:cubicBezTo>
                    <a:pt x="359936" y="1445057"/>
                    <a:pt x="360908" y="1442649"/>
                    <a:pt x="361865" y="1440249"/>
                  </a:cubicBezTo>
                  <a:lnTo>
                    <a:pt x="361865" y="1437366"/>
                  </a:lnTo>
                  <a:cubicBezTo>
                    <a:pt x="361386" y="1435924"/>
                    <a:pt x="360893" y="1434482"/>
                    <a:pt x="360415" y="1433041"/>
                  </a:cubicBezTo>
                  <a:cubicBezTo>
                    <a:pt x="359936" y="1430640"/>
                    <a:pt x="359458" y="1428233"/>
                    <a:pt x="358980" y="1425832"/>
                  </a:cubicBezTo>
                  <a:cubicBezTo>
                    <a:pt x="357545" y="1422949"/>
                    <a:pt x="356095" y="1420065"/>
                    <a:pt x="354661" y="1417182"/>
                  </a:cubicBezTo>
                  <a:cubicBezTo>
                    <a:pt x="354182" y="1416223"/>
                    <a:pt x="353689" y="1415257"/>
                    <a:pt x="353211" y="1414299"/>
                  </a:cubicBezTo>
                  <a:lnTo>
                    <a:pt x="350326" y="1411415"/>
                  </a:lnTo>
                  <a:lnTo>
                    <a:pt x="347441" y="1411415"/>
                  </a:lnTo>
                  <a:cubicBezTo>
                    <a:pt x="346963" y="1410457"/>
                    <a:pt x="346485" y="1409491"/>
                    <a:pt x="346007" y="1408532"/>
                  </a:cubicBezTo>
                  <a:cubicBezTo>
                    <a:pt x="345050" y="1408049"/>
                    <a:pt x="344078" y="1407573"/>
                    <a:pt x="343122" y="1407090"/>
                  </a:cubicBezTo>
                  <a:lnTo>
                    <a:pt x="338787" y="1404207"/>
                  </a:lnTo>
                  <a:lnTo>
                    <a:pt x="334468" y="1402765"/>
                  </a:lnTo>
                  <a:lnTo>
                    <a:pt x="330149" y="1402765"/>
                  </a:lnTo>
                  <a:lnTo>
                    <a:pt x="327264" y="1399882"/>
                  </a:lnTo>
                  <a:cubicBezTo>
                    <a:pt x="326308" y="1399399"/>
                    <a:pt x="325336" y="1398923"/>
                    <a:pt x="324379" y="1398440"/>
                  </a:cubicBezTo>
                  <a:lnTo>
                    <a:pt x="321495" y="1395557"/>
                  </a:lnTo>
                  <a:cubicBezTo>
                    <a:pt x="321973" y="1394598"/>
                    <a:pt x="322451" y="1393632"/>
                    <a:pt x="322929" y="1392674"/>
                  </a:cubicBezTo>
                  <a:lnTo>
                    <a:pt x="327264" y="1391232"/>
                  </a:lnTo>
                  <a:lnTo>
                    <a:pt x="330149" y="1391232"/>
                  </a:lnTo>
                  <a:lnTo>
                    <a:pt x="335918" y="1391232"/>
                  </a:lnTo>
                  <a:lnTo>
                    <a:pt x="346007" y="1394115"/>
                  </a:lnTo>
                  <a:lnTo>
                    <a:pt x="353211" y="1398440"/>
                  </a:lnTo>
                  <a:lnTo>
                    <a:pt x="361865" y="1399882"/>
                  </a:lnTo>
                  <a:lnTo>
                    <a:pt x="366184" y="1401324"/>
                  </a:lnTo>
                  <a:lnTo>
                    <a:pt x="370519" y="1401324"/>
                  </a:lnTo>
                  <a:lnTo>
                    <a:pt x="376272" y="1399882"/>
                  </a:lnTo>
                  <a:lnTo>
                    <a:pt x="380607" y="1401324"/>
                  </a:lnTo>
                  <a:cubicBezTo>
                    <a:pt x="381085" y="1401807"/>
                    <a:pt x="381564" y="1402282"/>
                    <a:pt x="382042" y="1402765"/>
                  </a:cubicBezTo>
                  <a:lnTo>
                    <a:pt x="383492" y="1402765"/>
                  </a:lnTo>
                  <a:lnTo>
                    <a:pt x="389261" y="1402765"/>
                  </a:lnTo>
                  <a:lnTo>
                    <a:pt x="392130" y="1404207"/>
                  </a:lnTo>
                  <a:cubicBezTo>
                    <a:pt x="392609" y="1405166"/>
                    <a:pt x="393102" y="1406132"/>
                    <a:pt x="393580" y="1407090"/>
                  </a:cubicBezTo>
                  <a:lnTo>
                    <a:pt x="400784" y="1409974"/>
                  </a:lnTo>
                  <a:lnTo>
                    <a:pt x="407988" y="1414299"/>
                  </a:lnTo>
                  <a:lnTo>
                    <a:pt x="407988" y="1415740"/>
                  </a:lnTo>
                  <a:lnTo>
                    <a:pt x="407988" y="1417182"/>
                  </a:lnTo>
                  <a:lnTo>
                    <a:pt x="412323" y="1418624"/>
                  </a:lnTo>
                  <a:cubicBezTo>
                    <a:pt x="413279" y="1418141"/>
                    <a:pt x="414251" y="1417665"/>
                    <a:pt x="415208" y="1417182"/>
                  </a:cubicBezTo>
                  <a:lnTo>
                    <a:pt x="422412" y="1415740"/>
                  </a:lnTo>
                  <a:lnTo>
                    <a:pt x="428181" y="1414299"/>
                  </a:lnTo>
                  <a:cubicBezTo>
                    <a:pt x="429137" y="1414782"/>
                    <a:pt x="430109" y="1415257"/>
                    <a:pt x="431066" y="1415740"/>
                  </a:cubicBezTo>
                  <a:lnTo>
                    <a:pt x="431066" y="1417182"/>
                  </a:lnTo>
                  <a:cubicBezTo>
                    <a:pt x="431544" y="1416699"/>
                    <a:pt x="432022" y="1416223"/>
                    <a:pt x="432500" y="1415740"/>
                  </a:cubicBezTo>
                  <a:lnTo>
                    <a:pt x="435385" y="1415740"/>
                  </a:lnTo>
                  <a:lnTo>
                    <a:pt x="438270" y="1415740"/>
                  </a:lnTo>
                  <a:cubicBezTo>
                    <a:pt x="439226" y="1416223"/>
                    <a:pt x="440198" y="1416699"/>
                    <a:pt x="441154" y="1417182"/>
                  </a:cubicBezTo>
                  <a:cubicBezTo>
                    <a:pt x="442111" y="1417665"/>
                    <a:pt x="443082" y="1418141"/>
                    <a:pt x="444039" y="1418624"/>
                  </a:cubicBezTo>
                  <a:cubicBezTo>
                    <a:pt x="444517" y="1419107"/>
                    <a:pt x="444995" y="1419583"/>
                    <a:pt x="445474" y="1420065"/>
                  </a:cubicBezTo>
                  <a:lnTo>
                    <a:pt x="451243" y="1420065"/>
                  </a:lnTo>
                  <a:lnTo>
                    <a:pt x="452693" y="1420065"/>
                  </a:lnTo>
                  <a:cubicBezTo>
                    <a:pt x="453171" y="1421024"/>
                    <a:pt x="453649" y="1421990"/>
                    <a:pt x="454128" y="1422949"/>
                  </a:cubicBezTo>
                  <a:lnTo>
                    <a:pt x="452693" y="1427274"/>
                  </a:lnTo>
                  <a:lnTo>
                    <a:pt x="452693" y="1430157"/>
                  </a:lnTo>
                  <a:lnTo>
                    <a:pt x="452693" y="1431599"/>
                  </a:lnTo>
                  <a:cubicBezTo>
                    <a:pt x="453649" y="1432082"/>
                    <a:pt x="454621" y="1432558"/>
                    <a:pt x="455578" y="1433041"/>
                  </a:cubicBezTo>
                  <a:lnTo>
                    <a:pt x="459897" y="1434482"/>
                  </a:lnTo>
                  <a:lnTo>
                    <a:pt x="467101" y="1437366"/>
                  </a:lnTo>
                  <a:cubicBezTo>
                    <a:pt x="467579" y="1437849"/>
                    <a:pt x="468073" y="1438324"/>
                    <a:pt x="468551" y="1438807"/>
                  </a:cubicBezTo>
                  <a:lnTo>
                    <a:pt x="468551" y="1441691"/>
                  </a:lnTo>
                  <a:lnTo>
                    <a:pt x="464216" y="1443132"/>
                  </a:lnTo>
                  <a:lnTo>
                    <a:pt x="464216" y="1446016"/>
                  </a:lnTo>
                  <a:lnTo>
                    <a:pt x="464216" y="1447457"/>
                  </a:lnTo>
                  <a:lnTo>
                    <a:pt x="465118" y="1448178"/>
                  </a:lnTo>
                  <a:lnTo>
                    <a:pt x="465502" y="1448260"/>
                  </a:lnTo>
                  <a:lnTo>
                    <a:pt x="464266" y="1447435"/>
                  </a:lnTo>
                  <a:lnTo>
                    <a:pt x="464266" y="1445991"/>
                  </a:lnTo>
                  <a:lnTo>
                    <a:pt x="470028" y="1440229"/>
                  </a:lnTo>
                  <a:lnTo>
                    <a:pt x="474353" y="1438786"/>
                  </a:lnTo>
                  <a:lnTo>
                    <a:pt x="477240" y="1441672"/>
                  </a:lnTo>
                  <a:lnTo>
                    <a:pt x="483003" y="1447435"/>
                  </a:lnTo>
                  <a:lnTo>
                    <a:pt x="484440" y="1448878"/>
                  </a:lnTo>
                  <a:lnTo>
                    <a:pt x="487327" y="1450321"/>
                  </a:lnTo>
                  <a:cubicBezTo>
                    <a:pt x="488282" y="1451764"/>
                    <a:pt x="489248" y="1453197"/>
                    <a:pt x="490202" y="1454640"/>
                  </a:cubicBezTo>
                  <a:lnTo>
                    <a:pt x="491652" y="1457526"/>
                  </a:lnTo>
                  <a:lnTo>
                    <a:pt x="500289" y="1458969"/>
                  </a:lnTo>
                  <a:lnTo>
                    <a:pt x="501739" y="1457526"/>
                  </a:lnTo>
                  <a:lnTo>
                    <a:pt x="503176" y="1456083"/>
                  </a:lnTo>
                  <a:lnTo>
                    <a:pt x="507501" y="1453207"/>
                  </a:lnTo>
                  <a:lnTo>
                    <a:pt x="514701" y="1447435"/>
                  </a:lnTo>
                  <a:lnTo>
                    <a:pt x="519026" y="1440229"/>
                  </a:lnTo>
                  <a:lnTo>
                    <a:pt x="523350" y="1443115"/>
                  </a:lnTo>
                  <a:cubicBezTo>
                    <a:pt x="523834" y="1444074"/>
                    <a:pt x="524305" y="1445033"/>
                    <a:pt x="524788" y="1445991"/>
                  </a:cubicBezTo>
                  <a:lnTo>
                    <a:pt x="529113" y="1453207"/>
                  </a:lnTo>
                  <a:lnTo>
                    <a:pt x="533437" y="1461856"/>
                  </a:lnTo>
                  <a:lnTo>
                    <a:pt x="539199" y="1470504"/>
                  </a:lnTo>
                  <a:lnTo>
                    <a:pt x="540637" y="1470504"/>
                  </a:lnTo>
                  <a:lnTo>
                    <a:pt x="540637" y="1473391"/>
                  </a:lnTo>
                  <a:lnTo>
                    <a:pt x="544962" y="1477710"/>
                  </a:lnTo>
                  <a:lnTo>
                    <a:pt x="547837" y="1477710"/>
                  </a:lnTo>
                  <a:lnTo>
                    <a:pt x="553611" y="1479153"/>
                  </a:lnTo>
                  <a:lnTo>
                    <a:pt x="556486" y="1480596"/>
                  </a:lnTo>
                  <a:lnTo>
                    <a:pt x="559373" y="1482039"/>
                  </a:lnTo>
                  <a:cubicBezTo>
                    <a:pt x="559857" y="1483957"/>
                    <a:pt x="560327" y="1485884"/>
                    <a:pt x="560811" y="1487802"/>
                  </a:cubicBezTo>
                  <a:lnTo>
                    <a:pt x="559373" y="1486359"/>
                  </a:lnTo>
                  <a:lnTo>
                    <a:pt x="555049" y="1484915"/>
                  </a:lnTo>
                  <a:lnTo>
                    <a:pt x="552161" y="1484915"/>
                  </a:lnTo>
                  <a:lnTo>
                    <a:pt x="547837" y="1484915"/>
                  </a:lnTo>
                  <a:lnTo>
                    <a:pt x="540637" y="1489245"/>
                  </a:lnTo>
                  <a:cubicBezTo>
                    <a:pt x="540154" y="1491647"/>
                    <a:pt x="539683" y="1494049"/>
                    <a:pt x="539199" y="1496450"/>
                  </a:cubicBezTo>
                  <a:cubicBezTo>
                    <a:pt x="538716" y="1499337"/>
                    <a:pt x="538245" y="1502213"/>
                    <a:pt x="537762" y="1505099"/>
                  </a:cubicBezTo>
                  <a:lnTo>
                    <a:pt x="537762" y="1512315"/>
                  </a:lnTo>
                  <a:lnTo>
                    <a:pt x="536312" y="1515191"/>
                  </a:lnTo>
                  <a:lnTo>
                    <a:pt x="533437" y="1518077"/>
                  </a:lnTo>
                  <a:lnTo>
                    <a:pt x="533437" y="1520963"/>
                  </a:lnTo>
                  <a:lnTo>
                    <a:pt x="531987" y="1523850"/>
                  </a:lnTo>
                  <a:lnTo>
                    <a:pt x="530550" y="1523850"/>
                  </a:lnTo>
                  <a:cubicBezTo>
                    <a:pt x="531033" y="1522407"/>
                    <a:pt x="531504" y="1520963"/>
                    <a:pt x="531987" y="1519520"/>
                  </a:cubicBezTo>
                  <a:lnTo>
                    <a:pt x="530550" y="1518077"/>
                  </a:lnTo>
                  <a:lnTo>
                    <a:pt x="529113" y="1518077"/>
                  </a:lnTo>
                  <a:lnTo>
                    <a:pt x="526225" y="1520963"/>
                  </a:lnTo>
                  <a:lnTo>
                    <a:pt x="526225" y="1531055"/>
                  </a:lnTo>
                  <a:lnTo>
                    <a:pt x="526225" y="1539704"/>
                  </a:lnTo>
                  <a:lnTo>
                    <a:pt x="523350" y="1539704"/>
                  </a:lnTo>
                  <a:lnTo>
                    <a:pt x="521847" y="1539704"/>
                  </a:lnTo>
                  <a:lnTo>
                    <a:pt x="521866" y="1539720"/>
                  </a:lnTo>
                  <a:lnTo>
                    <a:pt x="523327" y="1539720"/>
                  </a:lnTo>
                  <a:lnTo>
                    <a:pt x="524787" y="1539720"/>
                  </a:lnTo>
                  <a:cubicBezTo>
                    <a:pt x="525274" y="1544523"/>
                    <a:pt x="525717" y="1549327"/>
                    <a:pt x="526204" y="1554131"/>
                  </a:cubicBezTo>
                  <a:lnTo>
                    <a:pt x="529080" y="1558450"/>
                  </a:lnTo>
                  <a:lnTo>
                    <a:pt x="533418" y="1564222"/>
                  </a:lnTo>
                  <a:lnTo>
                    <a:pt x="537755" y="1565635"/>
                  </a:lnTo>
                  <a:lnTo>
                    <a:pt x="542048" y="1565635"/>
                  </a:lnTo>
                  <a:lnTo>
                    <a:pt x="549263" y="1567088"/>
                  </a:lnTo>
                  <a:lnTo>
                    <a:pt x="553600" y="1569995"/>
                  </a:lnTo>
                  <a:lnTo>
                    <a:pt x="556477" y="1571408"/>
                  </a:lnTo>
                  <a:lnTo>
                    <a:pt x="559354" y="1572861"/>
                  </a:lnTo>
                  <a:cubicBezTo>
                    <a:pt x="560328" y="1574799"/>
                    <a:pt x="561257" y="1576696"/>
                    <a:pt x="562231" y="1578633"/>
                  </a:cubicBezTo>
                  <a:cubicBezTo>
                    <a:pt x="564621" y="1580087"/>
                    <a:pt x="567055" y="1581499"/>
                    <a:pt x="569445" y="1582953"/>
                  </a:cubicBezTo>
                  <a:lnTo>
                    <a:pt x="575243" y="1585819"/>
                  </a:lnTo>
                  <a:lnTo>
                    <a:pt x="580997" y="1588725"/>
                  </a:lnTo>
                  <a:lnTo>
                    <a:pt x="588211" y="1590178"/>
                  </a:lnTo>
                  <a:lnTo>
                    <a:pt x="598302" y="1590178"/>
                  </a:lnTo>
                  <a:lnTo>
                    <a:pt x="604056" y="1590178"/>
                  </a:lnTo>
                  <a:lnTo>
                    <a:pt x="624238" y="1585819"/>
                  </a:lnTo>
                  <a:lnTo>
                    <a:pt x="632913" y="1582953"/>
                  </a:lnTo>
                  <a:lnTo>
                    <a:pt x="634330" y="1582953"/>
                  </a:lnTo>
                  <a:cubicBezTo>
                    <a:pt x="636233" y="1583921"/>
                    <a:pt x="638180" y="1584850"/>
                    <a:pt x="640083" y="1585819"/>
                  </a:cubicBezTo>
                  <a:lnTo>
                    <a:pt x="641544" y="1585819"/>
                  </a:lnTo>
                  <a:cubicBezTo>
                    <a:pt x="642031" y="1584850"/>
                    <a:pt x="642518" y="1583921"/>
                    <a:pt x="643004" y="1582953"/>
                  </a:cubicBezTo>
                  <a:lnTo>
                    <a:pt x="645881" y="1581499"/>
                  </a:lnTo>
                  <a:cubicBezTo>
                    <a:pt x="644908" y="1579562"/>
                    <a:pt x="643978" y="1577665"/>
                    <a:pt x="643004" y="1575727"/>
                  </a:cubicBezTo>
                  <a:cubicBezTo>
                    <a:pt x="642518" y="1573830"/>
                    <a:pt x="642031" y="1571892"/>
                    <a:pt x="641544" y="1569995"/>
                  </a:cubicBezTo>
                  <a:lnTo>
                    <a:pt x="641607" y="1569995"/>
                  </a:lnTo>
                  <a:lnTo>
                    <a:pt x="641537" y="1569971"/>
                  </a:lnTo>
                  <a:lnTo>
                    <a:pt x="641537" y="1567095"/>
                  </a:lnTo>
                  <a:cubicBezTo>
                    <a:pt x="641046" y="1566144"/>
                    <a:pt x="640588" y="1565171"/>
                    <a:pt x="640097" y="1564219"/>
                  </a:cubicBezTo>
                  <a:lnTo>
                    <a:pt x="640097" y="1558445"/>
                  </a:lnTo>
                  <a:lnTo>
                    <a:pt x="640097" y="1548346"/>
                  </a:lnTo>
                  <a:lnTo>
                    <a:pt x="640097" y="1536820"/>
                  </a:lnTo>
                  <a:cubicBezTo>
                    <a:pt x="640588" y="1534895"/>
                    <a:pt x="641046" y="1532971"/>
                    <a:pt x="641537" y="1531046"/>
                  </a:cubicBezTo>
                  <a:cubicBezTo>
                    <a:pt x="642028" y="1529597"/>
                    <a:pt x="642486" y="1528170"/>
                    <a:pt x="642977" y="1526721"/>
                  </a:cubicBezTo>
                  <a:cubicBezTo>
                    <a:pt x="642486" y="1526245"/>
                    <a:pt x="642028" y="1525770"/>
                    <a:pt x="641537" y="1525294"/>
                  </a:cubicBezTo>
                  <a:cubicBezTo>
                    <a:pt x="640588" y="1523845"/>
                    <a:pt x="639606" y="1522418"/>
                    <a:pt x="638657" y="1520969"/>
                  </a:cubicBezTo>
                  <a:lnTo>
                    <a:pt x="638657" y="1519520"/>
                  </a:lnTo>
                  <a:lnTo>
                    <a:pt x="638657" y="1518071"/>
                  </a:lnTo>
                  <a:cubicBezTo>
                    <a:pt x="638167" y="1518547"/>
                    <a:pt x="637708" y="1519044"/>
                    <a:pt x="637217" y="1519520"/>
                  </a:cubicBezTo>
                  <a:lnTo>
                    <a:pt x="632898" y="1515195"/>
                  </a:lnTo>
                  <a:lnTo>
                    <a:pt x="630018" y="1512319"/>
                  </a:lnTo>
                  <a:lnTo>
                    <a:pt x="627138" y="1512319"/>
                  </a:lnTo>
                  <a:cubicBezTo>
                    <a:pt x="626647" y="1513270"/>
                    <a:pt x="626189" y="1514243"/>
                    <a:pt x="625698" y="1515195"/>
                  </a:cubicBezTo>
                  <a:cubicBezTo>
                    <a:pt x="625207" y="1513746"/>
                    <a:pt x="624749" y="1512319"/>
                    <a:pt x="624258" y="1510870"/>
                  </a:cubicBezTo>
                  <a:lnTo>
                    <a:pt x="624258" y="1509421"/>
                  </a:lnTo>
                  <a:cubicBezTo>
                    <a:pt x="624749" y="1507972"/>
                    <a:pt x="625207" y="1506545"/>
                    <a:pt x="625698" y="1505096"/>
                  </a:cubicBezTo>
                  <a:lnTo>
                    <a:pt x="630018" y="1502220"/>
                  </a:lnTo>
                  <a:lnTo>
                    <a:pt x="627138" y="1505096"/>
                  </a:lnTo>
                  <a:lnTo>
                    <a:pt x="630018" y="1505096"/>
                  </a:lnTo>
                  <a:lnTo>
                    <a:pt x="637217" y="1507994"/>
                  </a:lnTo>
                  <a:cubicBezTo>
                    <a:pt x="636268" y="1507020"/>
                    <a:pt x="635287" y="1506069"/>
                    <a:pt x="634338" y="1505096"/>
                  </a:cubicBezTo>
                  <a:cubicBezTo>
                    <a:pt x="633847" y="1504620"/>
                    <a:pt x="633388" y="1504144"/>
                    <a:pt x="632898" y="1503669"/>
                  </a:cubicBezTo>
                  <a:cubicBezTo>
                    <a:pt x="632407" y="1503193"/>
                    <a:pt x="631949" y="1502695"/>
                    <a:pt x="631458" y="1502220"/>
                  </a:cubicBezTo>
                  <a:cubicBezTo>
                    <a:pt x="631949" y="1500771"/>
                    <a:pt x="632407" y="1499344"/>
                    <a:pt x="632898" y="1497895"/>
                  </a:cubicBezTo>
                  <a:lnTo>
                    <a:pt x="632898" y="1496446"/>
                  </a:lnTo>
                  <a:cubicBezTo>
                    <a:pt x="632407" y="1495970"/>
                    <a:pt x="631949" y="1495494"/>
                    <a:pt x="631458" y="1495018"/>
                  </a:cubicBezTo>
                  <a:lnTo>
                    <a:pt x="627138" y="1493570"/>
                  </a:lnTo>
                  <a:lnTo>
                    <a:pt x="622818" y="1493570"/>
                  </a:lnTo>
                  <a:lnTo>
                    <a:pt x="618465" y="1493570"/>
                  </a:lnTo>
                  <a:lnTo>
                    <a:pt x="618465" y="1495018"/>
                  </a:lnTo>
                  <a:lnTo>
                    <a:pt x="615585" y="1493570"/>
                  </a:lnTo>
                  <a:lnTo>
                    <a:pt x="615585" y="1489245"/>
                  </a:lnTo>
                  <a:lnTo>
                    <a:pt x="615585" y="1486368"/>
                  </a:lnTo>
                  <a:cubicBezTo>
                    <a:pt x="616076" y="1481568"/>
                    <a:pt x="616535" y="1476745"/>
                    <a:pt x="617025" y="1471944"/>
                  </a:cubicBezTo>
                  <a:cubicBezTo>
                    <a:pt x="617516" y="1470993"/>
                    <a:pt x="617974" y="1470020"/>
                    <a:pt x="618465" y="1469068"/>
                  </a:cubicBezTo>
                  <a:lnTo>
                    <a:pt x="618465" y="1464743"/>
                  </a:lnTo>
                  <a:cubicBezTo>
                    <a:pt x="617974" y="1462343"/>
                    <a:pt x="617516" y="1459921"/>
                    <a:pt x="617025" y="1457520"/>
                  </a:cubicBezTo>
                  <a:cubicBezTo>
                    <a:pt x="616535" y="1456569"/>
                    <a:pt x="616076" y="1455596"/>
                    <a:pt x="615585" y="1454644"/>
                  </a:cubicBezTo>
                  <a:cubicBezTo>
                    <a:pt x="615095" y="1454168"/>
                    <a:pt x="614636" y="1453671"/>
                    <a:pt x="614146" y="1453195"/>
                  </a:cubicBezTo>
                  <a:lnTo>
                    <a:pt x="609826" y="1447443"/>
                  </a:lnTo>
                  <a:cubicBezTo>
                    <a:pt x="609335" y="1445994"/>
                    <a:pt x="608877" y="1444567"/>
                    <a:pt x="608386" y="1443118"/>
                  </a:cubicBezTo>
                  <a:lnTo>
                    <a:pt x="608425" y="1443088"/>
                  </a:lnTo>
                  <a:lnTo>
                    <a:pt x="608425" y="1440217"/>
                  </a:lnTo>
                  <a:lnTo>
                    <a:pt x="608425" y="1437347"/>
                  </a:lnTo>
                  <a:lnTo>
                    <a:pt x="608425" y="1434477"/>
                  </a:lnTo>
                  <a:lnTo>
                    <a:pt x="608425" y="1431562"/>
                  </a:lnTo>
                  <a:cubicBezTo>
                    <a:pt x="610302" y="1428692"/>
                    <a:pt x="612273" y="1425776"/>
                    <a:pt x="614150" y="1422906"/>
                  </a:cubicBezTo>
                  <a:lnTo>
                    <a:pt x="614150" y="1418623"/>
                  </a:lnTo>
                  <a:cubicBezTo>
                    <a:pt x="613212" y="1417667"/>
                    <a:pt x="612179" y="1416664"/>
                    <a:pt x="611241" y="1415708"/>
                  </a:cubicBezTo>
                  <a:cubicBezTo>
                    <a:pt x="612179" y="1416209"/>
                    <a:pt x="613212" y="1416664"/>
                    <a:pt x="614150" y="1417166"/>
                  </a:cubicBezTo>
                  <a:cubicBezTo>
                    <a:pt x="614619" y="1416664"/>
                    <a:pt x="615089" y="1416209"/>
                    <a:pt x="615558" y="1415708"/>
                  </a:cubicBezTo>
                  <a:lnTo>
                    <a:pt x="614150" y="1415708"/>
                  </a:lnTo>
                  <a:cubicBezTo>
                    <a:pt x="612742" y="1414250"/>
                    <a:pt x="611241" y="1412838"/>
                    <a:pt x="609833" y="1411380"/>
                  </a:cubicBezTo>
                  <a:cubicBezTo>
                    <a:pt x="606923" y="1410924"/>
                    <a:pt x="604108" y="1410423"/>
                    <a:pt x="601198" y="1409968"/>
                  </a:cubicBezTo>
                  <a:lnTo>
                    <a:pt x="598289" y="1409968"/>
                  </a:lnTo>
                  <a:lnTo>
                    <a:pt x="595380" y="1409968"/>
                  </a:lnTo>
                  <a:lnTo>
                    <a:pt x="593972" y="1409968"/>
                  </a:lnTo>
                  <a:cubicBezTo>
                    <a:pt x="593502" y="1409011"/>
                    <a:pt x="593033" y="1408009"/>
                    <a:pt x="592564" y="1407052"/>
                  </a:cubicBezTo>
                  <a:cubicBezTo>
                    <a:pt x="592095" y="1405139"/>
                    <a:pt x="591532" y="1403225"/>
                    <a:pt x="591062" y="1401312"/>
                  </a:cubicBezTo>
                  <a:lnTo>
                    <a:pt x="588247" y="1401312"/>
                  </a:lnTo>
                  <a:lnTo>
                    <a:pt x="585337" y="1401312"/>
                  </a:lnTo>
                  <a:lnTo>
                    <a:pt x="583836" y="1401312"/>
                  </a:lnTo>
                  <a:cubicBezTo>
                    <a:pt x="582897" y="1399398"/>
                    <a:pt x="581958" y="1397439"/>
                    <a:pt x="581020" y="1395526"/>
                  </a:cubicBezTo>
                  <a:lnTo>
                    <a:pt x="581020" y="1392656"/>
                  </a:lnTo>
                  <a:cubicBezTo>
                    <a:pt x="580551" y="1391198"/>
                    <a:pt x="579988" y="1389786"/>
                    <a:pt x="579518" y="1388328"/>
                  </a:cubicBezTo>
                  <a:cubicBezTo>
                    <a:pt x="578580" y="1386870"/>
                    <a:pt x="577641" y="1385458"/>
                    <a:pt x="576703" y="1384000"/>
                  </a:cubicBezTo>
                  <a:cubicBezTo>
                    <a:pt x="576233" y="1382087"/>
                    <a:pt x="575670" y="1380128"/>
                    <a:pt x="575201" y="1378214"/>
                  </a:cubicBezTo>
                  <a:cubicBezTo>
                    <a:pt x="573324" y="1375800"/>
                    <a:pt x="571353" y="1373431"/>
                    <a:pt x="569476" y="1371016"/>
                  </a:cubicBezTo>
                  <a:cubicBezTo>
                    <a:pt x="567505" y="1370060"/>
                    <a:pt x="565628" y="1369103"/>
                    <a:pt x="563657" y="1368146"/>
                  </a:cubicBezTo>
                  <a:cubicBezTo>
                    <a:pt x="561311" y="1367190"/>
                    <a:pt x="558871" y="1366233"/>
                    <a:pt x="556524" y="1365276"/>
                  </a:cubicBezTo>
                  <a:lnTo>
                    <a:pt x="556524" y="1362361"/>
                  </a:lnTo>
                  <a:cubicBezTo>
                    <a:pt x="557463" y="1361905"/>
                    <a:pt x="558401" y="1361404"/>
                    <a:pt x="559340" y="1360948"/>
                  </a:cubicBezTo>
                  <a:cubicBezTo>
                    <a:pt x="560278" y="1359992"/>
                    <a:pt x="561311" y="1358989"/>
                    <a:pt x="562249" y="1358033"/>
                  </a:cubicBezTo>
                  <a:lnTo>
                    <a:pt x="565159" y="1356620"/>
                  </a:lnTo>
                  <a:cubicBezTo>
                    <a:pt x="567599" y="1357076"/>
                    <a:pt x="569945" y="1357577"/>
                    <a:pt x="572385" y="1358033"/>
                  </a:cubicBezTo>
                  <a:cubicBezTo>
                    <a:pt x="574263" y="1359490"/>
                    <a:pt x="576233" y="1360903"/>
                    <a:pt x="578111" y="1362361"/>
                  </a:cubicBezTo>
                  <a:lnTo>
                    <a:pt x="583836" y="1362361"/>
                  </a:lnTo>
                  <a:lnTo>
                    <a:pt x="588247" y="1362361"/>
                  </a:lnTo>
                  <a:cubicBezTo>
                    <a:pt x="587308" y="1360903"/>
                    <a:pt x="586276" y="1359490"/>
                    <a:pt x="585337" y="1358033"/>
                  </a:cubicBezTo>
                  <a:lnTo>
                    <a:pt x="581020" y="1356620"/>
                  </a:lnTo>
                  <a:cubicBezTo>
                    <a:pt x="580081" y="1356119"/>
                    <a:pt x="579049" y="1355664"/>
                    <a:pt x="578111" y="1355163"/>
                  </a:cubicBezTo>
                  <a:cubicBezTo>
                    <a:pt x="577641" y="1354661"/>
                    <a:pt x="577172" y="1354206"/>
                    <a:pt x="576703" y="1353705"/>
                  </a:cubicBezTo>
                  <a:lnTo>
                    <a:pt x="576703" y="1349422"/>
                  </a:lnTo>
                  <a:cubicBezTo>
                    <a:pt x="577172" y="1347965"/>
                    <a:pt x="577641" y="1346552"/>
                    <a:pt x="578111" y="1345094"/>
                  </a:cubicBezTo>
                  <a:cubicBezTo>
                    <a:pt x="579049" y="1343637"/>
                    <a:pt x="580081" y="1342224"/>
                    <a:pt x="581020" y="1340767"/>
                  </a:cubicBezTo>
                  <a:lnTo>
                    <a:pt x="585337" y="1337851"/>
                  </a:lnTo>
                  <a:lnTo>
                    <a:pt x="592564" y="1333523"/>
                  </a:lnTo>
                  <a:cubicBezTo>
                    <a:pt x="593502" y="1334480"/>
                    <a:pt x="594441" y="1335482"/>
                    <a:pt x="595380" y="1336439"/>
                  </a:cubicBezTo>
                  <a:lnTo>
                    <a:pt x="599697" y="1336439"/>
                  </a:lnTo>
                  <a:lnTo>
                    <a:pt x="602606" y="1336439"/>
                  </a:lnTo>
                  <a:lnTo>
                    <a:pt x="608425" y="1336439"/>
                  </a:lnTo>
                  <a:lnTo>
                    <a:pt x="615558" y="1337851"/>
                  </a:lnTo>
                  <a:cubicBezTo>
                    <a:pt x="616966" y="1338352"/>
                    <a:pt x="618467" y="1338808"/>
                    <a:pt x="619875" y="1339309"/>
                  </a:cubicBezTo>
                  <a:lnTo>
                    <a:pt x="625694" y="1337851"/>
                  </a:lnTo>
                  <a:lnTo>
                    <a:pt x="619875" y="1333523"/>
                  </a:lnTo>
                  <a:cubicBezTo>
                    <a:pt x="618937" y="1333067"/>
                    <a:pt x="617998" y="1332566"/>
                    <a:pt x="617060" y="1332111"/>
                  </a:cubicBezTo>
                  <a:cubicBezTo>
                    <a:pt x="616590" y="1331610"/>
                    <a:pt x="616027" y="1331154"/>
                    <a:pt x="615558" y="1330653"/>
                  </a:cubicBezTo>
                  <a:cubicBezTo>
                    <a:pt x="616027" y="1328739"/>
                    <a:pt x="616590" y="1326826"/>
                    <a:pt x="617060" y="1324913"/>
                  </a:cubicBezTo>
                  <a:cubicBezTo>
                    <a:pt x="617998" y="1322999"/>
                    <a:pt x="618937" y="1321040"/>
                    <a:pt x="619875" y="1319127"/>
                  </a:cubicBezTo>
                  <a:cubicBezTo>
                    <a:pt x="621377" y="1317669"/>
                    <a:pt x="622785" y="1316257"/>
                    <a:pt x="624286" y="1314799"/>
                  </a:cubicBezTo>
                  <a:lnTo>
                    <a:pt x="624286" y="1309013"/>
                  </a:lnTo>
                  <a:cubicBezTo>
                    <a:pt x="623817" y="1305642"/>
                    <a:pt x="623254" y="1302316"/>
                    <a:pt x="622785" y="1298945"/>
                  </a:cubicBezTo>
                  <a:cubicBezTo>
                    <a:pt x="621377" y="1296531"/>
                    <a:pt x="619875" y="1294162"/>
                    <a:pt x="618467" y="1291747"/>
                  </a:cubicBezTo>
                  <a:cubicBezTo>
                    <a:pt x="617998" y="1291246"/>
                    <a:pt x="617529" y="1290790"/>
                    <a:pt x="617060" y="1290289"/>
                  </a:cubicBezTo>
                  <a:cubicBezTo>
                    <a:pt x="616121" y="1289333"/>
                    <a:pt x="615089" y="1288376"/>
                    <a:pt x="614150" y="1287419"/>
                  </a:cubicBezTo>
                  <a:lnTo>
                    <a:pt x="609833" y="1287419"/>
                  </a:lnTo>
                  <a:lnTo>
                    <a:pt x="608425" y="1290289"/>
                  </a:lnTo>
                  <a:lnTo>
                    <a:pt x="602606" y="1291747"/>
                  </a:lnTo>
                  <a:lnTo>
                    <a:pt x="598289" y="1291747"/>
                  </a:lnTo>
                  <a:lnTo>
                    <a:pt x="588247" y="1287419"/>
                  </a:lnTo>
                  <a:cubicBezTo>
                    <a:pt x="586745" y="1286463"/>
                    <a:pt x="585337" y="1285460"/>
                    <a:pt x="583836" y="1284504"/>
                  </a:cubicBezTo>
                  <a:lnTo>
                    <a:pt x="578111" y="1284504"/>
                  </a:lnTo>
                  <a:lnTo>
                    <a:pt x="575201" y="1284504"/>
                  </a:lnTo>
                  <a:cubicBezTo>
                    <a:pt x="573324" y="1286417"/>
                    <a:pt x="571353" y="1288376"/>
                    <a:pt x="569476" y="1290289"/>
                  </a:cubicBezTo>
                  <a:lnTo>
                    <a:pt x="563657" y="1290289"/>
                  </a:lnTo>
                  <a:cubicBezTo>
                    <a:pt x="563188" y="1290790"/>
                    <a:pt x="562719" y="1291246"/>
                    <a:pt x="562249" y="1291747"/>
                  </a:cubicBezTo>
                  <a:lnTo>
                    <a:pt x="560841" y="1291747"/>
                  </a:lnTo>
                  <a:cubicBezTo>
                    <a:pt x="559434" y="1292704"/>
                    <a:pt x="557932" y="1293661"/>
                    <a:pt x="556524" y="1294617"/>
                  </a:cubicBezTo>
                  <a:cubicBezTo>
                    <a:pt x="554084" y="1296531"/>
                    <a:pt x="551738" y="1298490"/>
                    <a:pt x="549298" y="1300403"/>
                  </a:cubicBezTo>
                  <a:lnTo>
                    <a:pt x="544980" y="1301815"/>
                  </a:lnTo>
                  <a:lnTo>
                    <a:pt x="540663" y="1300403"/>
                  </a:lnTo>
                  <a:lnTo>
                    <a:pt x="539161" y="1300403"/>
                  </a:lnTo>
                  <a:cubicBezTo>
                    <a:pt x="539631" y="1300859"/>
                    <a:pt x="540194" y="1301360"/>
                    <a:pt x="540663" y="1301815"/>
                  </a:cubicBezTo>
                  <a:lnTo>
                    <a:pt x="536346" y="1300403"/>
                  </a:lnTo>
                  <a:cubicBezTo>
                    <a:pt x="537284" y="1300859"/>
                    <a:pt x="538223" y="1301360"/>
                    <a:pt x="539161" y="1301815"/>
                  </a:cubicBezTo>
                  <a:lnTo>
                    <a:pt x="537754" y="1301815"/>
                  </a:lnTo>
                  <a:cubicBezTo>
                    <a:pt x="537284" y="1302316"/>
                    <a:pt x="536815" y="1302772"/>
                    <a:pt x="536346" y="1303273"/>
                  </a:cubicBezTo>
                  <a:cubicBezTo>
                    <a:pt x="535407" y="1304230"/>
                    <a:pt x="534375" y="1305186"/>
                    <a:pt x="533436" y="1306143"/>
                  </a:cubicBezTo>
                  <a:lnTo>
                    <a:pt x="533436" y="1307601"/>
                  </a:lnTo>
                  <a:lnTo>
                    <a:pt x="524802" y="1303273"/>
                  </a:lnTo>
                  <a:cubicBezTo>
                    <a:pt x="522831" y="1302316"/>
                    <a:pt x="520954" y="1301360"/>
                    <a:pt x="518983" y="1300403"/>
                  </a:cubicBezTo>
                  <a:cubicBezTo>
                    <a:pt x="518514" y="1299446"/>
                    <a:pt x="518044" y="1298444"/>
                    <a:pt x="517575" y="1297487"/>
                  </a:cubicBezTo>
                  <a:lnTo>
                    <a:pt x="517575" y="1294617"/>
                  </a:lnTo>
                  <a:lnTo>
                    <a:pt x="518983" y="1294617"/>
                  </a:lnTo>
                  <a:lnTo>
                    <a:pt x="524802" y="1294617"/>
                  </a:lnTo>
                  <a:lnTo>
                    <a:pt x="526210" y="1294617"/>
                  </a:lnTo>
                  <a:lnTo>
                    <a:pt x="529119" y="1294617"/>
                  </a:lnTo>
                  <a:lnTo>
                    <a:pt x="529119" y="1291747"/>
                  </a:lnTo>
                  <a:cubicBezTo>
                    <a:pt x="527711" y="1290289"/>
                    <a:pt x="526210" y="1288877"/>
                    <a:pt x="524802" y="1287419"/>
                  </a:cubicBezTo>
                  <a:cubicBezTo>
                    <a:pt x="522362" y="1283091"/>
                    <a:pt x="520015" y="1278763"/>
                    <a:pt x="517575" y="1274436"/>
                  </a:cubicBezTo>
                  <a:cubicBezTo>
                    <a:pt x="516167" y="1272522"/>
                    <a:pt x="514666" y="1270563"/>
                    <a:pt x="513258" y="1268650"/>
                  </a:cubicBezTo>
                  <a:lnTo>
                    <a:pt x="506031" y="1264322"/>
                  </a:lnTo>
                  <a:cubicBezTo>
                    <a:pt x="504060" y="1263866"/>
                    <a:pt x="502183" y="1263365"/>
                    <a:pt x="500212" y="1262910"/>
                  </a:cubicBezTo>
                  <a:lnTo>
                    <a:pt x="493079" y="1262910"/>
                  </a:lnTo>
                  <a:lnTo>
                    <a:pt x="491578" y="1262910"/>
                  </a:lnTo>
                  <a:lnTo>
                    <a:pt x="491578" y="1264322"/>
                  </a:lnTo>
                  <a:lnTo>
                    <a:pt x="490170" y="1264322"/>
                  </a:lnTo>
                  <a:lnTo>
                    <a:pt x="487261" y="1264322"/>
                  </a:lnTo>
                  <a:lnTo>
                    <a:pt x="487261" y="1262910"/>
                  </a:lnTo>
                  <a:cubicBezTo>
                    <a:pt x="486791" y="1262408"/>
                    <a:pt x="486322" y="1261953"/>
                    <a:pt x="485853" y="1261452"/>
                  </a:cubicBezTo>
                  <a:lnTo>
                    <a:pt x="485853" y="1260040"/>
                  </a:lnTo>
                  <a:lnTo>
                    <a:pt x="485853" y="1258582"/>
                  </a:lnTo>
                  <a:lnTo>
                    <a:pt x="484445" y="1255712"/>
                  </a:lnTo>
                  <a:lnTo>
                    <a:pt x="485853" y="1255712"/>
                  </a:lnTo>
                  <a:lnTo>
                    <a:pt x="487261" y="1255712"/>
                  </a:lnTo>
                  <a:lnTo>
                    <a:pt x="487261" y="1254254"/>
                  </a:lnTo>
                  <a:lnTo>
                    <a:pt x="485853" y="1254254"/>
                  </a:lnTo>
                  <a:lnTo>
                    <a:pt x="485853" y="1252796"/>
                  </a:lnTo>
                  <a:lnTo>
                    <a:pt x="485853" y="1251384"/>
                  </a:lnTo>
                  <a:lnTo>
                    <a:pt x="485853" y="1248468"/>
                  </a:lnTo>
                  <a:cubicBezTo>
                    <a:pt x="485383" y="1248012"/>
                    <a:pt x="484914" y="1247511"/>
                    <a:pt x="484445" y="1247056"/>
                  </a:cubicBezTo>
                  <a:lnTo>
                    <a:pt x="482943" y="1247056"/>
                  </a:lnTo>
                  <a:lnTo>
                    <a:pt x="480034" y="1247056"/>
                  </a:lnTo>
                  <a:lnTo>
                    <a:pt x="478626" y="1247056"/>
                  </a:lnTo>
                  <a:lnTo>
                    <a:pt x="478626" y="1245598"/>
                  </a:lnTo>
                  <a:lnTo>
                    <a:pt x="477218" y="1245598"/>
                  </a:lnTo>
                  <a:lnTo>
                    <a:pt x="475717" y="1245598"/>
                  </a:lnTo>
                  <a:lnTo>
                    <a:pt x="475717" y="1244140"/>
                  </a:lnTo>
                  <a:lnTo>
                    <a:pt x="474309" y="1244140"/>
                  </a:lnTo>
                  <a:lnTo>
                    <a:pt x="474309" y="1241270"/>
                  </a:lnTo>
                  <a:lnTo>
                    <a:pt x="474309" y="1239812"/>
                  </a:lnTo>
                  <a:lnTo>
                    <a:pt x="474309" y="1238400"/>
                  </a:lnTo>
                  <a:lnTo>
                    <a:pt x="474309" y="1236942"/>
                  </a:lnTo>
                  <a:cubicBezTo>
                    <a:pt x="475247" y="1235029"/>
                    <a:pt x="476280" y="1233115"/>
                    <a:pt x="477218" y="1231202"/>
                  </a:cubicBezTo>
                  <a:cubicBezTo>
                    <a:pt x="478157" y="1229289"/>
                    <a:pt x="479095" y="1227330"/>
                    <a:pt x="480034" y="1225416"/>
                  </a:cubicBezTo>
                  <a:cubicBezTo>
                    <a:pt x="480972" y="1224915"/>
                    <a:pt x="482005" y="1224460"/>
                    <a:pt x="482943" y="1223958"/>
                  </a:cubicBezTo>
                  <a:cubicBezTo>
                    <a:pt x="483413" y="1223002"/>
                    <a:pt x="483976" y="1222045"/>
                    <a:pt x="484445" y="1221088"/>
                  </a:cubicBezTo>
                  <a:cubicBezTo>
                    <a:pt x="482943" y="1219175"/>
                    <a:pt x="481535" y="1217261"/>
                    <a:pt x="480034" y="1215348"/>
                  </a:cubicBezTo>
                  <a:cubicBezTo>
                    <a:pt x="479565" y="1214847"/>
                    <a:pt x="479095" y="1214391"/>
                    <a:pt x="478626" y="1213890"/>
                  </a:cubicBezTo>
                  <a:lnTo>
                    <a:pt x="478626" y="1209562"/>
                  </a:lnTo>
                  <a:cubicBezTo>
                    <a:pt x="479095" y="1208105"/>
                    <a:pt x="479565" y="1206692"/>
                    <a:pt x="480034" y="1205234"/>
                  </a:cubicBezTo>
                  <a:cubicBezTo>
                    <a:pt x="480972" y="1203777"/>
                    <a:pt x="482005" y="1202364"/>
                    <a:pt x="482943" y="1200907"/>
                  </a:cubicBezTo>
                  <a:cubicBezTo>
                    <a:pt x="484351" y="1199449"/>
                    <a:pt x="485853" y="1198036"/>
                    <a:pt x="487261" y="1196579"/>
                  </a:cubicBezTo>
                  <a:cubicBezTo>
                    <a:pt x="488199" y="1195121"/>
                    <a:pt x="489231" y="1193709"/>
                    <a:pt x="490170" y="1192251"/>
                  </a:cubicBezTo>
                  <a:lnTo>
                    <a:pt x="490170" y="1189381"/>
                  </a:lnTo>
                  <a:cubicBezTo>
                    <a:pt x="490639" y="1187923"/>
                    <a:pt x="491108" y="1186511"/>
                    <a:pt x="491578" y="1185053"/>
                  </a:cubicBezTo>
                  <a:cubicBezTo>
                    <a:pt x="492047" y="1184096"/>
                    <a:pt x="492610" y="1183139"/>
                    <a:pt x="493079" y="1182183"/>
                  </a:cubicBezTo>
                  <a:cubicBezTo>
                    <a:pt x="494487" y="1181681"/>
                    <a:pt x="495989" y="1181226"/>
                    <a:pt x="497397" y="1180725"/>
                  </a:cubicBezTo>
                  <a:cubicBezTo>
                    <a:pt x="498335" y="1181226"/>
                    <a:pt x="499274" y="1181681"/>
                    <a:pt x="500212" y="1182183"/>
                  </a:cubicBezTo>
                  <a:lnTo>
                    <a:pt x="506031" y="1186511"/>
                  </a:lnTo>
                  <a:cubicBezTo>
                    <a:pt x="507439" y="1189882"/>
                    <a:pt x="508941" y="1193207"/>
                    <a:pt x="510348" y="1196579"/>
                  </a:cubicBezTo>
                  <a:cubicBezTo>
                    <a:pt x="511287" y="1197080"/>
                    <a:pt x="512319" y="1197535"/>
                    <a:pt x="513258" y="1198036"/>
                  </a:cubicBezTo>
                  <a:cubicBezTo>
                    <a:pt x="513727" y="1198492"/>
                    <a:pt x="514196" y="1198993"/>
                    <a:pt x="514666" y="1199449"/>
                  </a:cubicBezTo>
                  <a:lnTo>
                    <a:pt x="518983" y="1199449"/>
                  </a:lnTo>
                  <a:lnTo>
                    <a:pt x="523300" y="1198036"/>
                  </a:lnTo>
                  <a:cubicBezTo>
                    <a:pt x="524239" y="1196579"/>
                    <a:pt x="525271" y="1195166"/>
                    <a:pt x="526210" y="1193709"/>
                  </a:cubicBezTo>
                  <a:lnTo>
                    <a:pt x="526210" y="1192251"/>
                  </a:lnTo>
                  <a:cubicBezTo>
                    <a:pt x="525740" y="1191795"/>
                    <a:pt x="525271" y="1191294"/>
                    <a:pt x="524802" y="1190838"/>
                  </a:cubicBezTo>
                  <a:cubicBezTo>
                    <a:pt x="524333" y="1189381"/>
                    <a:pt x="523769" y="1187968"/>
                    <a:pt x="523300" y="1186511"/>
                  </a:cubicBezTo>
                  <a:lnTo>
                    <a:pt x="523300" y="1182183"/>
                  </a:lnTo>
                  <a:lnTo>
                    <a:pt x="523300" y="1177855"/>
                  </a:lnTo>
                  <a:lnTo>
                    <a:pt x="518983" y="1174939"/>
                  </a:lnTo>
                  <a:lnTo>
                    <a:pt x="524802" y="1174939"/>
                  </a:lnTo>
                  <a:lnTo>
                    <a:pt x="529119" y="1174939"/>
                  </a:lnTo>
                  <a:cubicBezTo>
                    <a:pt x="531559" y="1173026"/>
                    <a:pt x="533906" y="1171112"/>
                    <a:pt x="536346" y="1169199"/>
                  </a:cubicBezTo>
                  <a:cubicBezTo>
                    <a:pt x="536815" y="1168698"/>
                    <a:pt x="537284" y="1168242"/>
                    <a:pt x="537754" y="1167741"/>
                  </a:cubicBezTo>
                  <a:cubicBezTo>
                    <a:pt x="538223" y="1166283"/>
                    <a:pt x="538692" y="1164871"/>
                    <a:pt x="539161" y="1163413"/>
                  </a:cubicBezTo>
                  <a:lnTo>
                    <a:pt x="539161" y="1162001"/>
                  </a:lnTo>
                  <a:cubicBezTo>
                    <a:pt x="539631" y="1161500"/>
                    <a:pt x="540194" y="1161044"/>
                    <a:pt x="540663" y="1160543"/>
                  </a:cubicBezTo>
                  <a:lnTo>
                    <a:pt x="549298" y="1159085"/>
                  </a:lnTo>
                  <a:lnTo>
                    <a:pt x="560841" y="1154757"/>
                  </a:lnTo>
                  <a:lnTo>
                    <a:pt x="562249" y="1151887"/>
                  </a:lnTo>
                  <a:cubicBezTo>
                    <a:pt x="562719" y="1150429"/>
                    <a:pt x="563188" y="1149017"/>
                    <a:pt x="563657" y="1147559"/>
                  </a:cubicBezTo>
                  <a:cubicBezTo>
                    <a:pt x="565065" y="1146603"/>
                    <a:pt x="566567" y="1145646"/>
                    <a:pt x="567974" y="1144689"/>
                  </a:cubicBezTo>
                  <a:cubicBezTo>
                    <a:pt x="568913" y="1145190"/>
                    <a:pt x="569945" y="1145646"/>
                    <a:pt x="570884" y="1146147"/>
                  </a:cubicBezTo>
                  <a:lnTo>
                    <a:pt x="569476" y="1138903"/>
                  </a:lnTo>
                  <a:cubicBezTo>
                    <a:pt x="572385" y="1139860"/>
                    <a:pt x="575201" y="1140862"/>
                    <a:pt x="578111" y="1141819"/>
                  </a:cubicBezTo>
                  <a:lnTo>
                    <a:pt x="581020" y="1143231"/>
                  </a:lnTo>
                  <a:cubicBezTo>
                    <a:pt x="581958" y="1143733"/>
                    <a:pt x="582897" y="1144188"/>
                    <a:pt x="583836" y="1144689"/>
                  </a:cubicBezTo>
                  <a:cubicBezTo>
                    <a:pt x="584305" y="1145646"/>
                    <a:pt x="584868" y="1146603"/>
                    <a:pt x="585337" y="1147559"/>
                  </a:cubicBezTo>
                  <a:lnTo>
                    <a:pt x="586745" y="1147559"/>
                  </a:lnTo>
                  <a:lnTo>
                    <a:pt x="588247" y="1147559"/>
                  </a:lnTo>
                  <a:cubicBezTo>
                    <a:pt x="589654" y="1148516"/>
                    <a:pt x="591156" y="1149473"/>
                    <a:pt x="592564" y="1150429"/>
                  </a:cubicBezTo>
                  <a:cubicBezTo>
                    <a:pt x="593033" y="1149017"/>
                    <a:pt x="593502" y="1147559"/>
                    <a:pt x="593972" y="1146147"/>
                  </a:cubicBezTo>
                  <a:lnTo>
                    <a:pt x="598289" y="1143231"/>
                  </a:lnTo>
                  <a:lnTo>
                    <a:pt x="601198" y="1143231"/>
                  </a:lnTo>
                  <a:cubicBezTo>
                    <a:pt x="603075" y="1141774"/>
                    <a:pt x="605046" y="1140361"/>
                    <a:pt x="606923" y="1138903"/>
                  </a:cubicBezTo>
                  <a:cubicBezTo>
                    <a:pt x="607393" y="1140817"/>
                    <a:pt x="607956" y="1142776"/>
                    <a:pt x="608425" y="1144689"/>
                  </a:cubicBezTo>
                  <a:lnTo>
                    <a:pt x="609833" y="1147559"/>
                  </a:lnTo>
                  <a:lnTo>
                    <a:pt x="614150" y="1147559"/>
                  </a:lnTo>
                  <a:lnTo>
                    <a:pt x="617060" y="1147559"/>
                  </a:lnTo>
                  <a:lnTo>
                    <a:pt x="625694" y="1147559"/>
                  </a:lnTo>
                  <a:cubicBezTo>
                    <a:pt x="627102" y="1148516"/>
                    <a:pt x="628604" y="1149473"/>
                    <a:pt x="630011" y="1150429"/>
                  </a:cubicBezTo>
                  <a:cubicBezTo>
                    <a:pt x="630950" y="1150931"/>
                    <a:pt x="631982" y="1151386"/>
                    <a:pt x="632921" y="1151887"/>
                  </a:cubicBezTo>
                  <a:lnTo>
                    <a:pt x="645873" y="1159085"/>
                  </a:lnTo>
                  <a:cubicBezTo>
                    <a:pt x="646811" y="1160543"/>
                    <a:pt x="647844" y="1161955"/>
                    <a:pt x="648782" y="1163413"/>
                  </a:cubicBezTo>
                  <a:cubicBezTo>
                    <a:pt x="650190" y="1164871"/>
                    <a:pt x="651691" y="1166283"/>
                    <a:pt x="653099" y="1167741"/>
                  </a:cubicBezTo>
                  <a:cubicBezTo>
                    <a:pt x="654038" y="1168242"/>
                    <a:pt x="654976" y="1168698"/>
                    <a:pt x="655915" y="1169199"/>
                  </a:cubicBezTo>
                  <a:lnTo>
                    <a:pt x="654507" y="1174939"/>
                  </a:lnTo>
                  <a:cubicBezTo>
                    <a:pt x="654976" y="1175896"/>
                    <a:pt x="655446" y="1176898"/>
                    <a:pt x="655915" y="1177855"/>
                  </a:cubicBezTo>
                  <a:lnTo>
                    <a:pt x="657417" y="1177855"/>
                  </a:lnTo>
                  <a:cubicBezTo>
                    <a:pt x="657886" y="1177354"/>
                    <a:pt x="658355" y="1176898"/>
                    <a:pt x="658824" y="1176397"/>
                  </a:cubicBezTo>
                  <a:cubicBezTo>
                    <a:pt x="659763" y="1175896"/>
                    <a:pt x="660795" y="1175440"/>
                    <a:pt x="661734" y="1174939"/>
                  </a:cubicBezTo>
                  <a:cubicBezTo>
                    <a:pt x="660795" y="1173481"/>
                    <a:pt x="659763" y="1172069"/>
                    <a:pt x="658824" y="1170611"/>
                  </a:cubicBezTo>
                  <a:cubicBezTo>
                    <a:pt x="658355" y="1168197"/>
                    <a:pt x="657886" y="1165828"/>
                    <a:pt x="657417" y="1163413"/>
                  </a:cubicBezTo>
                  <a:lnTo>
                    <a:pt x="658824" y="1163413"/>
                  </a:lnTo>
                  <a:lnTo>
                    <a:pt x="663142" y="1163413"/>
                  </a:lnTo>
                  <a:lnTo>
                    <a:pt x="668961" y="1167741"/>
                  </a:lnTo>
                  <a:lnTo>
                    <a:pt x="670368" y="1170611"/>
                  </a:lnTo>
                  <a:cubicBezTo>
                    <a:pt x="671307" y="1171568"/>
                    <a:pt x="672339" y="1172570"/>
                    <a:pt x="673278" y="1173527"/>
                  </a:cubicBezTo>
                  <a:lnTo>
                    <a:pt x="677595" y="1173527"/>
                  </a:lnTo>
                  <a:lnTo>
                    <a:pt x="680504" y="1174939"/>
                  </a:lnTo>
                  <a:cubicBezTo>
                    <a:pt x="680974" y="1175896"/>
                    <a:pt x="681443" y="1176898"/>
                    <a:pt x="681912" y="1177855"/>
                  </a:cubicBezTo>
                  <a:lnTo>
                    <a:pt x="684822" y="1177855"/>
                  </a:lnTo>
                  <a:lnTo>
                    <a:pt x="692048" y="1173527"/>
                  </a:lnTo>
                  <a:cubicBezTo>
                    <a:pt x="692518" y="1172570"/>
                    <a:pt x="692987" y="1171568"/>
                    <a:pt x="693456" y="1170611"/>
                  </a:cubicBezTo>
                  <a:cubicBezTo>
                    <a:pt x="693925" y="1170156"/>
                    <a:pt x="694395" y="1169654"/>
                    <a:pt x="694864" y="1169199"/>
                  </a:cubicBezTo>
                  <a:cubicBezTo>
                    <a:pt x="695803" y="1168242"/>
                    <a:pt x="696835" y="1167285"/>
                    <a:pt x="697773" y="1166329"/>
                  </a:cubicBezTo>
                  <a:cubicBezTo>
                    <a:pt x="698712" y="1164871"/>
                    <a:pt x="699744" y="1163459"/>
                    <a:pt x="700683" y="1162001"/>
                  </a:cubicBezTo>
                  <a:lnTo>
                    <a:pt x="705000" y="1163413"/>
                  </a:lnTo>
                  <a:cubicBezTo>
                    <a:pt x="705939" y="1162958"/>
                    <a:pt x="706877" y="1162456"/>
                    <a:pt x="707816" y="1162001"/>
                  </a:cubicBezTo>
                  <a:lnTo>
                    <a:pt x="712227" y="1160543"/>
                  </a:lnTo>
                  <a:lnTo>
                    <a:pt x="716544" y="1160543"/>
                  </a:lnTo>
                  <a:cubicBezTo>
                    <a:pt x="717013" y="1161044"/>
                    <a:pt x="717483" y="1161500"/>
                    <a:pt x="717952" y="1162001"/>
                  </a:cubicBezTo>
                  <a:cubicBezTo>
                    <a:pt x="718421" y="1163459"/>
                    <a:pt x="718890" y="1164871"/>
                    <a:pt x="719360" y="1166329"/>
                  </a:cubicBezTo>
                  <a:lnTo>
                    <a:pt x="723677" y="1167741"/>
                  </a:lnTo>
                  <a:lnTo>
                    <a:pt x="725179" y="1167741"/>
                  </a:lnTo>
                  <a:lnTo>
                    <a:pt x="726586" y="1167741"/>
                  </a:lnTo>
                  <a:cubicBezTo>
                    <a:pt x="727056" y="1167285"/>
                    <a:pt x="727619" y="1166784"/>
                    <a:pt x="728088" y="1166329"/>
                  </a:cubicBezTo>
                  <a:cubicBezTo>
                    <a:pt x="729027" y="1166784"/>
                    <a:pt x="729965" y="1167285"/>
                    <a:pt x="730904" y="1167741"/>
                  </a:cubicBezTo>
                  <a:cubicBezTo>
                    <a:pt x="731373" y="1165327"/>
                    <a:pt x="731936" y="1162958"/>
                    <a:pt x="732405" y="1160543"/>
                  </a:cubicBezTo>
                  <a:cubicBezTo>
                    <a:pt x="734752" y="1161044"/>
                    <a:pt x="737192" y="1161500"/>
                    <a:pt x="739538" y="1162001"/>
                  </a:cubicBezTo>
                  <a:cubicBezTo>
                    <a:pt x="740477" y="1161500"/>
                    <a:pt x="741509" y="1161044"/>
                    <a:pt x="742448" y="1160543"/>
                  </a:cubicBezTo>
                  <a:lnTo>
                    <a:pt x="746765" y="1160543"/>
                  </a:lnTo>
                  <a:lnTo>
                    <a:pt x="748267" y="1160543"/>
                  </a:lnTo>
                  <a:lnTo>
                    <a:pt x="749674" y="1163413"/>
                  </a:lnTo>
                  <a:cubicBezTo>
                    <a:pt x="750144" y="1165327"/>
                    <a:pt x="750613" y="1167285"/>
                    <a:pt x="751082" y="1169199"/>
                  </a:cubicBezTo>
                  <a:lnTo>
                    <a:pt x="755399" y="1170611"/>
                  </a:lnTo>
                  <a:lnTo>
                    <a:pt x="762626" y="1174939"/>
                  </a:lnTo>
                  <a:lnTo>
                    <a:pt x="769853" y="1176397"/>
                  </a:lnTo>
                  <a:cubicBezTo>
                    <a:pt x="770322" y="1176898"/>
                    <a:pt x="770791" y="1177354"/>
                    <a:pt x="771261" y="1177855"/>
                  </a:cubicBezTo>
                  <a:lnTo>
                    <a:pt x="771261" y="1180725"/>
                  </a:lnTo>
                  <a:cubicBezTo>
                    <a:pt x="772668" y="1179768"/>
                    <a:pt x="774170" y="1178811"/>
                    <a:pt x="775578" y="1177855"/>
                  </a:cubicBezTo>
                  <a:cubicBezTo>
                    <a:pt x="777080" y="1176898"/>
                    <a:pt x="778487" y="1175896"/>
                    <a:pt x="779989" y="1174939"/>
                  </a:cubicBezTo>
                  <a:cubicBezTo>
                    <a:pt x="780458" y="1173481"/>
                    <a:pt x="780928" y="1172069"/>
                    <a:pt x="781397" y="1170611"/>
                  </a:cubicBezTo>
                  <a:lnTo>
                    <a:pt x="781397" y="1169199"/>
                  </a:lnTo>
                  <a:lnTo>
                    <a:pt x="782805" y="1169199"/>
                  </a:lnTo>
                  <a:lnTo>
                    <a:pt x="785714" y="1169199"/>
                  </a:lnTo>
                  <a:lnTo>
                    <a:pt x="787122" y="1169199"/>
                  </a:lnTo>
                  <a:cubicBezTo>
                    <a:pt x="787591" y="1170657"/>
                    <a:pt x="788154" y="1172069"/>
                    <a:pt x="788623" y="1173527"/>
                  </a:cubicBezTo>
                  <a:lnTo>
                    <a:pt x="794349" y="1174939"/>
                  </a:lnTo>
                  <a:lnTo>
                    <a:pt x="798666" y="1174939"/>
                  </a:lnTo>
                  <a:lnTo>
                    <a:pt x="808802" y="1173527"/>
                  </a:lnTo>
                  <a:lnTo>
                    <a:pt x="813119" y="1170611"/>
                  </a:lnTo>
                  <a:cubicBezTo>
                    <a:pt x="814058" y="1169654"/>
                    <a:pt x="815090" y="1168698"/>
                    <a:pt x="816029" y="1167741"/>
                  </a:cubicBezTo>
                  <a:cubicBezTo>
                    <a:pt x="816498" y="1165327"/>
                    <a:pt x="816967" y="1162958"/>
                    <a:pt x="817436" y="1160543"/>
                  </a:cubicBezTo>
                  <a:lnTo>
                    <a:pt x="818844" y="1157673"/>
                  </a:lnTo>
                  <a:cubicBezTo>
                    <a:pt x="819783" y="1156716"/>
                    <a:pt x="820815" y="1155714"/>
                    <a:pt x="821754" y="1154757"/>
                  </a:cubicBezTo>
                  <a:lnTo>
                    <a:pt x="818844" y="1153345"/>
                  </a:lnTo>
                  <a:cubicBezTo>
                    <a:pt x="818375" y="1152844"/>
                    <a:pt x="817906" y="1152388"/>
                    <a:pt x="817436" y="1151887"/>
                  </a:cubicBezTo>
                  <a:cubicBezTo>
                    <a:pt x="816967" y="1151386"/>
                    <a:pt x="816498" y="1150931"/>
                    <a:pt x="816029" y="1150429"/>
                  </a:cubicBezTo>
                  <a:lnTo>
                    <a:pt x="810210" y="1150429"/>
                  </a:lnTo>
                  <a:lnTo>
                    <a:pt x="808802" y="1150429"/>
                  </a:lnTo>
                  <a:cubicBezTo>
                    <a:pt x="807863" y="1149473"/>
                    <a:pt x="806831" y="1148516"/>
                    <a:pt x="805892" y="1147559"/>
                  </a:cubicBezTo>
                  <a:cubicBezTo>
                    <a:pt x="804954" y="1146603"/>
                    <a:pt x="803922" y="1145646"/>
                    <a:pt x="802983" y="1144689"/>
                  </a:cubicBezTo>
                  <a:lnTo>
                    <a:pt x="798666" y="1144689"/>
                  </a:lnTo>
                  <a:lnTo>
                    <a:pt x="795756" y="1144689"/>
                  </a:lnTo>
                  <a:cubicBezTo>
                    <a:pt x="795287" y="1144188"/>
                    <a:pt x="794818" y="1143733"/>
                    <a:pt x="794349" y="1143231"/>
                  </a:cubicBezTo>
                  <a:cubicBezTo>
                    <a:pt x="793879" y="1141774"/>
                    <a:pt x="793410" y="1140361"/>
                    <a:pt x="792941" y="1138903"/>
                  </a:cubicBezTo>
                  <a:lnTo>
                    <a:pt x="788623" y="1137491"/>
                  </a:lnTo>
                  <a:cubicBezTo>
                    <a:pt x="787685" y="1136990"/>
                    <a:pt x="786653" y="1136534"/>
                    <a:pt x="785714" y="1136033"/>
                  </a:cubicBezTo>
                  <a:lnTo>
                    <a:pt x="782805" y="1136033"/>
                  </a:lnTo>
                  <a:lnTo>
                    <a:pt x="782805" y="1134576"/>
                  </a:lnTo>
                  <a:cubicBezTo>
                    <a:pt x="783743" y="1133619"/>
                    <a:pt x="784775" y="1132662"/>
                    <a:pt x="785714" y="1131705"/>
                  </a:cubicBezTo>
                  <a:cubicBezTo>
                    <a:pt x="787122" y="1131204"/>
                    <a:pt x="788623" y="1130749"/>
                    <a:pt x="790031" y="1130248"/>
                  </a:cubicBezTo>
                  <a:lnTo>
                    <a:pt x="794349" y="1128835"/>
                  </a:lnTo>
                  <a:lnTo>
                    <a:pt x="801575" y="1124507"/>
                  </a:lnTo>
                  <a:cubicBezTo>
                    <a:pt x="802983" y="1123551"/>
                    <a:pt x="804485" y="1122594"/>
                    <a:pt x="805892" y="1121637"/>
                  </a:cubicBezTo>
                  <a:cubicBezTo>
                    <a:pt x="804954" y="1119724"/>
                    <a:pt x="803922" y="1117765"/>
                    <a:pt x="802983" y="1115852"/>
                  </a:cubicBezTo>
                  <a:cubicBezTo>
                    <a:pt x="801575" y="1114394"/>
                    <a:pt x="800074" y="1112982"/>
                    <a:pt x="798666" y="1111524"/>
                  </a:cubicBezTo>
                  <a:cubicBezTo>
                    <a:pt x="799604" y="1110567"/>
                    <a:pt x="800637" y="1109610"/>
                    <a:pt x="801575" y="1108654"/>
                  </a:cubicBezTo>
                  <a:cubicBezTo>
                    <a:pt x="802044" y="1107697"/>
                    <a:pt x="802514" y="1106695"/>
                    <a:pt x="802983" y="1105738"/>
                  </a:cubicBezTo>
                  <a:lnTo>
                    <a:pt x="805892" y="1104326"/>
                  </a:lnTo>
                  <a:lnTo>
                    <a:pt x="805892" y="1101456"/>
                  </a:lnTo>
                  <a:lnTo>
                    <a:pt x="816029" y="1101456"/>
                  </a:lnTo>
                  <a:lnTo>
                    <a:pt x="824663" y="1101456"/>
                  </a:lnTo>
                  <a:lnTo>
                    <a:pt x="827479" y="1101456"/>
                  </a:lnTo>
                  <a:lnTo>
                    <a:pt x="828980" y="1101456"/>
                  </a:lnTo>
                  <a:cubicBezTo>
                    <a:pt x="829919" y="1100954"/>
                    <a:pt x="830951" y="1100499"/>
                    <a:pt x="831890" y="1099998"/>
                  </a:cubicBezTo>
                  <a:lnTo>
                    <a:pt x="831890" y="1098540"/>
                  </a:lnTo>
                  <a:lnTo>
                    <a:pt x="828980" y="1097128"/>
                  </a:lnTo>
                  <a:cubicBezTo>
                    <a:pt x="828042" y="1096627"/>
                    <a:pt x="827009" y="1096171"/>
                    <a:pt x="826071" y="1095670"/>
                  </a:cubicBezTo>
                  <a:cubicBezTo>
                    <a:pt x="823631" y="1094713"/>
                    <a:pt x="821284" y="1093756"/>
                    <a:pt x="818844" y="1092800"/>
                  </a:cubicBezTo>
                  <a:lnTo>
                    <a:pt x="810210" y="1091342"/>
                  </a:lnTo>
                  <a:cubicBezTo>
                    <a:pt x="809740" y="1090841"/>
                    <a:pt x="809271" y="1090385"/>
                    <a:pt x="808802" y="1089884"/>
                  </a:cubicBezTo>
                  <a:cubicBezTo>
                    <a:pt x="809740" y="1088426"/>
                    <a:pt x="810679" y="1087014"/>
                    <a:pt x="811618" y="1085556"/>
                  </a:cubicBezTo>
                  <a:cubicBezTo>
                    <a:pt x="814058" y="1085101"/>
                    <a:pt x="816404" y="1084600"/>
                    <a:pt x="818844" y="1084144"/>
                  </a:cubicBezTo>
                  <a:cubicBezTo>
                    <a:pt x="818375" y="1083643"/>
                    <a:pt x="817906" y="1083187"/>
                    <a:pt x="817436" y="1082686"/>
                  </a:cubicBezTo>
                  <a:lnTo>
                    <a:pt x="813119" y="1082686"/>
                  </a:lnTo>
                  <a:lnTo>
                    <a:pt x="808802" y="1082686"/>
                  </a:lnTo>
                  <a:cubicBezTo>
                    <a:pt x="807394" y="1081729"/>
                    <a:pt x="805892" y="1080773"/>
                    <a:pt x="804485" y="1079816"/>
                  </a:cubicBezTo>
                  <a:lnTo>
                    <a:pt x="808802" y="1079816"/>
                  </a:lnTo>
                  <a:lnTo>
                    <a:pt x="808802" y="1075488"/>
                  </a:lnTo>
                  <a:cubicBezTo>
                    <a:pt x="807863" y="1073575"/>
                    <a:pt x="806831" y="1071616"/>
                    <a:pt x="805892" y="1069702"/>
                  </a:cubicBezTo>
                  <a:lnTo>
                    <a:pt x="810210" y="1069702"/>
                  </a:lnTo>
                  <a:cubicBezTo>
                    <a:pt x="810679" y="1069247"/>
                    <a:pt x="811148" y="1068746"/>
                    <a:pt x="811618" y="1068290"/>
                  </a:cubicBezTo>
                  <a:lnTo>
                    <a:pt x="813119" y="1068290"/>
                  </a:lnTo>
                  <a:lnTo>
                    <a:pt x="817436" y="1068290"/>
                  </a:lnTo>
                  <a:cubicBezTo>
                    <a:pt x="819877" y="1068746"/>
                    <a:pt x="822223" y="1069247"/>
                    <a:pt x="824663" y="1069702"/>
                  </a:cubicBezTo>
                  <a:lnTo>
                    <a:pt x="827479" y="1069702"/>
                  </a:lnTo>
                  <a:lnTo>
                    <a:pt x="828980" y="1069702"/>
                  </a:lnTo>
                  <a:lnTo>
                    <a:pt x="833298" y="1068290"/>
                  </a:lnTo>
                  <a:lnTo>
                    <a:pt x="836207" y="1068290"/>
                  </a:lnTo>
                  <a:cubicBezTo>
                    <a:pt x="836676" y="1068746"/>
                    <a:pt x="837146" y="1069247"/>
                    <a:pt x="837615" y="1069702"/>
                  </a:cubicBezTo>
                  <a:cubicBezTo>
                    <a:pt x="838553" y="1070659"/>
                    <a:pt x="839586" y="1071661"/>
                    <a:pt x="840524" y="1072618"/>
                  </a:cubicBezTo>
                  <a:lnTo>
                    <a:pt x="841932" y="1072618"/>
                  </a:lnTo>
                  <a:cubicBezTo>
                    <a:pt x="842401" y="1071160"/>
                    <a:pt x="842871" y="1069748"/>
                    <a:pt x="843340" y="1068290"/>
                  </a:cubicBezTo>
                  <a:cubicBezTo>
                    <a:pt x="843809" y="1067789"/>
                    <a:pt x="844372" y="1067333"/>
                    <a:pt x="844842" y="1066832"/>
                  </a:cubicBezTo>
                  <a:lnTo>
                    <a:pt x="854884" y="1065374"/>
                  </a:lnTo>
                  <a:cubicBezTo>
                    <a:pt x="855353" y="1064418"/>
                    <a:pt x="855916" y="1063461"/>
                    <a:pt x="856386" y="1062504"/>
                  </a:cubicBezTo>
                  <a:lnTo>
                    <a:pt x="860703" y="1062504"/>
                  </a:lnTo>
                  <a:lnTo>
                    <a:pt x="872247" y="1062504"/>
                  </a:lnTo>
                  <a:cubicBezTo>
                    <a:pt x="872716" y="1062003"/>
                    <a:pt x="873185" y="1061548"/>
                    <a:pt x="873655" y="1061047"/>
                  </a:cubicBezTo>
                  <a:lnTo>
                    <a:pt x="875062" y="1061047"/>
                  </a:lnTo>
                  <a:cubicBezTo>
                    <a:pt x="875532" y="1060591"/>
                    <a:pt x="876095" y="1060090"/>
                    <a:pt x="876564" y="1059634"/>
                  </a:cubicBezTo>
                  <a:cubicBezTo>
                    <a:pt x="877503" y="1059133"/>
                    <a:pt x="878441" y="1058678"/>
                    <a:pt x="879380" y="1058176"/>
                  </a:cubicBezTo>
                  <a:lnTo>
                    <a:pt x="883791" y="1058176"/>
                  </a:lnTo>
                  <a:lnTo>
                    <a:pt x="889516" y="1058176"/>
                  </a:lnTo>
                  <a:cubicBezTo>
                    <a:pt x="891393" y="1057675"/>
                    <a:pt x="893364" y="1057220"/>
                    <a:pt x="895241" y="1056719"/>
                  </a:cubicBezTo>
                  <a:lnTo>
                    <a:pt x="896742" y="1056719"/>
                  </a:lnTo>
                  <a:cubicBezTo>
                    <a:pt x="897212" y="1057220"/>
                    <a:pt x="897681" y="1057675"/>
                    <a:pt x="898150" y="1058176"/>
                  </a:cubicBezTo>
                  <a:lnTo>
                    <a:pt x="899558" y="1058176"/>
                  </a:lnTo>
                  <a:lnTo>
                    <a:pt x="901802" y="1054840"/>
                  </a:lnTo>
                  <a:cubicBezTo>
                    <a:pt x="898698" y="1055102"/>
                    <a:pt x="895604" y="1054970"/>
                    <a:pt x="892517" y="1055035"/>
                  </a:cubicBezTo>
                  <a:cubicBezTo>
                    <a:pt x="887039" y="1053923"/>
                    <a:pt x="881511" y="1053127"/>
                    <a:pt x="876081" y="1051698"/>
                  </a:cubicBezTo>
                  <a:cubicBezTo>
                    <a:pt x="873854" y="1051111"/>
                    <a:pt x="871801" y="1049703"/>
                    <a:pt x="869595" y="1049002"/>
                  </a:cubicBezTo>
                  <a:cubicBezTo>
                    <a:pt x="865811" y="1047797"/>
                    <a:pt x="861898" y="1047281"/>
                    <a:pt x="858132" y="1045986"/>
                  </a:cubicBezTo>
                  <a:cubicBezTo>
                    <a:pt x="856449" y="1045406"/>
                    <a:pt x="854962" y="1044086"/>
                    <a:pt x="853303" y="1043397"/>
                  </a:cubicBezTo>
                  <a:cubicBezTo>
                    <a:pt x="850630" y="1042285"/>
                    <a:pt x="847874" y="1041528"/>
                    <a:pt x="845158" y="1040593"/>
                  </a:cubicBezTo>
                  <a:cubicBezTo>
                    <a:pt x="827519" y="1038697"/>
                    <a:pt x="809819" y="1037426"/>
                    <a:pt x="792240" y="1034905"/>
                  </a:cubicBezTo>
                  <a:cubicBezTo>
                    <a:pt x="790504" y="1034657"/>
                    <a:pt x="789095" y="1032896"/>
                    <a:pt x="787411" y="1032317"/>
                  </a:cubicBezTo>
                  <a:cubicBezTo>
                    <a:pt x="783646" y="1031021"/>
                    <a:pt x="779770" y="1030306"/>
                    <a:pt x="775949" y="1029300"/>
                  </a:cubicBezTo>
                  <a:cubicBezTo>
                    <a:pt x="763285" y="1027725"/>
                    <a:pt x="750563" y="1026678"/>
                    <a:pt x="737956" y="1024574"/>
                  </a:cubicBezTo>
                  <a:cubicBezTo>
                    <a:pt x="733299" y="1023797"/>
                    <a:pt x="728890" y="1020265"/>
                    <a:pt x="725128" y="1016914"/>
                  </a:cubicBezTo>
                  <a:cubicBezTo>
                    <a:pt x="723485" y="1015450"/>
                    <a:pt x="721731" y="1014075"/>
                    <a:pt x="720446" y="1012055"/>
                  </a:cubicBezTo>
                  <a:lnTo>
                    <a:pt x="719256" y="1009154"/>
                  </a:lnTo>
                  <a:lnTo>
                    <a:pt x="723534" y="682912"/>
                  </a:lnTo>
                  <a:lnTo>
                    <a:pt x="727120" y="672131"/>
                  </a:lnTo>
                  <a:cubicBezTo>
                    <a:pt x="728892" y="666804"/>
                    <a:pt x="732724" y="662947"/>
                    <a:pt x="735526" y="658356"/>
                  </a:cubicBezTo>
                  <a:cubicBezTo>
                    <a:pt x="745395" y="651037"/>
                    <a:pt x="740047" y="656260"/>
                    <a:pt x="749854" y="640190"/>
                  </a:cubicBezTo>
                  <a:lnTo>
                    <a:pt x="755622" y="638175"/>
                  </a:lnTo>
                  <a:cubicBezTo>
                    <a:pt x="759468" y="636832"/>
                    <a:pt x="763422" y="635948"/>
                    <a:pt x="767159" y="634146"/>
                  </a:cubicBezTo>
                  <a:cubicBezTo>
                    <a:pt x="769289" y="633119"/>
                    <a:pt x="770889" y="630521"/>
                    <a:pt x="773081" y="629755"/>
                  </a:cubicBezTo>
                  <a:lnTo>
                    <a:pt x="784618" y="625726"/>
                  </a:lnTo>
                  <a:lnTo>
                    <a:pt x="801923" y="619682"/>
                  </a:lnTo>
                  <a:lnTo>
                    <a:pt x="807428" y="616717"/>
                  </a:lnTo>
                  <a:lnTo>
                    <a:pt x="813613" y="613277"/>
                  </a:lnTo>
                  <a:cubicBezTo>
                    <a:pt x="816145" y="612539"/>
                    <a:pt x="818746" y="612258"/>
                    <a:pt x="821254" y="611382"/>
                  </a:cubicBezTo>
                  <a:lnTo>
                    <a:pt x="832790" y="607354"/>
                  </a:lnTo>
                  <a:cubicBezTo>
                    <a:pt x="836636" y="606010"/>
                    <a:pt x="840590" y="605127"/>
                    <a:pt x="844328" y="603324"/>
                  </a:cubicBezTo>
                  <a:cubicBezTo>
                    <a:pt x="846458" y="602297"/>
                    <a:pt x="848155" y="600082"/>
                    <a:pt x="850250" y="598934"/>
                  </a:cubicBezTo>
                  <a:lnTo>
                    <a:pt x="855863" y="596140"/>
                  </a:lnTo>
                  <a:cubicBezTo>
                    <a:pt x="855539" y="597406"/>
                    <a:pt x="854435" y="598219"/>
                    <a:pt x="855223" y="597594"/>
                  </a:cubicBezTo>
                  <a:lnTo>
                    <a:pt x="861939" y="592528"/>
                  </a:lnTo>
                  <a:lnTo>
                    <a:pt x="867708" y="590514"/>
                  </a:lnTo>
                  <a:lnTo>
                    <a:pt x="879857" y="576979"/>
                  </a:lnTo>
                  <a:cubicBezTo>
                    <a:pt x="883907" y="572467"/>
                    <a:pt x="888166" y="568242"/>
                    <a:pt x="892007" y="563445"/>
                  </a:cubicBezTo>
                  <a:lnTo>
                    <a:pt x="896206" y="556957"/>
                  </a:lnTo>
                  <a:cubicBezTo>
                    <a:pt x="896300" y="556234"/>
                    <a:pt x="895832" y="556252"/>
                    <a:pt x="897024" y="554910"/>
                  </a:cubicBezTo>
                  <a:lnTo>
                    <a:pt x="902284" y="549790"/>
                  </a:lnTo>
                  <a:cubicBezTo>
                    <a:pt x="904131" y="548073"/>
                    <a:pt x="906360" y="547116"/>
                    <a:pt x="908206" y="545399"/>
                  </a:cubicBezTo>
                  <a:lnTo>
                    <a:pt x="913174" y="539866"/>
                  </a:lnTo>
                  <a:lnTo>
                    <a:pt x="915581" y="540688"/>
                  </a:lnTo>
                  <a:lnTo>
                    <a:pt x="914082" y="540688"/>
                  </a:lnTo>
                  <a:cubicBezTo>
                    <a:pt x="914456" y="541584"/>
                    <a:pt x="915206" y="542608"/>
                    <a:pt x="915581" y="543504"/>
                  </a:cubicBezTo>
                  <a:cubicBezTo>
                    <a:pt x="917830" y="544528"/>
                    <a:pt x="920454" y="545425"/>
                    <a:pt x="922703" y="546449"/>
                  </a:cubicBezTo>
                  <a:cubicBezTo>
                    <a:pt x="927951" y="547345"/>
                    <a:pt x="933198" y="548369"/>
                    <a:pt x="938446" y="549265"/>
                  </a:cubicBezTo>
                  <a:cubicBezTo>
                    <a:pt x="940695" y="550673"/>
                    <a:pt x="943319" y="552210"/>
                    <a:pt x="945568" y="553618"/>
                  </a:cubicBezTo>
                  <a:cubicBezTo>
                    <a:pt x="948192" y="555538"/>
                    <a:pt x="950441" y="557459"/>
                    <a:pt x="953065" y="559379"/>
                  </a:cubicBezTo>
                  <a:cubicBezTo>
                    <a:pt x="955314" y="560787"/>
                    <a:pt x="957938" y="562323"/>
                    <a:pt x="960187" y="563732"/>
                  </a:cubicBezTo>
                  <a:cubicBezTo>
                    <a:pt x="962436" y="565140"/>
                    <a:pt x="965059" y="566676"/>
                    <a:pt x="967308" y="568084"/>
                  </a:cubicBezTo>
                  <a:cubicBezTo>
                    <a:pt x="969557" y="570517"/>
                    <a:pt x="972181" y="572821"/>
                    <a:pt x="974430" y="575254"/>
                  </a:cubicBezTo>
                  <a:lnTo>
                    <a:pt x="977429" y="575254"/>
                  </a:lnTo>
                  <a:cubicBezTo>
                    <a:pt x="978554" y="575766"/>
                    <a:pt x="979303" y="576150"/>
                    <a:pt x="980428" y="576662"/>
                  </a:cubicBezTo>
                  <a:cubicBezTo>
                    <a:pt x="980803" y="576150"/>
                    <a:pt x="981552" y="575766"/>
                    <a:pt x="981927" y="575254"/>
                  </a:cubicBezTo>
                  <a:lnTo>
                    <a:pt x="981927" y="570901"/>
                  </a:lnTo>
                  <a:cubicBezTo>
                    <a:pt x="982677" y="569493"/>
                    <a:pt x="983801" y="567956"/>
                    <a:pt x="984551" y="566548"/>
                  </a:cubicBezTo>
                  <a:lnTo>
                    <a:pt x="989049" y="560787"/>
                  </a:lnTo>
                  <a:cubicBezTo>
                    <a:pt x="989424" y="558867"/>
                    <a:pt x="990173" y="556947"/>
                    <a:pt x="990548" y="555026"/>
                  </a:cubicBezTo>
                  <a:lnTo>
                    <a:pt x="990548" y="552210"/>
                  </a:lnTo>
                  <a:lnTo>
                    <a:pt x="990548" y="549265"/>
                  </a:lnTo>
                  <a:lnTo>
                    <a:pt x="992048" y="549265"/>
                  </a:lnTo>
                  <a:cubicBezTo>
                    <a:pt x="991673" y="548753"/>
                    <a:pt x="990923" y="548369"/>
                    <a:pt x="990548" y="547857"/>
                  </a:cubicBezTo>
                  <a:lnTo>
                    <a:pt x="989049" y="547857"/>
                  </a:lnTo>
                  <a:cubicBezTo>
                    <a:pt x="987175" y="548369"/>
                    <a:pt x="984926" y="548753"/>
                    <a:pt x="983052" y="549265"/>
                  </a:cubicBezTo>
                  <a:cubicBezTo>
                    <a:pt x="982677" y="548753"/>
                    <a:pt x="982302" y="548369"/>
                    <a:pt x="981927" y="547857"/>
                  </a:cubicBezTo>
                  <a:lnTo>
                    <a:pt x="980428" y="547857"/>
                  </a:lnTo>
                  <a:cubicBezTo>
                    <a:pt x="978928" y="546449"/>
                    <a:pt x="977429" y="544912"/>
                    <a:pt x="975930" y="543504"/>
                  </a:cubicBezTo>
                  <a:cubicBezTo>
                    <a:pt x="973681" y="541584"/>
                    <a:pt x="971057" y="539664"/>
                    <a:pt x="968808" y="537743"/>
                  </a:cubicBezTo>
                  <a:lnTo>
                    <a:pt x="968808" y="533390"/>
                  </a:lnTo>
                  <a:lnTo>
                    <a:pt x="968808" y="531982"/>
                  </a:lnTo>
                  <a:lnTo>
                    <a:pt x="968808" y="524813"/>
                  </a:lnTo>
                  <a:cubicBezTo>
                    <a:pt x="967683" y="525709"/>
                    <a:pt x="966934" y="526733"/>
                    <a:pt x="965809" y="527629"/>
                  </a:cubicBezTo>
                  <a:lnTo>
                    <a:pt x="961686" y="527629"/>
                  </a:lnTo>
                  <a:cubicBezTo>
                    <a:pt x="960187" y="526733"/>
                    <a:pt x="958687" y="525709"/>
                    <a:pt x="957188" y="524813"/>
                  </a:cubicBezTo>
                  <a:cubicBezTo>
                    <a:pt x="954189" y="523405"/>
                    <a:pt x="951565" y="521868"/>
                    <a:pt x="948567" y="520460"/>
                  </a:cubicBezTo>
                  <a:lnTo>
                    <a:pt x="944443" y="520460"/>
                  </a:lnTo>
                  <a:cubicBezTo>
                    <a:pt x="944069" y="520972"/>
                    <a:pt x="943319" y="521356"/>
                    <a:pt x="942944" y="521868"/>
                  </a:cubicBezTo>
                  <a:cubicBezTo>
                    <a:pt x="942569" y="522381"/>
                    <a:pt x="941820" y="522765"/>
                    <a:pt x="941445" y="523277"/>
                  </a:cubicBezTo>
                  <a:cubicBezTo>
                    <a:pt x="940320" y="522381"/>
                    <a:pt x="939571" y="521356"/>
                    <a:pt x="938446" y="520460"/>
                  </a:cubicBezTo>
                  <a:lnTo>
                    <a:pt x="938446" y="516107"/>
                  </a:lnTo>
                  <a:cubicBezTo>
                    <a:pt x="939571" y="513291"/>
                    <a:pt x="940320" y="510346"/>
                    <a:pt x="941445" y="507530"/>
                  </a:cubicBezTo>
                  <a:lnTo>
                    <a:pt x="945568" y="507530"/>
                  </a:lnTo>
                  <a:lnTo>
                    <a:pt x="950066" y="505994"/>
                  </a:lnTo>
                  <a:cubicBezTo>
                    <a:pt x="950441" y="505482"/>
                    <a:pt x="951190" y="505098"/>
                    <a:pt x="951565" y="504585"/>
                  </a:cubicBezTo>
                  <a:cubicBezTo>
                    <a:pt x="951190" y="503177"/>
                    <a:pt x="950441" y="501641"/>
                    <a:pt x="950066" y="500233"/>
                  </a:cubicBezTo>
                  <a:cubicBezTo>
                    <a:pt x="949691" y="499721"/>
                    <a:pt x="948941" y="499337"/>
                    <a:pt x="948567" y="498824"/>
                  </a:cubicBezTo>
                  <a:lnTo>
                    <a:pt x="948567" y="493063"/>
                  </a:lnTo>
                  <a:lnTo>
                    <a:pt x="948567" y="488711"/>
                  </a:lnTo>
                  <a:cubicBezTo>
                    <a:pt x="948941" y="484870"/>
                    <a:pt x="949691" y="481029"/>
                    <a:pt x="950066" y="477189"/>
                  </a:cubicBezTo>
                  <a:cubicBezTo>
                    <a:pt x="949691" y="476677"/>
                    <a:pt x="948941" y="476293"/>
                    <a:pt x="948567" y="475780"/>
                  </a:cubicBezTo>
                  <a:lnTo>
                    <a:pt x="942944" y="475780"/>
                  </a:lnTo>
                  <a:lnTo>
                    <a:pt x="938446" y="475780"/>
                  </a:lnTo>
                  <a:cubicBezTo>
                    <a:pt x="937696" y="475268"/>
                    <a:pt x="936572" y="474884"/>
                    <a:pt x="935822" y="474372"/>
                  </a:cubicBezTo>
                  <a:lnTo>
                    <a:pt x="935822" y="471428"/>
                  </a:lnTo>
                  <a:cubicBezTo>
                    <a:pt x="936572" y="470019"/>
                    <a:pt x="937696" y="468483"/>
                    <a:pt x="938446" y="467075"/>
                  </a:cubicBezTo>
                  <a:lnTo>
                    <a:pt x="936947" y="467075"/>
                  </a:lnTo>
                  <a:lnTo>
                    <a:pt x="935822" y="467075"/>
                  </a:lnTo>
                  <a:cubicBezTo>
                    <a:pt x="936197" y="465667"/>
                    <a:pt x="936572" y="464130"/>
                    <a:pt x="936947" y="462722"/>
                  </a:cubicBezTo>
                  <a:cubicBezTo>
                    <a:pt x="938821" y="461314"/>
                    <a:pt x="941070" y="459906"/>
                    <a:pt x="942944" y="458497"/>
                  </a:cubicBezTo>
                  <a:cubicBezTo>
                    <a:pt x="944818" y="457089"/>
                    <a:pt x="946692" y="455553"/>
                    <a:pt x="948567" y="454145"/>
                  </a:cubicBezTo>
                  <a:lnTo>
                    <a:pt x="960187" y="449792"/>
                  </a:lnTo>
                  <a:cubicBezTo>
                    <a:pt x="962061" y="448384"/>
                    <a:pt x="963935" y="446847"/>
                    <a:pt x="965809" y="445439"/>
                  </a:cubicBezTo>
                  <a:cubicBezTo>
                    <a:pt x="968433" y="443519"/>
                    <a:pt x="970682" y="441599"/>
                    <a:pt x="973306" y="439678"/>
                  </a:cubicBezTo>
                  <a:cubicBezTo>
                    <a:pt x="974805" y="436862"/>
                    <a:pt x="975930" y="433917"/>
                    <a:pt x="977429" y="431101"/>
                  </a:cubicBezTo>
                  <a:cubicBezTo>
                    <a:pt x="978928" y="428156"/>
                    <a:pt x="980428" y="425340"/>
                    <a:pt x="981927" y="422395"/>
                  </a:cubicBezTo>
                  <a:cubicBezTo>
                    <a:pt x="982677" y="419067"/>
                    <a:pt x="983801" y="415610"/>
                    <a:pt x="984551" y="412281"/>
                  </a:cubicBezTo>
                  <a:cubicBezTo>
                    <a:pt x="986050" y="409465"/>
                    <a:pt x="987550" y="406520"/>
                    <a:pt x="989049" y="403704"/>
                  </a:cubicBezTo>
                  <a:cubicBezTo>
                    <a:pt x="990173" y="401272"/>
                    <a:pt x="990923" y="398839"/>
                    <a:pt x="992048" y="396407"/>
                  </a:cubicBezTo>
                  <a:cubicBezTo>
                    <a:pt x="994297" y="393974"/>
                    <a:pt x="996920" y="391670"/>
                    <a:pt x="999170" y="389237"/>
                  </a:cubicBezTo>
                  <a:lnTo>
                    <a:pt x="1003293" y="389237"/>
                  </a:lnTo>
                  <a:lnTo>
                    <a:pt x="1004792" y="389237"/>
                  </a:lnTo>
                  <a:lnTo>
                    <a:pt x="1006291" y="389237"/>
                  </a:lnTo>
                  <a:cubicBezTo>
                    <a:pt x="1005167" y="389750"/>
                    <a:pt x="1004417" y="390134"/>
                    <a:pt x="1003293" y="390646"/>
                  </a:cubicBezTo>
                  <a:cubicBezTo>
                    <a:pt x="1005917" y="391158"/>
                    <a:pt x="1008166" y="391670"/>
                    <a:pt x="1010789" y="392182"/>
                  </a:cubicBezTo>
                  <a:lnTo>
                    <a:pt x="1019411" y="392182"/>
                  </a:lnTo>
                  <a:cubicBezTo>
                    <a:pt x="1025783" y="391158"/>
                    <a:pt x="1031780" y="390262"/>
                    <a:pt x="1038153" y="389237"/>
                  </a:cubicBezTo>
                  <a:lnTo>
                    <a:pt x="1046774" y="389237"/>
                  </a:lnTo>
                  <a:cubicBezTo>
                    <a:pt x="1049023" y="390262"/>
                    <a:pt x="1051647" y="391158"/>
                    <a:pt x="1053896" y="392182"/>
                  </a:cubicBezTo>
                  <a:lnTo>
                    <a:pt x="1058019" y="393590"/>
                  </a:lnTo>
                  <a:lnTo>
                    <a:pt x="1061018" y="393590"/>
                  </a:lnTo>
                  <a:lnTo>
                    <a:pt x="1068139" y="393590"/>
                  </a:lnTo>
                  <a:cubicBezTo>
                    <a:pt x="1070014" y="394998"/>
                    <a:pt x="1072263" y="396535"/>
                    <a:pt x="1074137" y="397943"/>
                  </a:cubicBezTo>
                  <a:cubicBezTo>
                    <a:pt x="1074886" y="399863"/>
                    <a:pt x="1076011" y="401784"/>
                    <a:pt x="1076761" y="403704"/>
                  </a:cubicBezTo>
                  <a:cubicBezTo>
                    <a:pt x="1077135" y="406136"/>
                    <a:pt x="1077885" y="408441"/>
                    <a:pt x="1078260" y="410873"/>
                  </a:cubicBezTo>
                  <a:cubicBezTo>
                    <a:pt x="1077885" y="413818"/>
                    <a:pt x="1077135" y="416634"/>
                    <a:pt x="1076761" y="419579"/>
                  </a:cubicBezTo>
                  <a:cubicBezTo>
                    <a:pt x="1075261" y="422011"/>
                    <a:pt x="1074137" y="424316"/>
                    <a:pt x="1072637" y="426748"/>
                  </a:cubicBezTo>
                  <a:lnTo>
                    <a:pt x="1067015" y="432509"/>
                  </a:lnTo>
                  <a:cubicBezTo>
                    <a:pt x="1066640" y="434429"/>
                    <a:pt x="1065890" y="436350"/>
                    <a:pt x="1065516" y="438270"/>
                  </a:cubicBezTo>
                  <a:lnTo>
                    <a:pt x="1065516" y="439678"/>
                  </a:lnTo>
                  <a:cubicBezTo>
                    <a:pt x="1064391" y="440702"/>
                    <a:pt x="1063641" y="441599"/>
                    <a:pt x="1062517" y="442623"/>
                  </a:cubicBezTo>
                  <a:cubicBezTo>
                    <a:pt x="1061392" y="443519"/>
                    <a:pt x="1060643" y="444543"/>
                    <a:pt x="1059518" y="445439"/>
                  </a:cubicBezTo>
                  <a:lnTo>
                    <a:pt x="1053896" y="446975"/>
                  </a:lnTo>
                  <a:cubicBezTo>
                    <a:pt x="1054270" y="448896"/>
                    <a:pt x="1055020" y="450816"/>
                    <a:pt x="1055395" y="452736"/>
                  </a:cubicBezTo>
                  <a:cubicBezTo>
                    <a:pt x="1056894" y="453633"/>
                    <a:pt x="1058019" y="454657"/>
                    <a:pt x="1059518" y="455553"/>
                  </a:cubicBezTo>
                  <a:cubicBezTo>
                    <a:pt x="1062142" y="457473"/>
                    <a:pt x="1064391" y="459394"/>
                    <a:pt x="1067015" y="461314"/>
                  </a:cubicBezTo>
                  <a:cubicBezTo>
                    <a:pt x="1068889" y="461826"/>
                    <a:pt x="1070763" y="462210"/>
                    <a:pt x="1072637" y="462722"/>
                  </a:cubicBezTo>
                  <a:cubicBezTo>
                    <a:pt x="1073012" y="464130"/>
                    <a:pt x="1073762" y="465667"/>
                    <a:pt x="1074137" y="467075"/>
                  </a:cubicBezTo>
                  <a:cubicBezTo>
                    <a:pt x="1074886" y="468099"/>
                    <a:pt x="1076011" y="468995"/>
                    <a:pt x="1076761" y="470019"/>
                  </a:cubicBezTo>
                  <a:lnTo>
                    <a:pt x="1076761" y="477189"/>
                  </a:lnTo>
                  <a:lnTo>
                    <a:pt x="1075636" y="482950"/>
                  </a:lnTo>
                  <a:lnTo>
                    <a:pt x="1075636" y="488711"/>
                  </a:lnTo>
                  <a:lnTo>
                    <a:pt x="1075636" y="490119"/>
                  </a:lnTo>
                  <a:cubicBezTo>
                    <a:pt x="1075261" y="490631"/>
                    <a:pt x="1074512" y="491143"/>
                    <a:pt x="1074137" y="491655"/>
                  </a:cubicBezTo>
                  <a:cubicBezTo>
                    <a:pt x="1073762" y="492167"/>
                    <a:pt x="1073012" y="492551"/>
                    <a:pt x="1072637" y="493063"/>
                  </a:cubicBezTo>
                  <a:cubicBezTo>
                    <a:pt x="1071513" y="494472"/>
                    <a:pt x="1070763" y="496008"/>
                    <a:pt x="1069639" y="497416"/>
                  </a:cubicBezTo>
                  <a:lnTo>
                    <a:pt x="1069639" y="500233"/>
                  </a:lnTo>
                  <a:cubicBezTo>
                    <a:pt x="1070763" y="502153"/>
                    <a:pt x="1071513" y="504073"/>
                    <a:pt x="1072637" y="505994"/>
                  </a:cubicBezTo>
                  <a:cubicBezTo>
                    <a:pt x="1073012" y="507402"/>
                    <a:pt x="1073762" y="508938"/>
                    <a:pt x="1074137" y="510346"/>
                  </a:cubicBezTo>
                  <a:lnTo>
                    <a:pt x="1074137" y="516107"/>
                  </a:lnTo>
                  <a:lnTo>
                    <a:pt x="1074137" y="521868"/>
                  </a:lnTo>
                  <a:lnTo>
                    <a:pt x="1074137" y="527629"/>
                  </a:lnTo>
                  <a:lnTo>
                    <a:pt x="1074137" y="530574"/>
                  </a:lnTo>
                  <a:lnTo>
                    <a:pt x="1074137" y="531982"/>
                  </a:lnTo>
                  <a:lnTo>
                    <a:pt x="1074137" y="533390"/>
                  </a:lnTo>
                  <a:cubicBezTo>
                    <a:pt x="1073762" y="534799"/>
                    <a:pt x="1073012" y="536335"/>
                    <a:pt x="1072637" y="537743"/>
                  </a:cubicBezTo>
                  <a:cubicBezTo>
                    <a:pt x="1071513" y="538767"/>
                    <a:pt x="1070763" y="539664"/>
                    <a:pt x="1069639" y="540688"/>
                  </a:cubicBezTo>
                  <a:lnTo>
                    <a:pt x="1069639" y="544912"/>
                  </a:lnTo>
                  <a:cubicBezTo>
                    <a:pt x="1070763" y="545937"/>
                    <a:pt x="1071513" y="546833"/>
                    <a:pt x="1072637" y="547857"/>
                  </a:cubicBezTo>
                  <a:cubicBezTo>
                    <a:pt x="1073762" y="548369"/>
                    <a:pt x="1074512" y="548753"/>
                    <a:pt x="1075636" y="549265"/>
                  </a:cubicBezTo>
                  <a:cubicBezTo>
                    <a:pt x="1077885" y="551186"/>
                    <a:pt x="1080509" y="553106"/>
                    <a:pt x="1082758" y="555026"/>
                  </a:cubicBezTo>
                  <a:cubicBezTo>
                    <a:pt x="1083883" y="555538"/>
                    <a:pt x="1084632" y="555922"/>
                    <a:pt x="1085757" y="556434"/>
                  </a:cubicBezTo>
                  <a:cubicBezTo>
                    <a:pt x="1087631" y="557459"/>
                    <a:pt x="1089505" y="558355"/>
                    <a:pt x="1091379" y="559379"/>
                  </a:cubicBezTo>
                  <a:cubicBezTo>
                    <a:pt x="1092504" y="560275"/>
                    <a:pt x="1093253" y="561299"/>
                    <a:pt x="1094378" y="562195"/>
                  </a:cubicBezTo>
                  <a:lnTo>
                    <a:pt x="1094378" y="563732"/>
                  </a:lnTo>
                  <a:lnTo>
                    <a:pt x="1094378" y="568084"/>
                  </a:lnTo>
                  <a:lnTo>
                    <a:pt x="1089880" y="572309"/>
                  </a:lnTo>
                  <a:cubicBezTo>
                    <a:pt x="1088381" y="574230"/>
                    <a:pt x="1087256" y="576150"/>
                    <a:pt x="1085757" y="578070"/>
                  </a:cubicBezTo>
                  <a:lnTo>
                    <a:pt x="1085757" y="582423"/>
                  </a:lnTo>
                  <a:lnTo>
                    <a:pt x="1085757" y="585367"/>
                  </a:lnTo>
                  <a:lnTo>
                    <a:pt x="1085757" y="588184"/>
                  </a:lnTo>
                  <a:cubicBezTo>
                    <a:pt x="1085382" y="589592"/>
                    <a:pt x="1084632" y="591128"/>
                    <a:pt x="1084257" y="592537"/>
                  </a:cubicBezTo>
                  <a:lnTo>
                    <a:pt x="1084257" y="593945"/>
                  </a:lnTo>
                  <a:cubicBezTo>
                    <a:pt x="1081634" y="595353"/>
                    <a:pt x="1079385" y="596889"/>
                    <a:pt x="1076761" y="598298"/>
                  </a:cubicBezTo>
                  <a:cubicBezTo>
                    <a:pt x="1075261" y="599706"/>
                    <a:pt x="1074137" y="601242"/>
                    <a:pt x="1072637" y="602650"/>
                  </a:cubicBezTo>
                  <a:lnTo>
                    <a:pt x="1068139" y="608411"/>
                  </a:lnTo>
                  <a:lnTo>
                    <a:pt x="1061018" y="611228"/>
                  </a:lnTo>
                  <a:cubicBezTo>
                    <a:pt x="1061392" y="613148"/>
                    <a:pt x="1062142" y="615069"/>
                    <a:pt x="1062517" y="616989"/>
                  </a:cubicBezTo>
                  <a:cubicBezTo>
                    <a:pt x="1062142" y="616477"/>
                    <a:pt x="1061392" y="616093"/>
                    <a:pt x="1061018" y="615581"/>
                  </a:cubicBezTo>
                  <a:cubicBezTo>
                    <a:pt x="1059893" y="616093"/>
                    <a:pt x="1059143" y="616477"/>
                    <a:pt x="1058019" y="616989"/>
                  </a:cubicBezTo>
                  <a:lnTo>
                    <a:pt x="1059518" y="616989"/>
                  </a:lnTo>
                  <a:lnTo>
                    <a:pt x="1059518" y="618525"/>
                  </a:lnTo>
                  <a:cubicBezTo>
                    <a:pt x="1058019" y="619933"/>
                    <a:pt x="1056894" y="621342"/>
                    <a:pt x="1055395" y="622750"/>
                  </a:cubicBezTo>
                  <a:cubicBezTo>
                    <a:pt x="1052396" y="623262"/>
                    <a:pt x="1049772" y="623774"/>
                    <a:pt x="1046774" y="624286"/>
                  </a:cubicBezTo>
                  <a:cubicBezTo>
                    <a:pt x="1043025" y="626207"/>
                    <a:pt x="1038902" y="628127"/>
                    <a:pt x="1035154" y="630047"/>
                  </a:cubicBezTo>
                  <a:lnTo>
                    <a:pt x="1023534" y="632864"/>
                  </a:lnTo>
                  <a:lnTo>
                    <a:pt x="1020535" y="632864"/>
                  </a:lnTo>
                  <a:lnTo>
                    <a:pt x="1016412" y="631455"/>
                  </a:lnTo>
                  <a:cubicBezTo>
                    <a:pt x="1015287" y="630943"/>
                    <a:pt x="1014538" y="630559"/>
                    <a:pt x="1013413" y="630047"/>
                  </a:cubicBezTo>
                  <a:lnTo>
                    <a:pt x="1010789" y="630047"/>
                  </a:lnTo>
                  <a:cubicBezTo>
                    <a:pt x="1007041" y="629535"/>
                    <a:pt x="1002918" y="629151"/>
                    <a:pt x="999170" y="628639"/>
                  </a:cubicBezTo>
                  <a:lnTo>
                    <a:pt x="996171" y="628639"/>
                  </a:lnTo>
                  <a:cubicBezTo>
                    <a:pt x="993922" y="629151"/>
                    <a:pt x="991298" y="629535"/>
                    <a:pt x="989049" y="630047"/>
                  </a:cubicBezTo>
                  <a:cubicBezTo>
                    <a:pt x="990173" y="630559"/>
                    <a:pt x="990923" y="630943"/>
                    <a:pt x="992048" y="631455"/>
                  </a:cubicBezTo>
                  <a:cubicBezTo>
                    <a:pt x="993547" y="632480"/>
                    <a:pt x="994671" y="633376"/>
                    <a:pt x="996171" y="634400"/>
                  </a:cubicBezTo>
                  <a:cubicBezTo>
                    <a:pt x="996546" y="635808"/>
                    <a:pt x="997295" y="637216"/>
                    <a:pt x="997670" y="638625"/>
                  </a:cubicBezTo>
                  <a:lnTo>
                    <a:pt x="1003293" y="640161"/>
                  </a:lnTo>
                  <a:lnTo>
                    <a:pt x="1013413" y="644386"/>
                  </a:lnTo>
                  <a:lnTo>
                    <a:pt x="1023534" y="645922"/>
                  </a:lnTo>
                  <a:lnTo>
                    <a:pt x="1036653" y="645922"/>
                  </a:lnTo>
                  <a:cubicBezTo>
                    <a:pt x="1040776" y="646434"/>
                    <a:pt x="1045274" y="646818"/>
                    <a:pt x="1049398" y="647330"/>
                  </a:cubicBezTo>
                  <a:cubicBezTo>
                    <a:pt x="1050522" y="647842"/>
                    <a:pt x="1051272" y="648226"/>
                    <a:pt x="1052396" y="648738"/>
                  </a:cubicBezTo>
                  <a:cubicBezTo>
                    <a:pt x="1053521" y="649251"/>
                    <a:pt x="1054270" y="649635"/>
                    <a:pt x="1055395" y="650147"/>
                  </a:cubicBezTo>
                  <a:lnTo>
                    <a:pt x="1059518" y="650147"/>
                  </a:lnTo>
                  <a:cubicBezTo>
                    <a:pt x="1061392" y="649251"/>
                    <a:pt x="1063641" y="648226"/>
                    <a:pt x="1065516" y="647330"/>
                  </a:cubicBezTo>
                  <a:cubicBezTo>
                    <a:pt x="1065890" y="646818"/>
                    <a:pt x="1066640" y="646434"/>
                    <a:pt x="1067015" y="645922"/>
                  </a:cubicBezTo>
                  <a:lnTo>
                    <a:pt x="1068139" y="644386"/>
                  </a:lnTo>
                  <a:cubicBezTo>
                    <a:pt x="1068514" y="642465"/>
                    <a:pt x="1069264" y="640545"/>
                    <a:pt x="1069639" y="638625"/>
                  </a:cubicBezTo>
                  <a:cubicBezTo>
                    <a:pt x="1070763" y="638113"/>
                    <a:pt x="1071513" y="637729"/>
                    <a:pt x="1072637" y="637216"/>
                  </a:cubicBezTo>
                  <a:cubicBezTo>
                    <a:pt x="1073762" y="636320"/>
                    <a:pt x="1074512" y="635296"/>
                    <a:pt x="1075636" y="634400"/>
                  </a:cubicBezTo>
                  <a:lnTo>
                    <a:pt x="1081259" y="632864"/>
                  </a:lnTo>
                  <a:cubicBezTo>
                    <a:pt x="1082758" y="632352"/>
                    <a:pt x="1084257" y="631968"/>
                    <a:pt x="1085757" y="631455"/>
                  </a:cubicBezTo>
                  <a:cubicBezTo>
                    <a:pt x="1087631" y="630943"/>
                    <a:pt x="1089505" y="630559"/>
                    <a:pt x="1091379" y="630047"/>
                  </a:cubicBezTo>
                  <a:cubicBezTo>
                    <a:pt x="1093253" y="628639"/>
                    <a:pt x="1095128" y="627103"/>
                    <a:pt x="1097002" y="625694"/>
                  </a:cubicBezTo>
                  <a:cubicBezTo>
                    <a:pt x="1098501" y="624286"/>
                    <a:pt x="1100001" y="622750"/>
                    <a:pt x="1101500" y="621342"/>
                  </a:cubicBezTo>
                  <a:cubicBezTo>
                    <a:pt x="1102624" y="619421"/>
                    <a:pt x="1103374" y="617501"/>
                    <a:pt x="1104499" y="615581"/>
                  </a:cubicBezTo>
                  <a:lnTo>
                    <a:pt x="1105623" y="609820"/>
                  </a:lnTo>
                  <a:cubicBezTo>
                    <a:pt x="1106748" y="608411"/>
                    <a:pt x="1107497" y="606875"/>
                    <a:pt x="1108622" y="605467"/>
                  </a:cubicBezTo>
                  <a:lnTo>
                    <a:pt x="1114244" y="601242"/>
                  </a:lnTo>
                  <a:cubicBezTo>
                    <a:pt x="1116119" y="600218"/>
                    <a:pt x="1118368" y="599322"/>
                    <a:pt x="1120242" y="598298"/>
                  </a:cubicBezTo>
                  <a:cubicBezTo>
                    <a:pt x="1121366" y="596889"/>
                    <a:pt x="1122116" y="595353"/>
                    <a:pt x="1123240" y="593945"/>
                  </a:cubicBezTo>
                  <a:lnTo>
                    <a:pt x="1124365" y="588184"/>
                  </a:lnTo>
                  <a:lnTo>
                    <a:pt x="1124365" y="585367"/>
                  </a:lnTo>
                  <a:cubicBezTo>
                    <a:pt x="1123615" y="582935"/>
                    <a:pt x="1122491" y="580503"/>
                    <a:pt x="1121741" y="578070"/>
                  </a:cubicBezTo>
                  <a:cubicBezTo>
                    <a:pt x="1119867" y="576150"/>
                    <a:pt x="1117618" y="574230"/>
                    <a:pt x="1115744" y="572309"/>
                  </a:cubicBezTo>
                  <a:cubicBezTo>
                    <a:pt x="1115369" y="571797"/>
                    <a:pt x="1114619" y="571413"/>
                    <a:pt x="1114244" y="570901"/>
                  </a:cubicBezTo>
                  <a:lnTo>
                    <a:pt x="1114244" y="568084"/>
                  </a:lnTo>
                  <a:cubicBezTo>
                    <a:pt x="1114619" y="565652"/>
                    <a:pt x="1115369" y="563220"/>
                    <a:pt x="1115744" y="560787"/>
                  </a:cubicBezTo>
                  <a:cubicBezTo>
                    <a:pt x="1116119" y="560275"/>
                    <a:pt x="1116868" y="559891"/>
                    <a:pt x="1117243" y="559379"/>
                  </a:cubicBezTo>
                  <a:lnTo>
                    <a:pt x="1117243" y="556434"/>
                  </a:lnTo>
                  <a:cubicBezTo>
                    <a:pt x="1119117" y="555538"/>
                    <a:pt x="1121366" y="554514"/>
                    <a:pt x="1123240" y="553618"/>
                  </a:cubicBezTo>
                  <a:cubicBezTo>
                    <a:pt x="1126239" y="553106"/>
                    <a:pt x="1128863" y="552722"/>
                    <a:pt x="1131862" y="552210"/>
                  </a:cubicBezTo>
                  <a:cubicBezTo>
                    <a:pt x="1137109" y="550801"/>
                    <a:pt x="1142357" y="549265"/>
                    <a:pt x="1147605" y="547857"/>
                  </a:cubicBezTo>
                  <a:cubicBezTo>
                    <a:pt x="1150603" y="547345"/>
                    <a:pt x="1153227" y="546961"/>
                    <a:pt x="1156226" y="546449"/>
                  </a:cubicBezTo>
                  <a:lnTo>
                    <a:pt x="1161849" y="546449"/>
                  </a:lnTo>
                  <a:cubicBezTo>
                    <a:pt x="1163348" y="547345"/>
                    <a:pt x="1164847" y="548369"/>
                    <a:pt x="1166347" y="549265"/>
                  </a:cubicBezTo>
                  <a:cubicBezTo>
                    <a:pt x="1166721" y="550673"/>
                    <a:pt x="1167471" y="552210"/>
                    <a:pt x="1167846" y="553618"/>
                  </a:cubicBezTo>
                  <a:cubicBezTo>
                    <a:pt x="1168596" y="554514"/>
                    <a:pt x="1169720" y="555538"/>
                    <a:pt x="1170470" y="556434"/>
                  </a:cubicBezTo>
                  <a:cubicBezTo>
                    <a:pt x="1170845" y="557459"/>
                    <a:pt x="1171594" y="558355"/>
                    <a:pt x="1171969" y="559379"/>
                  </a:cubicBezTo>
                  <a:cubicBezTo>
                    <a:pt x="1174593" y="560275"/>
                    <a:pt x="1176842" y="561299"/>
                    <a:pt x="1179466" y="562195"/>
                  </a:cubicBezTo>
                  <a:cubicBezTo>
                    <a:pt x="1180216" y="563604"/>
                    <a:pt x="1181340" y="565140"/>
                    <a:pt x="1182090" y="566548"/>
                  </a:cubicBezTo>
                  <a:lnTo>
                    <a:pt x="1182090" y="570901"/>
                  </a:lnTo>
                  <a:lnTo>
                    <a:pt x="1182090" y="583831"/>
                  </a:lnTo>
                  <a:lnTo>
                    <a:pt x="1182090" y="588184"/>
                  </a:lnTo>
                  <a:cubicBezTo>
                    <a:pt x="1181340" y="589208"/>
                    <a:pt x="1180216" y="590104"/>
                    <a:pt x="1179466" y="591128"/>
                  </a:cubicBezTo>
                  <a:lnTo>
                    <a:pt x="1177967" y="591128"/>
                  </a:lnTo>
                  <a:cubicBezTo>
                    <a:pt x="1178341" y="592537"/>
                    <a:pt x="1179091" y="594073"/>
                    <a:pt x="1179466" y="595481"/>
                  </a:cubicBezTo>
                  <a:cubicBezTo>
                    <a:pt x="1180965" y="596377"/>
                    <a:pt x="1182090" y="597402"/>
                    <a:pt x="1183589" y="598298"/>
                  </a:cubicBezTo>
                  <a:cubicBezTo>
                    <a:pt x="1185463" y="598810"/>
                    <a:pt x="1187337" y="599194"/>
                    <a:pt x="1189212" y="599706"/>
                  </a:cubicBezTo>
                  <a:cubicBezTo>
                    <a:pt x="1191086" y="600218"/>
                    <a:pt x="1193335" y="600730"/>
                    <a:pt x="1195209" y="601242"/>
                  </a:cubicBezTo>
                  <a:cubicBezTo>
                    <a:pt x="1199332" y="600730"/>
                    <a:pt x="1203830" y="600218"/>
                    <a:pt x="1207953" y="599706"/>
                  </a:cubicBezTo>
                  <a:lnTo>
                    <a:pt x="1221073" y="601242"/>
                  </a:lnTo>
                  <a:cubicBezTo>
                    <a:pt x="1219573" y="600218"/>
                    <a:pt x="1218449" y="599322"/>
                    <a:pt x="1216949" y="598298"/>
                  </a:cubicBezTo>
                  <a:lnTo>
                    <a:pt x="1215450" y="598298"/>
                  </a:lnTo>
                  <a:lnTo>
                    <a:pt x="1213951" y="598298"/>
                  </a:lnTo>
                  <a:cubicBezTo>
                    <a:pt x="1212826" y="598810"/>
                    <a:pt x="1212077" y="599194"/>
                    <a:pt x="1210952" y="599706"/>
                  </a:cubicBezTo>
                  <a:lnTo>
                    <a:pt x="1209453" y="599706"/>
                  </a:lnTo>
                  <a:lnTo>
                    <a:pt x="1209453" y="598298"/>
                  </a:lnTo>
                  <a:lnTo>
                    <a:pt x="1207953" y="598298"/>
                  </a:lnTo>
                  <a:cubicBezTo>
                    <a:pt x="1201581" y="596889"/>
                    <a:pt x="1195584" y="595353"/>
                    <a:pt x="1189212" y="593945"/>
                  </a:cubicBezTo>
                  <a:cubicBezTo>
                    <a:pt x="1188462" y="593433"/>
                    <a:pt x="1187337" y="593049"/>
                    <a:pt x="1186588" y="592537"/>
                  </a:cubicBezTo>
                  <a:lnTo>
                    <a:pt x="1186588" y="588184"/>
                  </a:lnTo>
                  <a:lnTo>
                    <a:pt x="1186588" y="583831"/>
                  </a:lnTo>
                  <a:cubicBezTo>
                    <a:pt x="1187337" y="582423"/>
                    <a:pt x="1188462" y="581015"/>
                    <a:pt x="1189212" y="579606"/>
                  </a:cubicBezTo>
                  <a:cubicBezTo>
                    <a:pt x="1189586" y="578582"/>
                    <a:pt x="1190336" y="577686"/>
                    <a:pt x="1190711" y="576662"/>
                  </a:cubicBezTo>
                  <a:lnTo>
                    <a:pt x="1195209" y="576662"/>
                  </a:lnTo>
                  <a:cubicBezTo>
                    <a:pt x="1196333" y="576150"/>
                    <a:pt x="1197083" y="575766"/>
                    <a:pt x="1198208" y="575254"/>
                  </a:cubicBezTo>
                  <a:cubicBezTo>
                    <a:pt x="1198583" y="574230"/>
                    <a:pt x="1198957" y="573333"/>
                    <a:pt x="1199332" y="572309"/>
                  </a:cubicBezTo>
                  <a:cubicBezTo>
                    <a:pt x="1198957" y="571413"/>
                    <a:pt x="1198583" y="570389"/>
                    <a:pt x="1198208" y="569493"/>
                  </a:cubicBezTo>
                  <a:lnTo>
                    <a:pt x="1193710" y="563732"/>
                  </a:lnTo>
                  <a:cubicBezTo>
                    <a:pt x="1193335" y="562708"/>
                    <a:pt x="1192585" y="561811"/>
                    <a:pt x="1192210" y="560787"/>
                  </a:cubicBezTo>
                  <a:lnTo>
                    <a:pt x="1192210" y="555026"/>
                  </a:lnTo>
                  <a:cubicBezTo>
                    <a:pt x="1191835" y="554130"/>
                    <a:pt x="1191086" y="553106"/>
                    <a:pt x="1190711" y="552210"/>
                  </a:cubicBezTo>
                  <a:cubicBezTo>
                    <a:pt x="1189212" y="551186"/>
                    <a:pt x="1188087" y="550289"/>
                    <a:pt x="1186588" y="549265"/>
                  </a:cubicBezTo>
                  <a:cubicBezTo>
                    <a:pt x="1183589" y="548369"/>
                    <a:pt x="1180965" y="547345"/>
                    <a:pt x="1177967" y="546449"/>
                  </a:cubicBezTo>
                  <a:cubicBezTo>
                    <a:pt x="1174968" y="544528"/>
                    <a:pt x="1172344" y="542608"/>
                    <a:pt x="1169345" y="540688"/>
                  </a:cubicBezTo>
                  <a:cubicBezTo>
                    <a:pt x="1168221" y="540176"/>
                    <a:pt x="1167471" y="539664"/>
                    <a:pt x="1166347" y="539151"/>
                  </a:cubicBezTo>
                  <a:lnTo>
                    <a:pt x="1160724" y="539151"/>
                  </a:lnTo>
                  <a:cubicBezTo>
                    <a:pt x="1157725" y="538639"/>
                    <a:pt x="1154727" y="538255"/>
                    <a:pt x="1151728" y="537743"/>
                  </a:cubicBezTo>
                  <a:cubicBezTo>
                    <a:pt x="1149854" y="537231"/>
                    <a:pt x="1147980" y="536847"/>
                    <a:pt x="1146105" y="536335"/>
                  </a:cubicBezTo>
                  <a:cubicBezTo>
                    <a:pt x="1144231" y="536847"/>
                    <a:pt x="1142357" y="537231"/>
                    <a:pt x="1140483" y="537743"/>
                  </a:cubicBezTo>
                  <a:cubicBezTo>
                    <a:pt x="1136735" y="538767"/>
                    <a:pt x="1132611" y="539664"/>
                    <a:pt x="1128863" y="540688"/>
                  </a:cubicBezTo>
                  <a:cubicBezTo>
                    <a:pt x="1124365" y="541584"/>
                    <a:pt x="1120242" y="542608"/>
                    <a:pt x="1115744" y="543504"/>
                  </a:cubicBezTo>
                  <a:lnTo>
                    <a:pt x="1104499" y="543504"/>
                  </a:lnTo>
                  <a:lnTo>
                    <a:pt x="1104499" y="540688"/>
                  </a:lnTo>
                  <a:lnTo>
                    <a:pt x="1101500" y="540688"/>
                  </a:lnTo>
                  <a:lnTo>
                    <a:pt x="1101500" y="536335"/>
                  </a:lnTo>
                  <a:lnTo>
                    <a:pt x="1101500" y="530574"/>
                  </a:lnTo>
                  <a:lnTo>
                    <a:pt x="1101500" y="527629"/>
                  </a:lnTo>
                  <a:cubicBezTo>
                    <a:pt x="1100001" y="525197"/>
                    <a:pt x="1098501" y="522893"/>
                    <a:pt x="1097002" y="520460"/>
                  </a:cubicBezTo>
                  <a:lnTo>
                    <a:pt x="1097002" y="516107"/>
                  </a:lnTo>
                  <a:cubicBezTo>
                    <a:pt x="1097377" y="513675"/>
                    <a:pt x="1098126" y="511371"/>
                    <a:pt x="1098501" y="508938"/>
                  </a:cubicBezTo>
                  <a:cubicBezTo>
                    <a:pt x="1098876" y="507530"/>
                    <a:pt x="1099626" y="505994"/>
                    <a:pt x="1100001" y="504585"/>
                  </a:cubicBezTo>
                  <a:cubicBezTo>
                    <a:pt x="1100375" y="502665"/>
                    <a:pt x="1101125" y="500745"/>
                    <a:pt x="1101500" y="498824"/>
                  </a:cubicBezTo>
                  <a:cubicBezTo>
                    <a:pt x="1103374" y="496392"/>
                    <a:pt x="1105248" y="494088"/>
                    <a:pt x="1107122" y="491655"/>
                  </a:cubicBezTo>
                  <a:lnTo>
                    <a:pt x="1111620" y="485894"/>
                  </a:lnTo>
                  <a:lnTo>
                    <a:pt x="1111620" y="482950"/>
                  </a:lnTo>
                  <a:lnTo>
                    <a:pt x="1111620" y="478597"/>
                  </a:lnTo>
                  <a:cubicBezTo>
                    <a:pt x="1109746" y="477701"/>
                    <a:pt x="1107497" y="476677"/>
                    <a:pt x="1105623" y="475780"/>
                  </a:cubicBezTo>
                  <a:cubicBezTo>
                    <a:pt x="1101875" y="470916"/>
                    <a:pt x="1098126" y="466179"/>
                    <a:pt x="1094378" y="461314"/>
                  </a:cubicBezTo>
                  <a:lnTo>
                    <a:pt x="1089880" y="455553"/>
                  </a:lnTo>
                  <a:cubicBezTo>
                    <a:pt x="1087631" y="454145"/>
                    <a:pt x="1085007" y="452608"/>
                    <a:pt x="1082758" y="451200"/>
                  </a:cubicBezTo>
                  <a:lnTo>
                    <a:pt x="1088381" y="446975"/>
                  </a:lnTo>
                  <a:cubicBezTo>
                    <a:pt x="1089505" y="445567"/>
                    <a:pt x="1090255" y="444031"/>
                    <a:pt x="1091379" y="442623"/>
                  </a:cubicBezTo>
                  <a:cubicBezTo>
                    <a:pt x="1092504" y="441214"/>
                    <a:pt x="1093253" y="439678"/>
                    <a:pt x="1094378" y="438270"/>
                  </a:cubicBezTo>
                  <a:cubicBezTo>
                    <a:pt x="1095128" y="436350"/>
                    <a:pt x="1096252" y="434429"/>
                    <a:pt x="1097002" y="432509"/>
                  </a:cubicBezTo>
                  <a:lnTo>
                    <a:pt x="1104499" y="429564"/>
                  </a:lnTo>
                  <a:lnTo>
                    <a:pt x="1108622" y="428156"/>
                  </a:lnTo>
                  <a:lnTo>
                    <a:pt x="1115744" y="428156"/>
                  </a:lnTo>
                  <a:cubicBezTo>
                    <a:pt x="1117618" y="426748"/>
                    <a:pt x="1119867" y="425212"/>
                    <a:pt x="1121741" y="423803"/>
                  </a:cubicBezTo>
                  <a:cubicBezTo>
                    <a:pt x="1123615" y="422907"/>
                    <a:pt x="1125489" y="421883"/>
                    <a:pt x="1127364" y="420987"/>
                  </a:cubicBezTo>
                  <a:cubicBezTo>
                    <a:pt x="1127738" y="419579"/>
                    <a:pt x="1128488" y="418042"/>
                    <a:pt x="1128863" y="416634"/>
                  </a:cubicBezTo>
                  <a:cubicBezTo>
                    <a:pt x="1129238" y="415226"/>
                    <a:pt x="1129987" y="413690"/>
                    <a:pt x="1130362" y="412281"/>
                  </a:cubicBezTo>
                  <a:lnTo>
                    <a:pt x="1130362" y="408057"/>
                  </a:lnTo>
                  <a:cubicBezTo>
                    <a:pt x="1129238" y="405112"/>
                    <a:pt x="1128488" y="402296"/>
                    <a:pt x="1127364" y="399351"/>
                  </a:cubicBezTo>
                  <a:cubicBezTo>
                    <a:pt x="1125864" y="396919"/>
                    <a:pt x="1124740" y="394614"/>
                    <a:pt x="1123240" y="392182"/>
                  </a:cubicBezTo>
                  <a:lnTo>
                    <a:pt x="1128863" y="392182"/>
                  </a:lnTo>
                  <a:lnTo>
                    <a:pt x="1132986" y="392182"/>
                  </a:lnTo>
                  <a:cubicBezTo>
                    <a:pt x="1134485" y="392694"/>
                    <a:pt x="1135985" y="393078"/>
                    <a:pt x="1137484" y="393590"/>
                  </a:cubicBezTo>
                  <a:cubicBezTo>
                    <a:pt x="1138609" y="395511"/>
                    <a:pt x="1139358" y="397431"/>
                    <a:pt x="1140483" y="399351"/>
                  </a:cubicBezTo>
                  <a:cubicBezTo>
                    <a:pt x="1141233" y="401272"/>
                    <a:pt x="1142357" y="403192"/>
                    <a:pt x="1143107" y="405112"/>
                  </a:cubicBezTo>
                  <a:lnTo>
                    <a:pt x="1143107" y="410873"/>
                  </a:lnTo>
                  <a:lnTo>
                    <a:pt x="1143107" y="416634"/>
                  </a:lnTo>
                  <a:cubicBezTo>
                    <a:pt x="1141607" y="419067"/>
                    <a:pt x="1140483" y="421371"/>
                    <a:pt x="1138984" y="423803"/>
                  </a:cubicBezTo>
                  <a:cubicBezTo>
                    <a:pt x="1137109" y="427644"/>
                    <a:pt x="1134860" y="431613"/>
                    <a:pt x="1132986" y="435453"/>
                  </a:cubicBezTo>
                  <a:lnTo>
                    <a:pt x="1132986" y="438270"/>
                  </a:lnTo>
                  <a:cubicBezTo>
                    <a:pt x="1134111" y="439678"/>
                    <a:pt x="1134860" y="441214"/>
                    <a:pt x="1135985" y="442623"/>
                  </a:cubicBezTo>
                  <a:cubicBezTo>
                    <a:pt x="1136360" y="444031"/>
                    <a:pt x="1137109" y="445567"/>
                    <a:pt x="1137484" y="446975"/>
                  </a:cubicBezTo>
                  <a:lnTo>
                    <a:pt x="1137484" y="449792"/>
                  </a:lnTo>
                  <a:cubicBezTo>
                    <a:pt x="1135985" y="450304"/>
                    <a:pt x="1134485" y="450688"/>
                    <a:pt x="1132986" y="451200"/>
                  </a:cubicBezTo>
                  <a:cubicBezTo>
                    <a:pt x="1134111" y="452224"/>
                    <a:pt x="1134860" y="453120"/>
                    <a:pt x="1135985" y="454145"/>
                  </a:cubicBezTo>
                  <a:cubicBezTo>
                    <a:pt x="1137484" y="455553"/>
                    <a:pt x="1138984" y="457089"/>
                    <a:pt x="1140483" y="458497"/>
                  </a:cubicBezTo>
                  <a:cubicBezTo>
                    <a:pt x="1144231" y="459010"/>
                    <a:pt x="1147980" y="459394"/>
                    <a:pt x="1151728" y="459906"/>
                  </a:cubicBezTo>
                  <a:cubicBezTo>
                    <a:pt x="1156601" y="459394"/>
                    <a:pt x="1161474" y="459010"/>
                    <a:pt x="1166347" y="458497"/>
                  </a:cubicBezTo>
                  <a:lnTo>
                    <a:pt x="1170470" y="459906"/>
                  </a:lnTo>
                  <a:lnTo>
                    <a:pt x="1170470" y="461314"/>
                  </a:lnTo>
                  <a:cubicBezTo>
                    <a:pt x="1170845" y="462722"/>
                    <a:pt x="1171594" y="464258"/>
                    <a:pt x="1171969" y="465667"/>
                  </a:cubicBezTo>
                  <a:cubicBezTo>
                    <a:pt x="1173094" y="464258"/>
                    <a:pt x="1173843" y="462722"/>
                    <a:pt x="1174968" y="461314"/>
                  </a:cubicBezTo>
                  <a:cubicBezTo>
                    <a:pt x="1175343" y="460802"/>
                    <a:pt x="1176092" y="460418"/>
                    <a:pt x="1176467" y="459906"/>
                  </a:cubicBezTo>
                  <a:lnTo>
                    <a:pt x="1182090" y="459906"/>
                  </a:lnTo>
                  <a:cubicBezTo>
                    <a:pt x="1183589" y="460802"/>
                    <a:pt x="1185088" y="461826"/>
                    <a:pt x="1186588" y="462722"/>
                  </a:cubicBezTo>
                  <a:cubicBezTo>
                    <a:pt x="1188837" y="464130"/>
                    <a:pt x="1191461" y="465667"/>
                    <a:pt x="1193710" y="467075"/>
                  </a:cubicBezTo>
                  <a:cubicBezTo>
                    <a:pt x="1195959" y="468099"/>
                    <a:pt x="1198583" y="468995"/>
                    <a:pt x="1200832" y="470019"/>
                  </a:cubicBezTo>
                  <a:cubicBezTo>
                    <a:pt x="1203081" y="470532"/>
                    <a:pt x="1205704" y="470916"/>
                    <a:pt x="1207953" y="471428"/>
                  </a:cubicBezTo>
                  <a:lnTo>
                    <a:pt x="1215450" y="471428"/>
                  </a:lnTo>
                  <a:cubicBezTo>
                    <a:pt x="1216200" y="470916"/>
                    <a:pt x="1217324" y="470532"/>
                    <a:pt x="1218074" y="470019"/>
                  </a:cubicBezTo>
                  <a:cubicBezTo>
                    <a:pt x="1219199" y="468995"/>
                    <a:pt x="1219948" y="468099"/>
                    <a:pt x="1221073" y="467075"/>
                  </a:cubicBezTo>
                  <a:cubicBezTo>
                    <a:pt x="1219573" y="467587"/>
                    <a:pt x="1218449" y="468099"/>
                    <a:pt x="1216949" y="468611"/>
                  </a:cubicBezTo>
                  <a:lnTo>
                    <a:pt x="1213951" y="468611"/>
                  </a:lnTo>
                  <a:lnTo>
                    <a:pt x="1206829" y="468611"/>
                  </a:lnTo>
                  <a:cubicBezTo>
                    <a:pt x="1207579" y="467587"/>
                    <a:pt x="1208703" y="466691"/>
                    <a:pt x="1209453" y="465667"/>
                  </a:cubicBezTo>
                  <a:lnTo>
                    <a:pt x="1206829" y="465667"/>
                  </a:lnTo>
                  <a:cubicBezTo>
                    <a:pt x="1206454" y="464642"/>
                    <a:pt x="1205704" y="463746"/>
                    <a:pt x="1205330" y="462722"/>
                  </a:cubicBezTo>
                  <a:cubicBezTo>
                    <a:pt x="1204205" y="461314"/>
                    <a:pt x="1203455" y="459906"/>
                    <a:pt x="1202331" y="458497"/>
                  </a:cubicBezTo>
                  <a:cubicBezTo>
                    <a:pt x="1201956" y="457473"/>
                    <a:pt x="1201206" y="456577"/>
                    <a:pt x="1200832" y="455553"/>
                  </a:cubicBezTo>
                  <a:cubicBezTo>
                    <a:pt x="1200082" y="456577"/>
                    <a:pt x="1198957" y="457473"/>
                    <a:pt x="1198208" y="458497"/>
                  </a:cubicBezTo>
                  <a:cubicBezTo>
                    <a:pt x="1197083" y="457473"/>
                    <a:pt x="1196333" y="456577"/>
                    <a:pt x="1195209" y="455553"/>
                  </a:cubicBezTo>
                  <a:lnTo>
                    <a:pt x="1195209" y="452736"/>
                  </a:lnTo>
                  <a:cubicBezTo>
                    <a:pt x="1194084" y="453633"/>
                    <a:pt x="1193335" y="454657"/>
                    <a:pt x="1192210" y="455553"/>
                  </a:cubicBezTo>
                  <a:lnTo>
                    <a:pt x="1189212" y="455553"/>
                  </a:lnTo>
                  <a:lnTo>
                    <a:pt x="1182090" y="455553"/>
                  </a:lnTo>
                  <a:lnTo>
                    <a:pt x="1170470" y="451200"/>
                  </a:lnTo>
                  <a:lnTo>
                    <a:pt x="1159225" y="445439"/>
                  </a:lnTo>
                  <a:cubicBezTo>
                    <a:pt x="1158100" y="444927"/>
                    <a:pt x="1157351" y="444543"/>
                    <a:pt x="1156226" y="444031"/>
                  </a:cubicBezTo>
                  <a:cubicBezTo>
                    <a:pt x="1155851" y="442623"/>
                    <a:pt x="1155101" y="441086"/>
                    <a:pt x="1154727" y="439678"/>
                  </a:cubicBezTo>
                  <a:cubicBezTo>
                    <a:pt x="1153602" y="436862"/>
                    <a:pt x="1152852" y="433917"/>
                    <a:pt x="1151728" y="431101"/>
                  </a:cubicBezTo>
                  <a:cubicBezTo>
                    <a:pt x="1155476" y="430077"/>
                    <a:pt x="1159600" y="429180"/>
                    <a:pt x="1163348" y="428156"/>
                  </a:cubicBezTo>
                  <a:cubicBezTo>
                    <a:pt x="1165597" y="427644"/>
                    <a:pt x="1168221" y="427260"/>
                    <a:pt x="1170470" y="426748"/>
                  </a:cubicBezTo>
                  <a:cubicBezTo>
                    <a:pt x="1172344" y="427260"/>
                    <a:pt x="1174593" y="427644"/>
                    <a:pt x="1176467" y="428156"/>
                  </a:cubicBezTo>
                  <a:cubicBezTo>
                    <a:pt x="1179841" y="429564"/>
                    <a:pt x="1183214" y="431101"/>
                    <a:pt x="1186588" y="432509"/>
                  </a:cubicBezTo>
                  <a:cubicBezTo>
                    <a:pt x="1188462" y="433533"/>
                    <a:pt x="1190336" y="434429"/>
                    <a:pt x="1192210" y="435453"/>
                  </a:cubicBezTo>
                  <a:cubicBezTo>
                    <a:pt x="1195209" y="434045"/>
                    <a:pt x="1197833" y="432509"/>
                    <a:pt x="1200832" y="431101"/>
                  </a:cubicBezTo>
                  <a:lnTo>
                    <a:pt x="1200832" y="426748"/>
                  </a:lnTo>
                  <a:cubicBezTo>
                    <a:pt x="1200082" y="425724"/>
                    <a:pt x="1198957" y="424828"/>
                    <a:pt x="1198208" y="423803"/>
                  </a:cubicBezTo>
                  <a:cubicBezTo>
                    <a:pt x="1197083" y="423291"/>
                    <a:pt x="1196333" y="422907"/>
                    <a:pt x="1195209" y="422395"/>
                  </a:cubicBezTo>
                  <a:lnTo>
                    <a:pt x="1190711" y="422395"/>
                  </a:lnTo>
                  <a:cubicBezTo>
                    <a:pt x="1188837" y="422907"/>
                    <a:pt x="1186963" y="423291"/>
                    <a:pt x="1185088" y="423803"/>
                  </a:cubicBezTo>
                  <a:cubicBezTo>
                    <a:pt x="1184714" y="423291"/>
                    <a:pt x="1183964" y="422907"/>
                    <a:pt x="1183589" y="422395"/>
                  </a:cubicBezTo>
                  <a:cubicBezTo>
                    <a:pt x="1183964" y="421499"/>
                    <a:pt x="1184714" y="420475"/>
                    <a:pt x="1185088" y="419579"/>
                  </a:cubicBezTo>
                  <a:lnTo>
                    <a:pt x="1186588" y="419579"/>
                  </a:lnTo>
                  <a:lnTo>
                    <a:pt x="1189212" y="419579"/>
                  </a:lnTo>
                  <a:cubicBezTo>
                    <a:pt x="1190711" y="418555"/>
                    <a:pt x="1192210" y="417658"/>
                    <a:pt x="1193710" y="416634"/>
                  </a:cubicBezTo>
                  <a:lnTo>
                    <a:pt x="1200832" y="413818"/>
                  </a:lnTo>
                  <a:cubicBezTo>
                    <a:pt x="1202706" y="413306"/>
                    <a:pt x="1204955" y="412794"/>
                    <a:pt x="1206829" y="412281"/>
                  </a:cubicBezTo>
                  <a:cubicBezTo>
                    <a:pt x="1210202" y="411769"/>
                    <a:pt x="1213576" y="411385"/>
                    <a:pt x="1216949" y="410873"/>
                  </a:cubicBezTo>
                  <a:cubicBezTo>
                    <a:pt x="1220698" y="411385"/>
                    <a:pt x="1224446" y="411769"/>
                    <a:pt x="1228195" y="412281"/>
                  </a:cubicBezTo>
                  <a:lnTo>
                    <a:pt x="1236816" y="415226"/>
                  </a:lnTo>
                  <a:cubicBezTo>
                    <a:pt x="1240189" y="416634"/>
                    <a:pt x="1243563" y="418170"/>
                    <a:pt x="1246936" y="419579"/>
                  </a:cubicBezTo>
                  <a:cubicBezTo>
                    <a:pt x="1250310" y="420091"/>
                    <a:pt x="1253683" y="420475"/>
                    <a:pt x="1257057" y="420987"/>
                  </a:cubicBezTo>
                  <a:cubicBezTo>
                    <a:pt x="1258556" y="421883"/>
                    <a:pt x="1260056" y="422907"/>
                    <a:pt x="1261555" y="423803"/>
                  </a:cubicBezTo>
                  <a:lnTo>
                    <a:pt x="1261555" y="426748"/>
                  </a:lnTo>
                  <a:lnTo>
                    <a:pt x="1257057" y="426748"/>
                  </a:lnTo>
                  <a:cubicBezTo>
                    <a:pt x="1260431" y="428156"/>
                    <a:pt x="1263804" y="429692"/>
                    <a:pt x="1267178" y="431101"/>
                  </a:cubicBezTo>
                  <a:cubicBezTo>
                    <a:pt x="1270176" y="433021"/>
                    <a:pt x="1272800" y="434941"/>
                    <a:pt x="1275799" y="436862"/>
                  </a:cubicBezTo>
                  <a:cubicBezTo>
                    <a:pt x="1278048" y="437374"/>
                    <a:pt x="1280672" y="437758"/>
                    <a:pt x="1282921" y="438270"/>
                  </a:cubicBezTo>
                  <a:lnTo>
                    <a:pt x="1290417" y="438270"/>
                  </a:lnTo>
                  <a:cubicBezTo>
                    <a:pt x="1295665" y="437758"/>
                    <a:pt x="1300913" y="437374"/>
                    <a:pt x="1306161" y="436862"/>
                  </a:cubicBezTo>
                  <a:cubicBezTo>
                    <a:pt x="1305036" y="434941"/>
                    <a:pt x="1304286" y="433021"/>
                    <a:pt x="1303162" y="431101"/>
                  </a:cubicBezTo>
                  <a:cubicBezTo>
                    <a:pt x="1302787" y="430077"/>
                    <a:pt x="1302037" y="429180"/>
                    <a:pt x="1301663" y="428156"/>
                  </a:cubicBezTo>
                  <a:cubicBezTo>
                    <a:pt x="1300913" y="426748"/>
                    <a:pt x="1299788" y="425212"/>
                    <a:pt x="1299039" y="423803"/>
                  </a:cubicBezTo>
                  <a:cubicBezTo>
                    <a:pt x="1297914" y="422907"/>
                    <a:pt x="1297164" y="421883"/>
                    <a:pt x="1296040" y="420987"/>
                  </a:cubicBezTo>
                  <a:cubicBezTo>
                    <a:pt x="1294541" y="419067"/>
                    <a:pt x="1293416" y="417146"/>
                    <a:pt x="1291917" y="415226"/>
                  </a:cubicBezTo>
                  <a:cubicBezTo>
                    <a:pt x="1289293" y="414714"/>
                    <a:pt x="1287044" y="414330"/>
                    <a:pt x="1284420" y="413818"/>
                  </a:cubicBezTo>
                  <a:lnTo>
                    <a:pt x="1270176" y="412281"/>
                  </a:lnTo>
                  <a:cubicBezTo>
                    <a:pt x="1268302" y="411769"/>
                    <a:pt x="1266053" y="411385"/>
                    <a:pt x="1264179" y="410873"/>
                  </a:cubicBezTo>
                  <a:cubicBezTo>
                    <a:pt x="1263429" y="409977"/>
                    <a:pt x="1262305" y="408953"/>
                    <a:pt x="1261555" y="408057"/>
                  </a:cubicBezTo>
                  <a:cubicBezTo>
                    <a:pt x="1261180" y="406648"/>
                    <a:pt x="1260431" y="405112"/>
                    <a:pt x="1260056" y="403704"/>
                  </a:cubicBezTo>
                  <a:lnTo>
                    <a:pt x="1260056" y="396407"/>
                  </a:lnTo>
                  <a:cubicBezTo>
                    <a:pt x="1260431" y="393974"/>
                    <a:pt x="1261180" y="391670"/>
                    <a:pt x="1261555" y="389237"/>
                  </a:cubicBezTo>
                  <a:cubicBezTo>
                    <a:pt x="1261180" y="387317"/>
                    <a:pt x="1260431" y="385397"/>
                    <a:pt x="1260056" y="383476"/>
                  </a:cubicBezTo>
                  <a:cubicBezTo>
                    <a:pt x="1258556" y="382580"/>
                    <a:pt x="1257057" y="381556"/>
                    <a:pt x="1255558" y="380660"/>
                  </a:cubicBezTo>
                  <a:cubicBezTo>
                    <a:pt x="1254058" y="379636"/>
                    <a:pt x="1252934" y="378740"/>
                    <a:pt x="1251434" y="377715"/>
                  </a:cubicBezTo>
                  <a:lnTo>
                    <a:pt x="1254433" y="377715"/>
                  </a:lnTo>
                  <a:lnTo>
                    <a:pt x="1254433" y="376307"/>
                  </a:lnTo>
                  <a:cubicBezTo>
                    <a:pt x="1252559" y="375283"/>
                    <a:pt x="1250310" y="374387"/>
                    <a:pt x="1248436" y="373363"/>
                  </a:cubicBezTo>
                  <a:cubicBezTo>
                    <a:pt x="1251434" y="371442"/>
                    <a:pt x="1254058" y="369522"/>
                    <a:pt x="1257057" y="367602"/>
                  </a:cubicBezTo>
                  <a:cubicBezTo>
                    <a:pt x="1258181" y="367090"/>
                    <a:pt x="1258931" y="366706"/>
                    <a:pt x="1260056" y="366193"/>
                  </a:cubicBezTo>
                  <a:lnTo>
                    <a:pt x="1255558" y="366193"/>
                  </a:lnTo>
                  <a:cubicBezTo>
                    <a:pt x="1257432" y="364785"/>
                    <a:pt x="1259681" y="363249"/>
                    <a:pt x="1261555" y="361841"/>
                  </a:cubicBezTo>
                  <a:cubicBezTo>
                    <a:pt x="1263429" y="361329"/>
                    <a:pt x="1265303" y="360945"/>
                    <a:pt x="1267178" y="360432"/>
                  </a:cubicBezTo>
                  <a:cubicBezTo>
                    <a:pt x="1270551" y="359920"/>
                    <a:pt x="1273925" y="359536"/>
                    <a:pt x="1277298" y="359024"/>
                  </a:cubicBezTo>
                  <a:lnTo>
                    <a:pt x="1296040" y="359024"/>
                  </a:lnTo>
                  <a:lnTo>
                    <a:pt x="1321904" y="359024"/>
                  </a:lnTo>
                  <a:cubicBezTo>
                    <a:pt x="1325652" y="358512"/>
                    <a:pt x="1329775" y="358000"/>
                    <a:pt x="1333524" y="357488"/>
                  </a:cubicBezTo>
                  <a:cubicBezTo>
                    <a:pt x="1338396" y="356592"/>
                    <a:pt x="1343269" y="355568"/>
                    <a:pt x="1348142" y="354671"/>
                  </a:cubicBezTo>
                  <a:lnTo>
                    <a:pt x="1353765" y="354671"/>
                  </a:lnTo>
                  <a:lnTo>
                    <a:pt x="1356763" y="354671"/>
                  </a:lnTo>
                  <a:cubicBezTo>
                    <a:pt x="1358263" y="355568"/>
                    <a:pt x="1359387" y="356592"/>
                    <a:pt x="1360887" y="357488"/>
                  </a:cubicBezTo>
                  <a:lnTo>
                    <a:pt x="1365385" y="357488"/>
                  </a:lnTo>
                  <a:cubicBezTo>
                    <a:pt x="1366884" y="356592"/>
                    <a:pt x="1368009" y="355568"/>
                    <a:pt x="1369508" y="354671"/>
                  </a:cubicBezTo>
                  <a:cubicBezTo>
                    <a:pt x="1371007" y="354159"/>
                    <a:pt x="1372507" y="353775"/>
                    <a:pt x="1374006" y="353263"/>
                  </a:cubicBezTo>
                  <a:cubicBezTo>
                    <a:pt x="1375505" y="352239"/>
                    <a:pt x="1376630" y="351343"/>
                    <a:pt x="1378129" y="350319"/>
                  </a:cubicBezTo>
                  <a:lnTo>
                    <a:pt x="1384127" y="350319"/>
                  </a:lnTo>
                  <a:lnTo>
                    <a:pt x="1395372" y="350319"/>
                  </a:lnTo>
                  <a:lnTo>
                    <a:pt x="1402868" y="350319"/>
                  </a:lnTo>
                  <a:cubicBezTo>
                    <a:pt x="1405117" y="349807"/>
                    <a:pt x="1407741" y="349423"/>
                    <a:pt x="1409990" y="348910"/>
                  </a:cubicBezTo>
                  <a:cubicBezTo>
                    <a:pt x="1409615" y="347502"/>
                    <a:pt x="1408866" y="345966"/>
                    <a:pt x="1408491" y="344558"/>
                  </a:cubicBezTo>
                  <a:lnTo>
                    <a:pt x="1408491" y="341741"/>
                  </a:lnTo>
                  <a:lnTo>
                    <a:pt x="1409990" y="341741"/>
                  </a:lnTo>
                  <a:cubicBezTo>
                    <a:pt x="1408866" y="340333"/>
                    <a:pt x="1408116" y="338797"/>
                    <a:pt x="1406992" y="337388"/>
                  </a:cubicBezTo>
                  <a:cubicBezTo>
                    <a:pt x="1405492" y="336876"/>
                    <a:pt x="1404368" y="336364"/>
                    <a:pt x="1402868" y="335852"/>
                  </a:cubicBezTo>
                  <a:cubicBezTo>
                    <a:pt x="1400994" y="335340"/>
                    <a:pt x="1398745" y="334956"/>
                    <a:pt x="1396871" y="334444"/>
                  </a:cubicBezTo>
                  <a:lnTo>
                    <a:pt x="1388250" y="334444"/>
                  </a:lnTo>
                  <a:cubicBezTo>
                    <a:pt x="1387500" y="333548"/>
                    <a:pt x="1386376" y="332524"/>
                    <a:pt x="1385626" y="331627"/>
                  </a:cubicBezTo>
                  <a:cubicBezTo>
                    <a:pt x="1385251" y="330603"/>
                    <a:pt x="1384501" y="329707"/>
                    <a:pt x="1384127" y="328683"/>
                  </a:cubicBezTo>
                  <a:cubicBezTo>
                    <a:pt x="1386001" y="329195"/>
                    <a:pt x="1387875" y="329579"/>
                    <a:pt x="1389749" y="330091"/>
                  </a:cubicBezTo>
                  <a:cubicBezTo>
                    <a:pt x="1389374" y="329195"/>
                    <a:pt x="1388625" y="328171"/>
                    <a:pt x="1388250" y="327275"/>
                  </a:cubicBezTo>
                  <a:cubicBezTo>
                    <a:pt x="1387500" y="326763"/>
                    <a:pt x="1386376" y="326379"/>
                    <a:pt x="1385626" y="325866"/>
                  </a:cubicBezTo>
                  <a:lnTo>
                    <a:pt x="1392748" y="325866"/>
                  </a:lnTo>
                  <a:lnTo>
                    <a:pt x="1395372" y="325866"/>
                  </a:lnTo>
                  <a:cubicBezTo>
                    <a:pt x="1395746" y="326379"/>
                    <a:pt x="1396496" y="326763"/>
                    <a:pt x="1396871" y="327275"/>
                  </a:cubicBezTo>
                  <a:cubicBezTo>
                    <a:pt x="1398370" y="328171"/>
                    <a:pt x="1399870" y="329195"/>
                    <a:pt x="1401369" y="330091"/>
                  </a:cubicBezTo>
                  <a:lnTo>
                    <a:pt x="1404368" y="330091"/>
                  </a:lnTo>
                  <a:cubicBezTo>
                    <a:pt x="1406242" y="329579"/>
                    <a:pt x="1408116" y="329195"/>
                    <a:pt x="1409990" y="328683"/>
                  </a:cubicBezTo>
                  <a:cubicBezTo>
                    <a:pt x="1408866" y="327787"/>
                    <a:pt x="1408116" y="326763"/>
                    <a:pt x="1406992" y="325866"/>
                  </a:cubicBezTo>
                  <a:cubicBezTo>
                    <a:pt x="1405492" y="324842"/>
                    <a:pt x="1404368" y="323946"/>
                    <a:pt x="1402868" y="322922"/>
                  </a:cubicBezTo>
                  <a:cubicBezTo>
                    <a:pt x="1400994" y="322410"/>
                    <a:pt x="1398745" y="322026"/>
                    <a:pt x="1396871" y="321514"/>
                  </a:cubicBezTo>
                  <a:cubicBezTo>
                    <a:pt x="1398370" y="321002"/>
                    <a:pt x="1399870" y="320618"/>
                    <a:pt x="1401369" y="320105"/>
                  </a:cubicBezTo>
                  <a:lnTo>
                    <a:pt x="1386750" y="318569"/>
                  </a:lnTo>
                  <a:lnTo>
                    <a:pt x="1384127" y="318569"/>
                  </a:lnTo>
                  <a:cubicBezTo>
                    <a:pt x="1383002" y="317673"/>
                    <a:pt x="1382252" y="316649"/>
                    <a:pt x="1381128" y="315753"/>
                  </a:cubicBezTo>
                  <a:lnTo>
                    <a:pt x="1381128" y="314344"/>
                  </a:lnTo>
                  <a:lnTo>
                    <a:pt x="1381128" y="312808"/>
                  </a:lnTo>
                  <a:cubicBezTo>
                    <a:pt x="1382252" y="312296"/>
                    <a:pt x="1383002" y="311912"/>
                    <a:pt x="1384127" y="311400"/>
                  </a:cubicBezTo>
                  <a:lnTo>
                    <a:pt x="1385626" y="311400"/>
                  </a:lnTo>
                  <a:cubicBezTo>
                    <a:pt x="1385251" y="310888"/>
                    <a:pt x="1384501" y="310504"/>
                    <a:pt x="1384127" y="309992"/>
                  </a:cubicBezTo>
                  <a:lnTo>
                    <a:pt x="1386750" y="309992"/>
                  </a:lnTo>
                  <a:lnTo>
                    <a:pt x="1388250" y="309992"/>
                  </a:lnTo>
                  <a:cubicBezTo>
                    <a:pt x="1389749" y="310888"/>
                    <a:pt x="1391248" y="311912"/>
                    <a:pt x="1392748" y="312808"/>
                  </a:cubicBezTo>
                  <a:cubicBezTo>
                    <a:pt x="1394247" y="313832"/>
                    <a:pt x="1395372" y="314729"/>
                    <a:pt x="1396871" y="315753"/>
                  </a:cubicBezTo>
                  <a:cubicBezTo>
                    <a:pt x="1397995" y="316649"/>
                    <a:pt x="1398745" y="317673"/>
                    <a:pt x="1399870" y="318569"/>
                  </a:cubicBezTo>
                  <a:cubicBezTo>
                    <a:pt x="1400994" y="317673"/>
                    <a:pt x="1401744" y="316649"/>
                    <a:pt x="1402868" y="315753"/>
                  </a:cubicBezTo>
                  <a:lnTo>
                    <a:pt x="1402868" y="312808"/>
                  </a:lnTo>
                  <a:cubicBezTo>
                    <a:pt x="1403243" y="312296"/>
                    <a:pt x="1403993" y="311912"/>
                    <a:pt x="1404368" y="311400"/>
                  </a:cubicBezTo>
                  <a:cubicBezTo>
                    <a:pt x="1405117" y="311912"/>
                    <a:pt x="1406242" y="312296"/>
                    <a:pt x="1406992" y="312808"/>
                  </a:cubicBezTo>
                  <a:cubicBezTo>
                    <a:pt x="1407366" y="310888"/>
                    <a:pt x="1408116" y="308968"/>
                    <a:pt x="1408491" y="307047"/>
                  </a:cubicBezTo>
                  <a:cubicBezTo>
                    <a:pt x="1408866" y="306535"/>
                    <a:pt x="1409615" y="306151"/>
                    <a:pt x="1409990" y="305639"/>
                  </a:cubicBezTo>
                  <a:cubicBezTo>
                    <a:pt x="1410365" y="304615"/>
                    <a:pt x="1411115" y="303719"/>
                    <a:pt x="1411490" y="302694"/>
                  </a:cubicBezTo>
                  <a:lnTo>
                    <a:pt x="1411490" y="299878"/>
                  </a:lnTo>
                  <a:lnTo>
                    <a:pt x="1412989" y="299878"/>
                  </a:lnTo>
                  <a:lnTo>
                    <a:pt x="1415613" y="299878"/>
                  </a:lnTo>
                  <a:cubicBezTo>
                    <a:pt x="1416737" y="301286"/>
                    <a:pt x="1417487" y="302822"/>
                    <a:pt x="1418611" y="304231"/>
                  </a:cubicBezTo>
                  <a:cubicBezTo>
                    <a:pt x="1418986" y="302822"/>
                    <a:pt x="1419736" y="301286"/>
                    <a:pt x="1420111" y="299878"/>
                  </a:cubicBezTo>
                  <a:cubicBezTo>
                    <a:pt x="1419736" y="299366"/>
                    <a:pt x="1418986" y="298982"/>
                    <a:pt x="1418611" y="298470"/>
                  </a:cubicBezTo>
                  <a:lnTo>
                    <a:pt x="1412989" y="296933"/>
                  </a:lnTo>
                  <a:lnTo>
                    <a:pt x="1408491" y="296933"/>
                  </a:lnTo>
                  <a:cubicBezTo>
                    <a:pt x="1408116" y="296421"/>
                    <a:pt x="1407366" y="296037"/>
                    <a:pt x="1406992" y="295525"/>
                  </a:cubicBezTo>
                  <a:cubicBezTo>
                    <a:pt x="1406242" y="294629"/>
                    <a:pt x="1405117" y="293605"/>
                    <a:pt x="1404368" y="292709"/>
                  </a:cubicBezTo>
                  <a:lnTo>
                    <a:pt x="1411490" y="292709"/>
                  </a:lnTo>
                  <a:cubicBezTo>
                    <a:pt x="1413364" y="293605"/>
                    <a:pt x="1415238" y="294629"/>
                    <a:pt x="1417112" y="295525"/>
                  </a:cubicBezTo>
                  <a:cubicBezTo>
                    <a:pt x="1418986" y="296037"/>
                    <a:pt x="1421235" y="296421"/>
                    <a:pt x="1423110" y="296933"/>
                  </a:cubicBezTo>
                  <a:cubicBezTo>
                    <a:pt x="1424984" y="296421"/>
                    <a:pt x="1426858" y="296037"/>
                    <a:pt x="1428732" y="295525"/>
                  </a:cubicBezTo>
                  <a:cubicBezTo>
                    <a:pt x="1430606" y="294117"/>
                    <a:pt x="1432480" y="292581"/>
                    <a:pt x="1434355" y="291172"/>
                  </a:cubicBezTo>
                  <a:cubicBezTo>
                    <a:pt x="1436978" y="290276"/>
                    <a:pt x="1439227" y="289252"/>
                    <a:pt x="1441851" y="288356"/>
                  </a:cubicBezTo>
                  <a:cubicBezTo>
                    <a:pt x="1443726" y="286948"/>
                    <a:pt x="1445600" y="285411"/>
                    <a:pt x="1447474" y="284003"/>
                  </a:cubicBezTo>
                  <a:lnTo>
                    <a:pt x="1451597" y="282595"/>
                  </a:lnTo>
                  <a:cubicBezTo>
                    <a:pt x="1451222" y="282083"/>
                    <a:pt x="1450847" y="281699"/>
                    <a:pt x="1450473" y="281187"/>
                  </a:cubicBezTo>
                  <a:lnTo>
                    <a:pt x="1451597" y="281187"/>
                  </a:lnTo>
                  <a:lnTo>
                    <a:pt x="1461718" y="281187"/>
                  </a:lnTo>
                  <a:cubicBezTo>
                    <a:pt x="1463592" y="280675"/>
                    <a:pt x="1465841" y="280163"/>
                    <a:pt x="1467715" y="279650"/>
                  </a:cubicBezTo>
                  <a:cubicBezTo>
                    <a:pt x="1469214" y="278754"/>
                    <a:pt x="1470339" y="277730"/>
                    <a:pt x="1471838" y="276834"/>
                  </a:cubicBezTo>
                  <a:cubicBezTo>
                    <a:pt x="1472213" y="276322"/>
                    <a:pt x="1472963" y="275938"/>
                    <a:pt x="1473338" y="275426"/>
                  </a:cubicBezTo>
                  <a:cubicBezTo>
                    <a:pt x="1481584" y="274402"/>
                    <a:pt x="1489830" y="273505"/>
                    <a:pt x="1498077" y="272481"/>
                  </a:cubicBezTo>
                  <a:cubicBezTo>
                    <a:pt x="1506698" y="271073"/>
                    <a:pt x="1515319" y="269537"/>
                    <a:pt x="1523941" y="268128"/>
                  </a:cubicBezTo>
                  <a:cubicBezTo>
                    <a:pt x="1530688" y="267616"/>
                    <a:pt x="1537435" y="267232"/>
                    <a:pt x="1544182" y="266720"/>
                  </a:cubicBezTo>
                  <a:cubicBezTo>
                    <a:pt x="1547930" y="265696"/>
                    <a:pt x="1551678" y="264800"/>
                    <a:pt x="1555427" y="263776"/>
                  </a:cubicBezTo>
                  <a:cubicBezTo>
                    <a:pt x="1559925" y="261855"/>
                    <a:pt x="1564048" y="259935"/>
                    <a:pt x="1568546" y="258015"/>
                  </a:cubicBezTo>
                  <a:cubicBezTo>
                    <a:pt x="1565547" y="258527"/>
                    <a:pt x="1562923" y="259039"/>
                    <a:pt x="1559925" y="259551"/>
                  </a:cubicBezTo>
                  <a:lnTo>
                    <a:pt x="1555427" y="259551"/>
                  </a:lnTo>
                  <a:lnTo>
                    <a:pt x="1546806" y="259551"/>
                  </a:lnTo>
                  <a:lnTo>
                    <a:pt x="1542682" y="259551"/>
                  </a:lnTo>
                  <a:cubicBezTo>
                    <a:pt x="1542307" y="259039"/>
                    <a:pt x="1541558" y="258527"/>
                    <a:pt x="1541183" y="258015"/>
                  </a:cubicBezTo>
                  <a:lnTo>
                    <a:pt x="1541183" y="256606"/>
                  </a:lnTo>
                  <a:cubicBezTo>
                    <a:pt x="1542307" y="255198"/>
                    <a:pt x="1543057" y="253662"/>
                    <a:pt x="1544182" y="252254"/>
                  </a:cubicBezTo>
                  <a:lnTo>
                    <a:pt x="1549804" y="252254"/>
                  </a:lnTo>
                  <a:lnTo>
                    <a:pt x="1555427" y="252254"/>
                  </a:lnTo>
                  <a:cubicBezTo>
                    <a:pt x="1556551" y="252766"/>
                    <a:pt x="1557301" y="253278"/>
                    <a:pt x="1558425" y="253790"/>
                  </a:cubicBezTo>
                  <a:cubicBezTo>
                    <a:pt x="1560674" y="253278"/>
                    <a:pt x="1563298" y="252766"/>
                    <a:pt x="1565547" y="252254"/>
                  </a:cubicBezTo>
                  <a:lnTo>
                    <a:pt x="1562923" y="252254"/>
                  </a:lnTo>
                  <a:cubicBezTo>
                    <a:pt x="1561799" y="251742"/>
                    <a:pt x="1561049" y="251358"/>
                    <a:pt x="1559925" y="250845"/>
                  </a:cubicBezTo>
                  <a:lnTo>
                    <a:pt x="1565547" y="250845"/>
                  </a:lnTo>
                  <a:lnTo>
                    <a:pt x="1574169" y="250845"/>
                  </a:lnTo>
                  <a:cubicBezTo>
                    <a:pt x="1579041" y="250333"/>
                    <a:pt x="1583914" y="249949"/>
                    <a:pt x="1588787" y="249437"/>
                  </a:cubicBezTo>
                  <a:lnTo>
                    <a:pt x="1604530" y="249437"/>
                  </a:lnTo>
                  <a:cubicBezTo>
                    <a:pt x="1606405" y="249949"/>
                    <a:pt x="1608654" y="250333"/>
                    <a:pt x="1610528" y="250845"/>
                  </a:cubicBezTo>
                  <a:lnTo>
                    <a:pt x="1614651" y="252254"/>
                  </a:lnTo>
                  <a:cubicBezTo>
                    <a:pt x="1610903" y="255198"/>
                    <a:pt x="1606779" y="258015"/>
                    <a:pt x="1603031" y="260959"/>
                  </a:cubicBezTo>
                  <a:cubicBezTo>
                    <a:pt x="1607904" y="259935"/>
                    <a:pt x="1612777" y="259039"/>
                    <a:pt x="1617650" y="258015"/>
                  </a:cubicBezTo>
                  <a:lnTo>
                    <a:pt x="1620273" y="258015"/>
                  </a:lnTo>
                  <a:lnTo>
                    <a:pt x="1621773" y="258015"/>
                  </a:lnTo>
                  <a:cubicBezTo>
                    <a:pt x="1622897" y="258527"/>
                    <a:pt x="1623647" y="259039"/>
                    <a:pt x="1624771" y="259551"/>
                  </a:cubicBezTo>
                  <a:cubicBezTo>
                    <a:pt x="1625146" y="260063"/>
                    <a:pt x="1625896" y="260447"/>
                    <a:pt x="1626271" y="260959"/>
                  </a:cubicBezTo>
                  <a:cubicBezTo>
                    <a:pt x="1627395" y="260447"/>
                    <a:pt x="1628145" y="260063"/>
                    <a:pt x="1629270" y="259551"/>
                  </a:cubicBezTo>
                  <a:lnTo>
                    <a:pt x="1633393" y="259551"/>
                  </a:lnTo>
                  <a:lnTo>
                    <a:pt x="1637891" y="258015"/>
                  </a:lnTo>
                  <a:lnTo>
                    <a:pt x="1640515" y="258015"/>
                  </a:lnTo>
                  <a:lnTo>
                    <a:pt x="1646512" y="258015"/>
                  </a:lnTo>
                  <a:cubicBezTo>
                    <a:pt x="1648761" y="257503"/>
                    <a:pt x="1651385" y="257119"/>
                    <a:pt x="1653634" y="256606"/>
                  </a:cubicBezTo>
                  <a:cubicBezTo>
                    <a:pt x="1652135" y="255198"/>
                    <a:pt x="1650635" y="253662"/>
                    <a:pt x="1649136" y="252254"/>
                  </a:cubicBezTo>
                  <a:lnTo>
                    <a:pt x="1657757" y="252254"/>
                  </a:lnTo>
                  <a:cubicBezTo>
                    <a:pt x="1658882" y="251742"/>
                    <a:pt x="1659631" y="251358"/>
                    <a:pt x="1660756" y="250845"/>
                  </a:cubicBezTo>
                  <a:cubicBezTo>
                    <a:pt x="1659631" y="250333"/>
                    <a:pt x="1658882" y="249949"/>
                    <a:pt x="1657757" y="249437"/>
                  </a:cubicBezTo>
                  <a:cubicBezTo>
                    <a:pt x="1660756" y="248925"/>
                    <a:pt x="1663754" y="248541"/>
                    <a:pt x="1666753" y="248029"/>
                  </a:cubicBezTo>
                  <a:lnTo>
                    <a:pt x="1672376" y="248029"/>
                  </a:lnTo>
                  <a:cubicBezTo>
                    <a:pt x="1675749" y="248541"/>
                    <a:pt x="1679123" y="248925"/>
                    <a:pt x="1682496" y="249437"/>
                  </a:cubicBezTo>
                  <a:cubicBezTo>
                    <a:pt x="1684745" y="249949"/>
                    <a:pt x="1687369" y="250333"/>
                    <a:pt x="1689618" y="250845"/>
                  </a:cubicBezTo>
                  <a:cubicBezTo>
                    <a:pt x="1692992" y="251870"/>
                    <a:pt x="1696365" y="252766"/>
                    <a:pt x="1699739" y="253790"/>
                  </a:cubicBezTo>
                  <a:lnTo>
                    <a:pt x="1699739" y="249437"/>
                  </a:lnTo>
                  <a:cubicBezTo>
                    <a:pt x="1699364" y="248925"/>
                    <a:pt x="1698614" y="248541"/>
                    <a:pt x="1698239" y="248029"/>
                  </a:cubicBezTo>
                  <a:cubicBezTo>
                    <a:pt x="1695990" y="246621"/>
                    <a:pt x="1693367" y="245084"/>
                    <a:pt x="1691118" y="243676"/>
                  </a:cubicBezTo>
                  <a:cubicBezTo>
                    <a:pt x="1688869" y="242652"/>
                    <a:pt x="1686245" y="241756"/>
                    <a:pt x="1683996" y="240732"/>
                  </a:cubicBezTo>
                  <a:cubicBezTo>
                    <a:pt x="1683621" y="239323"/>
                    <a:pt x="1682871" y="237787"/>
                    <a:pt x="1682496" y="236379"/>
                  </a:cubicBezTo>
                  <a:cubicBezTo>
                    <a:pt x="1682121" y="235483"/>
                    <a:pt x="1681372" y="234459"/>
                    <a:pt x="1680997" y="233562"/>
                  </a:cubicBezTo>
                  <a:cubicBezTo>
                    <a:pt x="1687369" y="234459"/>
                    <a:pt x="1693367" y="235483"/>
                    <a:pt x="1699739" y="236379"/>
                  </a:cubicBezTo>
                  <a:cubicBezTo>
                    <a:pt x="1703487" y="235867"/>
                    <a:pt x="1707610" y="235483"/>
                    <a:pt x="1711359" y="234971"/>
                  </a:cubicBezTo>
                  <a:cubicBezTo>
                    <a:pt x="1715107" y="234459"/>
                    <a:pt x="1719230" y="234075"/>
                    <a:pt x="1722979" y="233562"/>
                  </a:cubicBezTo>
                  <a:lnTo>
                    <a:pt x="1727102" y="233562"/>
                  </a:lnTo>
                  <a:lnTo>
                    <a:pt x="1730101" y="233562"/>
                  </a:lnTo>
                  <a:cubicBezTo>
                    <a:pt x="1730475" y="234075"/>
                    <a:pt x="1731225" y="234459"/>
                    <a:pt x="1731600" y="234971"/>
                  </a:cubicBezTo>
                  <a:lnTo>
                    <a:pt x="1735723" y="234971"/>
                  </a:lnTo>
                  <a:cubicBezTo>
                    <a:pt x="1737597" y="235483"/>
                    <a:pt x="1739846" y="235867"/>
                    <a:pt x="1741720" y="236379"/>
                  </a:cubicBezTo>
                  <a:lnTo>
                    <a:pt x="1745844" y="236379"/>
                  </a:lnTo>
                  <a:cubicBezTo>
                    <a:pt x="1749592" y="236891"/>
                    <a:pt x="1753715" y="237403"/>
                    <a:pt x="1757464" y="237915"/>
                  </a:cubicBezTo>
                  <a:cubicBezTo>
                    <a:pt x="1752216" y="236891"/>
                    <a:pt x="1746968" y="235995"/>
                    <a:pt x="1741720" y="234971"/>
                  </a:cubicBezTo>
                  <a:lnTo>
                    <a:pt x="1730101" y="232154"/>
                  </a:lnTo>
                  <a:cubicBezTo>
                    <a:pt x="1729726" y="231130"/>
                    <a:pt x="1728976" y="230234"/>
                    <a:pt x="1728601" y="229210"/>
                  </a:cubicBezTo>
                  <a:cubicBezTo>
                    <a:pt x="1728976" y="227801"/>
                    <a:pt x="1729726" y="226265"/>
                    <a:pt x="1730101" y="224857"/>
                  </a:cubicBezTo>
                  <a:lnTo>
                    <a:pt x="1730101" y="222040"/>
                  </a:lnTo>
                  <a:cubicBezTo>
                    <a:pt x="1728976" y="221528"/>
                    <a:pt x="1728226" y="221144"/>
                    <a:pt x="1727102" y="220632"/>
                  </a:cubicBezTo>
                  <a:lnTo>
                    <a:pt x="1727102" y="219096"/>
                  </a:lnTo>
                  <a:lnTo>
                    <a:pt x="1727102" y="217688"/>
                  </a:lnTo>
                  <a:lnTo>
                    <a:pt x="1727102" y="213335"/>
                  </a:lnTo>
                  <a:cubicBezTo>
                    <a:pt x="1728226" y="212439"/>
                    <a:pt x="1728976" y="211415"/>
                    <a:pt x="1730101" y="210518"/>
                  </a:cubicBezTo>
                  <a:lnTo>
                    <a:pt x="1731600" y="210518"/>
                  </a:lnTo>
                  <a:lnTo>
                    <a:pt x="1734224" y="210518"/>
                  </a:lnTo>
                  <a:lnTo>
                    <a:pt x="1734224" y="206166"/>
                  </a:lnTo>
                  <a:cubicBezTo>
                    <a:pt x="1739471" y="202837"/>
                    <a:pt x="1745094" y="199381"/>
                    <a:pt x="1750342" y="196052"/>
                  </a:cubicBezTo>
                  <a:cubicBezTo>
                    <a:pt x="1748842" y="195156"/>
                    <a:pt x="1747343" y="194132"/>
                    <a:pt x="1745844" y="193235"/>
                  </a:cubicBezTo>
                  <a:lnTo>
                    <a:pt x="1751466" y="193235"/>
                  </a:lnTo>
                  <a:cubicBezTo>
                    <a:pt x="1754090" y="191827"/>
                    <a:pt x="1756339" y="190291"/>
                    <a:pt x="1758963" y="188883"/>
                  </a:cubicBezTo>
                  <a:lnTo>
                    <a:pt x="1767584" y="185938"/>
                  </a:lnTo>
                  <a:cubicBezTo>
                    <a:pt x="1769833" y="184530"/>
                    <a:pt x="1772457" y="183122"/>
                    <a:pt x="1774706" y="181713"/>
                  </a:cubicBezTo>
                  <a:lnTo>
                    <a:pt x="1790449" y="180177"/>
                  </a:lnTo>
                  <a:cubicBezTo>
                    <a:pt x="1792323" y="179665"/>
                    <a:pt x="1794572" y="179281"/>
                    <a:pt x="1796447" y="178769"/>
                  </a:cubicBezTo>
                  <a:close/>
                  <a:moveTo>
                    <a:pt x="1766065" y="95151"/>
                  </a:moveTo>
                  <a:lnTo>
                    <a:pt x="1768948" y="95151"/>
                  </a:lnTo>
                  <a:lnTo>
                    <a:pt x="1773273" y="96590"/>
                  </a:lnTo>
                  <a:lnTo>
                    <a:pt x="1777598" y="98037"/>
                  </a:lnTo>
                  <a:lnTo>
                    <a:pt x="1773273" y="105240"/>
                  </a:lnTo>
                  <a:lnTo>
                    <a:pt x="1768948" y="111012"/>
                  </a:lnTo>
                  <a:cubicBezTo>
                    <a:pt x="1767992" y="112936"/>
                    <a:pt x="1767022" y="114852"/>
                    <a:pt x="1766065" y="116776"/>
                  </a:cubicBezTo>
                  <a:lnTo>
                    <a:pt x="1760285" y="123987"/>
                  </a:lnTo>
                  <a:lnTo>
                    <a:pt x="1761741" y="123987"/>
                  </a:lnTo>
                  <a:lnTo>
                    <a:pt x="1766065" y="121101"/>
                  </a:lnTo>
                  <a:lnTo>
                    <a:pt x="1773273" y="118216"/>
                  </a:lnTo>
                  <a:lnTo>
                    <a:pt x="1786247" y="109566"/>
                  </a:lnTo>
                  <a:lnTo>
                    <a:pt x="1793454" y="108126"/>
                  </a:lnTo>
                  <a:lnTo>
                    <a:pt x="1799221" y="109566"/>
                  </a:lnTo>
                  <a:lnTo>
                    <a:pt x="1806428" y="113891"/>
                  </a:lnTo>
                  <a:cubicBezTo>
                    <a:pt x="1807384" y="115814"/>
                    <a:pt x="1808355" y="117738"/>
                    <a:pt x="1809311" y="119662"/>
                  </a:cubicBezTo>
                  <a:lnTo>
                    <a:pt x="1812194" y="121101"/>
                  </a:lnTo>
                  <a:cubicBezTo>
                    <a:pt x="1813151" y="122063"/>
                    <a:pt x="1814121" y="123025"/>
                    <a:pt x="1815077" y="123987"/>
                  </a:cubicBezTo>
                  <a:lnTo>
                    <a:pt x="1820843" y="123987"/>
                  </a:lnTo>
                  <a:lnTo>
                    <a:pt x="1823727" y="123987"/>
                  </a:lnTo>
                  <a:lnTo>
                    <a:pt x="1828051" y="125426"/>
                  </a:lnTo>
                  <a:cubicBezTo>
                    <a:pt x="1829007" y="126388"/>
                    <a:pt x="1829978" y="127350"/>
                    <a:pt x="1830934" y="128312"/>
                  </a:cubicBezTo>
                  <a:cubicBezTo>
                    <a:pt x="1831419" y="130236"/>
                    <a:pt x="1831890" y="132153"/>
                    <a:pt x="1832376" y="134076"/>
                  </a:cubicBezTo>
                  <a:lnTo>
                    <a:pt x="1832376" y="139841"/>
                  </a:lnTo>
                  <a:lnTo>
                    <a:pt x="1820843" y="144166"/>
                  </a:lnTo>
                  <a:lnTo>
                    <a:pt x="1809311" y="148491"/>
                  </a:lnTo>
                  <a:lnTo>
                    <a:pt x="1790571" y="151377"/>
                  </a:lnTo>
                  <a:lnTo>
                    <a:pt x="1777598" y="154262"/>
                  </a:lnTo>
                  <a:lnTo>
                    <a:pt x="1767507" y="155702"/>
                  </a:lnTo>
                  <a:lnTo>
                    <a:pt x="1747311" y="155702"/>
                  </a:lnTo>
                  <a:lnTo>
                    <a:pt x="1737220" y="155702"/>
                  </a:lnTo>
                  <a:lnTo>
                    <a:pt x="1727130" y="158587"/>
                  </a:lnTo>
                  <a:lnTo>
                    <a:pt x="1715597" y="162913"/>
                  </a:lnTo>
                  <a:lnTo>
                    <a:pt x="1705507" y="164352"/>
                  </a:lnTo>
                  <a:lnTo>
                    <a:pt x="1696857" y="164352"/>
                  </a:lnTo>
                  <a:lnTo>
                    <a:pt x="1689650" y="162913"/>
                  </a:lnTo>
                  <a:lnTo>
                    <a:pt x="1696857" y="155702"/>
                  </a:lnTo>
                  <a:lnTo>
                    <a:pt x="1705507" y="148491"/>
                  </a:lnTo>
                  <a:lnTo>
                    <a:pt x="1705507" y="144166"/>
                  </a:lnTo>
                  <a:lnTo>
                    <a:pt x="1708390" y="136962"/>
                  </a:lnTo>
                  <a:lnTo>
                    <a:pt x="1714156" y="128312"/>
                  </a:lnTo>
                  <a:lnTo>
                    <a:pt x="1718480" y="126866"/>
                  </a:lnTo>
                  <a:lnTo>
                    <a:pt x="1722805" y="125426"/>
                  </a:lnTo>
                  <a:lnTo>
                    <a:pt x="1730013" y="128312"/>
                  </a:lnTo>
                  <a:lnTo>
                    <a:pt x="1725688" y="123987"/>
                  </a:lnTo>
                  <a:lnTo>
                    <a:pt x="1725688" y="121101"/>
                  </a:lnTo>
                  <a:lnTo>
                    <a:pt x="1725688" y="118216"/>
                  </a:lnTo>
                  <a:lnTo>
                    <a:pt x="1731454" y="113891"/>
                  </a:lnTo>
                  <a:lnTo>
                    <a:pt x="1735779" y="113891"/>
                  </a:lnTo>
                  <a:lnTo>
                    <a:pt x="1731454" y="112451"/>
                  </a:lnTo>
                  <a:cubicBezTo>
                    <a:pt x="1730969" y="111974"/>
                    <a:pt x="1730498" y="111489"/>
                    <a:pt x="1730013" y="111012"/>
                  </a:cubicBezTo>
                  <a:cubicBezTo>
                    <a:pt x="1730498" y="110050"/>
                    <a:pt x="1730969" y="109088"/>
                    <a:pt x="1731454" y="108126"/>
                  </a:cubicBezTo>
                  <a:lnTo>
                    <a:pt x="1738662" y="102362"/>
                  </a:lnTo>
                  <a:lnTo>
                    <a:pt x="1742986" y="98037"/>
                  </a:lnTo>
                  <a:cubicBezTo>
                    <a:pt x="1743943" y="97552"/>
                    <a:pt x="1744913" y="97075"/>
                    <a:pt x="1745870" y="96590"/>
                  </a:cubicBezTo>
                  <a:cubicBezTo>
                    <a:pt x="1746355" y="97075"/>
                    <a:pt x="1746826" y="97552"/>
                    <a:pt x="1747311" y="98037"/>
                  </a:cubicBezTo>
                  <a:cubicBezTo>
                    <a:pt x="1748267" y="98999"/>
                    <a:pt x="1749238" y="99953"/>
                    <a:pt x="1750194" y="100915"/>
                  </a:cubicBezTo>
                  <a:cubicBezTo>
                    <a:pt x="1751150" y="101400"/>
                    <a:pt x="1752121" y="101877"/>
                    <a:pt x="1753077" y="102362"/>
                  </a:cubicBezTo>
                  <a:cubicBezTo>
                    <a:pt x="1753562" y="102839"/>
                    <a:pt x="1754033" y="103324"/>
                    <a:pt x="1754519" y="103801"/>
                  </a:cubicBezTo>
                  <a:lnTo>
                    <a:pt x="1754519" y="102362"/>
                  </a:lnTo>
                  <a:lnTo>
                    <a:pt x="1754519" y="100915"/>
                  </a:lnTo>
                  <a:lnTo>
                    <a:pt x="1758843" y="96590"/>
                  </a:lnTo>
                  <a:close/>
                  <a:moveTo>
                    <a:pt x="1496466" y="61992"/>
                  </a:moveTo>
                  <a:lnTo>
                    <a:pt x="1536834" y="64876"/>
                  </a:lnTo>
                  <a:lnTo>
                    <a:pt x="1542599" y="63433"/>
                  </a:lnTo>
                  <a:lnTo>
                    <a:pt x="1551251" y="64876"/>
                  </a:lnTo>
                  <a:lnTo>
                    <a:pt x="1552692" y="64876"/>
                  </a:lnTo>
                  <a:lnTo>
                    <a:pt x="1557016" y="66317"/>
                  </a:lnTo>
                  <a:lnTo>
                    <a:pt x="1557016" y="70642"/>
                  </a:lnTo>
                  <a:lnTo>
                    <a:pt x="1557016" y="73525"/>
                  </a:lnTo>
                  <a:lnTo>
                    <a:pt x="1546922" y="79291"/>
                  </a:lnTo>
                  <a:lnTo>
                    <a:pt x="1535393" y="82175"/>
                  </a:lnTo>
                  <a:lnTo>
                    <a:pt x="1526741" y="82175"/>
                  </a:lnTo>
                  <a:lnTo>
                    <a:pt x="1523859" y="80734"/>
                  </a:lnTo>
                  <a:lnTo>
                    <a:pt x="1519535" y="79291"/>
                  </a:lnTo>
                  <a:lnTo>
                    <a:pt x="1528182" y="77850"/>
                  </a:lnTo>
                  <a:lnTo>
                    <a:pt x="1523859" y="74968"/>
                  </a:lnTo>
                  <a:lnTo>
                    <a:pt x="1518088" y="74968"/>
                  </a:lnTo>
                  <a:lnTo>
                    <a:pt x="1512324" y="74968"/>
                  </a:lnTo>
                  <a:lnTo>
                    <a:pt x="1508001" y="73525"/>
                  </a:lnTo>
                  <a:lnTo>
                    <a:pt x="1505118" y="72083"/>
                  </a:lnTo>
                  <a:cubicBezTo>
                    <a:pt x="1504634" y="71603"/>
                    <a:pt x="1504156" y="71123"/>
                    <a:pt x="1503671" y="70642"/>
                  </a:cubicBezTo>
                  <a:cubicBezTo>
                    <a:pt x="1503193" y="68721"/>
                    <a:pt x="1502708" y="66798"/>
                    <a:pt x="1502230" y="64876"/>
                  </a:cubicBezTo>
                  <a:lnTo>
                    <a:pt x="1500789" y="63433"/>
                  </a:lnTo>
                  <a:close/>
                  <a:moveTo>
                    <a:pt x="1644961" y="56225"/>
                  </a:moveTo>
                  <a:lnTo>
                    <a:pt x="1650730" y="57664"/>
                  </a:lnTo>
                  <a:lnTo>
                    <a:pt x="1653615" y="59111"/>
                  </a:lnTo>
                  <a:lnTo>
                    <a:pt x="1656500" y="61989"/>
                  </a:lnTo>
                  <a:lnTo>
                    <a:pt x="1660811" y="61989"/>
                  </a:lnTo>
                  <a:cubicBezTo>
                    <a:pt x="1659368" y="63429"/>
                    <a:pt x="1657942" y="64875"/>
                    <a:pt x="1656500" y="66314"/>
                  </a:cubicBezTo>
                  <a:lnTo>
                    <a:pt x="1652173" y="72086"/>
                  </a:lnTo>
                  <a:lnTo>
                    <a:pt x="1646403" y="77850"/>
                  </a:lnTo>
                  <a:lnTo>
                    <a:pt x="1643518" y="79290"/>
                  </a:lnTo>
                  <a:lnTo>
                    <a:pt x="1649288" y="79290"/>
                  </a:lnTo>
                  <a:lnTo>
                    <a:pt x="1652173" y="74965"/>
                  </a:lnTo>
                  <a:lnTo>
                    <a:pt x="1656500" y="70640"/>
                  </a:lnTo>
                  <a:lnTo>
                    <a:pt x="1660811" y="70640"/>
                  </a:lnTo>
                  <a:lnTo>
                    <a:pt x="1666580" y="72086"/>
                  </a:lnTo>
                  <a:lnTo>
                    <a:pt x="1669465" y="66314"/>
                  </a:lnTo>
                  <a:lnTo>
                    <a:pt x="1669465" y="64875"/>
                  </a:lnTo>
                  <a:lnTo>
                    <a:pt x="1668023" y="64875"/>
                  </a:lnTo>
                  <a:lnTo>
                    <a:pt x="1675235" y="63436"/>
                  </a:lnTo>
                  <a:lnTo>
                    <a:pt x="1682447" y="61989"/>
                  </a:lnTo>
                  <a:lnTo>
                    <a:pt x="1688216" y="61989"/>
                  </a:lnTo>
                  <a:lnTo>
                    <a:pt x="1692527" y="63436"/>
                  </a:lnTo>
                  <a:lnTo>
                    <a:pt x="1698296" y="64875"/>
                  </a:lnTo>
                  <a:lnTo>
                    <a:pt x="1702624" y="69200"/>
                  </a:lnTo>
                  <a:lnTo>
                    <a:pt x="1706951" y="77850"/>
                  </a:lnTo>
                  <a:lnTo>
                    <a:pt x="1699739" y="79290"/>
                  </a:lnTo>
                  <a:lnTo>
                    <a:pt x="1699739" y="89386"/>
                  </a:lnTo>
                  <a:cubicBezTo>
                    <a:pt x="1699258" y="91310"/>
                    <a:pt x="1698777" y="93227"/>
                    <a:pt x="1698296" y="95150"/>
                  </a:cubicBezTo>
                  <a:cubicBezTo>
                    <a:pt x="1697816" y="97552"/>
                    <a:pt x="1697335" y="99960"/>
                    <a:pt x="1696854" y="102361"/>
                  </a:cubicBezTo>
                  <a:lnTo>
                    <a:pt x="1692527" y="102361"/>
                  </a:lnTo>
                  <a:lnTo>
                    <a:pt x="1689659" y="102361"/>
                  </a:lnTo>
                  <a:lnTo>
                    <a:pt x="1683889" y="100915"/>
                  </a:lnTo>
                  <a:lnTo>
                    <a:pt x="1689659" y="105240"/>
                  </a:lnTo>
                  <a:lnTo>
                    <a:pt x="1695412" y="109565"/>
                  </a:lnTo>
                  <a:lnTo>
                    <a:pt x="1699739" y="112451"/>
                  </a:lnTo>
                  <a:lnTo>
                    <a:pt x="1704066" y="116776"/>
                  </a:lnTo>
                  <a:lnTo>
                    <a:pt x="1695412" y="123987"/>
                  </a:lnTo>
                  <a:lnTo>
                    <a:pt x="1688216" y="125426"/>
                  </a:lnTo>
                  <a:lnTo>
                    <a:pt x="1675235" y="125426"/>
                  </a:lnTo>
                  <a:lnTo>
                    <a:pt x="1659368" y="125426"/>
                  </a:lnTo>
                  <a:lnTo>
                    <a:pt x="1644961" y="125426"/>
                  </a:lnTo>
                  <a:lnTo>
                    <a:pt x="1650730" y="123987"/>
                  </a:lnTo>
                  <a:lnTo>
                    <a:pt x="1649288" y="121101"/>
                  </a:lnTo>
                  <a:lnTo>
                    <a:pt x="1642076" y="119661"/>
                  </a:lnTo>
                  <a:lnTo>
                    <a:pt x="1634864" y="118215"/>
                  </a:lnTo>
                  <a:lnTo>
                    <a:pt x="1627652" y="116776"/>
                  </a:lnTo>
                  <a:lnTo>
                    <a:pt x="1617572" y="116776"/>
                  </a:lnTo>
                  <a:lnTo>
                    <a:pt x="1613245" y="116776"/>
                  </a:lnTo>
                  <a:lnTo>
                    <a:pt x="1610360" y="113890"/>
                  </a:lnTo>
                  <a:lnTo>
                    <a:pt x="1604590" y="111011"/>
                  </a:lnTo>
                  <a:lnTo>
                    <a:pt x="1601705" y="111011"/>
                  </a:lnTo>
                  <a:lnTo>
                    <a:pt x="1597378" y="111011"/>
                  </a:lnTo>
                  <a:lnTo>
                    <a:pt x="1590183" y="111011"/>
                  </a:lnTo>
                  <a:lnTo>
                    <a:pt x="1582971" y="109565"/>
                  </a:lnTo>
                  <a:lnTo>
                    <a:pt x="1580086" y="105240"/>
                  </a:lnTo>
                  <a:lnTo>
                    <a:pt x="1575759" y="102361"/>
                  </a:lnTo>
                  <a:cubicBezTo>
                    <a:pt x="1575278" y="99960"/>
                    <a:pt x="1574797" y="97552"/>
                    <a:pt x="1574316" y="95150"/>
                  </a:cubicBezTo>
                  <a:cubicBezTo>
                    <a:pt x="1573836" y="94673"/>
                    <a:pt x="1573355" y="94189"/>
                    <a:pt x="1572874" y="93711"/>
                  </a:cubicBezTo>
                  <a:cubicBezTo>
                    <a:pt x="1572393" y="93227"/>
                    <a:pt x="1571912" y="92749"/>
                    <a:pt x="1571432" y="92265"/>
                  </a:cubicBezTo>
                  <a:lnTo>
                    <a:pt x="1565662" y="93711"/>
                  </a:lnTo>
                  <a:lnTo>
                    <a:pt x="1564220" y="93711"/>
                  </a:lnTo>
                  <a:lnTo>
                    <a:pt x="1562777" y="93711"/>
                  </a:lnTo>
                  <a:lnTo>
                    <a:pt x="1565662" y="92265"/>
                  </a:lnTo>
                  <a:lnTo>
                    <a:pt x="1559892" y="92265"/>
                  </a:lnTo>
                  <a:lnTo>
                    <a:pt x="1549812" y="92265"/>
                  </a:lnTo>
                  <a:lnTo>
                    <a:pt x="1541158" y="87940"/>
                  </a:lnTo>
                  <a:lnTo>
                    <a:pt x="1549812" y="86500"/>
                  </a:lnTo>
                  <a:lnTo>
                    <a:pt x="1559892" y="82175"/>
                  </a:lnTo>
                  <a:lnTo>
                    <a:pt x="1580086" y="74965"/>
                  </a:lnTo>
                  <a:lnTo>
                    <a:pt x="1575759" y="72086"/>
                  </a:lnTo>
                  <a:lnTo>
                    <a:pt x="1571432" y="70640"/>
                  </a:lnTo>
                  <a:lnTo>
                    <a:pt x="1575759" y="66314"/>
                  </a:lnTo>
                  <a:lnTo>
                    <a:pt x="1581528" y="64875"/>
                  </a:lnTo>
                  <a:lnTo>
                    <a:pt x="1591609" y="59111"/>
                  </a:lnTo>
                  <a:lnTo>
                    <a:pt x="1603148" y="57664"/>
                  </a:lnTo>
                  <a:lnTo>
                    <a:pt x="1619014" y="59111"/>
                  </a:lnTo>
                  <a:lnTo>
                    <a:pt x="1633422" y="57664"/>
                  </a:lnTo>
                  <a:close/>
                  <a:moveTo>
                    <a:pt x="1496465" y="1442"/>
                  </a:moveTo>
                  <a:lnTo>
                    <a:pt x="1502231" y="1442"/>
                  </a:lnTo>
                  <a:lnTo>
                    <a:pt x="1505113" y="2884"/>
                  </a:lnTo>
                  <a:lnTo>
                    <a:pt x="1507998" y="4325"/>
                  </a:lnTo>
                  <a:lnTo>
                    <a:pt x="1507998" y="10092"/>
                  </a:lnTo>
                  <a:lnTo>
                    <a:pt x="1496465" y="14417"/>
                  </a:lnTo>
                  <a:lnTo>
                    <a:pt x="1486371" y="15859"/>
                  </a:lnTo>
                  <a:lnTo>
                    <a:pt x="1480605" y="14417"/>
                  </a:lnTo>
                  <a:lnTo>
                    <a:pt x="1477724" y="11534"/>
                  </a:lnTo>
                  <a:lnTo>
                    <a:pt x="1474839" y="10092"/>
                  </a:lnTo>
                  <a:lnTo>
                    <a:pt x="1474839" y="4325"/>
                  </a:lnTo>
                  <a:lnTo>
                    <a:pt x="1486371" y="2884"/>
                  </a:lnTo>
                  <a:close/>
                  <a:moveTo>
                    <a:pt x="1603152" y="0"/>
                  </a:moveTo>
                  <a:lnTo>
                    <a:pt x="1607473" y="0"/>
                  </a:lnTo>
                  <a:lnTo>
                    <a:pt x="1611794" y="1440"/>
                  </a:lnTo>
                  <a:lnTo>
                    <a:pt x="1619011" y="7208"/>
                  </a:lnTo>
                  <a:lnTo>
                    <a:pt x="1624773" y="11535"/>
                  </a:lnTo>
                  <a:cubicBezTo>
                    <a:pt x="1625738" y="12975"/>
                    <a:pt x="1626688" y="14415"/>
                    <a:pt x="1627653" y="15856"/>
                  </a:cubicBezTo>
                  <a:cubicBezTo>
                    <a:pt x="1628619" y="16816"/>
                    <a:pt x="1629569" y="17782"/>
                    <a:pt x="1630534" y="18743"/>
                  </a:cubicBezTo>
                  <a:lnTo>
                    <a:pt x="1640632" y="20183"/>
                  </a:lnTo>
                  <a:lnTo>
                    <a:pt x="1649289" y="24510"/>
                  </a:lnTo>
                  <a:lnTo>
                    <a:pt x="1652170" y="25950"/>
                  </a:lnTo>
                  <a:lnTo>
                    <a:pt x="1656491" y="27391"/>
                  </a:lnTo>
                  <a:lnTo>
                    <a:pt x="1650729" y="31718"/>
                  </a:lnTo>
                  <a:lnTo>
                    <a:pt x="1644953" y="33158"/>
                  </a:lnTo>
                  <a:lnTo>
                    <a:pt x="1637751" y="31718"/>
                  </a:lnTo>
                  <a:cubicBezTo>
                    <a:pt x="1636786" y="34118"/>
                    <a:pt x="1635835" y="36525"/>
                    <a:pt x="1634870" y="38926"/>
                  </a:cubicBezTo>
                  <a:cubicBezTo>
                    <a:pt x="1635345" y="40366"/>
                    <a:pt x="1635835" y="41813"/>
                    <a:pt x="1636311" y="43253"/>
                  </a:cubicBezTo>
                  <a:lnTo>
                    <a:pt x="1640632" y="47574"/>
                  </a:lnTo>
                  <a:cubicBezTo>
                    <a:pt x="1641597" y="48054"/>
                    <a:pt x="1642547" y="48540"/>
                    <a:pt x="1643512" y="49020"/>
                  </a:cubicBezTo>
                  <a:lnTo>
                    <a:pt x="1634870" y="54781"/>
                  </a:lnTo>
                  <a:lnTo>
                    <a:pt x="1627653" y="56228"/>
                  </a:lnTo>
                  <a:lnTo>
                    <a:pt x="1620452" y="56228"/>
                  </a:lnTo>
                  <a:lnTo>
                    <a:pt x="1614675" y="54781"/>
                  </a:lnTo>
                  <a:lnTo>
                    <a:pt x="1601712" y="54781"/>
                  </a:lnTo>
                  <a:lnTo>
                    <a:pt x="1585853" y="57668"/>
                  </a:lnTo>
                  <a:lnTo>
                    <a:pt x="1565658" y="63436"/>
                  </a:lnTo>
                  <a:lnTo>
                    <a:pt x="1557015" y="64876"/>
                  </a:lnTo>
                  <a:lnTo>
                    <a:pt x="1549813" y="63436"/>
                  </a:lnTo>
                  <a:lnTo>
                    <a:pt x="1536835" y="59108"/>
                  </a:lnTo>
                  <a:lnTo>
                    <a:pt x="1529618" y="57668"/>
                  </a:lnTo>
                  <a:lnTo>
                    <a:pt x="1523857" y="57668"/>
                  </a:lnTo>
                  <a:lnTo>
                    <a:pt x="1532499" y="56228"/>
                  </a:lnTo>
                  <a:lnTo>
                    <a:pt x="1536835" y="57668"/>
                  </a:lnTo>
                  <a:cubicBezTo>
                    <a:pt x="1535870" y="56708"/>
                    <a:pt x="1534920" y="55741"/>
                    <a:pt x="1533954" y="54781"/>
                  </a:cubicBezTo>
                  <a:lnTo>
                    <a:pt x="1529618" y="54781"/>
                  </a:lnTo>
                  <a:lnTo>
                    <a:pt x="1523857" y="50460"/>
                  </a:lnTo>
                  <a:lnTo>
                    <a:pt x="1536835" y="49020"/>
                  </a:lnTo>
                  <a:lnTo>
                    <a:pt x="1542597" y="50460"/>
                  </a:lnTo>
                  <a:lnTo>
                    <a:pt x="1548358" y="53341"/>
                  </a:lnTo>
                  <a:cubicBezTo>
                    <a:pt x="1547883" y="51901"/>
                    <a:pt x="1547393" y="50460"/>
                    <a:pt x="1546918" y="49020"/>
                  </a:cubicBezTo>
                  <a:lnTo>
                    <a:pt x="1542597" y="47574"/>
                  </a:lnTo>
                  <a:lnTo>
                    <a:pt x="1532499" y="47574"/>
                  </a:lnTo>
                  <a:lnTo>
                    <a:pt x="1510879" y="50460"/>
                  </a:lnTo>
                  <a:lnTo>
                    <a:pt x="1507998" y="50460"/>
                  </a:lnTo>
                  <a:lnTo>
                    <a:pt x="1513759" y="46133"/>
                  </a:lnTo>
                  <a:lnTo>
                    <a:pt x="1520976" y="43253"/>
                  </a:lnTo>
                  <a:lnTo>
                    <a:pt x="1533954" y="46133"/>
                  </a:lnTo>
                  <a:lnTo>
                    <a:pt x="1526738" y="43253"/>
                  </a:lnTo>
                  <a:lnTo>
                    <a:pt x="1520976" y="43253"/>
                  </a:lnTo>
                  <a:lnTo>
                    <a:pt x="1519536" y="43253"/>
                  </a:lnTo>
                  <a:lnTo>
                    <a:pt x="1525297" y="40366"/>
                  </a:lnTo>
                  <a:lnTo>
                    <a:pt x="1528178" y="40366"/>
                  </a:lnTo>
                  <a:lnTo>
                    <a:pt x="1535395" y="40366"/>
                  </a:lnTo>
                  <a:cubicBezTo>
                    <a:pt x="1535870" y="38926"/>
                    <a:pt x="1536360" y="37485"/>
                    <a:pt x="1536835" y="36045"/>
                  </a:cubicBezTo>
                  <a:cubicBezTo>
                    <a:pt x="1537800" y="35085"/>
                    <a:pt x="1538751" y="34118"/>
                    <a:pt x="1539716" y="33158"/>
                  </a:cubicBezTo>
                  <a:lnTo>
                    <a:pt x="1544037" y="27391"/>
                  </a:lnTo>
                  <a:lnTo>
                    <a:pt x="1541156" y="27391"/>
                  </a:lnTo>
                  <a:lnTo>
                    <a:pt x="1536835" y="27391"/>
                  </a:lnTo>
                  <a:lnTo>
                    <a:pt x="1535395" y="27391"/>
                  </a:lnTo>
                  <a:cubicBezTo>
                    <a:pt x="1534920" y="26911"/>
                    <a:pt x="1534430" y="26430"/>
                    <a:pt x="1533954" y="25950"/>
                  </a:cubicBezTo>
                  <a:lnTo>
                    <a:pt x="1533954" y="24510"/>
                  </a:lnTo>
                  <a:cubicBezTo>
                    <a:pt x="1534430" y="23070"/>
                    <a:pt x="1534920" y="21623"/>
                    <a:pt x="1535395" y="20183"/>
                  </a:cubicBezTo>
                  <a:lnTo>
                    <a:pt x="1551254" y="17302"/>
                  </a:lnTo>
                  <a:lnTo>
                    <a:pt x="1568553" y="11535"/>
                  </a:lnTo>
                  <a:lnTo>
                    <a:pt x="1587293" y="7208"/>
                  </a:lnTo>
                  <a:lnTo>
                    <a:pt x="1601712" y="4327"/>
                  </a:lnTo>
                  <a:lnTo>
                    <a:pt x="1590174" y="2880"/>
                  </a:lnTo>
                  <a:lnTo>
                    <a:pt x="1597376" y="1440"/>
                  </a:lnTo>
                  <a:close/>
                </a:path>
              </a:pathLst>
            </a:custGeom>
            <a:grpFill/>
            <a:ln w="0">
              <a:no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Avenir Next LT Pro Demi"/>
                <a:ea typeface="+mn-ea"/>
                <a:cs typeface="+mn-cs"/>
              </a:endParaRPr>
            </a:p>
          </p:txBody>
        </p:sp>
        <p:sp>
          <p:nvSpPr>
            <p:cNvPr id="41" name="Europe">
              <a:extLst>
                <a:ext uri="{FF2B5EF4-FFF2-40B4-BE49-F238E27FC236}">
                  <a16:creationId xmlns:a16="http://schemas.microsoft.com/office/drawing/2014/main" id="{07AD2AD7-3A49-6369-F326-7E417A368893}"/>
                </a:ext>
              </a:extLst>
            </p:cNvPr>
            <p:cNvSpPr/>
            <p:nvPr/>
          </p:nvSpPr>
          <p:spPr>
            <a:xfrm>
              <a:off x="4707016" y="7403556"/>
              <a:ext cx="2247579" cy="1731471"/>
            </a:xfrm>
            <a:custGeom>
              <a:avLst/>
              <a:gdLst/>
              <a:ahLst/>
              <a:cxnLst/>
              <a:rect l="l" t="t" r="r" b="b"/>
              <a:pathLst>
                <a:path w="2247579" h="1731471">
                  <a:moveTo>
                    <a:pt x="260893" y="1725709"/>
                  </a:moveTo>
                  <a:lnTo>
                    <a:pt x="263776" y="1725709"/>
                  </a:lnTo>
                  <a:lnTo>
                    <a:pt x="265218" y="1725709"/>
                  </a:lnTo>
                  <a:lnTo>
                    <a:pt x="266659" y="1725709"/>
                  </a:lnTo>
                  <a:lnTo>
                    <a:pt x="268102" y="1725709"/>
                  </a:lnTo>
                  <a:lnTo>
                    <a:pt x="270985" y="1727150"/>
                  </a:lnTo>
                  <a:lnTo>
                    <a:pt x="270985" y="1728590"/>
                  </a:lnTo>
                  <a:lnTo>
                    <a:pt x="266659" y="1731471"/>
                  </a:lnTo>
                  <a:lnTo>
                    <a:pt x="263776" y="1728590"/>
                  </a:lnTo>
                  <a:lnTo>
                    <a:pt x="260893" y="1727150"/>
                  </a:lnTo>
                  <a:close/>
                  <a:moveTo>
                    <a:pt x="1454655" y="1646412"/>
                  </a:moveTo>
                  <a:lnTo>
                    <a:pt x="1448889" y="1650738"/>
                  </a:lnTo>
                  <a:lnTo>
                    <a:pt x="1446003" y="1655061"/>
                  </a:lnTo>
                  <a:lnTo>
                    <a:pt x="1441682" y="1656504"/>
                  </a:lnTo>
                  <a:lnTo>
                    <a:pt x="1440237" y="1657944"/>
                  </a:lnTo>
                  <a:lnTo>
                    <a:pt x="1440237" y="1660828"/>
                  </a:lnTo>
                  <a:lnTo>
                    <a:pt x="1443122" y="1665154"/>
                  </a:lnTo>
                  <a:lnTo>
                    <a:pt x="1438796" y="1665154"/>
                  </a:lnTo>
                  <a:lnTo>
                    <a:pt x="1434470" y="1666597"/>
                  </a:lnTo>
                  <a:lnTo>
                    <a:pt x="1431590" y="1669480"/>
                  </a:lnTo>
                  <a:lnTo>
                    <a:pt x="1430144" y="1670920"/>
                  </a:lnTo>
                  <a:lnTo>
                    <a:pt x="1422938" y="1672363"/>
                  </a:lnTo>
                  <a:lnTo>
                    <a:pt x="1421497" y="1673803"/>
                  </a:lnTo>
                  <a:lnTo>
                    <a:pt x="1418611" y="1678129"/>
                  </a:lnTo>
                  <a:lnTo>
                    <a:pt x="1408519" y="1672363"/>
                  </a:lnTo>
                  <a:lnTo>
                    <a:pt x="1404198" y="1670920"/>
                  </a:lnTo>
                  <a:cubicBezTo>
                    <a:pt x="1403718" y="1668998"/>
                    <a:pt x="1403233" y="1667076"/>
                    <a:pt x="1402753" y="1665154"/>
                  </a:cubicBezTo>
                  <a:lnTo>
                    <a:pt x="1401312" y="1662271"/>
                  </a:lnTo>
                  <a:lnTo>
                    <a:pt x="1404198" y="1663714"/>
                  </a:lnTo>
                  <a:lnTo>
                    <a:pt x="1407079" y="1662271"/>
                  </a:lnTo>
                  <a:lnTo>
                    <a:pt x="1409964" y="1660828"/>
                  </a:lnTo>
                  <a:lnTo>
                    <a:pt x="1414285" y="1660828"/>
                  </a:lnTo>
                  <a:lnTo>
                    <a:pt x="1415731" y="1660828"/>
                  </a:lnTo>
                  <a:lnTo>
                    <a:pt x="1417171" y="1657944"/>
                  </a:lnTo>
                  <a:lnTo>
                    <a:pt x="1417171" y="1655061"/>
                  </a:lnTo>
                  <a:lnTo>
                    <a:pt x="1421497" y="1655061"/>
                  </a:lnTo>
                  <a:lnTo>
                    <a:pt x="1427264" y="1655061"/>
                  </a:lnTo>
                  <a:lnTo>
                    <a:pt x="1437356" y="1655061"/>
                  </a:lnTo>
                  <a:lnTo>
                    <a:pt x="1446003" y="1649295"/>
                  </a:lnTo>
                  <a:lnTo>
                    <a:pt x="1450329" y="1647855"/>
                  </a:lnTo>
                  <a:close/>
                  <a:moveTo>
                    <a:pt x="1205300" y="1646411"/>
                  </a:moveTo>
                  <a:cubicBezTo>
                    <a:pt x="1205777" y="1647372"/>
                    <a:pt x="1206261" y="1648335"/>
                    <a:pt x="1206739" y="1649295"/>
                  </a:cubicBezTo>
                  <a:lnTo>
                    <a:pt x="1208184" y="1649295"/>
                  </a:lnTo>
                  <a:lnTo>
                    <a:pt x="1213953" y="1649295"/>
                  </a:lnTo>
                  <a:lnTo>
                    <a:pt x="1213953" y="1650737"/>
                  </a:lnTo>
                  <a:cubicBezTo>
                    <a:pt x="1214437" y="1651697"/>
                    <a:pt x="1214914" y="1652658"/>
                    <a:pt x="1215398" y="1653619"/>
                  </a:cubicBezTo>
                  <a:lnTo>
                    <a:pt x="1221167" y="1655062"/>
                  </a:lnTo>
                  <a:lnTo>
                    <a:pt x="1224051" y="1655062"/>
                  </a:lnTo>
                  <a:lnTo>
                    <a:pt x="1229819" y="1653619"/>
                  </a:lnTo>
                  <a:lnTo>
                    <a:pt x="1235588" y="1655062"/>
                  </a:lnTo>
                  <a:lnTo>
                    <a:pt x="1245686" y="1656503"/>
                  </a:lnTo>
                  <a:lnTo>
                    <a:pt x="1248571" y="1656503"/>
                  </a:lnTo>
                  <a:lnTo>
                    <a:pt x="1251461" y="1656503"/>
                  </a:lnTo>
                  <a:lnTo>
                    <a:pt x="1251461" y="1657944"/>
                  </a:lnTo>
                  <a:lnTo>
                    <a:pt x="1251461" y="1660829"/>
                  </a:lnTo>
                  <a:lnTo>
                    <a:pt x="1252900" y="1660829"/>
                  </a:lnTo>
                  <a:lnTo>
                    <a:pt x="1258669" y="1660829"/>
                  </a:lnTo>
                  <a:lnTo>
                    <a:pt x="1262998" y="1657944"/>
                  </a:lnTo>
                  <a:lnTo>
                    <a:pt x="1262998" y="1660829"/>
                  </a:lnTo>
                  <a:lnTo>
                    <a:pt x="1262998" y="1663711"/>
                  </a:lnTo>
                  <a:lnTo>
                    <a:pt x="1260114" y="1663711"/>
                  </a:lnTo>
                  <a:cubicBezTo>
                    <a:pt x="1259630" y="1664191"/>
                    <a:pt x="1259153" y="1664674"/>
                    <a:pt x="1258669" y="1665154"/>
                  </a:cubicBezTo>
                  <a:lnTo>
                    <a:pt x="1238479" y="1666595"/>
                  </a:lnTo>
                  <a:lnTo>
                    <a:pt x="1232704" y="1666595"/>
                  </a:lnTo>
                  <a:lnTo>
                    <a:pt x="1229819" y="1666595"/>
                  </a:lnTo>
                  <a:cubicBezTo>
                    <a:pt x="1229342" y="1665634"/>
                    <a:pt x="1228858" y="1664672"/>
                    <a:pt x="1228380" y="1663711"/>
                  </a:cubicBezTo>
                  <a:lnTo>
                    <a:pt x="1225490" y="1662270"/>
                  </a:lnTo>
                  <a:lnTo>
                    <a:pt x="1221167" y="1660829"/>
                  </a:lnTo>
                  <a:lnTo>
                    <a:pt x="1213953" y="1660829"/>
                  </a:lnTo>
                  <a:lnTo>
                    <a:pt x="1208184" y="1660829"/>
                  </a:lnTo>
                  <a:lnTo>
                    <a:pt x="1200970" y="1657944"/>
                  </a:lnTo>
                  <a:lnTo>
                    <a:pt x="1200970" y="1656503"/>
                  </a:lnTo>
                  <a:lnTo>
                    <a:pt x="1200970" y="1655062"/>
                  </a:lnTo>
                  <a:lnTo>
                    <a:pt x="1200970" y="1649295"/>
                  </a:lnTo>
                  <a:lnTo>
                    <a:pt x="1203855" y="1650737"/>
                  </a:lnTo>
                  <a:cubicBezTo>
                    <a:pt x="1204338" y="1649295"/>
                    <a:pt x="1204816" y="1647852"/>
                    <a:pt x="1205300" y="1646411"/>
                  </a:cubicBezTo>
                  <a:close/>
                  <a:moveTo>
                    <a:pt x="988991" y="1637762"/>
                  </a:moveTo>
                  <a:lnTo>
                    <a:pt x="991875" y="1639204"/>
                  </a:lnTo>
                  <a:lnTo>
                    <a:pt x="994758" y="1640646"/>
                  </a:lnTo>
                  <a:lnTo>
                    <a:pt x="991875" y="1642087"/>
                  </a:lnTo>
                  <a:lnTo>
                    <a:pt x="988991" y="1640646"/>
                  </a:lnTo>
                  <a:lnTo>
                    <a:pt x="988991" y="1639204"/>
                  </a:lnTo>
                  <a:close/>
                  <a:moveTo>
                    <a:pt x="1307603" y="1624860"/>
                  </a:moveTo>
                  <a:lnTo>
                    <a:pt x="1307603" y="1627744"/>
                  </a:lnTo>
                  <a:lnTo>
                    <a:pt x="1306160" y="1633510"/>
                  </a:lnTo>
                  <a:lnTo>
                    <a:pt x="1306160" y="1634952"/>
                  </a:lnTo>
                  <a:lnTo>
                    <a:pt x="1303275" y="1634952"/>
                  </a:lnTo>
                  <a:lnTo>
                    <a:pt x="1301833" y="1634952"/>
                  </a:lnTo>
                  <a:lnTo>
                    <a:pt x="1301833" y="1637835"/>
                  </a:lnTo>
                  <a:lnTo>
                    <a:pt x="1300390" y="1639277"/>
                  </a:lnTo>
                  <a:lnTo>
                    <a:pt x="1298948" y="1639277"/>
                  </a:lnTo>
                  <a:lnTo>
                    <a:pt x="1297505" y="1633510"/>
                  </a:lnTo>
                  <a:lnTo>
                    <a:pt x="1298948" y="1630627"/>
                  </a:lnTo>
                  <a:lnTo>
                    <a:pt x="1300390" y="1627744"/>
                  </a:lnTo>
                  <a:close/>
                  <a:moveTo>
                    <a:pt x="1247177" y="1603148"/>
                  </a:moveTo>
                  <a:lnTo>
                    <a:pt x="1247177" y="1604590"/>
                  </a:lnTo>
                  <a:lnTo>
                    <a:pt x="1247177" y="1607474"/>
                  </a:lnTo>
                  <a:lnTo>
                    <a:pt x="1244292" y="1610357"/>
                  </a:lnTo>
                  <a:lnTo>
                    <a:pt x="1244292" y="1608915"/>
                  </a:lnTo>
                  <a:lnTo>
                    <a:pt x="1244292" y="1607474"/>
                  </a:lnTo>
                  <a:lnTo>
                    <a:pt x="1245735" y="1604590"/>
                  </a:lnTo>
                  <a:close/>
                  <a:moveTo>
                    <a:pt x="640961" y="1589902"/>
                  </a:moveTo>
                  <a:lnTo>
                    <a:pt x="641536" y="1591633"/>
                  </a:lnTo>
                  <a:lnTo>
                    <a:pt x="640094" y="1591633"/>
                  </a:lnTo>
                  <a:close/>
                  <a:moveTo>
                    <a:pt x="640094" y="1587292"/>
                  </a:moveTo>
                  <a:lnTo>
                    <a:pt x="641536" y="1588754"/>
                  </a:lnTo>
                  <a:lnTo>
                    <a:pt x="640961" y="1589902"/>
                  </a:lnTo>
                  <a:cubicBezTo>
                    <a:pt x="640673" y="1589030"/>
                    <a:pt x="640389" y="1588157"/>
                    <a:pt x="640094" y="1587292"/>
                  </a:cubicBezTo>
                  <a:close/>
                  <a:moveTo>
                    <a:pt x="1271694" y="1585808"/>
                  </a:moveTo>
                  <a:lnTo>
                    <a:pt x="1277464" y="1585808"/>
                  </a:lnTo>
                  <a:lnTo>
                    <a:pt x="1281791" y="1587250"/>
                  </a:lnTo>
                  <a:lnTo>
                    <a:pt x="1278906" y="1588692"/>
                  </a:lnTo>
                  <a:lnTo>
                    <a:pt x="1276021" y="1591575"/>
                  </a:lnTo>
                  <a:lnTo>
                    <a:pt x="1271694" y="1588692"/>
                  </a:lnTo>
                  <a:lnTo>
                    <a:pt x="1270251" y="1587250"/>
                  </a:lnTo>
                  <a:close/>
                  <a:moveTo>
                    <a:pt x="1134604" y="1584421"/>
                  </a:moveTo>
                  <a:lnTo>
                    <a:pt x="1137490" y="1584421"/>
                  </a:lnTo>
                  <a:lnTo>
                    <a:pt x="1138932" y="1585863"/>
                  </a:lnTo>
                  <a:lnTo>
                    <a:pt x="1138932" y="1587305"/>
                  </a:lnTo>
                  <a:lnTo>
                    <a:pt x="1137490" y="1591630"/>
                  </a:lnTo>
                  <a:lnTo>
                    <a:pt x="1136047" y="1587305"/>
                  </a:lnTo>
                  <a:close/>
                  <a:moveTo>
                    <a:pt x="63442" y="1582881"/>
                  </a:moveTo>
                  <a:lnTo>
                    <a:pt x="66325" y="1585762"/>
                  </a:lnTo>
                  <a:lnTo>
                    <a:pt x="70650" y="1585762"/>
                  </a:lnTo>
                  <a:lnTo>
                    <a:pt x="79301" y="1585762"/>
                  </a:lnTo>
                  <a:lnTo>
                    <a:pt x="77859" y="1587203"/>
                  </a:lnTo>
                  <a:lnTo>
                    <a:pt x="76418" y="1587203"/>
                  </a:lnTo>
                  <a:lnTo>
                    <a:pt x="70650" y="1588643"/>
                  </a:lnTo>
                  <a:lnTo>
                    <a:pt x="64883" y="1587203"/>
                  </a:lnTo>
                  <a:lnTo>
                    <a:pt x="63442" y="1585762"/>
                  </a:lnTo>
                  <a:close/>
                  <a:moveTo>
                    <a:pt x="1014934" y="1571450"/>
                  </a:moveTo>
                  <a:lnTo>
                    <a:pt x="1019259" y="1572894"/>
                  </a:lnTo>
                  <a:lnTo>
                    <a:pt x="1013494" y="1578660"/>
                  </a:lnTo>
                  <a:cubicBezTo>
                    <a:pt x="1012535" y="1581063"/>
                    <a:pt x="1011568" y="1583462"/>
                    <a:pt x="1010608" y="1585865"/>
                  </a:cubicBezTo>
                  <a:lnTo>
                    <a:pt x="1006282" y="1591631"/>
                  </a:lnTo>
                  <a:lnTo>
                    <a:pt x="1006282" y="1594514"/>
                  </a:lnTo>
                  <a:lnTo>
                    <a:pt x="1006282" y="1598841"/>
                  </a:lnTo>
                  <a:cubicBezTo>
                    <a:pt x="1006762" y="1600280"/>
                    <a:pt x="1007250" y="1601724"/>
                    <a:pt x="1007729" y="1603163"/>
                  </a:cubicBezTo>
                  <a:lnTo>
                    <a:pt x="1010608" y="1604607"/>
                  </a:lnTo>
                  <a:lnTo>
                    <a:pt x="1010608" y="1608929"/>
                  </a:lnTo>
                  <a:lnTo>
                    <a:pt x="1006282" y="1611812"/>
                  </a:lnTo>
                  <a:lnTo>
                    <a:pt x="1006282" y="1614695"/>
                  </a:lnTo>
                  <a:lnTo>
                    <a:pt x="1006282" y="1617578"/>
                  </a:lnTo>
                  <a:lnTo>
                    <a:pt x="1001957" y="1617578"/>
                  </a:lnTo>
                  <a:lnTo>
                    <a:pt x="994753" y="1616139"/>
                  </a:lnTo>
                  <a:lnTo>
                    <a:pt x="991866" y="1614695"/>
                  </a:lnTo>
                  <a:lnTo>
                    <a:pt x="990427" y="1611812"/>
                  </a:lnTo>
                  <a:lnTo>
                    <a:pt x="988988" y="1608929"/>
                  </a:lnTo>
                  <a:lnTo>
                    <a:pt x="986101" y="1607490"/>
                  </a:lnTo>
                  <a:lnTo>
                    <a:pt x="978890" y="1604607"/>
                  </a:lnTo>
                  <a:lnTo>
                    <a:pt x="968799" y="1601724"/>
                  </a:lnTo>
                  <a:lnTo>
                    <a:pt x="963034" y="1595958"/>
                  </a:lnTo>
                  <a:lnTo>
                    <a:pt x="958708" y="1593075"/>
                  </a:lnTo>
                  <a:lnTo>
                    <a:pt x="952943" y="1593075"/>
                  </a:lnTo>
                  <a:lnTo>
                    <a:pt x="950057" y="1591631"/>
                  </a:lnTo>
                  <a:lnTo>
                    <a:pt x="944292" y="1588748"/>
                  </a:lnTo>
                  <a:lnTo>
                    <a:pt x="944292" y="1585865"/>
                  </a:lnTo>
                  <a:lnTo>
                    <a:pt x="947178" y="1582982"/>
                  </a:lnTo>
                  <a:lnTo>
                    <a:pt x="951504" y="1575777"/>
                  </a:lnTo>
                  <a:lnTo>
                    <a:pt x="952943" y="1578660"/>
                  </a:lnTo>
                  <a:lnTo>
                    <a:pt x="955822" y="1578660"/>
                  </a:lnTo>
                  <a:lnTo>
                    <a:pt x="960148" y="1575777"/>
                  </a:lnTo>
                  <a:lnTo>
                    <a:pt x="965920" y="1575777"/>
                  </a:lnTo>
                  <a:lnTo>
                    <a:pt x="968799" y="1577216"/>
                  </a:lnTo>
                  <a:lnTo>
                    <a:pt x="973125" y="1580099"/>
                  </a:lnTo>
                  <a:lnTo>
                    <a:pt x="978890" y="1580099"/>
                  </a:lnTo>
                  <a:lnTo>
                    <a:pt x="990427" y="1578660"/>
                  </a:lnTo>
                  <a:lnTo>
                    <a:pt x="996192" y="1577216"/>
                  </a:lnTo>
                  <a:lnTo>
                    <a:pt x="1001957" y="1575777"/>
                  </a:lnTo>
                  <a:lnTo>
                    <a:pt x="1004843" y="1575777"/>
                  </a:lnTo>
                  <a:lnTo>
                    <a:pt x="1006282" y="1577216"/>
                  </a:lnTo>
                  <a:lnTo>
                    <a:pt x="1007729" y="1575777"/>
                  </a:lnTo>
                  <a:lnTo>
                    <a:pt x="1013494" y="1572894"/>
                  </a:lnTo>
                  <a:close/>
                  <a:moveTo>
                    <a:pt x="1131722" y="1568563"/>
                  </a:moveTo>
                  <a:lnTo>
                    <a:pt x="1131722" y="1570005"/>
                  </a:lnTo>
                  <a:lnTo>
                    <a:pt x="1134607" y="1572888"/>
                  </a:lnTo>
                  <a:lnTo>
                    <a:pt x="1136049" y="1575771"/>
                  </a:lnTo>
                  <a:lnTo>
                    <a:pt x="1137492" y="1577213"/>
                  </a:lnTo>
                  <a:lnTo>
                    <a:pt x="1131722" y="1577213"/>
                  </a:lnTo>
                  <a:lnTo>
                    <a:pt x="1130279" y="1577213"/>
                  </a:lnTo>
                  <a:lnTo>
                    <a:pt x="1130279" y="1575771"/>
                  </a:lnTo>
                  <a:lnTo>
                    <a:pt x="1127394" y="1577213"/>
                  </a:lnTo>
                  <a:lnTo>
                    <a:pt x="1127394" y="1572888"/>
                  </a:lnTo>
                  <a:lnTo>
                    <a:pt x="1128837" y="1571446"/>
                  </a:lnTo>
                  <a:lnTo>
                    <a:pt x="1130279" y="1570005"/>
                  </a:lnTo>
                  <a:close/>
                  <a:moveTo>
                    <a:pt x="1441" y="1564144"/>
                  </a:moveTo>
                  <a:lnTo>
                    <a:pt x="4325" y="1564144"/>
                  </a:lnTo>
                  <a:lnTo>
                    <a:pt x="11533" y="1568466"/>
                  </a:lnTo>
                  <a:lnTo>
                    <a:pt x="7208" y="1569906"/>
                  </a:lnTo>
                  <a:lnTo>
                    <a:pt x="2883" y="1568466"/>
                  </a:lnTo>
                  <a:lnTo>
                    <a:pt x="0" y="1565585"/>
                  </a:lnTo>
                  <a:close/>
                  <a:moveTo>
                    <a:pt x="1255803" y="1562780"/>
                  </a:moveTo>
                  <a:lnTo>
                    <a:pt x="1258688" y="1562780"/>
                  </a:lnTo>
                  <a:lnTo>
                    <a:pt x="1260131" y="1564222"/>
                  </a:lnTo>
                  <a:lnTo>
                    <a:pt x="1260131" y="1565664"/>
                  </a:lnTo>
                  <a:lnTo>
                    <a:pt x="1261573" y="1571430"/>
                  </a:lnTo>
                  <a:lnTo>
                    <a:pt x="1260131" y="1572872"/>
                  </a:lnTo>
                  <a:lnTo>
                    <a:pt x="1258688" y="1577197"/>
                  </a:lnTo>
                  <a:lnTo>
                    <a:pt x="1255803" y="1572872"/>
                  </a:lnTo>
                  <a:lnTo>
                    <a:pt x="1255803" y="1571430"/>
                  </a:lnTo>
                  <a:lnTo>
                    <a:pt x="1255803" y="1568547"/>
                  </a:lnTo>
                  <a:lnTo>
                    <a:pt x="1254360" y="1565664"/>
                  </a:lnTo>
                  <a:close/>
                  <a:moveTo>
                    <a:pt x="7217" y="1559824"/>
                  </a:moveTo>
                  <a:lnTo>
                    <a:pt x="11542" y="1561264"/>
                  </a:lnTo>
                  <a:lnTo>
                    <a:pt x="17309" y="1564144"/>
                  </a:lnTo>
                  <a:lnTo>
                    <a:pt x="11542" y="1562704"/>
                  </a:lnTo>
                  <a:lnTo>
                    <a:pt x="8659" y="1561264"/>
                  </a:lnTo>
                  <a:close/>
                  <a:moveTo>
                    <a:pt x="1193752" y="1549820"/>
                  </a:moveTo>
                  <a:lnTo>
                    <a:pt x="1196637" y="1552702"/>
                  </a:lnTo>
                  <a:lnTo>
                    <a:pt x="1198081" y="1554147"/>
                  </a:lnTo>
                  <a:lnTo>
                    <a:pt x="1200965" y="1557029"/>
                  </a:lnTo>
                  <a:lnTo>
                    <a:pt x="1203849" y="1559911"/>
                  </a:lnTo>
                  <a:lnTo>
                    <a:pt x="1206737" y="1559911"/>
                  </a:lnTo>
                  <a:lnTo>
                    <a:pt x="1213949" y="1561355"/>
                  </a:lnTo>
                  <a:lnTo>
                    <a:pt x="1215389" y="1562796"/>
                  </a:lnTo>
                  <a:lnTo>
                    <a:pt x="1215389" y="1565679"/>
                  </a:lnTo>
                  <a:lnTo>
                    <a:pt x="1215389" y="1570005"/>
                  </a:lnTo>
                  <a:lnTo>
                    <a:pt x="1216833" y="1572887"/>
                  </a:lnTo>
                  <a:lnTo>
                    <a:pt x="1221161" y="1575770"/>
                  </a:lnTo>
                  <a:lnTo>
                    <a:pt x="1222601" y="1577214"/>
                  </a:lnTo>
                  <a:lnTo>
                    <a:pt x="1224045" y="1578655"/>
                  </a:lnTo>
                  <a:lnTo>
                    <a:pt x="1224045" y="1580096"/>
                  </a:lnTo>
                  <a:lnTo>
                    <a:pt x="1222601" y="1580096"/>
                  </a:lnTo>
                  <a:lnTo>
                    <a:pt x="1219717" y="1578655"/>
                  </a:lnTo>
                  <a:lnTo>
                    <a:pt x="1215389" y="1572887"/>
                  </a:lnTo>
                  <a:lnTo>
                    <a:pt x="1212505" y="1570005"/>
                  </a:lnTo>
                  <a:lnTo>
                    <a:pt x="1206737" y="1568561"/>
                  </a:lnTo>
                  <a:lnTo>
                    <a:pt x="1205293" y="1568561"/>
                  </a:lnTo>
                  <a:lnTo>
                    <a:pt x="1200965" y="1565679"/>
                  </a:lnTo>
                  <a:lnTo>
                    <a:pt x="1200965" y="1562796"/>
                  </a:lnTo>
                  <a:lnTo>
                    <a:pt x="1196637" y="1559911"/>
                  </a:lnTo>
                  <a:lnTo>
                    <a:pt x="1190868" y="1555588"/>
                  </a:lnTo>
                  <a:lnTo>
                    <a:pt x="1189424" y="1555588"/>
                  </a:lnTo>
                  <a:lnTo>
                    <a:pt x="1186540" y="1555588"/>
                  </a:lnTo>
                  <a:lnTo>
                    <a:pt x="1190868" y="1552702"/>
                  </a:lnTo>
                  <a:close/>
                  <a:moveTo>
                    <a:pt x="1203849" y="1546936"/>
                  </a:moveTo>
                  <a:lnTo>
                    <a:pt x="1205292" y="1548378"/>
                  </a:lnTo>
                  <a:lnTo>
                    <a:pt x="1205292" y="1549819"/>
                  </a:lnTo>
                  <a:close/>
                  <a:moveTo>
                    <a:pt x="1258704" y="1544026"/>
                  </a:moveTo>
                  <a:lnTo>
                    <a:pt x="1263031" y="1544026"/>
                  </a:lnTo>
                  <a:lnTo>
                    <a:pt x="1267359" y="1544026"/>
                  </a:lnTo>
                  <a:lnTo>
                    <a:pt x="1268801" y="1546909"/>
                  </a:lnTo>
                  <a:lnTo>
                    <a:pt x="1271686" y="1549793"/>
                  </a:lnTo>
                  <a:lnTo>
                    <a:pt x="1268801" y="1549793"/>
                  </a:lnTo>
                  <a:lnTo>
                    <a:pt x="1267359" y="1552676"/>
                  </a:lnTo>
                  <a:lnTo>
                    <a:pt x="1263031" y="1552676"/>
                  </a:lnTo>
                  <a:lnTo>
                    <a:pt x="1260146" y="1549793"/>
                  </a:lnTo>
                  <a:lnTo>
                    <a:pt x="1263031" y="1548351"/>
                  </a:lnTo>
                  <a:lnTo>
                    <a:pt x="1260146" y="1548351"/>
                  </a:lnTo>
                  <a:lnTo>
                    <a:pt x="1255818" y="1546909"/>
                  </a:lnTo>
                  <a:lnTo>
                    <a:pt x="1254376" y="1546909"/>
                  </a:lnTo>
                  <a:lnTo>
                    <a:pt x="1254376" y="1545468"/>
                  </a:lnTo>
                  <a:close/>
                  <a:moveTo>
                    <a:pt x="1116583" y="1538286"/>
                  </a:moveTo>
                  <a:lnTo>
                    <a:pt x="1118747" y="1538286"/>
                  </a:lnTo>
                  <a:lnTo>
                    <a:pt x="1121632" y="1539728"/>
                  </a:lnTo>
                  <a:lnTo>
                    <a:pt x="1118747" y="1539728"/>
                  </a:lnTo>
                  <a:close/>
                  <a:moveTo>
                    <a:pt x="1115862" y="1537806"/>
                  </a:moveTo>
                  <a:lnTo>
                    <a:pt x="1116583" y="1538286"/>
                  </a:lnTo>
                  <a:lnTo>
                    <a:pt x="1115862" y="1538286"/>
                  </a:lnTo>
                  <a:close/>
                  <a:moveTo>
                    <a:pt x="1111534" y="1529635"/>
                  </a:moveTo>
                  <a:lnTo>
                    <a:pt x="1115862" y="1529635"/>
                  </a:lnTo>
                  <a:lnTo>
                    <a:pt x="1115862" y="1532519"/>
                  </a:lnTo>
                  <a:lnTo>
                    <a:pt x="1115862" y="1536845"/>
                  </a:lnTo>
                  <a:lnTo>
                    <a:pt x="1115862" y="1537806"/>
                  </a:lnTo>
                  <a:lnTo>
                    <a:pt x="1114419" y="1536845"/>
                  </a:lnTo>
                  <a:lnTo>
                    <a:pt x="1112977" y="1532519"/>
                  </a:lnTo>
                  <a:close/>
                  <a:moveTo>
                    <a:pt x="1127391" y="1529634"/>
                  </a:moveTo>
                  <a:lnTo>
                    <a:pt x="1125950" y="1531080"/>
                  </a:lnTo>
                  <a:lnTo>
                    <a:pt x="1123070" y="1532516"/>
                  </a:lnTo>
                  <a:lnTo>
                    <a:pt x="1125964" y="1532516"/>
                  </a:lnTo>
                  <a:cubicBezTo>
                    <a:pt x="1126449" y="1532042"/>
                    <a:pt x="1126918" y="1531553"/>
                    <a:pt x="1127403" y="1531079"/>
                  </a:cubicBezTo>
                  <a:lnTo>
                    <a:pt x="1127403" y="1529643"/>
                  </a:lnTo>
                  <a:lnTo>
                    <a:pt x="1128346" y="1529643"/>
                  </a:lnTo>
                  <a:lnTo>
                    <a:pt x="1128344" y="1529634"/>
                  </a:lnTo>
                  <a:close/>
                  <a:moveTo>
                    <a:pt x="732374" y="1523806"/>
                  </a:moveTo>
                  <a:lnTo>
                    <a:pt x="730931" y="1525247"/>
                  </a:lnTo>
                  <a:lnTo>
                    <a:pt x="730931" y="1526690"/>
                  </a:lnTo>
                  <a:lnTo>
                    <a:pt x="730931" y="1529572"/>
                  </a:lnTo>
                  <a:lnTo>
                    <a:pt x="733814" y="1529572"/>
                  </a:lnTo>
                  <a:lnTo>
                    <a:pt x="738140" y="1531013"/>
                  </a:lnTo>
                  <a:lnTo>
                    <a:pt x="738140" y="1532457"/>
                  </a:lnTo>
                  <a:lnTo>
                    <a:pt x="735257" y="1533898"/>
                  </a:lnTo>
                  <a:lnTo>
                    <a:pt x="733814" y="1539664"/>
                  </a:lnTo>
                  <a:lnTo>
                    <a:pt x="730931" y="1541105"/>
                  </a:lnTo>
                  <a:lnTo>
                    <a:pt x="729491" y="1543989"/>
                  </a:lnTo>
                  <a:lnTo>
                    <a:pt x="725165" y="1541105"/>
                  </a:lnTo>
                  <a:lnTo>
                    <a:pt x="722282" y="1539664"/>
                  </a:lnTo>
                  <a:lnTo>
                    <a:pt x="719399" y="1538223"/>
                  </a:lnTo>
                  <a:lnTo>
                    <a:pt x="719399" y="1536782"/>
                  </a:lnTo>
                  <a:lnTo>
                    <a:pt x="716516" y="1536782"/>
                  </a:lnTo>
                  <a:lnTo>
                    <a:pt x="712191" y="1538223"/>
                  </a:lnTo>
                  <a:lnTo>
                    <a:pt x="712191" y="1536782"/>
                  </a:lnTo>
                  <a:lnTo>
                    <a:pt x="716516" y="1531013"/>
                  </a:lnTo>
                  <a:lnTo>
                    <a:pt x="723722" y="1526690"/>
                  </a:lnTo>
                  <a:close/>
                  <a:moveTo>
                    <a:pt x="1244274" y="1522412"/>
                  </a:moveTo>
                  <a:lnTo>
                    <a:pt x="1242831" y="1526737"/>
                  </a:lnTo>
                  <a:lnTo>
                    <a:pt x="1239947" y="1526737"/>
                  </a:lnTo>
                  <a:lnTo>
                    <a:pt x="1237062" y="1526737"/>
                  </a:lnTo>
                  <a:lnTo>
                    <a:pt x="1235619" y="1526737"/>
                  </a:lnTo>
                  <a:lnTo>
                    <a:pt x="1237062" y="1523854"/>
                  </a:lnTo>
                  <a:lnTo>
                    <a:pt x="1239947" y="1523854"/>
                  </a:lnTo>
                  <a:close/>
                  <a:moveTo>
                    <a:pt x="1105763" y="1513772"/>
                  </a:moveTo>
                  <a:lnTo>
                    <a:pt x="1105767" y="1513777"/>
                  </a:lnTo>
                  <a:lnTo>
                    <a:pt x="1105766" y="1513779"/>
                  </a:lnTo>
                  <a:close/>
                  <a:moveTo>
                    <a:pt x="1102884" y="1510895"/>
                  </a:moveTo>
                  <a:lnTo>
                    <a:pt x="1104325" y="1510895"/>
                  </a:lnTo>
                  <a:lnTo>
                    <a:pt x="1105763" y="1513772"/>
                  </a:lnTo>
                  <a:close/>
                  <a:moveTo>
                    <a:pt x="1212511" y="1509455"/>
                  </a:moveTo>
                  <a:cubicBezTo>
                    <a:pt x="1213480" y="1510891"/>
                    <a:pt x="1214434" y="1512343"/>
                    <a:pt x="1215404" y="1513780"/>
                  </a:cubicBezTo>
                  <a:lnTo>
                    <a:pt x="1221174" y="1518105"/>
                  </a:lnTo>
                  <a:lnTo>
                    <a:pt x="1216842" y="1518105"/>
                  </a:lnTo>
                  <a:lnTo>
                    <a:pt x="1213949" y="1516668"/>
                  </a:lnTo>
                  <a:cubicBezTo>
                    <a:pt x="1213465" y="1515705"/>
                    <a:pt x="1212995" y="1514743"/>
                    <a:pt x="1212511" y="1513780"/>
                  </a:cubicBezTo>
                  <a:lnTo>
                    <a:pt x="1208194" y="1510891"/>
                  </a:lnTo>
                  <a:lnTo>
                    <a:pt x="1209633" y="1510891"/>
                  </a:lnTo>
                  <a:close/>
                  <a:moveTo>
                    <a:pt x="1224060" y="1500804"/>
                  </a:moveTo>
                  <a:lnTo>
                    <a:pt x="1225503" y="1500804"/>
                  </a:lnTo>
                  <a:lnTo>
                    <a:pt x="1229830" y="1500804"/>
                  </a:lnTo>
                  <a:lnTo>
                    <a:pt x="1229830" y="1505129"/>
                  </a:lnTo>
                  <a:lnTo>
                    <a:pt x="1228388" y="1506571"/>
                  </a:lnTo>
                  <a:lnTo>
                    <a:pt x="1225503" y="1506571"/>
                  </a:lnTo>
                  <a:lnTo>
                    <a:pt x="1224060" y="1505129"/>
                  </a:lnTo>
                  <a:lnTo>
                    <a:pt x="1224060" y="1502246"/>
                  </a:lnTo>
                  <a:close/>
                  <a:moveTo>
                    <a:pt x="870765" y="1486364"/>
                  </a:moveTo>
                  <a:lnTo>
                    <a:pt x="872204" y="1487807"/>
                  </a:lnTo>
                  <a:lnTo>
                    <a:pt x="875090" y="1490686"/>
                  </a:lnTo>
                  <a:lnTo>
                    <a:pt x="877972" y="1490686"/>
                  </a:lnTo>
                  <a:lnTo>
                    <a:pt x="877972" y="1493573"/>
                  </a:lnTo>
                  <a:lnTo>
                    <a:pt x="879415" y="1493573"/>
                  </a:lnTo>
                  <a:lnTo>
                    <a:pt x="877972" y="1495016"/>
                  </a:lnTo>
                  <a:lnTo>
                    <a:pt x="880854" y="1497895"/>
                  </a:lnTo>
                  <a:lnTo>
                    <a:pt x="882297" y="1502217"/>
                  </a:lnTo>
                  <a:lnTo>
                    <a:pt x="882297" y="1506546"/>
                  </a:lnTo>
                  <a:lnTo>
                    <a:pt x="882297" y="1510869"/>
                  </a:lnTo>
                  <a:lnTo>
                    <a:pt x="880854" y="1515191"/>
                  </a:lnTo>
                  <a:lnTo>
                    <a:pt x="879415" y="1516634"/>
                  </a:lnTo>
                  <a:lnTo>
                    <a:pt x="880854" y="1518077"/>
                  </a:lnTo>
                  <a:lnTo>
                    <a:pt x="882297" y="1522399"/>
                  </a:lnTo>
                  <a:lnTo>
                    <a:pt x="882297" y="1526722"/>
                  </a:lnTo>
                  <a:lnTo>
                    <a:pt x="880854" y="1536816"/>
                  </a:lnTo>
                  <a:lnTo>
                    <a:pt x="880854" y="1541138"/>
                  </a:lnTo>
                  <a:lnTo>
                    <a:pt x="879415" y="1545461"/>
                  </a:lnTo>
                  <a:lnTo>
                    <a:pt x="877972" y="1546904"/>
                  </a:lnTo>
                  <a:lnTo>
                    <a:pt x="875090" y="1546904"/>
                  </a:lnTo>
                  <a:lnTo>
                    <a:pt x="872204" y="1546904"/>
                  </a:lnTo>
                  <a:lnTo>
                    <a:pt x="866440" y="1545461"/>
                  </a:lnTo>
                  <a:lnTo>
                    <a:pt x="864997" y="1549790"/>
                  </a:lnTo>
                  <a:lnTo>
                    <a:pt x="863554" y="1554112"/>
                  </a:lnTo>
                  <a:lnTo>
                    <a:pt x="862115" y="1554112"/>
                  </a:lnTo>
                  <a:lnTo>
                    <a:pt x="856347" y="1554112"/>
                  </a:lnTo>
                  <a:lnTo>
                    <a:pt x="854904" y="1549790"/>
                  </a:lnTo>
                  <a:lnTo>
                    <a:pt x="852022" y="1552669"/>
                  </a:lnTo>
                  <a:lnTo>
                    <a:pt x="850579" y="1549790"/>
                  </a:lnTo>
                  <a:lnTo>
                    <a:pt x="852022" y="1548347"/>
                  </a:lnTo>
                  <a:lnTo>
                    <a:pt x="852022" y="1546904"/>
                  </a:lnTo>
                  <a:lnTo>
                    <a:pt x="852022" y="1544024"/>
                  </a:lnTo>
                  <a:lnTo>
                    <a:pt x="852022" y="1529608"/>
                  </a:lnTo>
                  <a:lnTo>
                    <a:pt x="854904" y="1531051"/>
                  </a:lnTo>
                  <a:lnTo>
                    <a:pt x="854904" y="1526722"/>
                  </a:lnTo>
                  <a:lnTo>
                    <a:pt x="852022" y="1525285"/>
                  </a:lnTo>
                  <a:lnTo>
                    <a:pt x="852022" y="1523842"/>
                  </a:lnTo>
                  <a:lnTo>
                    <a:pt x="852022" y="1520956"/>
                  </a:lnTo>
                  <a:lnTo>
                    <a:pt x="854904" y="1518077"/>
                  </a:lnTo>
                  <a:lnTo>
                    <a:pt x="852022" y="1515191"/>
                  </a:lnTo>
                  <a:lnTo>
                    <a:pt x="850579" y="1510869"/>
                  </a:lnTo>
                  <a:lnTo>
                    <a:pt x="847697" y="1506546"/>
                  </a:lnTo>
                  <a:lnTo>
                    <a:pt x="847697" y="1500781"/>
                  </a:lnTo>
                  <a:lnTo>
                    <a:pt x="847697" y="1495016"/>
                  </a:lnTo>
                  <a:lnTo>
                    <a:pt x="849140" y="1499338"/>
                  </a:lnTo>
                  <a:lnTo>
                    <a:pt x="850579" y="1499338"/>
                  </a:lnTo>
                  <a:lnTo>
                    <a:pt x="856347" y="1497895"/>
                  </a:lnTo>
                  <a:lnTo>
                    <a:pt x="864997" y="1490686"/>
                  </a:lnTo>
                  <a:lnTo>
                    <a:pt x="867879" y="1487807"/>
                  </a:lnTo>
                  <a:close/>
                  <a:moveTo>
                    <a:pt x="1251384" y="1484941"/>
                  </a:moveTo>
                  <a:lnTo>
                    <a:pt x="1251377" y="1484942"/>
                  </a:lnTo>
                  <a:lnTo>
                    <a:pt x="1251467" y="1484942"/>
                  </a:lnTo>
                  <a:lnTo>
                    <a:pt x="1254345" y="1484942"/>
                  </a:lnTo>
                  <a:lnTo>
                    <a:pt x="1254350" y="1484941"/>
                  </a:lnTo>
                  <a:lnTo>
                    <a:pt x="1254267" y="1484941"/>
                  </a:lnTo>
                  <a:close/>
                  <a:moveTo>
                    <a:pt x="1260033" y="1471965"/>
                  </a:moveTo>
                  <a:lnTo>
                    <a:pt x="1260033" y="1476290"/>
                  </a:lnTo>
                  <a:cubicBezTo>
                    <a:pt x="1260519" y="1478211"/>
                    <a:pt x="1260990" y="1480140"/>
                    <a:pt x="1261475" y="1482060"/>
                  </a:cubicBezTo>
                  <a:lnTo>
                    <a:pt x="1260033" y="1483505"/>
                  </a:lnTo>
                  <a:lnTo>
                    <a:pt x="1260005" y="1483533"/>
                  </a:lnTo>
                  <a:lnTo>
                    <a:pt x="1260116" y="1483505"/>
                  </a:lnTo>
                  <a:lnTo>
                    <a:pt x="1261555" y="1482054"/>
                  </a:lnTo>
                  <a:lnTo>
                    <a:pt x="1261555" y="1479180"/>
                  </a:lnTo>
                  <a:cubicBezTo>
                    <a:pt x="1261070" y="1478218"/>
                    <a:pt x="1260600" y="1477255"/>
                    <a:pt x="1260116" y="1476292"/>
                  </a:cubicBezTo>
                  <a:lnTo>
                    <a:pt x="1260116" y="1472020"/>
                  </a:lnTo>
                  <a:close/>
                  <a:moveTo>
                    <a:pt x="472858" y="1463322"/>
                  </a:moveTo>
                  <a:lnTo>
                    <a:pt x="468544" y="1467629"/>
                  </a:lnTo>
                  <a:lnTo>
                    <a:pt x="468544" y="1467643"/>
                  </a:lnTo>
                  <a:lnTo>
                    <a:pt x="472869" y="1463325"/>
                  </a:lnTo>
                  <a:close/>
                  <a:moveTo>
                    <a:pt x="468544" y="1461863"/>
                  </a:moveTo>
                  <a:lnTo>
                    <a:pt x="468544" y="1461872"/>
                  </a:lnTo>
                  <a:lnTo>
                    <a:pt x="470223" y="1462431"/>
                  </a:lnTo>
                  <a:close/>
                  <a:moveTo>
                    <a:pt x="468544" y="1460424"/>
                  </a:moveTo>
                  <a:lnTo>
                    <a:pt x="465661" y="1461863"/>
                  </a:lnTo>
                  <a:lnTo>
                    <a:pt x="461336" y="1463325"/>
                  </a:lnTo>
                  <a:lnTo>
                    <a:pt x="458487" y="1466171"/>
                  </a:lnTo>
                  <a:lnTo>
                    <a:pt x="462783" y="1463311"/>
                  </a:lnTo>
                  <a:lnTo>
                    <a:pt x="468544" y="1460433"/>
                  </a:lnTo>
                  <a:close/>
                  <a:moveTo>
                    <a:pt x="1107205" y="1453230"/>
                  </a:moveTo>
                  <a:lnTo>
                    <a:pt x="1104326" y="1456109"/>
                  </a:lnTo>
                  <a:lnTo>
                    <a:pt x="1104326" y="1460428"/>
                  </a:lnTo>
                  <a:lnTo>
                    <a:pt x="1105766" y="1456109"/>
                  </a:lnTo>
                  <a:close/>
                  <a:moveTo>
                    <a:pt x="1088470" y="1451786"/>
                  </a:moveTo>
                  <a:lnTo>
                    <a:pt x="1089911" y="1453227"/>
                  </a:lnTo>
                  <a:lnTo>
                    <a:pt x="1089911" y="1451786"/>
                  </a:lnTo>
                  <a:close/>
                  <a:moveTo>
                    <a:pt x="1084142" y="1440252"/>
                  </a:moveTo>
                  <a:lnTo>
                    <a:pt x="1084142" y="1446018"/>
                  </a:lnTo>
                  <a:lnTo>
                    <a:pt x="1084142" y="1447457"/>
                  </a:lnTo>
                  <a:lnTo>
                    <a:pt x="1085583" y="1446016"/>
                  </a:lnTo>
                  <a:close/>
                  <a:moveTo>
                    <a:pt x="875099" y="1435922"/>
                  </a:moveTo>
                  <a:lnTo>
                    <a:pt x="877983" y="1447455"/>
                  </a:lnTo>
                  <a:lnTo>
                    <a:pt x="879424" y="1454663"/>
                  </a:lnTo>
                  <a:lnTo>
                    <a:pt x="877983" y="1461876"/>
                  </a:lnTo>
                  <a:lnTo>
                    <a:pt x="873657" y="1471968"/>
                  </a:lnTo>
                  <a:lnTo>
                    <a:pt x="870774" y="1483501"/>
                  </a:lnTo>
                  <a:lnTo>
                    <a:pt x="863566" y="1479176"/>
                  </a:lnTo>
                  <a:lnTo>
                    <a:pt x="862124" y="1476293"/>
                  </a:lnTo>
                  <a:lnTo>
                    <a:pt x="863566" y="1474851"/>
                  </a:lnTo>
                  <a:lnTo>
                    <a:pt x="857799" y="1471968"/>
                  </a:lnTo>
                  <a:lnTo>
                    <a:pt x="859241" y="1470526"/>
                  </a:lnTo>
                  <a:lnTo>
                    <a:pt x="862124" y="1467643"/>
                  </a:lnTo>
                  <a:lnTo>
                    <a:pt x="857799" y="1467643"/>
                  </a:lnTo>
                  <a:lnTo>
                    <a:pt x="857799" y="1466201"/>
                  </a:lnTo>
                  <a:lnTo>
                    <a:pt x="857799" y="1461876"/>
                  </a:lnTo>
                  <a:lnTo>
                    <a:pt x="856357" y="1460435"/>
                  </a:lnTo>
                  <a:lnTo>
                    <a:pt x="856357" y="1458988"/>
                  </a:lnTo>
                  <a:lnTo>
                    <a:pt x="857799" y="1456105"/>
                  </a:lnTo>
                  <a:lnTo>
                    <a:pt x="856357" y="1453222"/>
                  </a:lnTo>
                  <a:lnTo>
                    <a:pt x="857799" y="1451780"/>
                  </a:lnTo>
                  <a:lnTo>
                    <a:pt x="859241" y="1447455"/>
                  </a:lnTo>
                  <a:lnTo>
                    <a:pt x="865007" y="1446014"/>
                  </a:lnTo>
                  <a:lnTo>
                    <a:pt x="870774" y="1444572"/>
                  </a:lnTo>
                  <a:lnTo>
                    <a:pt x="872216" y="1440247"/>
                  </a:lnTo>
                  <a:lnTo>
                    <a:pt x="872216" y="1438805"/>
                  </a:lnTo>
                  <a:lnTo>
                    <a:pt x="873657" y="1437364"/>
                  </a:lnTo>
                  <a:close/>
                  <a:moveTo>
                    <a:pt x="624820" y="1434204"/>
                  </a:moveTo>
                  <a:cubicBezTo>
                    <a:pt x="625104" y="1434780"/>
                    <a:pt x="625386" y="1435356"/>
                    <a:pt x="625678" y="1435932"/>
                  </a:cubicBezTo>
                  <a:lnTo>
                    <a:pt x="625997" y="1435612"/>
                  </a:lnTo>
                  <a:lnTo>
                    <a:pt x="625683" y="1435924"/>
                  </a:lnTo>
                  <a:close/>
                  <a:moveTo>
                    <a:pt x="630072" y="1433100"/>
                  </a:moveTo>
                  <a:cubicBezTo>
                    <a:pt x="631001" y="1434045"/>
                    <a:pt x="631958" y="1434988"/>
                    <a:pt x="632886" y="1435932"/>
                  </a:cubicBezTo>
                  <a:lnTo>
                    <a:pt x="633105" y="1435987"/>
                  </a:lnTo>
                  <a:cubicBezTo>
                    <a:pt x="633136" y="1435811"/>
                    <a:pt x="633243" y="1435712"/>
                    <a:pt x="633352" y="1435616"/>
                  </a:cubicBezTo>
                  <a:lnTo>
                    <a:pt x="633789" y="1435325"/>
                  </a:lnTo>
                  <a:close/>
                  <a:moveTo>
                    <a:pt x="1088468" y="1432110"/>
                  </a:moveTo>
                  <a:lnTo>
                    <a:pt x="1088468" y="1435923"/>
                  </a:lnTo>
                  <a:lnTo>
                    <a:pt x="1088470" y="1435923"/>
                  </a:lnTo>
                  <a:lnTo>
                    <a:pt x="1088470" y="1432111"/>
                  </a:lnTo>
                  <a:close/>
                  <a:moveTo>
                    <a:pt x="622797" y="1427275"/>
                  </a:moveTo>
                  <a:cubicBezTo>
                    <a:pt x="623287" y="1427747"/>
                    <a:pt x="623747" y="1428241"/>
                    <a:pt x="624237" y="1428713"/>
                  </a:cubicBezTo>
                  <a:lnTo>
                    <a:pt x="624237" y="1430152"/>
                  </a:lnTo>
                  <a:lnTo>
                    <a:pt x="624237" y="1431592"/>
                  </a:lnTo>
                  <a:lnTo>
                    <a:pt x="624237" y="1433031"/>
                  </a:lnTo>
                  <a:lnTo>
                    <a:pt x="624244" y="1433046"/>
                  </a:lnTo>
                  <a:lnTo>
                    <a:pt x="624244" y="1431599"/>
                  </a:lnTo>
                  <a:lnTo>
                    <a:pt x="625683" y="1428734"/>
                  </a:lnTo>
                  <a:cubicBezTo>
                    <a:pt x="625204" y="1428257"/>
                    <a:pt x="624724" y="1427753"/>
                    <a:pt x="624244" y="1427275"/>
                  </a:cubicBezTo>
                  <a:lnTo>
                    <a:pt x="622805" y="1427275"/>
                  </a:lnTo>
                  <a:close/>
                  <a:moveTo>
                    <a:pt x="1041097" y="1407503"/>
                  </a:moveTo>
                  <a:lnTo>
                    <a:pt x="1042328" y="1409969"/>
                  </a:lnTo>
                  <a:lnTo>
                    <a:pt x="1045218" y="1415741"/>
                  </a:lnTo>
                  <a:lnTo>
                    <a:pt x="1049546" y="1420062"/>
                  </a:lnTo>
                  <a:lnTo>
                    <a:pt x="1053874" y="1427274"/>
                  </a:lnTo>
                  <a:lnTo>
                    <a:pt x="1061078" y="1431594"/>
                  </a:lnTo>
                  <a:lnTo>
                    <a:pt x="1064319" y="1432681"/>
                  </a:lnTo>
                  <a:cubicBezTo>
                    <a:pt x="1064200" y="1432320"/>
                    <a:pt x="1064080" y="1431960"/>
                    <a:pt x="1063959" y="1431600"/>
                  </a:cubicBezTo>
                  <a:lnTo>
                    <a:pt x="1056747" y="1424391"/>
                  </a:lnTo>
                  <a:lnTo>
                    <a:pt x="1049545" y="1417182"/>
                  </a:lnTo>
                  <a:lnTo>
                    <a:pt x="1042333" y="1408533"/>
                  </a:lnTo>
                  <a:close/>
                  <a:moveTo>
                    <a:pt x="1301837" y="1407092"/>
                  </a:moveTo>
                  <a:lnTo>
                    <a:pt x="1301839" y="1407094"/>
                  </a:lnTo>
                  <a:cubicBezTo>
                    <a:pt x="1301839" y="1407094"/>
                    <a:pt x="1301838" y="1407093"/>
                    <a:pt x="1301838" y="1407092"/>
                  </a:cubicBezTo>
                  <a:close/>
                  <a:moveTo>
                    <a:pt x="1292276" y="1405424"/>
                  </a:moveTo>
                  <a:lnTo>
                    <a:pt x="1293189" y="1405653"/>
                  </a:lnTo>
                  <a:lnTo>
                    <a:pt x="1293193" y="1405653"/>
                  </a:lnTo>
                  <a:close/>
                  <a:moveTo>
                    <a:pt x="1029704" y="1400226"/>
                  </a:moveTo>
                  <a:lnTo>
                    <a:pt x="1030796" y="1401328"/>
                  </a:lnTo>
                  <a:lnTo>
                    <a:pt x="1035124" y="1404208"/>
                  </a:lnTo>
                  <a:lnTo>
                    <a:pt x="1036635" y="1404963"/>
                  </a:lnTo>
                  <a:cubicBezTo>
                    <a:pt x="1034396" y="1403685"/>
                    <a:pt x="1032201" y="1402336"/>
                    <a:pt x="1030227" y="1400691"/>
                  </a:cubicBezTo>
                  <a:close/>
                  <a:moveTo>
                    <a:pt x="1324897" y="1367452"/>
                  </a:moveTo>
                  <a:lnTo>
                    <a:pt x="1324525" y="1367514"/>
                  </a:lnTo>
                  <a:lnTo>
                    <a:pt x="1324427" y="1367689"/>
                  </a:lnTo>
                  <a:close/>
                  <a:moveTo>
                    <a:pt x="981780" y="1360956"/>
                  </a:moveTo>
                  <a:lnTo>
                    <a:pt x="980340" y="1362398"/>
                  </a:lnTo>
                  <a:lnTo>
                    <a:pt x="978901" y="1362398"/>
                  </a:lnTo>
                  <a:lnTo>
                    <a:pt x="976011" y="1362398"/>
                  </a:lnTo>
                  <a:lnTo>
                    <a:pt x="976012" y="1362399"/>
                  </a:lnTo>
                  <a:lnTo>
                    <a:pt x="980340" y="1362399"/>
                  </a:lnTo>
                  <a:lnTo>
                    <a:pt x="981778" y="1360958"/>
                  </a:lnTo>
                  <a:lnTo>
                    <a:pt x="983232" y="1360958"/>
                  </a:lnTo>
                  <a:lnTo>
                    <a:pt x="983227" y="1360956"/>
                  </a:lnTo>
                  <a:close/>
                  <a:moveTo>
                    <a:pt x="991874" y="1359515"/>
                  </a:moveTo>
                  <a:lnTo>
                    <a:pt x="988992" y="1360956"/>
                  </a:lnTo>
                  <a:lnTo>
                    <a:pt x="988986" y="1360958"/>
                  </a:lnTo>
                  <a:lnTo>
                    <a:pt x="988996" y="1360958"/>
                  </a:lnTo>
                  <a:lnTo>
                    <a:pt x="991872" y="1359518"/>
                  </a:lnTo>
                  <a:close/>
                  <a:moveTo>
                    <a:pt x="994431" y="1355679"/>
                  </a:moveTo>
                  <a:lnTo>
                    <a:pt x="993133" y="1357628"/>
                  </a:lnTo>
                  <a:lnTo>
                    <a:pt x="994433" y="1355681"/>
                  </a:lnTo>
                  <a:close/>
                  <a:moveTo>
                    <a:pt x="971693" y="1350867"/>
                  </a:moveTo>
                  <a:lnTo>
                    <a:pt x="971693" y="1352296"/>
                  </a:lnTo>
                  <a:lnTo>
                    <a:pt x="974538" y="1353710"/>
                  </a:lnTo>
                  <a:lnTo>
                    <a:pt x="973136" y="1352305"/>
                  </a:lnTo>
                  <a:close/>
                  <a:moveTo>
                    <a:pt x="972165" y="1347658"/>
                  </a:moveTo>
                  <a:lnTo>
                    <a:pt x="973134" y="1347986"/>
                  </a:lnTo>
                  <a:cubicBezTo>
                    <a:pt x="973135" y="1347985"/>
                    <a:pt x="973136" y="1347984"/>
                    <a:pt x="973136" y="1347982"/>
                  </a:cubicBezTo>
                  <a:close/>
                  <a:moveTo>
                    <a:pt x="968805" y="1345292"/>
                  </a:moveTo>
                  <a:lnTo>
                    <a:pt x="968805" y="1346524"/>
                  </a:lnTo>
                  <a:lnTo>
                    <a:pt x="968810" y="1346525"/>
                  </a:lnTo>
                  <a:lnTo>
                    <a:pt x="968810" y="1345294"/>
                  </a:lnTo>
                  <a:close/>
                  <a:moveTo>
                    <a:pt x="1350655" y="1335004"/>
                  </a:moveTo>
                  <a:lnTo>
                    <a:pt x="1350654" y="1335008"/>
                  </a:lnTo>
                  <a:lnTo>
                    <a:pt x="1352276" y="1335008"/>
                  </a:lnTo>
                  <a:lnTo>
                    <a:pt x="1352273" y="1335004"/>
                  </a:lnTo>
                  <a:close/>
                  <a:moveTo>
                    <a:pt x="1392676" y="1314834"/>
                  </a:moveTo>
                  <a:lnTo>
                    <a:pt x="1394087" y="1320584"/>
                  </a:lnTo>
                  <a:lnTo>
                    <a:pt x="1394087" y="1316271"/>
                  </a:lnTo>
                  <a:cubicBezTo>
                    <a:pt x="1393631" y="1315784"/>
                    <a:pt x="1393132" y="1315321"/>
                    <a:pt x="1392676" y="1314834"/>
                  </a:cubicBezTo>
                  <a:close/>
                  <a:moveTo>
                    <a:pt x="717953" y="1195145"/>
                  </a:moveTo>
                  <a:lnTo>
                    <a:pt x="717953" y="1196611"/>
                  </a:lnTo>
                  <a:lnTo>
                    <a:pt x="717953" y="1198043"/>
                  </a:lnTo>
                  <a:lnTo>
                    <a:pt x="721740" y="1201836"/>
                  </a:lnTo>
                  <a:cubicBezTo>
                    <a:pt x="723756" y="1200250"/>
                    <a:pt x="726837" y="1199873"/>
                    <a:pt x="730957" y="1199547"/>
                  </a:cubicBezTo>
                  <a:lnTo>
                    <a:pt x="730929" y="1199490"/>
                  </a:lnTo>
                  <a:lnTo>
                    <a:pt x="729486" y="1199490"/>
                  </a:lnTo>
                  <a:lnTo>
                    <a:pt x="726611" y="1199490"/>
                  </a:lnTo>
                  <a:lnTo>
                    <a:pt x="722284" y="1198048"/>
                  </a:lnTo>
                  <a:lnTo>
                    <a:pt x="719399" y="1196605"/>
                  </a:lnTo>
                  <a:cubicBezTo>
                    <a:pt x="718916" y="1196127"/>
                    <a:pt x="718441" y="1195642"/>
                    <a:pt x="717957" y="1195163"/>
                  </a:cubicBezTo>
                  <a:close/>
                  <a:moveTo>
                    <a:pt x="774198" y="1179303"/>
                  </a:moveTo>
                  <a:lnTo>
                    <a:pt x="774184" y="1179309"/>
                  </a:lnTo>
                  <a:lnTo>
                    <a:pt x="777064" y="1182189"/>
                  </a:lnTo>
                  <a:lnTo>
                    <a:pt x="781390" y="1183631"/>
                  </a:lnTo>
                  <a:lnTo>
                    <a:pt x="782959" y="1184219"/>
                  </a:lnTo>
                  <a:lnTo>
                    <a:pt x="782960" y="1184217"/>
                  </a:lnTo>
                  <a:lnTo>
                    <a:pt x="781401" y="1183632"/>
                  </a:lnTo>
                  <a:lnTo>
                    <a:pt x="777077" y="1182186"/>
                  </a:lnTo>
                  <a:close/>
                  <a:moveTo>
                    <a:pt x="761226" y="1179303"/>
                  </a:moveTo>
                  <a:lnTo>
                    <a:pt x="761226" y="1179304"/>
                  </a:lnTo>
                  <a:lnTo>
                    <a:pt x="764092" y="1179304"/>
                  </a:lnTo>
                  <a:lnTo>
                    <a:pt x="765534" y="1179304"/>
                  </a:lnTo>
                  <a:lnTo>
                    <a:pt x="768419" y="1179304"/>
                  </a:lnTo>
                  <a:lnTo>
                    <a:pt x="771303" y="1180746"/>
                  </a:lnTo>
                  <a:lnTo>
                    <a:pt x="771304" y="1180746"/>
                  </a:lnTo>
                  <a:lnTo>
                    <a:pt x="768430" y="1179303"/>
                  </a:lnTo>
                  <a:lnTo>
                    <a:pt x="765550" y="1179303"/>
                  </a:lnTo>
                  <a:lnTo>
                    <a:pt x="764106" y="1179303"/>
                  </a:lnTo>
                  <a:close/>
                  <a:moveTo>
                    <a:pt x="749671" y="1166328"/>
                  </a:moveTo>
                  <a:lnTo>
                    <a:pt x="751112" y="1167770"/>
                  </a:lnTo>
                  <a:lnTo>
                    <a:pt x="758318" y="1172095"/>
                  </a:lnTo>
                  <a:lnTo>
                    <a:pt x="755436" y="1172095"/>
                  </a:lnTo>
                  <a:lnTo>
                    <a:pt x="753994" y="1170653"/>
                  </a:lnTo>
                  <a:lnTo>
                    <a:pt x="749671" y="1167770"/>
                  </a:lnTo>
                  <a:lnTo>
                    <a:pt x="746789" y="1167770"/>
                  </a:lnTo>
                  <a:close/>
                  <a:moveTo>
                    <a:pt x="989531" y="1116930"/>
                  </a:moveTo>
                  <a:lnTo>
                    <a:pt x="989370" y="1119044"/>
                  </a:lnTo>
                  <a:lnTo>
                    <a:pt x="990444" y="1119191"/>
                  </a:lnTo>
                  <a:lnTo>
                    <a:pt x="990444" y="1118745"/>
                  </a:lnTo>
                  <a:close/>
                  <a:moveTo>
                    <a:pt x="986103" y="1101461"/>
                  </a:moveTo>
                  <a:lnTo>
                    <a:pt x="988982" y="1101461"/>
                  </a:lnTo>
                  <a:lnTo>
                    <a:pt x="988982" y="1102889"/>
                  </a:lnTo>
                  <a:lnTo>
                    <a:pt x="987542" y="1102889"/>
                  </a:lnTo>
                  <a:cubicBezTo>
                    <a:pt x="987055" y="1102413"/>
                    <a:pt x="986591" y="1101937"/>
                    <a:pt x="986103" y="1101461"/>
                  </a:cubicBezTo>
                  <a:close/>
                  <a:moveTo>
                    <a:pt x="975032" y="1093046"/>
                  </a:moveTo>
                  <a:lnTo>
                    <a:pt x="974169" y="1096958"/>
                  </a:lnTo>
                  <a:lnTo>
                    <a:pt x="976294" y="1098386"/>
                  </a:lnTo>
                  <a:lnTo>
                    <a:pt x="978781" y="1099639"/>
                  </a:lnTo>
                  <a:lnTo>
                    <a:pt x="978781" y="1098499"/>
                  </a:lnTo>
                  <a:lnTo>
                    <a:pt x="980226" y="1097058"/>
                  </a:lnTo>
                  <a:lnTo>
                    <a:pt x="981672" y="1097058"/>
                  </a:lnTo>
                  <a:lnTo>
                    <a:pt x="975891" y="1095616"/>
                  </a:lnTo>
                  <a:close/>
                  <a:moveTo>
                    <a:pt x="500468" y="1088882"/>
                  </a:moveTo>
                  <a:lnTo>
                    <a:pt x="501708" y="1091367"/>
                  </a:lnTo>
                  <a:lnTo>
                    <a:pt x="504584" y="1091367"/>
                  </a:lnTo>
                  <a:lnTo>
                    <a:pt x="504584" y="1095680"/>
                  </a:lnTo>
                  <a:lnTo>
                    <a:pt x="506027" y="1095680"/>
                  </a:lnTo>
                  <a:lnTo>
                    <a:pt x="506030" y="1095680"/>
                  </a:lnTo>
                  <a:lnTo>
                    <a:pt x="504588" y="1094238"/>
                  </a:lnTo>
                  <a:lnTo>
                    <a:pt x="504588" y="1091358"/>
                  </a:lnTo>
                  <a:close/>
                  <a:moveTo>
                    <a:pt x="426737" y="1088475"/>
                  </a:moveTo>
                  <a:lnTo>
                    <a:pt x="428180" y="1089921"/>
                  </a:lnTo>
                  <a:cubicBezTo>
                    <a:pt x="427695" y="1091367"/>
                    <a:pt x="427221" y="1092800"/>
                    <a:pt x="426737" y="1094246"/>
                  </a:cubicBezTo>
                  <a:close/>
                  <a:moveTo>
                    <a:pt x="1133299" y="1086758"/>
                  </a:moveTo>
                  <a:lnTo>
                    <a:pt x="1136046" y="1087033"/>
                  </a:lnTo>
                  <a:lnTo>
                    <a:pt x="1136742" y="1087033"/>
                  </a:lnTo>
                  <a:close/>
                  <a:moveTo>
                    <a:pt x="493057" y="1085588"/>
                  </a:moveTo>
                  <a:cubicBezTo>
                    <a:pt x="492573" y="1086067"/>
                    <a:pt x="492096" y="1086550"/>
                    <a:pt x="491612" y="1087029"/>
                  </a:cubicBezTo>
                  <a:lnTo>
                    <a:pt x="491612" y="1088473"/>
                  </a:lnTo>
                  <a:lnTo>
                    <a:pt x="491612" y="1091358"/>
                  </a:lnTo>
                  <a:cubicBezTo>
                    <a:pt x="491135" y="1092319"/>
                    <a:pt x="490651" y="1093277"/>
                    <a:pt x="490174" y="1094238"/>
                  </a:cubicBezTo>
                  <a:lnTo>
                    <a:pt x="485846" y="1094238"/>
                  </a:lnTo>
                  <a:lnTo>
                    <a:pt x="482964" y="1091358"/>
                  </a:lnTo>
                  <a:lnTo>
                    <a:pt x="475754" y="1088473"/>
                  </a:lnTo>
                  <a:lnTo>
                    <a:pt x="475731" y="1088462"/>
                  </a:lnTo>
                  <a:lnTo>
                    <a:pt x="478638" y="1091367"/>
                  </a:lnTo>
                  <a:lnTo>
                    <a:pt x="484401" y="1094246"/>
                  </a:lnTo>
                  <a:lnTo>
                    <a:pt x="490173" y="1094246"/>
                  </a:lnTo>
                  <a:cubicBezTo>
                    <a:pt x="490657" y="1093290"/>
                    <a:pt x="491132" y="1092322"/>
                    <a:pt x="491616" y="1091367"/>
                  </a:cubicBezTo>
                  <a:lnTo>
                    <a:pt x="491616" y="1089921"/>
                  </a:lnTo>
                  <a:lnTo>
                    <a:pt x="493049" y="1087041"/>
                  </a:lnTo>
                  <a:lnTo>
                    <a:pt x="494139" y="1085949"/>
                  </a:lnTo>
                  <a:close/>
                  <a:moveTo>
                    <a:pt x="472868" y="1081268"/>
                  </a:moveTo>
                  <a:lnTo>
                    <a:pt x="472866" y="1081269"/>
                  </a:lnTo>
                  <a:lnTo>
                    <a:pt x="472866" y="1081271"/>
                  </a:lnTo>
                  <a:close/>
                  <a:moveTo>
                    <a:pt x="478570" y="1078423"/>
                  </a:moveTo>
                  <a:lnTo>
                    <a:pt x="472877" y="1081263"/>
                  </a:lnTo>
                  <a:lnTo>
                    <a:pt x="474315" y="1081263"/>
                  </a:lnTo>
                  <a:close/>
                  <a:moveTo>
                    <a:pt x="475752" y="1074063"/>
                  </a:moveTo>
                  <a:lnTo>
                    <a:pt x="478633" y="1078381"/>
                  </a:lnTo>
                  <a:lnTo>
                    <a:pt x="478636" y="1078379"/>
                  </a:lnTo>
                  <a:lnTo>
                    <a:pt x="475760" y="1074063"/>
                  </a:lnTo>
                  <a:close/>
                  <a:moveTo>
                    <a:pt x="482973" y="1072602"/>
                  </a:moveTo>
                  <a:cubicBezTo>
                    <a:pt x="482968" y="1072607"/>
                    <a:pt x="482963" y="1072612"/>
                    <a:pt x="482957" y="1072617"/>
                  </a:cubicBezTo>
                  <a:lnTo>
                    <a:pt x="478667" y="1074054"/>
                  </a:lnTo>
                  <a:lnTo>
                    <a:pt x="481519" y="1074054"/>
                  </a:lnTo>
                  <a:cubicBezTo>
                    <a:pt x="482003" y="1073575"/>
                    <a:pt x="482480" y="1073092"/>
                    <a:pt x="482964" y="1072613"/>
                  </a:cubicBezTo>
                  <a:close/>
                  <a:moveTo>
                    <a:pt x="997641" y="1058225"/>
                  </a:moveTo>
                  <a:lnTo>
                    <a:pt x="1001966" y="1058225"/>
                  </a:lnTo>
                  <a:lnTo>
                    <a:pt x="1003408" y="1059667"/>
                  </a:lnTo>
                  <a:lnTo>
                    <a:pt x="1006291" y="1062552"/>
                  </a:lnTo>
                  <a:lnTo>
                    <a:pt x="1004849" y="1063995"/>
                  </a:lnTo>
                  <a:lnTo>
                    <a:pt x="1003408" y="1065437"/>
                  </a:lnTo>
                  <a:lnTo>
                    <a:pt x="997641" y="1063995"/>
                  </a:lnTo>
                  <a:lnTo>
                    <a:pt x="997641" y="1059667"/>
                  </a:lnTo>
                  <a:close/>
                  <a:moveTo>
                    <a:pt x="478638" y="1056760"/>
                  </a:moveTo>
                  <a:lnTo>
                    <a:pt x="482957" y="1058206"/>
                  </a:lnTo>
                  <a:lnTo>
                    <a:pt x="482957" y="1062532"/>
                  </a:lnTo>
                  <a:lnTo>
                    <a:pt x="481524" y="1065412"/>
                  </a:lnTo>
                  <a:lnTo>
                    <a:pt x="484401" y="1065412"/>
                  </a:lnTo>
                  <a:lnTo>
                    <a:pt x="484401" y="1063966"/>
                  </a:lnTo>
                  <a:lnTo>
                    <a:pt x="484401" y="1059640"/>
                  </a:lnTo>
                  <a:lnTo>
                    <a:pt x="484401" y="1058206"/>
                  </a:lnTo>
                  <a:cubicBezTo>
                    <a:pt x="484885" y="1057728"/>
                    <a:pt x="485359" y="1057238"/>
                    <a:pt x="485844" y="1056760"/>
                  </a:cubicBezTo>
                  <a:lnTo>
                    <a:pt x="490173" y="1056760"/>
                  </a:lnTo>
                  <a:lnTo>
                    <a:pt x="497378" y="1056760"/>
                  </a:lnTo>
                  <a:lnTo>
                    <a:pt x="491616" y="1062532"/>
                  </a:lnTo>
                  <a:lnTo>
                    <a:pt x="488730" y="1063966"/>
                  </a:lnTo>
                  <a:lnTo>
                    <a:pt x="485844" y="1066858"/>
                  </a:lnTo>
                  <a:lnTo>
                    <a:pt x="484605" y="1070561"/>
                  </a:lnTo>
                  <a:lnTo>
                    <a:pt x="488729" y="1065404"/>
                  </a:lnTo>
                  <a:lnTo>
                    <a:pt x="490174" y="1063960"/>
                  </a:lnTo>
                  <a:lnTo>
                    <a:pt x="493057" y="1063960"/>
                  </a:lnTo>
                  <a:lnTo>
                    <a:pt x="494495" y="1062519"/>
                  </a:lnTo>
                  <a:lnTo>
                    <a:pt x="497384" y="1059634"/>
                  </a:lnTo>
                  <a:lnTo>
                    <a:pt x="501705" y="1059634"/>
                  </a:lnTo>
                  <a:lnTo>
                    <a:pt x="506032" y="1058194"/>
                  </a:lnTo>
                  <a:lnTo>
                    <a:pt x="511798" y="1058194"/>
                  </a:lnTo>
                  <a:lnTo>
                    <a:pt x="516125" y="1059634"/>
                  </a:lnTo>
                  <a:lnTo>
                    <a:pt x="520453" y="1063960"/>
                  </a:lnTo>
                  <a:cubicBezTo>
                    <a:pt x="520930" y="1065883"/>
                    <a:pt x="521414" y="1067806"/>
                    <a:pt x="521891" y="1069729"/>
                  </a:cubicBezTo>
                  <a:lnTo>
                    <a:pt x="527657" y="1072613"/>
                  </a:lnTo>
                  <a:lnTo>
                    <a:pt x="524774" y="1074054"/>
                  </a:lnTo>
                  <a:lnTo>
                    <a:pt x="521891" y="1078379"/>
                  </a:lnTo>
                  <a:lnTo>
                    <a:pt x="524774" y="1075494"/>
                  </a:lnTo>
                  <a:lnTo>
                    <a:pt x="529101" y="1075494"/>
                  </a:lnTo>
                  <a:cubicBezTo>
                    <a:pt x="529578" y="1076456"/>
                    <a:pt x="530062" y="1077417"/>
                    <a:pt x="530539" y="1078379"/>
                  </a:cubicBezTo>
                  <a:cubicBezTo>
                    <a:pt x="531023" y="1079340"/>
                    <a:pt x="531500" y="1080302"/>
                    <a:pt x="531984" y="1081263"/>
                  </a:cubicBezTo>
                  <a:lnTo>
                    <a:pt x="531984" y="1085588"/>
                  </a:lnTo>
                  <a:cubicBezTo>
                    <a:pt x="531500" y="1086067"/>
                    <a:pt x="531023" y="1086550"/>
                    <a:pt x="530539" y="1087029"/>
                  </a:cubicBezTo>
                  <a:cubicBezTo>
                    <a:pt x="530062" y="1085106"/>
                    <a:pt x="529578" y="1083187"/>
                    <a:pt x="529101" y="1081263"/>
                  </a:cubicBezTo>
                  <a:lnTo>
                    <a:pt x="524774" y="1079823"/>
                  </a:lnTo>
                  <a:lnTo>
                    <a:pt x="527657" y="1082704"/>
                  </a:lnTo>
                  <a:lnTo>
                    <a:pt x="527657" y="1087029"/>
                  </a:lnTo>
                  <a:lnTo>
                    <a:pt x="529101" y="1087029"/>
                  </a:lnTo>
                  <a:lnTo>
                    <a:pt x="529101" y="1088473"/>
                  </a:lnTo>
                  <a:lnTo>
                    <a:pt x="524774" y="1089913"/>
                  </a:lnTo>
                  <a:cubicBezTo>
                    <a:pt x="524296" y="1090396"/>
                    <a:pt x="523813" y="1090875"/>
                    <a:pt x="523335" y="1091358"/>
                  </a:cubicBezTo>
                  <a:lnTo>
                    <a:pt x="521891" y="1094238"/>
                  </a:lnTo>
                  <a:cubicBezTo>
                    <a:pt x="521414" y="1094721"/>
                    <a:pt x="520930" y="1095200"/>
                    <a:pt x="520453" y="1095683"/>
                  </a:cubicBezTo>
                  <a:lnTo>
                    <a:pt x="517564" y="1095683"/>
                  </a:lnTo>
                  <a:lnTo>
                    <a:pt x="513242" y="1095683"/>
                  </a:lnTo>
                  <a:lnTo>
                    <a:pt x="513238" y="1095683"/>
                  </a:lnTo>
                  <a:lnTo>
                    <a:pt x="516119" y="1097126"/>
                  </a:lnTo>
                  <a:lnTo>
                    <a:pt x="513233" y="1097126"/>
                  </a:lnTo>
                  <a:lnTo>
                    <a:pt x="511800" y="1098572"/>
                  </a:lnTo>
                  <a:lnTo>
                    <a:pt x="511800" y="1102898"/>
                  </a:lnTo>
                  <a:lnTo>
                    <a:pt x="513233" y="1105778"/>
                  </a:lnTo>
                  <a:lnTo>
                    <a:pt x="516119" y="1112983"/>
                  </a:lnTo>
                  <a:lnTo>
                    <a:pt x="516119" y="1117309"/>
                  </a:lnTo>
                  <a:cubicBezTo>
                    <a:pt x="515634" y="1117787"/>
                    <a:pt x="515160" y="1118277"/>
                    <a:pt x="514676" y="1118755"/>
                  </a:cubicBezTo>
                  <a:cubicBezTo>
                    <a:pt x="515160" y="1120679"/>
                    <a:pt x="515634" y="1122591"/>
                    <a:pt x="516119" y="1124515"/>
                  </a:cubicBezTo>
                  <a:cubicBezTo>
                    <a:pt x="516603" y="1125961"/>
                    <a:pt x="517077" y="1127394"/>
                    <a:pt x="517562" y="1128841"/>
                  </a:cubicBezTo>
                  <a:cubicBezTo>
                    <a:pt x="517077" y="1131720"/>
                    <a:pt x="516603" y="1134612"/>
                    <a:pt x="516119" y="1137492"/>
                  </a:cubicBezTo>
                  <a:cubicBezTo>
                    <a:pt x="515160" y="1140862"/>
                    <a:pt x="514191" y="1144220"/>
                    <a:pt x="513233" y="1147590"/>
                  </a:cubicBezTo>
                  <a:lnTo>
                    <a:pt x="511800" y="1149024"/>
                  </a:lnTo>
                  <a:lnTo>
                    <a:pt x="507470" y="1150470"/>
                  </a:lnTo>
                  <a:lnTo>
                    <a:pt x="511800" y="1151916"/>
                  </a:lnTo>
                  <a:lnTo>
                    <a:pt x="511800" y="1153349"/>
                  </a:lnTo>
                  <a:lnTo>
                    <a:pt x="508913" y="1156241"/>
                  </a:lnTo>
                  <a:lnTo>
                    <a:pt x="506027" y="1156241"/>
                  </a:lnTo>
                  <a:lnTo>
                    <a:pt x="500265" y="1156241"/>
                  </a:lnTo>
                  <a:lnTo>
                    <a:pt x="498822" y="1156241"/>
                  </a:lnTo>
                  <a:cubicBezTo>
                    <a:pt x="498337" y="1154795"/>
                    <a:pt x="497863" y="1153362"/>
                    <a:pt x="497378" y="1151916"/>
                  </a:cubicBezTo>
                  <a:lnTo>
                    <a:pt x="497378" y="1153349"/>
                  </a:lnTo>
                  <a:lnTo>
                    <a:pt x="497378" y="1156241"/>
                  </a:lnTo>
                  <a:lnTo>
                    <a:pt x="493049" y="1157675"/>
                  </a:lnTo>
                  <a:lnTo>
                    <a:pt x="484401" y="1157675"/>
                  </a:lnTo>
                  <a:cubicBezTo>
                    <a:pt x="483916" y="1158153"/>
                    <a:pt x="483442" y="1158643"/>
                    <a:pt x="482957" y="1159121"/>
                  </a:cubicBezTo>
                  <a:lnTo>
                    <a:pt x="482957" y="1160567"/>
                  </a:lnTo>
                  <a:lnTo>
                    <a:pt x="481524" y="1163447"/>
                  </a:lnTo>
                  <a:lnTo>
                    <a:pt x="478638" y="1163447"/>
                  </a:lnTo>
                  <a:lnTo>
                    <a:pt x="475752" y="1163447"/>
                  </a:lnTo>
                  <a:cubicBezTo>
                    <a:pt x="475268" y="1163925"/>
                    <a:pt x="474793" y="1164415"/>
                    <a:pt x="474309" y="1164893"/>
                  </a:cubicBezTo>
                  <a:lnTo>
                    <a:pt x="472866" y="1166327"/>
                  </a:lnTo>
                  <a:lnTo>
                    <a:pt x="468546" y="1167773"/>
                  </a:lnTo>
                  <a:lnTo>
                    <a:pt x="468546" y="1164893"/>
                  </a:lnTo>
                  <a:lnTo>
                    <a:pt x="467103" y="1164893"/>
                  </a:lnTo>
                  <a:lnTo>
                    <a:pt x="462774" y="1164893"/>
                  </a:lnTo>
                  <a:lnTo>
                    <a:pt x="465660" y="1166327"/>
                  </a:lnTo>
                  <a:cubicBezTo>
                    <a:pt x="466145" y="1166805"/>
                    <a:pt x="466619" y="1167295"/>
                    <a:pt x="467103" y="1167773"/>
                  </a:cubicBezTo>
                  <a:lnTo>
                    <a:pt x="462774" y="1170653"/>
                  </a:lnTo>
                  <a:lnTo>
                    <a:pt x="461341" y="1172099"/>
                  </a:lnTo>
                  <a:lnTo>
                    <a:pt x="459898" y="1173532"/>
                  </a:lnTo>
                  <a:lnTo>
                    <a:pt x="458455" y="1173532"/>
                  </a:lnTo>
                  <a:lnTo>
                    <a:pt x="445477" y="1176424"/>
                  </a:lnTo>
                  <a:lnTo>
                    <a:pt x="439714" y="1176424"/>
                  </a:lnTo>
                  <a:lnTo>
                    <a:pt x="433942" y="1179304"/>
                  </a:lnTo>
                  <a:cubicBezTo>
                    <a:pt x="434426" y="1177858"/>
                    <a:pt x="434901" y="1176424"/>
                    <a:pt x="435385" y="1174978"/>
                  </a:cubicBezTo>
                  <a:cubicBezTo>
                    <a:pt x="435870" y="1174500"/>
                    <a:pt x="436344" y="1174010"/>
                    <a:pt x="436828" y="1173532"/>
                  </a:cubicBezTo>
                  <a:lnTo>
                    <a:pt x="431066" y="1174978"/>
                  </a:lnTo>
                  <a:lnTo>
                    <a:pt x="435385" y="1173532"/>
                  </a:lnTo>
                  <a:lnTo>
                    <a:pt x="439714" y="1172099"/>
                  </a:lnTo>
                  <a:lnTo>
                    <a:pt x="436828" y="1172099"/>
                  </a:lnTo>
                  <a:lnTo>
                    <a:pt x="433942" y="1172099"/>
                  </a:lnTo>
                  <a:lnTo>
                    <a:pt x="428180" y="1173532"/>
                  </a:lnTo>
                  <a:lnTo>
                    <a:pt x="423850" y="1174978"/>
                  </a:lnTo>
                  <a:lnTo>
                    <a:pt x="429623" y="1170653"/>
                  </a:lnTo>
                  <a:lnTo>
                    <a:pt x="433942" y="1167773"/>
                  </a:lnTo>
                  <a:cubicBezTo>
                    <a:pt x="434426" y="1167295"/>
                    <a:pt x="434901" y="1166805"/>
                    <a:pt x="435385" y="1166327"/>
                  </a:cubicBezTo>
                  <a:lnTo>
                    <a:pt x="431066" y="1166327"/>
                  </a:lnTo>
                  <a:lnTo>
                    <a:pt x="428180" y="1167773"/>
                  </a:lnTo>
                  <a:lnTo>
                    <a:pt x="423850" y="1170653"/>
                  </a:lnTo>
                  <a:lnTo>
                    <a:pt x="420974" y="1167773"/>
                  </a:lnTo>
                  <a:cubicBezTo>
                    <a:pt x="420490" y="1167295"/>
                    <a:pt x="420016" y="1166805"/>
                    <a:pt x="419531" y="1166327"/>
                  </a:cubicBezTo>
                  <a:lnTo>
                    <a:pt x="419531" y="1164893"/>
                  </a:lnTo>
                  <a:lnTo>
                    <a:pt x="422407" y="1160567"/>
                  </a:lnTo>
                  <a:lnTo>
                    <a:pt x="428180" y="1157675"/>
                  </a:lnTo>
                  <a:lnTo>
                    <a:pt x="423850" y="1157675"/>
                  </a:lnTo>
                  <a:lnTo>
                    <a:pt x="416645" y="1159121"/>
                  </a:lnTo>
                  <a:lnTo>
                    <a:pt x="416645" y="1156241"/>
                  </a:lnTo>
                  <a:lnTo>
                    <a:pt x="416645" y="1153349"/>
                  </a:lnTo>
                  <a:lnTo>
                    <a:pt x="422407" y="1153349"/>
                  </a:lnTo>
                  <a:lnTo>
                    <a:pt x="426737" y="1151916"/>
                  </a:lnTo>
                  <a:lnTo>
                    <a:pt x="428180" y="1153349"/>
                  </a:lnTo>
                  <a:lnTo>
                    <a:pt x="433942" y="1153349"/>
                  </a:lnTo>
                  <a:lnTo>
                    <a:pt x="429623" y="1149024"/>
                  </a:lnTo>
                  <a:lnTo>
                    <a:pt x="431066" y="1147590"/>
                  </a:lnTo>
                  <a:lnTo>
                    <a:pt x="435385" y="1144698"/>
                  </a:lnTo>
                  <a:lnTo>
                    <a:pt x="436828" y="1143264"/>
                  </a:lnTo>
                  <a:lnTo>
                    <a:pt x="439714" y="1143264"/>
                  </a:lnTo>
                  <a:lnTo>
                    <a:pt x="446920" y="1141818"/>
                  </a:lnTo>
                  <a:lnTo>
                    <a:pt x="455569" y="1140384"/>
                  </a:lnTo>
                  <a:lnTo>
                    <a:pt x="454125" y="1140384"/>
                  </a:lnTo>
                  <a:lnTo>
                    <a:pt x="451249" y="1136058"/>
                  </a:lnTo>
                  <a:lnTo>
                    <a:pt x="446920" y="1140384"/>
                  </a:lnTo>
                  <a:lnTo>
                    <a:pt x="442591" y="1141818"/>
                  </a:lnTo>
                  <a:lnTo>
                    <a:pt x="431066" y="1143264"/>
                  </a:lnTo>
                  <a:lnTo>
                    <a:pt x="438271" y="1137492"/>
                  </a:lnTo>
                  <a:lnTo>
                    <a:pt x="442591" y="1134612"/>
                  </a:lnTo>
                  <a:lnTo>
                    <a:pt x="442591" y="1130287"/>
                  </a:lnTo>
                  <a:lnTo>
                    <a:pt x="442591" y="1128841"/>
                  </a:lnTo>
                  <a:lnTo>
                    <a:pt x="442591" y="1127407"/>
                  </a:lnTo>
                  <a:lnTo>
                    <a:pt x="445477" y="1125961"/>
                  </a:lnTo>
                  <a:lnTo>
                    <a:pt x="449806" y="1124515"/>
                  </a:lnTo>
                  <a:lnTo>
                    <a:pt x="452682" y="1121635"/>
                  </a:lnTo>
                  <a:lnTo>
                    <a:pt x="439714" y="1121635"/>
                  </a:lnTo>
                  <a:lnTo>
                    <a:pt x="429623" y="1120189"/>
                  </a:lnTo>
                  <a:cubicBezTo>
                    <a:pt x="430107" y="1119233"/>
                    <a:pt x="430582" y="1118265"/>
                    <a:pt x="431066" y="1117309"/>
                  </a:cubicBezTo>
                  <a:lnTo>
                    <a:pt x="428180" y="1117309"/>
                  </a:lnTo>
                  <a:lnTo>
                    <a:pt x="426737" y="1117309"/>
                  </a:lnTo>
                  <a:lnTo>
                    <a:pt x="423850" y="1117309"/>
                  </a:lnTo>
                  <a:lnTo>
                    <a:pt x="426737" y="1114429"/>
                  </a:lnTo>
                  <a:lnTo>
                    <a:pt x="423850" y="1112983"/>
                  </a:lnTo>
                  <a:lnTo>
                    <a:pt x="426737" y="1111550"/>
                  </a:lnTo>
                  <a:lnTo>
                    <a:pt x="428180" y="1111550"/>
                  </a:lnTo>
                  <a:lnTo>
                    <a:pt x="430488" y="1110393"/>
                  </a:lnTo>
                  <a:lnTo>
                    <a:pt x="433942" y="1111550"/>
                  </a:lnTo>
                  <a:lnTo>
                    <a:pt x="431066" y="1110104"/>
                  </a:lnTo>
                  <a:lnTo>
                    <a:pt x="430488" y="1110393"/>
                  </a:lnTo>
                  <a:lnTo>
                    <a:pt x="429623" y="1110104"/>
                  </a:lnTo>
                  <a:lnTo>
                    <a:pt x="429623" y="1108658"/>
                  </a:lnTo>
                  <a:cubicBezTo>
                    <a:pt x="430107" y="1107702"/>
                    <a:pt x="430582" y="1106734"/>
                    <a:pt x="431066" y="1105778"/>
                  </a:cubicBezTo>
                  <a:lnTo>
                    <a:pt x="433942" y="1104332"/>
                  </a:lnTo>
                  <a:lnTo>
                    <a:pt x="435385" y="1104332"/>
                  </a:lnTo>
                  <a:lnTo>
                    <a:pt x="436828" y="1102898"/>
                  </a:lnTo>
                  <a:lnTo>
                    <a:pt x="435385" y="1102898"/>
                  </a:lnTo>
                  <a:lnTo>
                    <a:pt x="429623" y="1102898"/>
                  </a:lnTo>
                  <a:lnTo>
                    <a:pt x="429623" y="1101452"/>
                  </a:lnTo>
                  <a:lnTo>
                    <a:pt x="431066" y="1101452"/>
                  </a:lnTo>
                  <a:lnTo>
                    <a:pt x="431066" y="1095680"/>
                  </a:lnTo>
                  <a:lnTo>
                    <a:pt x="429623" y="1095680"/>
                  </a:lnTo>
                  <a:lnTo>
                    <a:pt x="428180" y="1095680"/>
                  </a:lnTo>
                  <a:lnTo>
                    <a:pt x="428180" y="1094246"/>
                  </a:lnTo>
                  <a:lnTo>
                    <a:pt x="428180" y="1089921"/>
                  </a:lnTo>
                  <a:lnTo>
                    <a:pt x="431066" y="1089921"/>
                  </a:lnTo>
                  <a:lnTo>
                    <a:pt x="436828" y="1088475"/>
                  </a:lnTo>
                  <a:lnTo>
                    <a:pt x="444034" y="1088475"/>
                  </a:lnTo>
                  <a:cubicBezTo>
                    <a:pt x="444518" y="1088952"/>
                    <a:pt x="444992" y="1089443"/>
                    <a:pt x="445477" y="1089921"/>
                  </a:cubicBezTo>
                  <a:cubicBezTo>
                    <a:pt x="445961" y="1091367"/>
                    <a:pt x="446436" y="1092800"/>
                    <a:pt x="446920" y="1094246"/>
                  </a:cubicBezTo>
                  <a:lnTo>
                    <a:pt x="446920" y="1089921"/>
                  </a:lnTo>
                  <a:lnTo>
                    <a:pt x="449806" y="1089921"/>
                  </a:lnTo>
                  <a:lnTo>
                    <a:pt x="452682" y="1089921"/>
                  </a:lnTo>
                  <a:lnTo>
                    <a:pt x="458455" y="1089921"/>
                  </a:lnTo>
                  <a:lnTo>
                    <a:pt x="459898" y="1089921"/>
                  </a:lnTo>
                  <a:cubicBezTo>
                    <a:pt x="460382" y="1089443"/>
                    <a:pt x="460857" y="1088952"/>
                    <a:pt x="461341" y="1088475"/>
                  </a:cubicBezTo>
                  <a:lnTo>
                    <a:pt x="458455" y="1087041"/>
                  </a:lnTo>
                  <a:lnTo>
                    <a:pt x="461341" y="1085595"/>
                  </a:lnTo>
                  <a:lnTo>
                    <a:pt x="465660" y="1082715"/>
                  </a:lnTo>
                  <a:lnTo>
                    <a:pt x="468546" y="1081269"/>
                  </a:lnTo>
                  <a:lnTo>
                    <a:pt x="468546" y="1079823"/>
                  </a:lnTo>
                  <a:lnTo>
                    <a:pt x="461341" y="1078389"/>
                  </a:lnTo>
                  <a:lnTo>
                    <a:pt x="459898" y="1078389"/>
                  </a:lnTo>
                  <a:lnTo>
                    <a:pt x="455569" y="1075497"/>
                  </a:lnTo>
                  <a:lnTo>
                    <a:pt x="455569" y="1074063"/>
                  </a:lnTo>
                  <a:lnTo>
                    <a:pt x="458455" y="1074063"/>
                  </a:lnTo>
                  <a:lnTo>
                    <a:pt x="461341" y="1074063"/>
                  </a:lnTo>
                  <a:lnTo>
                    <a:pt x="461341" y="1071171"/>
                  </a:lnTo>
                  <a:lnTo>
                    <a:pt x="465660" y="1071171"/>
                  </a:lnTo>
                  <a:lnTo>
                    <a:pt x="462774" y="1069738"/>
                  </a:lnTo>
                  <a:lnTo>
                    <a:pt x="462774" y="1065412"/>
                  </a:lnTo>
                  <a:lnTo>
                    <a:pt x="467103" y="1062532"/>
                  </a:lnTo>
                  <a:lnTo>
                    <a:pt x="469990" y="1059640"/>
                  </a:lnTo>
                  <a:lnTo>
                    <a:pt x="472866" y="1059640"/>
                  </a:lnTo>
                  <a:lnTo>
                    <a:pt x="478638" y="1059640"/>
                  </a:lnTo>
                  <a:lnTo>
                    <a:pt x="478638" y="1058206"/>
                  </a:lnTo>
                  <a:close/>
                  <a:moveTo>
                    <a:pt x="902488" y="1046661"/>
                  </a:moveTo>
                  <a:lnTo>
                    <a:pt x="903928" y="1049546"/>
                  </a:lnTo>
                  <a:lnTo>
                    <a:pt x="902488" y="1050988"/>
                  </a:lnTo>
                  <a:lnTo>
                    <a:pt x="905369" y="1052430"/>
                  </a:lnTo>
                  <a:lnTo>
                    <a:pt x="908253" y="1058200"/>
                  </a:lnTo>
                  <a:lnTo>
                    <a:pt x="905369" y="1062527"/>
                  </a:lnTo>
                  <a:lnTo>
                    <a:pt x="902488" y="1063969"/>
                  </a:lnTo>
                  <a:lnTo>
                    <a:pt x="896719" y="1063969"/>
                  </a:lnTo>
                  <a:lnTo>
                    <a:pt x="893838" y="1063969"/>
                  </a:lnTo>
                  <a:lnTo>
                    <a:pt x="890954" y="1062527"/>
                  </a:lnTo>
                  <a:lnTo>
                    <a:pt x="889513" y="1059642"/>
                  </a:lnTo>
                  <a:lnTo>
                    <a:pt x="888072" y="1062527"/>
                  </a:lnTo>
                  <a:cubicBezTo>
                    <a:pt x="887590" y="1061085"/>
                    <a:pt x="887111" y="1059642"/>
                    <a:pt x="886629" y="1058200"/>
                  </a:cubicBezTo>
                  <a:lnTo>
                    <a:pt x="885188" y="1055315"/>
                  </a:lnTo>
                  <a:lnTo>
                    <a:pt x="882304" y="1052430"/>
                  </a:lnTo>
                  <a:lnTo>
                    <a:pt x="880863" y="1049546"/>
                  </a:lnTo>
                  <a:lnTo>
                    <a:pt x="893838" y="1048103"/>
                  </a:lnTo>
                  <a:lnTo>
                    <a:pt x="898163" y="1048103"/>
                  </a:lnTo>
                  <a:lnTo>
                    <a:pt x="898163" y="1049546"/>
                  </a:lnTo>
                  <a:lnTo>
                    <a:pt x="898163" y="1050988"/>
                  </a:lnTo>
                  <a:lnTo>
                    <a:pt x="901044" y="1050988"/>
                  </a:lnTo>
                  <a:lnTo>
                    <a:pt x="902488" y="1049546"/>
                  </a:lnTo>
                  <a:close/>
                  <a:moveTo>
                    <a:pt x="511800" y="1036566"/>
                  </a:moveTo>
                  <a:lnTo>
                    <a:pt x="514683" y="1036566"/>
                  </a:lnTo>
                  <a:lnTo>
                    <a:pt x="517567" y="1039449"/>
                  </a:lnTo>
                  <a:lnTo>
                    <a:pt x="517567" y="1042333"/>
                  </a:lnTo>
                  <a:lnTo>
                    <a:pt x="516125" y="1043775"/>
                  </a:lnTo>
                  <a:lnTo>
                    <a:pt x="513241" y="1048100"/>
                  </a:lnTo>
                  <a:lnTo>
                    <a:pt x="513241" y="1040891"/>
                  </a:lnTo>
                  <a:lnTo>
                    <a:pt x="507474" y="1043775"/>
                  </a:lnTo>
                  <a:lnTo>
                    <a:pt x="508916" y="1039449"/>
                  </a:lnTo>
                  <a:close/>
                  <a:moveTo>
                    <a:pt x="941411" y="1030788"/>
                  </a:moveTo>
                  <a:lnTo>
                    <a:pt x="944295" y="1030788"/>
                  </a:lnTo>
                  <a:lnTo>
                    <a:pt x="948619" y="1032230"/>
                  </a:lnTo>
                  <a:lnTo>
                    <a:pt x="947179" y="1035113"/>
                  </a:lnTo>
                  <a:lnTo>
                    <a:pt x="948619" y="1039443"/>
                  </a:lnTo>
                  <a:lnTo>
                    <a:pt x="948619" y="1040885"/>
                  </a:lnTo>
                  <a:lnTo>
                    <a:pt x="947179" y="1043769"/>
                  </a:lnTo>
                  <a:lnTo>
                    <a:pt x="941411" y="1048094"/>
                  </a:lnTo>
                  <a:lnTo>
                    <a:pt x="939970" y="1049541"/>
                  </a:lnTo>
                  <a:lnTo>
                    <a:pt x="941411" y="1050983"/>
                  </a:lnTo>
                  <a:lnTo>
                    <a:pt x="944295" y="1055308"/>
                  </a:lnTo>
                  <a:lnTo>
                    <a:pt x="944295" y="1056750"/>
                  </a:lnTo>
                  <a:lnTo>
                    <a:pt x="942855" y="1058191"/>
                  </a:lnTo>
                  <a:lnTo>
                    <a:pt x="937086" y="1059633"/>
                  </a:lnTo>
                  <a:lnTo>
                    <a:pt x="937086" y="1062522"/>
                  </a:lnTo>
                  <a:lnTo>
                    <a:pt x="939970" y="1065405"/>
                  </a:lnTo>
                  <a:lnTo>
                    <a:pt x="935646" y="1066847"/>
                  </a:lnTo>
                  <a:lnTo>
                    <a:pt x="932762" y="1065405"/>
                  </a:lnTo>
                  <a:lnTo>
                    <a:pt x="935646" y="1069731"/>
                  </a:lnTo>
                  <a:lnTo>
                    <a:pt x="937086" y="1071173"/>
                  </a:lnTo>
                  <a:lnTo>
                    <a:pt x="935646" y="1074061"/>
                  </a:lnTo>
                  <a:lnTo>
                    <a:pt x="932762" y="1079828"/>
                  </a:lnTo>
                  <a:lnTo>
                    <a:pt x="930707" y="1074689"/>
                  </a:lnTo>
                  <a:lnTo>
                    <a:pt x="929878" y="1075519"/>
                  </a:lnTo>
                  <a:lnTo>
                    <a:pt x="928435" y="1078403"/>
                  </a:lnTo>
                  <a:lnTo>
                    <a:pt x="926993" y="1078403"/>
                  </a:lnTo>
                  <a:lnTo>
                    <a:pt x="921228" y="1075519"/>
                  </a:lnTo>
                  <a:lnTo>
                    <a:pt x="911136" y="1072634"/>
                  </a:lnTo>
                  <a:lnTo>
                    <a:pt x="914019" y="1071192"/>
                  </a:lnTo>
                  <a:lnTo>
                    <a:pt x="912579" y="1069750"/>
                  </a:lnTo>
                  <a:lnTo>
                    <a:pt x="916903" y="1066865"/>
                  </a:lnTo>
                  <a:lnTo>
                    <a:pt x="918344" y="1069750"/>
                  </a:lnTo>
                  <a:lnTo>
                    <a:pt x="921228" y="1071192"/>
                  </a:lnTo>
                  <a:lnTo>
                    <a:pt x="924111" y="1071192"/>
                  </a:lnTo>
                  <a:lnTo>
                    <a:pt x="929522" y="1071192"/>
                  </a:lnTo>
                  <a:lnTo>
                    <a:pt x="928437" y="1066847"/>
                  </a:lnTo>
                  <a:lnTo>
                    <a:pt x="929877" y="1066847"/>
                  </a:lnTo>
                  <a:lnTo>
                    <a:pt x="929877" y="1065405"/>
                  </a:lnTo>
                  <a:lnTo>
                    <a:pt x="928437" y="1063964"/>
                  </a:lnTo>
                  <a:lnTo>
                    <a:pt x="928437" y="1062522"/>
                  </a:lnTo>
                  <a:lnTo>
                    <a:pt x="926993" y="1059633"/>
                  </a:lnTo>
                  <a:lnTo>
                    <a:pt x="925553" y="1058191"/>
                  </a:lnTo>
                  <a:lnTo>
                    <a:pt x="921228" y="1059633"/>
                  </a:lnTo>
                  <a:lnTo>
                    <a:pt x="918344" y="1058191"/>
                  </a:lnTo>
                  <a:lnTo>
                    <a:pt x="916904" y="1056750"/>
                  </a:lnTo>
                  <a:lnTo>
                    <a:pt x="912580" y="1055308"/>
                  </a:lnTo>
                  <a:lnTo>
                    <a:pt x="916904" y="1052424"/>
                  </a:lnTo>
                  <a:lnTo>
                    <a:pt x="914020" y="1049541"/>
                  </a:lnTo>
                  <a:lnTo>
                    <a:pt x="909695" y="1042327"/>
                  </a:lnTo>
                  <a:lnTo>
                    <a:pt x="916904" y="1040885"/>
                  </a:lnTo>
                  <a:lnTo>
                    <a:pt x="921228" y="1039443"/>
                  </a:lnTo>
                  <a:lnTo>
                    <a:pt x="924113" y="1035113"/>
                  </a:lnTo>
                  <a:lnTo>
                    <a:pt x="921228" y="1035113"/>
                  </a:lnTo>
                  <a:lnTo>
                    <a:pt x="919788" y="1035113"/>
                  </a:lnTo>
                  <a:lnTo>
                    <a:pt x="925553" y="1033671"/>
                  </a:lnTo>
                  <a:lnTo>
                    <a:pt x="928437" y="1035113"/>
                  </a:lnTo>
                  <a:lnTo>
                    <a:pt x="926993" y="1039443"/>
                  </a:lnTo>
                  <a:lnTo>
                    <a:pt x="926993" y="1042327"/>
                  </a:lnTo>
                  <a:lnTo>
                    <a:pt x="928437" y="1043769"/>
                  </a:lnTo>
                  <a:lnTo>
                    <a:pt x="929877" y="1042327"/>
                  </a:lnTo>
                  <a:lnTo>
                    <a:pt x="932762" y="1040885"/>
                  </a:lnTo>
                  <a:lnTo>
                    <a:pt x="934202" y="1036555"/>
                  </a:lnTo>
                  <a:lnTo>
                    <a:pt x="934202" y="1040885"/>
                  </a:lnTo>
                  <a:lnTo>
                    <a:pt x="932762" y="1043769"/>
                  </a:lnTo>
                  <a:lnTo>
                    <a:pt x="935646" y="1042327"/>
                  </a:lnTo>
                  <a:lnTo>
                    <a:pt x="935646" y="1039443"/>
                  </a:lnTo>
                  <a:lnTo>
                    <a:pt x="935646" y="1035113"/>
                  </a:lnTo>
                  <a:lnTo>
                    <a:pt x="932762" y="1033671"/>
                  </a:lnTo>
                  <a:close/>
                  <a:moveTo>
                    <a:pt x="1219617" y="1023977"/>
                  </a:moveTo>
                  <a:lnTo>
                    <a:pt x="1215339" y="1025044"/>
                  </a:lnTo>
                  <a:lnTo>
                    <a:pt x="1212631" y="1024504"/>
                  </a:lnTo>
                  <a:lnTo>
                    <a:pt x="1213892" y="1025045"/>
                  </a:lnTo>
                  <a:lnTo>
                    <a:pt x="1218548" y="1025045"/>
                  </a:lnTo>
                  <a:close/>
                  <a:moveTo>
                    <a:pt x="1189382" y="1020716"/>
                  </a:moveTo>
                  <a:cubicBezTo>
                    <a:pt x="1189859" y="1021677"/>
                    <a:pt x="1190350" y="1022638"/>
                    <a:pt x="1190827" y="1023598"/>
                  </a:cubicBezTo>
                  <a:lnTo>
                    <a:pt x="1192272" y="1020716"/>
                  </a:lnTo>
                  <a:lnTo>
                    <a:pt x="1192261" y="1020716"/>
                  </a:lnTo>
                  <a:close/>
                  <a:moveTo>
                    <a:pt x="517559" y="1007714"/>
                  </a:moveTo>
                  <a:lnTo>
                    <a:pt x="523318" y="1009168"/>
                  </a:lnTo>
                  <a:lnTo>
                    <a:pt x="521883" y="1009168"/>
                  </a:lnTo>
                  <a:lnTo>
                    <a:pt x="514671" y="1010623"/>
                  </a:lnTo>
                  <a:close/>
                  <a:moveTo>
                    <a:pt x="857749" y="1003536"/>
                  </a:moveTo>
                  <a:lnTo>
                    <a:pt x="854934" y="1007760"/>
                  </a:lnTo>
                  <a:lnTo>
                    <a:pt x="854934" y="1009139"/>
                  </a:lnTo>
                  <a:lnTo>
                    <a:pt x="856356" y="1007717"/>
                  </a:lnTo>
                  <a:close/>
                  <a:moveTo>
                    <a:pt x="1050985" y="989000"/>
                  </a:moveTo>
                  <a:lnTo>
                    <a:pt x="1052426" y="989000"/>
                  </a:lnTo>
                  <a:lnTo>
                    <a:pt x="1049543" y="1000533"/>
                  </a:lnTo>
                  <a:lnTo>
                    <a:pt x="1043775" y="1010625"/>
                  </a:lnTo>
                  <a:lnTo>
                    <a:pt x="1042334" y="1017833"/>
                  </a:lnTo>
                  <a:lnTo>
                    <a:pt x="1040892" y="1023600"/>
                  </a:lnTo>
                  <a:lnTo>
                    <a:pt x="1036567" y="1025042"/>
                  </a:lnTo>
                  <a:lnTo>
                    <a:pt x="1036567" y="1019275"/>
                  </a:lnTo>
                  <a:lnTo>
                    <a:pt x="1036567" y="1013508"/>
                  </a:lnTo>
                  <a:lnTo>
                    <a:pt x="1038009" y="1009183"/>
                  </a:lnTo>
                  <a:lnTo>
                    <a:pt x="1045218" y="1000533"/>
                  </a:lnTo>
                  <a:lnTo>
                    <a:pt x="1049543" y="993325"/>
                  </a:lnTo>
                  <a:close/>
                  <a:moveTo>
                    <a:pt x="511789" y="977453"/>
                  </a:moveTo>
                  <a:lnTo>
                    <a:pt x="513231" y="978895"/>
                  </a:lnTo>
                  <a:lnTo>
                    <a:pt x="514673" y="981778"/>
                  </a:lnTo>
                  <a:lnTo>
                    <a:pt x="516114" y="987545"/>
                  </a:lnTo>
                  <a:lnTo>
                    <a:pt x="520440" y="991870"/>
                  </a:lnTo>
                  <a:lnTo>
                    <a:pt x="521881" y="993312"/>
                  </a:lnTo>
                  <a:lnTo>
                    <a:pt x="524765" y="991870"/>
                  </a:lnTo>
                  <a:lnTo>
                    <a:pt x="524765" y="994754"/>
                  </a:lnTo>
                  <a:lnTo>
                    <a:pt x="523323" y="996196"/>
                  </a:lnTo>
                  <a:lnTo>
                    <a:pt x="520440" y="1000521"/>
                  </a:lnTo>
                  <a:lnTo>
                    <a:pt x="520440" y="996196"/>
                  </a:lnTo>
                  <a:lnTo>
                    <a:pt x="521881" y="994754"/>
                  </a:lnTo>
                  <a:lnTo>
                    <a:pt x="517556" y="994754"/>
                  </a:lnTo>
                  <a:lnTo>
                    <a:pt x="514673" y="994754"/>
                  </a:lnTo>
                  <a:lnTo>
                    <a:pt x="508906" y="993312"/>
                  </a:lnTo>
                  <a:lnTo>
                    <a:pt x="508906" y="991870"/>
                  </a:lnTo>
                  <a:lnTo>
                    <a:pt x="511789" y="988987"/>
                  </a:lnTo>
                  <a:lnTo>
                    <a:pt x="508906" y="988987"/>
                  </a:lnTo>
                  <a:lnTo>
                    <a:pt x="506022" y="988987"/>
                  </a:lnTo>
                  <a:lnTo>
                    <a:pt x="504580" y="987545"/>
                  </a:lnTo>
                  <a:lnTo>
                    <a:pt x="501697" y="986103"/>
                  </a:lnTo>
                  <a:lnTo>
                    <a:pt x="506022" y="986103"/>
                  </a:lnTo>
                  <a:lnTo>
                    <a:pt x="506022" y="984662"/>
                  </a:lnTo>
                  <a:lnTo>
                    <a:pt x="507464" y="984662"/>
                  </a:lnTo>
                  <a:lnTo>
                    <a:pt x="511789" y="984662"/>
                  </a:lnTo>
                  <a:close/>
                  <a:moveTo>
                    <a:pt x="1222553" y="971698"/>
                  </a:moveTo>
                  <a:lnTo>
                    <a:pt x="1222546" y="971701"/>
                  </a:lnTo>
                  <a:lnTo>
                    <a:pt x="1222551" y="971701"/>
                  </a:lnTo>
                  <a:close/>
                  <a:moveTo>
                    <a:pt x="1089910" y="970258"/>
                  </a:moveTo>
                  <a:lnTo>
                    <a:pt x="1095676" y="970258"/>
                  </a:lnTo>
                  <a:lnTo>
                    <a:pt x="1097118" y="971700"/>
                  </a:lnTo>
                  <a:lnTo>
                    <a:pt x="1095676" y="973143"/>
                  </a:lnTo>
                  <a:lnTo>
                    <a:pt x="1095676" y="977467"/>
                  </a:lnTo>
                  <a:lnTo>
                    <a:pt x="1091351" y="981791"/>
                  </a:lnTo>
                  <a:lnTo>
                    <a:pt x="1091351" y="984675"/>
                  </a:lnTo>
                  <a:lnTo>
                    <a:pt x="1092793" y="986118"/>
                  </a:lnTo>
                  <a:lnTo>
                    <a:pt x="1085585" y="993327"/>
                  </a:lnTo>
                  <a:lnTo>
                    <a:pt x="1082700" y="996208"/>
                  </a:lnTo>
                  <a:lnTo>
                    <a:pt x="1081260" y="1000532"/>
                  </a:lnTo>
                  <a:lnTo>
                    <a:pt x="1079817" y="1001974"/>
                  </a:lnTo>
                  <a:lnTo>
                    <a:pt x="1075492" y="1003417"/>
                  </a:lnTo>
                  <a:lnTo>
                    <a:pt x="1079817" y="996208"/>
                  </a:lnTo>
                  <a:lnTo>
                    <a:pt x="1076935" y="994766"/>
                  </a:lnTo>
                  <a:lnTo>
                    <a:pt x="1075492" y="988999"/>
                  </a:lnTo>
                  <a:lnTo>
                    <a:pt x="1075492" y="984675"/>
                  </a:lnTo>
                  <a:lnTo>
                    <a:pt x="1076935" y="980348"/>
                  </a:lnTo>
                  <a:lnTo>
                    <a:pt x="1082700" y="973143"/>
                  </a:lnTo>
                  <a:close/>
                  <a:moveTo>
                    <a:pt x="1239849" y="965935"/>
                  </a:moveTo>
                  <a:lnTo>
                    <a:pt x="1241450" y="967003"/>
                  </a:lnTo>
                  <a:lnTo>
                    <a:pt x="1241564" y="965935"/>
                  </a:lnTo>
                  <a:close/>
                  <a:moveTo>
                    <a:pt x="1236944" y="964497"/>
                  </a:moveTo>
                  <a:lnTo>
                    <a:pt x="1231190" y="965935"/>
                  </a:lnTo>
                  <a:lnTo>
                    <a:pt x="1230469" y="966655"/>
                  </a:lnTo>
                  <a:lnTo>
                    <a:pt x="1232632" y="965932"/>
                  </a:lnTo>
                  <a:close/>
                  <a:moveTo>
                    <a:pt x="1236964" y="964492"/>
                  </a:moveTo>
                  <a:lnTo>
                    <a:pt x="1236960" y="964493"/>
                  </a:lnTo>
                  <a:lnTo>
                    <a:pt x="1238403" y="965213"/>
                  </a:lnTo>
                  <a:close/>
                  <a:moveTo>
                    <a:pt x="513240" y="950060"/>
                  </a:moveTo>
                  <a:lnTo>
                    <a:pt x="514683" y="952942"/>
                  </a:lnTo>
                  <a:lnTo>
                    <a:pt x="514683" y="955827"/>
                  </a:lnTo>
                  <a:lnTo>
                    <a:pt x="513240" y="957269"/>
                  </a:lnTo>
                  <a:lnTo>
                    <a:pt x="514683" y="958710"/>
                  </a:lnTo>
                  <a:lnTo>
                    <a:pt x="513240" y="961595"/>
                  </a:lnTo>
                  <a:lnTo>
                    <a:pt x="508915" y="963757"/>
                  </a:lnTo>
                  <a:lnTo>
                    <a:pt x="508915" y="963036"/>
                  </a:lnTo>
                  <a:lnTo>
                    <a:pt x="507475" y="964477"/>
                  </a:lnTo>
                  <a:lnTo>
                    <a:pt x="508915" y="963757"/>
                  </a:lnTo>
                  <a:lnTo>
                    <a:pt x="508915" y="964477"/>
                  </a:lnTo>
                  <a:lnTo>
                    <a:pt x="508915" y="968803"/>
                  </a:lnTo>
                  <a:lnTo>
                    <a:pt x="507475" y="970245"/>
                  </a:lnTo>
                  <a:lnTo>
                    <a:pt x="506032" y="970245"/>
                  </a:lnTo>
                  <a:lnTo>
                    <a:pt x="504590" y="968803"/>
                  </a:lnTo>
                  <a:lnTo>
                    <a:pt x="501707" y="971688"/>
                  </a:lnTo>
                  <a:lnTo>
                    <a:pt x="500264" y="973130"/>
                  </a:lnTo>
                  <a:lnTo>
                    <a:pt x="497381" y="974571"/>
                  </a:lnTo>
                  <a:lnTo>
                    <a:pt x="494498" y="973130"/>
                  </a:lnTo>
                  <a:lnTo>
                    <a:pt x="498824" y="970245"/>
                  </a:lnTo>
                  <a:lnTo>
                    <a:pt x="493056" y="968803"/>
                  </a:lnTo>
                  <a:lnTo>
                    <a:pt x="494498" y="965921"/>
                  </a:lnTo>
                  <a:lnTo>
                    <a:pt x="493056" y="963036"/>
                  </a:lnTo>
                  <a:lnTo>
                    <a:pt x="498824" y="958710"/>
                  </a:lnTo>
                  <a:lnTo>
                    <a:pt x="498824" y="963036"/>
                  </a:lnTo>
                  <a:lnTo>
                    <a:pt x="500264" y="961595"/>
                  </a:lnTo>
                  <a:lnTo>
                    <a:pt x="500264" y="958710"/>
                  </a:lnTo>
                  <a:lnTo>
                    <a:pt x="500264" y="957269"/>
                  </a:lnTo>
                  <a:lnTo>
                    <a:pt x="501707" y="955827"/>
                  </a:lnTo>
                  <a:lnTo>
                    <a:pt x="511800" y="952942"/>
                  </a:lnTo>
                  <a:close/>
                  <a:moveTo>
                    <a:pt x="1174969" y="947191"/>
                  </a:moveTo>
                  <a:lnTo>
                    <a:pt x="1180735" y="947191"/>
                  </a:lnTo>
                  <a:lnTo>
                    <a:pt x="1186501" y="948633"/>
                  </a:lnTo>
                  <a:lnTo>
                    <a:pt x="1190827" y="950074"/>
                  </a:lnTo>
                  <a:lnTo>
                    <a:pt x="1193710" y="952958"/>
                  </a:lnTo>
                  <a:lnTo>
                    <a:pt x="1192267" y="952958"/>
                  </a:lnTo>
                  <a:lnTo>
                    <a:pt x="1190827" y="954399"/>
                  </a:lnTo>
                  <a:lnTo>
                    <a:pt x="1186501" y="955841"/>
                  </a:lnTo>
                  <a:lnTo>
                    <a:pt x="1182178" y="958724"/>
                  </a:lnTo>
                  <a:lnTo>
                    <a:pt x="1177852" y="958724"/>
                  </a:lnTo>
                  <a:lnTo>
                    <a:pt x="1174969" y="958724"/>
                  </a:lnTo>
                  <a:lnTo>
                    <a:pt x="1170642" y="961608"/>
                  </a:lnTo>
                  <a:lnTo>
                    <a:pt x="1169203" y="965933"/>
                  </a:lnTo>
                  <a:lnTo>
                    <a:pt x="1167759" y="968816"/>
                  </a:lnTo>
                  <a:lnTo>
                    <a:pt x="1166319" y="970258"/>
                  </a:lnTo>
                  <a:lnTo>
                    <a:pt x="1166319" y="968816"/>
                  </a:lnTo>
                  <a:lnTo>
                    <a:pt x="1167759" y="964491"/>
                  </a:lnTo>
                  <a:lnTo>
                    <a:pt x="1167759" y="963049"/>
                  </a:lnTo>
                  <a:lnTo>
                    <a:pt x="1166319" y="958724"/>
                  </a:lnTo>
                  <a:lnTo>
                    <a:pt x="1164876" y="957283"/>
                  </a:lnTo>
                  <a:lnTo>
                    <a:pt x="1164876" y="955841"/>
                  </a:lnTo>
                  <a:lnTo>
                    <a:pt x="1164876" y="952958"/>
                  </a:lnTo>
                  <a:lnTo>
                    <a:pt x="1161993" y="950074"/>
                  </a:lnTo>
                  <a:lnTo>
                    <a:pt x="1167759" y="950074"/>
                  </a:lnTo>
                  <a:lnTo>
                    <a:pt x="1169203" y="950074"/>
                  </a:lnTo>
                  <a:lnTo>
                    <a:pt x="1170642" y="950074"/>
                  </a:lnTo>
                  <a:close/>
                  <a:moveTo>
                    <a:pt x="579542" y="945731"/>
                  </a:moveTo>
                  <a:lnTo>
                    <a:pt x="585318" y="945731"/>
                  </a:lnTo>
                  <a:lnTo>
                    <a:pt x="586753" y="947185"/>
                  </a:lnTo>
                  <a:lnTo>
                    <a:pt x="586753" y="948612"/>
                  </a:lnTo>
                  <a:lnTo>
                    <a:pt x="583883" y="954374"/>
                  </a:lnTo>
                  <a:lnTo>
                    <a:pt x="576671" y="963045"/>
                  </a:lnTo>
                  <a:lnTo>
                    <a:pt x="566571" y="968807"/>
                  </a:lnTo>
                  <a:lnTo>
                    <a:pt x="562248" y="971688"/>
                  </a:lnTo>
                  <a:lnTo>
                    <a:pt x="556489" y="970233"/>
                  </a:lnTo>
                  <a:lnTo>
                    <a:pt x="559359" y="971688"/>
                  </a:lnTo>
                  <a:lnTo>
                    <a:pt x="562248" y="973114"/>
                  </a:lnTo>
                  <a:lnTo>
                    <a:pt x="568024" y="973114"/>
                  </a:lnTo>
                  <a:cubicBezTo>
                    <a:pt x="567534" y="974569"/>
                    <a:pt x="567061" y="975995"/>
                    <a:pt x="566571" y="977450"/>
                  </a:cubicBezTo>
                  <a:lnTo>
                    <a:pt x="562248" y="977450"/>
                  </a:lnTo>
                  <a:lnTo>
                    <a:pt x="559359" y="978904"/>
                  </a:lnTo>
                  <a:lnTo>
                    <a:pt x="556489" y="980331"/>
                  </a:lnTo>
                  <a:lnTo>
                    <a:pt x="560812" y="978904"/>
                  </a:lnTo>
                  <a:lnTo>
                    <a:pt x="563683" y="978904"/>
                  </a:lnTo>
                  <a:lnTo>
                    <a:pt x="562248" y="980331"/>
                  </a:lnTo>
                  <a:cubicBezTo>
                    <a:pt x="561775" y="981785"/>
                    <a:pt x="561285" y="983211"/>
                    <a:pt x="560812" y="984666"/>
                  </a:cubicBezTo>
                  <a:lnTo>
                    <a:pt x="568024" y="980331"/>
                  </a:lnTo>
                  <a:lnTo>
                    <a:pt x="575218" y="978904"/>
                  </a:lnTo>
                  <a:lnTo>
                    <a:pt x="579542" y="977450"/>
                  </a:lnTo>
                  <a:lnTo>
                    <a:pt x="583883" y="977450"/>
                  </a:lnTo>
                  <a:lnTo>
                    <a:pt x="592530" y="977450"/>
                  </a:lnTo>
                  <a:lnTo>
                    <a:pt x="605501" y="977450"/>
                  </a:lnTo>
                  <a:lnTo>
                    <a:pt x="611259" y="978904"/>
                  </a:lnTo>
                  <a:lnTo>
                    <a:pt x="614148" y="978904"/>
                  </a:lnTo>
                  <a:cubicBezTo>
                    <a:pt x="614638" y="979855"/>
                    <a:pt x="615111" y="980834"/>
                    <a:pt x="615601" y="981785"/>
                  </a:cubicBezTo>
                  <a:lnTo>
                    <a:pt x="615601" y="984666"/>
                  </a:lnTo>
                  <a:lnTo>
                    <a:pt x="615601" y="987547"/>
                  </a:lnTo>
                  <a:lnTo>
                    <a:pt x="611259" y="991854"/>
                  </a:lnTo>
                  <a:lnTo>
                    <a:pt x="608389" y="997644"/>
                  </a:lnTo>
                  <a:lnTo>
                    <a:pt x="605501" y="1004833"/>
                  </a:lnTo>
                  <a:lnTo>
                    <a:pt x="601177" y="1010623"/>
                  </a:lnTo>
                  <a:lnTo>
                    <a:pt x="593965" y="1016385"/>
                  </a:lnTo>
                  <a:lnTo>
                    <a:pt x="589642" y="1019266"/>
                  </a:lnTo>
                  <a:lnTo>
                    <a:pt x="586753" y="1019266"/>
                  </a:lnTo>
                  <a:lnTo>
                    <a:pt x="584844" y="1020215"/>
                  </a:lnTo>
                  <a:lnTo>
                    <a:pt x="582430" y="1020692"/>
                  </a:lnTo>
                  <a:lnTo>
                    <a:pt x="583883" y="1020692"/>
                  </a:lnTo>
                  <a:lnTo>
                    <a:pt x="584844" y="1020215"/>
                  </a:lnTo>
                  <a:lnTo>
                    <a:pt x="589642" y="1019266"/>
                  </a:lnTo>
                  <a:lnTo>
                    <a:pt x="591077" y="1019266"/>
                  </a:lnTo>
                  <a:lnTo>
                    <a:pt x="592530" y="1019266"/>
                  </a:lnTo>
                  <a:lnTo>
                    <a:pt x="595400" y="1025028"/>
                  </a:lnTo>
                  <a:lnTo>
                    <a:pt x="595400" y="1026482"/>
                  </a:lnTo>
                  <a:lnTo>
                    <a:pt x="592530" y="1026482"/>
                  </a:lnTo>
                  <a:lnTo>
                    <a:pt x="586753" y="1027908"/>
                  </a:lnTo>
                  <a:lnTo>
                    <a:pt x="582430" y="1030789"/>
                  </a:lnTo>
                  <a:lnTo>
                    <a:pt x="576671" y="1032244"/>
                  </a:lnTo>
                  <a:lnTo>
                    <a:pt x="572348" y="1032244"/>
                  </a:lnTo>
                  <a:lnTo>
                    <a:pt x="578106" y="1033670"/>
                  </a:lnTo>
                  <a:lnTo>
                    <a:pt x="586753" y="1033670"/>
                  </a:lnTo>
                  <a:lnTo>
                    <a:pt x="591077" y="1033670"/>
                  </a:lnTo>
                  <a:lnTo>
                    <a:pt x="592530" y="1032244"/>
                  </a:lnTo>
                  <a:lnTo>
                    <a:pt x="593965" y="1032244"/>
                  </a:lnTo>
                  <a:lnTo>
                    <a:pt x="595400" y="1032244"/>
                  </a:lnTo>
                  <a:lnTo>
                    <a:pt x="599742" y="1033670"/>
                  </a:lnTo>
                  <a:lnTo>
                    <a:pt x="606936" y="1035125"/>
                  </a:lnTo>
                  <a:lnTo>
                    <a:pt x="614148" y="1040887"/>
                  </a:lnTo>
                  <a:lnTo>
                    <a:pt x="618471" y="1046649"/>
                  </a:lnTo>
                  <a:lnTo>
                    <a:pt x="621360" y="1052411"/>
                  </a:lnTo>
                  <a:lnTo>
                    <a:pt x="624248" y="1066844"/>
                  </a:lnTo>
                  <a:lnTo>
                    <a:pt x="628572" y="1075487"/>
                  </a:lnTo>
                  <a:lnTo>
                    <a:pt x="630007" y="1078368"/>
                  </a:lnTo>
                  <a:lnTo>
                    <a:pt x="632895" y="1079822"/>
                  </a:lnTo>
                  <a:lnTo>
                    <a:pt x="638654" y="1079822"/>
                  </a:lnTo>
                  <a:lnTo>
                    <a:pt x="641542" y="1081249"/>
                  </a:lnTo>
                  <a:lnTo>
                    <a:pt x="645866" y="1082703"/>
                  </a:lnTo>
                  <a:lnTo>
                    <a:pt x="648754" y="1089920"/>
                  </a:lnTo>
                  <a:lnTo>
                    <a:pt x="653078" y="1091346"/>
                  </a:lnTo>
                  <a:lnTo>
                    <a:pt x="655966" y="1094227"/>
                  </a:lnTo>
                  <a:cubicBezTo>
                    <a:pt x="655475" y="1094703"/>
                    <a:pt x="655003" y="1095206"/>
                    <a:pt x="654513" y="1095682"/>
                  </a:cubicBezTo>
                  <a:lnTo>
                    <a:pt x="653078" y="1097108"/>
                  </a:lnTo>
                  <a:cubicBezTo>
                    <a:pt x="653550" y="1099038"/>
                    <a:pt x="654040" y="1100968"/>
                    <a:pt x="654513" y="1102898"/>
                  </a:cubicBezTo>
                  <a:lnTo>
                    <a:pt x="661725" y="1111541"/>
                  </a:lnTo>
                  <a:lnTo>
                    <a:pt x="655966" y="1108660"/>
                  </a:lnTo>
                  <a:lnTo>
                    <a:pt x="650189" y="1105779"/>
                  </a:lnTo>
                  <a:lnTo>
                    <a:pt x="645866" y="1105779"/>
                  </a:lnTo>
                  <a:lnTo>
                    <a:pt x="640107" y="1108660"/>
                  </a:lnTo>
                  <a:lnTo>
                    <a:pt x="653078" y="1110086"/>
                  </a:lnTo>
                  <a:lnTo>
                    <a:pt x="657401" y="1111541"/>
                  </a:lnTo>
                  <a:lnTo>
                    <a:pt x="663178" y="1117303"/>
                  </a:lnTo>
                  <a:cubicBezTo>
                    <a:pt x="663650" y="1118757"/>
                    <a:pt x="664141" y="1120184"/>
                    <a:pt x="664613" y="1121638"/>
                  </a:cubicBezTo>
                  <a:lnTo>
                    <a:pt x="664613" y="1125946"/>
                  </a:lnTo>
                  <a:lnTo>
                    <a:pt x="661725" y="1128827"/>
                  </a:lnTo>
                  <a:lnTo>
                    <a:pt x="657401" y="1134617"/>
                  </a:lnTo>
                  <a:lnTo>
                    <a:pt x="660289" y="1134617"/>
                  </a:lnTo>
                  <a:lnTo>
                    <a:pt x="661725" y="1136043"/>
                  </a:lnTo>
                  <a:lnTo>
                    <a:pt x="664613" y="1136043"/>
                  </a:lnTo>
                  <a:lnTo>
                    <a:pt x="667501" y="1137498"/>
                  </a:lnTo>
                  <a:lnTo>
                    <a:pt x="668936" y="1134617"/>
                  </a:lnTo>
                  <a:lnTo>
                    <a:pt x="670372" y="1133162"/>
                  </a:lnTo>
                  <a:lnTo>
                    <a:pt x="673260" y="1128827"/>
                  </a:lnTo>
                  <a:lnTo>
                    <a:pt x="680472" y="1130281"/>
                  </a:lnTo>
                  <a:lnTo>
                    <a:pt x="690572" y="1134617"/>
                  </a:lnTo>
                  <a:lnTo>
                    <a:pt x="694896" y="1137498"/>
                  </a:lnTo>
                  <a:cubicBezTo>
                    <a:pt x="695368" y="1138924"/>
                    <a:pt x="695858" y="1140379"/>
                    <a:pt x="696331" y="1141805"/>
                  </a:cubicBezTo>
                  <a:lnTo>
                    <a:pt x="696331" y="1147567"/>
                  </a:lnTo>
                  <a:cubicBezTo>
                    <a:pt x="695858" y="1149021"/>
                    <a:pt x="695368" y="1150448"/>
                    <a:pt x="694896" y="1151902"/>
                  </a:cubicBezTo>
                  <a:lnTo>
                    <a:pt x="692007" y="1159119"/>
                  </a:lnTo>
                  <a:lnTo>
                    <a:pt x="690572" y="1160545"/>
                  </a:lnTo>
                  <a:lnTo>
                    <a:pt x="684795" y="1160545"/>
                  </a:lnTo>
                  <a:cubicBezTo>
                    <a:pt x="685268" y="1161524"/>
                    <a:pt x="685758" y="1162475"/>
                    <a:pt x="686230" y="1163454"/>
                  </a:cubicBezTo>
                  <a:lnTo>
                    <a:pt x="683360" y="1163454"/>
                  </a:lnTo>
                  <a:lnTo>
                    <a:pt x="686230" y="1164881"/>
                  </a:lnTo>
                  <a:cubicBezTo>
                    <a:pt x="686721" y="1165356"/>
                    <a:pt x="687193" y="1165860"/>
                    <a:pt x="687684" y="1166335"/>
                  </a:cubicBezTo>
                  <a:lnTo>
                    <a:pt x="684795" y="1167762"/>
                  </a:lnTo>
                  <a:lnTo>
                    <a:pt x="683360" y="1167762"/>
                  </a:lnTo>
                  <a:lnTo>
                    <a:pt x="680472" y="1167762"/>
                  </a:lnTo>
                  <a:lnTo>
                    <a:pt x="679037" y="1167762"/>
                  </a:lnTo>
                  <a:cubicBezTo>
                    <a:pt x="678546" y="1168713"/>
                    <a:pt x="678074" y="1169692"/>
                    <a:pt x="677583" y="1170643"/>
                  </a:cubicBezTo>
                  <a:lnTo>
                    <a:pt x="673260" y="1170643"/>
                  </a:lnTo>
                  <a:lnTo>
                    <a:pt x="677583" y="1172097"/>
                  </a:lnTo>
                  <a:lnTo>
                    <a:pt x="679037" y="1173524"/>
                  </a:lnTo>
                  <a:cubicBezTo>
                    <a:pt x="678546" y="1173999"/>
                    <a:pt x="678074" y="1174503"/>
                    <a:pt x="677583" y="1174978"/>
                  </a:cubicBezTo>
                  <a:lnTo>
                    <a:pt x="676148" y="1176405"/>
                  </a:lnTo>
                  <a:lnTo>
                    <a:pt x="670372" y="1176405"/>
                  </a:lnTo>
                  <a:lnTo>
                    <a:pt x="668936" y="1176405"/>
                  </a:lnTo>
                  <a:cubicBezTo>
                    <a:pt x="668464" y="1177384"/>
                    <a:pt x="667974" y="1178335"/>
                    <a:pt x="667501" y="1179314"/>
                  </a:cubicBezTo>
                  <a:lnTo>
                    <a:pt x="670372" y="1176405"/>
                  </a:lnTo>
                  <a:lnTo>
                    <a:pt x="673260" y="1179314"/>
                  </a:lnTo>
                  <a:lnTo>
                    <a:pt x="670372" y="1180740"/>
                  </a:lnTo>
                  <a:lnTo>
                    <a:pt x="683360" y="1180740"/>
                  </a:lnTo>
                  <a:lnTo>
                    <a:pt x="687684" y="1182195"/>
                  </a:lnTo>
                  <a:lnTo>
                    <a:pt x="690572" y="1183621"/>
                  </a:lnTo>
                  <a:lnTo>
                    <a:pt x="692007" y="1186502"/>
                  </a:lnTo>
                  <a:lnTo>
                    <a:pt x="690572" y="1187957"/>
                  </a:lnTo>
                  <a:lnTo>
                    <a:pt x="686230" y="1189383"/>
                  </a:lnTo>
                  <a:lnTo>
                    <a:pt x="680472" y="1190838"/>
                  </a:lnTo>
                  <a:cubicBezTo>
                    <a:pt x="680000" y="1192292"/>
                    <a:pt x="679509" y="1193718"/>
                    <a:pt x="679037" y="1195173"/>
                  </a:cubicBezTo>
                  <a:lnTo>
                    <a:pt x="673260" y="1196599"/>
                  </a:lnTo>
                  <a:lnTo>
                    <a:pt x="667501" y="1199480"/>
                  </a:lnTo>
                  <a:lnTo>
                    <a:pt x="663178" y="1199480"/>
                  </a:lnTo>
                  <a:lnTo>
                    <a:pt x="660289" y="1199480"/>
                  </a:lnTo>
                  <a:lnTo>
                    <a:pt x="653078" y="1198054"/>
                  </a:lnTo>
                  <a:lnTo>
                    <a:pt x="644430" y="1199480"/>
                  </a:lnTo>
                  <a:lnTo>
                    <a:pt x="640107" y="1199480"/>
                  </a:lnTo>
                  <a:lnTo>
                    <a:pt x="638654" y="1199480"/>
                  </a:lnTo>
                  <a:lnTo>
                    <a:pt x="637219" y="1198054"/>
                  </a:lnTo>
                  <a:lnTo>
                    <a:pt x="631460" y="1198054"/>
                  </a:lnTo>
                  <a:lnTo>
                    <a:pt x="628572" y="1198054"/>
                  </a:lnTo>
                  <a:lnTo>
                    <a:pt x="625683" y="1196599"/>
                  </a:lnTo>
                  <a:lnTo>
                    <a:pt x="625683" y="1198054"/>
                  </a:lnTo>
                  <a:lnTo>
                    <a:pt x="625683" y="1199480"/>
                  </a:lnTo>
                  <a:lnTo>
                    <a:pt x="621360" y="1202361"/>
                  </a:lnTo>
                  <a:lnTo>
                    <a:pt x="609824" y="1202361"/>
                  </a:lnTo>
                  <a:lnTo>
                    <a:pt x="611259" y="1203816"/>
                  </a:lnTo>
                  <a:lnTo>
                    <a:pt x="608389" y="1205242"/>
                  </a:lnTo>
                  <a:lnTo>
                    <a:pt x="602612" y="1203816"/>
                  </a:lnTo>
                  <a:lnTo>
                    <a:pt x="602612" y="1205242"/>
                  </a:lnTo>
                  <a:lnTo>
                    <a:pt x="601177" y="1206697"/>
                  </a:lnTo>
                  <a:lnTo>
                    <a:pt x="593965" y="1202361"/>
                  </a:lnTo>
                  <a:lnTo>
                    <a:pt x="591077" y="1202361"/>
                  </a:lnTo>
                  <a:lnTo>
                    <a:pt x="586753" y="1202361"/>
                  </a:lnTo>
                  <a:lnTo>
                    <a:pt x="582430" y="1203816"/>
                  </a:lnTo>
                  <a:lnTo>
                    <a:pt x="579542" y="1203816"/>
                  </a:lnTo>
                  <a:lnTo>
                    <a:pt x="578106" y="1203816"/>
                  </a:lnTo>
                  <a:cubicBezTo>
                    <a:pt x="577634" y="1206697"/>
                    <a:pt x="577144" y="1209578"/>
                    <a:pt x="576671" y="1212459"/>
                  </a:cubicBezTo>
                  <a:cubicBezTo>
                    <a:pt x="576181" y="1213410"/>
                    <a:pt x="575709" y="1214389"/>
                    <a:pt x="575218" y="1215340"/>
                  </a:cubicBezTo>
                  <a:lnTo>
                    <a:pt x="570895" y="1218221"/>
                  </a:lnTo>
                  <a:lnTo>
                    <a:pt x="563683" y="1213913"/>
                  </a:lnTo>
                  <a:lnTo>
                    <a:pt x="562248" y="1212459"/>
                  </a:lnTo>
                  <a:lnTo>
                    <a:pt x="560812" y="1211032"/>
                  </a:lnTo>
                  <a:lnTo>
                    <a:pt x="559359" y="1212459"/>
                  </a:lnTo>
                  <a:lnTo>
                    <a:pt x="553600" y="1213913"/>
                  </a:lnTo>
                  <a:lnTo>
                    <a:pt x="550712" y="1213913"/>
                  </a:lnTo>
                  <a:lnTo>
                    <a:pt x="546389" y="1215340"/>
                  </a:lnTo>
                  <a:lnTo>
                    <a:pt x="540630" y="1221102"/>
                  </a:lnTo>
                  <a:cubicBezTo>
                    <a:pt x="540139" y="1221577"/>
                    <a:pt x="539667" y="1222081"/>
                    <a:pt x="539177" y="1222556"/>
                  </a:cubicBezTo>
                  <a:lnTo>
                    <a:pt x="536288" y="1225437"/>
                  </a:lnTo>
                  <a:lnTo>
                    <a:pt x="533418" y="1221102"/>
                  </a:lnTo>
                  <a:lnTo>
                    <a:pt x="531965" y="1221102"/>
                  </a:lnTo>
                  <a:lnTo>
                    <a:pt x="529095" y="1222556"/>
                  </a:lnTo>
                  <a:cubicBezTo>
                    <a:pt x="528604" y="1222081"/>
                    <a:pt x="528132" y="1221577"/>
                    <a:pt x="527641" y="1221102"/>
                  </a:cubicBezTo>
                  <a:lnTo>
                    <a:pt x="527641" y="1219675"/>
                  </a:lnTo>
                  <a:lnTo>
                    <a:pt x="533418" y="1215340"/>
                  </a:lnTo>
                  <a:lnTo>
                    <a:pt x="537742" y="1213913"/>
                  </a:lnTo>
                  <a:lnTo>
                    <a:pt x="540630" y="1212459"/>
                  </a:lnTo>
                  <a:lnTo>
                    <a:pt x="540630" y="1209578"/>
                  </a:lnTo>
                  <a:cubicBezTo>
                    <a:pt x="541593" y="1208627"/>
                    <a:pt x="542537" y="1207648"/>
                    <a:pt x="543500" y="1206697"/>
                  </a:cubicBezTo>
                  <a:lnTo>
                    <a:pt x="544953" y="1206697"/>
                  </a:lnTo>
                  <a:lnTo>
                    <a:pt x="546389" y="1206697"/>
                  </a:lnTo>
                  <a:lnTo>
                    <a:pt x="550712" y="1203816"/>
                  </a:lnTo>
                  <a:lnTo>
                    <a:pt x="553600" y="1196599"/>
                  </a:lnTo>
                  <a:lnTo>
                    <a:pt x="553600" y="1192264"/>
                  </a:lnTo>
                  <a:lnTo>
                    <a:pt x="555036" y="1192264"/>
                  </a:lnTo>
                  <a:lnTo>
                    <a:pt x="559359" y="1192264"/>
                  </a:lnTo>
                  <a:cubicBezTo>
                    <a:pt x="559850" y="1191313"/>
                    <a:pt x="560322" y="1190334"/>
                    <a:pt x="560812" y="1189383"/>
                  </a:cubicBezTo>
                  <a:lnTo>
                    <a:pt x="562248" y="1187957"/>
                  </a:lnTo>
                  <a:lnTo>
                    <a:pt x="566571" y="1186502"/>
                  </a:lnTo>
                  <a:lnTo>
                    <a:pt x="569459" y="1186502"/>
                  </a:lnTo>
                  <a:lnTo>
                    <a:pt x="578106" y="1186502"/>
                  </a:lnTo>
                  <a:lnTo>
                    <a:pt x="586753" y="1186502"/>
                  </a:lnTo>
                  <a:lnTo>
                    <a:pt x="589642" y="1186502"/>
                  </a:lnTo>
                  <a:lnTo>
                    <a:pt x="589642" y="1183621"/>
                  </a:lnTo>
                  <a:lnTo>
                    <a:pt x="595400" y="1176405"/>
                  </a:lnTo>
                  <a:lnTo>
                    <a:pt x="602612" y="1167762"/>
                  </a:lnTo>
                  <a:lnTo>
                    <a:pt x="595400" y="1173524"/>
                  </a:lnTo>
                  <a:lnTo>
                    <a:pt x="589642" y="1176405"/>
                  </a:lnTo>
                  <a:lnTo>
                    <a:pt x="585318" y="1176405"/>
                  </a:lnTo>
                  <a:cubicBezTo>
                    <a:pt x="584846" y="1177859"/>
                    <a:pt x="584356" y="1179286"/>
                    <a:pt x="583883" y="1180740"/>
                  </a:cubicBezTo>
                  <a:lnTo>
                    <a:pt x="579542" y="1180740"/>
                  </a:lnTo>
                  <a:lnTo>
                    <a:pt x="576671" y="1180740"/>
                  </a:lnTo>
                  <a:lnTo>
                    <a:pt x="570895" y="1174978"/>
                  </a:lnTo>
                  <a:lnTo>
                    <a:pt x="569459" y="1173524"/>
                  </a:lnTo>
                  <a:lnTo>
                    <a:pt x="566571" y="1173524"/>
                  </a:lnTo>
                  <a:lnTo>
                    <a:pt x="562248" y="1174978"/>
                  </a:lnTo>
                  <a:lnTo>
                    <a:pt x="560812" y="1174978"/>
                  </a:lnTo>
                  <a:lnTo>
                    <a:pt x="560812" y="1173524"/>
                  </a:lnTo>
                  <a:lnTo>
                    <a:pt x="562248" y="1173524"/>
                  </a:lnTo>
                  <a:lnTo>
                    <a:pt x="563683" y="1172097"/>
                  </a:lnTo>
                  <a:lnTo>
                    <a:pt x="560812" y="1172097"/>
                  </a:lnTo>
                  <a:cubicBezTo>
                    <a:pt x="560322" y="1171622"/>
                    <a:pt x="559850" y="1171118"/>
                    <a:pt x="559359" y="1170643"/>
                  </a:cubicBezTo>
                  <a:cubicBezTo>
                    <a:pt x="558396" y="1169692"/>
                    <a:pt x="557452" y="1168713"/>
                    <a:pt x="556489" y="1167762"/>
                  </a:cubicBezTo>
                  <a:lnTo>
                    <a:pt x="547824" y="1173524"/>
                  </a:lnTo>
                  <a:lnTo>
                    <a:pt x="544953" y="1173524"/>
                  </a:lnTo>
                  <a:lnTo>
                    <a:pt x="539177" y="1172097"/>
                  </a:lnTo>
                  <a:lnTo>
                    <a:pt x="543500" y="1172097"/>
                  </a:lnTo>
                  <a:lnTo>
                    <a:pt x="546389" y="1167762"/>
                  </a:lnTo>
                  <a:lnTo>
                    <a:pt x="543500" y="1170643"/>
                  </a:lnTo>
                  <a:lnTo>
                    <a:pt x="539177" y="1170643"/>
                  </a:lnTo>
                  <a:lnTo>
                    <a:pt x="539177" y="1167762"/>
                  </a:lnTo>
                  <a:lnTo>
                    <a:pt x="537742" y="1166335"/>
                  </a:lnTo>
                  <a:lnTo>
                    <a:pt x="540630" y="1163454"/>
                  </a:lnTo>
                  <a:lnTo>
                    <a:pt x="546389" y="1159119"/>
                  </a:lnTo>
                  <a:lnTo>
                    <a:pt x="555036" y="1156238"/>
                  </a:lnTo>
                  <a:lnTo>
                    <a:pt x="560812" y="1153357"/>
                  </a:lnTo>
                  <a:lnTo>
                    <a:pt x="562248" y="1150476"/>
                  </a:lnTo>
                  <a:cubicBezTo>
                    <a:pt x="562720" y="1149497"/>
                    <a:pt x="563210" y="1148546"/>
                    <a:pt x="563683" y="1147567"/>
                  </a:cubicBezTo>
                  <a:lnTo>
                    <a:pt x="566571" y="1144686"/>
                  </a:lnTo>
                  <a:lnTo>
                    <a:pt x="563683" y="1143260"/>
                  </a:lnTo>
                  <a:lnTo>
                    <a:pt x="563683" y="1141805"/>
                  </a:lnTo>
                  <a:lnTo>
                    <a:pt x="563683" y="1140379"/>
                  </a:lnTo>
                  <a:cubicBezTo>
                    <a:pt x="563210" y="1138924"/>
                    <a:pt x="562720" y="1137498"/>
                    <a:pt x="562248" y="1136043"/>
                  </a:cubicBezTo>
                  <a:lnTo>
                    <a:pt x="562248" y="1133162"/>
                  </a:lnTo>
                  <a:lnTo>
                    <a:pt x="559359" y="1133162"/>
                  </a:lnTo>
                  <a:lnTo>
                    <a:pt x="555036" y="1134617"/>
                  </a:lnTo>
                  <a:lnTo>
                    <a:pt x="552147" y="1136043"/>
                  </a:lnTo>
                  <a:lnTo>
                    <a:pt x="547824" y="1136043"/>
                  </a:lnTo>
                  <a:lnTo>
                    <a:pt x="553600" y="1128827"/>
                  </a:lnTo>
                  <a:lnTo>
                    <a:pt x="560812" y="1124519"/>
                  </a:lnTo>
                  <a:lnTo>
                    <a:pt x="556489" y="1124519"/>
                  </a:lnTo>
                  <a:lnTo>
                    <a:pt x="553600" y="1124519"/>
                  </a:lnTo>
                  <a:cubicBezTo>
                    <a:pt x="553110" y="1123065"/>
                    <a:pt x="552638" y="1121638"/>
                    <a:pt x="552147" y="1120184"/>
                  </a:cubicBezTo>
                  <a:cubicBezTo>
                    <a:pt x="552638" y="1119233"/>
                    <a:pt x="553110" y="1118254"/>
                    <a:pt x="553600" y="1117303"/>
                  </a:cubicBezTo>
                  <a:lnTo>
                    <a:pt x="555036" y="1117303"/>
                  </a:lnTo>
                  <a:lnTo>
                    <a:pt x="559359" y="1118757"/>
                  </a:lnTo>
                  <a:lnTo>
                    <a:pt x="562248" y="1120184"/>
                  </a:lnTo>
                  <a:lnTo>
                    <a:pt x="562248" y="1121638"/>
                  </a:lnTo>
                  <a:lnTo>
                    <a:pt x="568024" y="1121638"/>
                  </a:lnTo>
                  <a:lnTo>
                    <a:pt x="575218" y="1120184"/>
                  </a:lnTo>
                  <a:lnTo>
                    <a:pt x="579542" y="1120184"/>
                  </a:lnTo>
                  <a:lnTo>
                    <a:pt x="586753" y="1121638"/>
                  </a:lnTo>
                  <a:cubicBezTo>
                    <a:pt x="586281" y="1120184"/>
                    <a:pt x="585791" y="1118757"/>
                    <a:pt x="585318" y="1117303"/>
                  </a:cubicBezTo>
                  <a:lnTo>
                    <a:pt x="586753" y="1117303"/>
                  </a:lnTo>
                  <a:lnTo>
                    <a:pt x="590590" y="1118269"/>
                  </a:lnTo>
                  <a:lnTo>
                    <a:pt x="591077" y="1118757"/>
                  </a:lnTo>
                  <a:lnTo>
                    <a:pt x="592530" y="1118757"/>
                  </a:lnTo>
                  <a:lnTo>
                    <a:pt x="590590" y="1118269"/>
                  </a:lnTo>
                  <a:lnTo>
                    <a:pt x="586753" y="1114422"/>
                  </a:lnTo>
                  <a:lnTo>
                    <a:pt x="586753" y="1110086"/>
                  </a:lnTo>
                  <a:lnTo>
                    <a:pt x="591077" y="1105779"/>
                  </a:lnTo>
                  <a:lnTo>
                    <a:pt x="586753" y="1105779"/>
                  </a:lnTo>
                  <a:lnTo>
                    <a:pt x="586753" y="1104324"/>
                  </a:lnTo>
                  <a:lnTo>
                    <a:pt x="591077" y="1098562"/>
                  </a:lnTo>
                  <a:lnTo>
                    <a:pt x="591077" y="1095682"/>
                  </a:lnTo>
                  <a:cubicBezTo>
                    <a:pt x="591567" y="1094227"/>
                    <a:pt x="592040" y="1092801"/>
                    <a:pt x="592530" y="1091346"/>
                  </a:cubicBezTo>
                  <a:lnTo>
                    <a:pt x="591077" y="1091346"/>
                  </a:lnTo>
                  <a:lnTo>
                    <a:pt x="589642" y="1091346"/>
                  </a:lnTo>
                  <a:lnTo>
                    <a:pt x="586753" y="1089920"/>
                  </a:lnTo>
                  <a:cubicBezTo>
                    <a:pt x="586281" y="1091850"/>
                    <a:pt x="585791" y="1093752"/>
                    <a:pt x="585318" y="1095682"/>
                  </a:cubicBezTo>
                  <a:lnTo>
                    <a:pt x="583883" y="1094227"/>
                  </a:lnTo>
                  <a:lnTo>
                    <a:pt x="583883" y="1089920"/>
                  </a:lnTo>
                  <a:lnTo>
                    <a:pt x="582430" y="1089920"/>
                  </a:lnTo>
                  <a:lnTo>
                    <a:pt x="579542" y="1089920"/>
                  </a:lnTo>
                  <a:cubicBezTo>
                    <a:pt x="578579" y="1088969"/>
                    <a:pt x="577634" y="1087990"/>
                    <a:pt x="576671" y="1087039"/>
                  </a:cubicBezTo>
                  <a:lnTo>
                    <a:pt x="576671" y="1081249"/>
                  </a:lnTo>
                  <a:lnTo>
                    <a:pt x="576671" y="1075487"/>
                  </a:lnTo>
                  <a:lnTo>
                    <a:pt x="578106" y="1072606"/>
                  </a:lnTo>
                  <a:lnTo>
                    <a:pt x="582430" y="1071179"/>
                  </a:lnTo>
                  <a:lnTo>
                    <a:pt x="589642" y="1066844"/>
                  </a:lnTo>
                  <a:lnTo>
                    <a:pt x="575218" y="1065389"/>
                  </a:lnTo>
                  <a:lnTo>
                    <a:pt x="575218" y="1066844"/>
                  </a:lnTo>
                  <a:lnTo>
                    <a:pt x="575218" y="1069725"/>
                  </a:lnTo>
                  <a:lnTo>
                    <a:pt x="570895" y="1071179"/>
                  </a:lnTo>
                  <a:lnTo>
                    <a:pt x="563683" y="1072606"/>
                  </a:lnTo>
                  <a:lnTo>
                    <a:pt x="560812" y="1071179"/>
                  </a:lnTo>
                  <a:lnTo>
                    <a:pt x="556489" y="1069725"/>
                  </a:lnTo>
                  <a:cubicBezTo>
                    <a:pt x="555998" y="1071179"/>
                    <a:pt x="555526" y="1072606"/>
                    <a:pt x="555036" y="1074060"/>
                  </a:cubicBezTo>
                  <a:lnTo>
                    <a:pt x="552147" y="1072606"/>
                  </a:lnTo>
                  <a:lnTo>
                    <a:pt x="547824" y="1071179"/>
                  </a:lnTo>
                  <a:lnTo>
                    <a:pt x="544953" y="1071179"/>
                  </a:lnTo>
                  <a:lnTo>
                    <a:pt x="544953" y="1074060"/>
                  </a:lnTo>
                  <a:cubicBezTo>
                    <a:pt x="545426" y="1075487"/>
                    <a:pt x="545916" y="1076941"/>
                    <a:pt x="546389" y="1078368"/>
                  </a:cubicBezTo>
                  <a:lnTo>
                    <a:pt x="540630" y="1072606"/>
                  </a:lnTo>
                  <a:cubicBezTo>
                    <a:pt x="540139" y="1071655"/>
                    <a:pt x="539667" y="1070676"/>
                    <a:pt x="539177" y="1069725"/>
                  </a:cubicBezTo>
                  <a:lnTo>
                    <a:pt x="537742" y="1066844"/>
                  </a:lnTo>
                  <a:lnTo>
                    <a:pt x="539177" y="1065389"/>
                  </a:lnTo>
                  <a:lnTo>
                    <a:pt x="539177" y="1066844"/>
                  </a:lnTo>
                  <a:lnTo>
                    <a:pt x="543500" y="1069725"/>
                  </a:lnTo>
                  <a:lnTo>
                    <a:pt x="540630" y="1065389"/>
                  </a:lnTo>
                  <a:cubicBezTo>
                    <a:pt x="541593" y="1064438"/>
                    <a:pt x="542537" y="1063459"/>
                    <a:pt x="543500" y="1062508"/>
                  </a:cubicBezTo>
                  <a:lnTo>
                    <a:pt x="546389" y="1058201"/>
                  </a:lnTo>
                  <a:lnTo>
                    <a:pt x="550712" y="1052411"/>
                  </a:lnTo>
                  <a:lnTo>
                    <a:pt x="550712" y="1049530"/>
                  </a:lnTo>
                  <a:lnTo>
                    <a:pt x="550712" y="1048103"/>
                  </a:lnTo>
                  <a:lnTo>
                    <a:pt x="546389" y="1042341"/>
                  </a:lnTo>
                  <a:lnTo>
                    <a:pt x="544953" y="1040887"/>
                  </a:lnTo>
                  <a:lnTo>
                    <a:pt x="544953" y="1036551"/>
                  </a:lnTo>
                  <a:lnTo>
                    <a:pt x="546389" y="1035125"/>
                  </a:lnTo>
                  <a:lnTo>
                    <a:pt x="547824" y="1035125"/>
                  </a:lnTo>
                  <a:lnTo>
                    <a:pt x="552147" y="1035125"/>
                  </a:lnTo>
                  <a:lnTo>
                    <a:pt x="547824" y="1032244"/>
                  </a:lnTo>
                  <a:lnTo>
                    <a:pt x="546389" y="1032244"/>
                  </a:lnTo>
                  <a:lnTo>
                    <a:pt x="546389" y="1030789"/>
                  </a:lnTo>
                  <a:lnTo>
                    <a:pt x="546389" y="1027908"/>
                  </a:lnTo>
                  <a:lnTo>
                    <a:pt x="544953" y="1027908"/>
                  </a:lnTo>
                  <a:lnTo>
                    <a:pt x="544953" y="1032244"/>
                  </a:lnTo>
                  <a:lnTo>
                    <a:pt x="544953" y="1033670"/>
                  </a:lnTo>
                  <a:cubicBezTo>
                    <a:pt x="544463" y="1034621"/>
                    <a:pt x="543991" y="1035600"/>
                    <a:pt x="543500" y="1036551"/>
                  </a:cubicBezTo>
                  <a:lnTo>
                    <a:pt x="540630" y="1035125"/>
                  </a:lnTo>
                  <a:lnTo>
                    <a:pt x="539177" y="1035125"/>
                  </a:lnTo>
                  <a:cubicBezTo>
                    <a:pt x="539667" y="1036579"/>
                    <a:pt x="540139" y="1038006"/>
                    <a:pt x="540630" y="1039460"/>
                  </a:cubicBezTo>
                  <a:lnTo>
                    <a:pt x="540630" y="1042341"/>
                  </a:lnTo>
                  <a:lnTo>
                    <a:pt x="537742" y="1036551"/>
                  </a:lnTo>
                  <a:lnTo>
                    <a:pt x="536288" y="1036551"/>
                  </a:lnTo>
                  <a:lnTo>
                    <a:pt x="533418" y="1035125"/>
                  </a:lnTo>
                  <a:lnTo>
                    <a:pt x="536288" y="1033670"/>
                  </a:lnTo>
                  <a:cubicBezTo>
                    <a:pt x="536779" y="1032719"/>
                    <a:pt x="537251" y="1031740"/>
                    <a:pt x="537742" y="1030789"/>
                  </a:cubicBezTo>
                  <a:lnTo>
                    <a:pt x="540630" y="1026482"/>
                  </a:lnTo>
                  <a:lnTo>
                    <a:pt x="536288" y="1030789"/>
                  </a:lnTo>
                  <a:lnTo>
                    <a:pt x="531965" y="1033670"/>
                  </a:lnTo>
                  <a:lnTo>
                    <a:pt x="531965" y="1036551"/>
                  </a:lnTo>
                  <a:cubicBezTo>
                    <a:pt x="532455" y="1038006"/>
                    <a:pt x="532928" y="1039432"/>
                    <a:pt x="533418" y="1040887"/>
                  </a:cubicBezTo>
                  <a:cubicBezTo>
                    <a:pt x="532928" y="1041838"/>
                    <a:pt x="532455" y="1042817"/>
                    <a:pt x="531965" y="1043768"/>
                  </a:cubicBezTo>
                  <a:cubicBezTo>
                    <a:pt x="531493" y="1046173"/>
                    <a:pt x="531002" y="1048579"/>
                    <a:pt x="530530" y="1050984"/>
                  </a:cubicBezTo>
                  <a:cubicBezTo>
                    <a:pt x="530057" y="1052439"/>
                    <a:pt x="529567" y="1053865"/>
                    <a:pt x="529095" y="1055320"/>
                  </a:cubicBezTo>
                  <a:lnTo>
                    <a:pt x="527641" y="1055320"/>
                  </a:lnTo>
                  <a:lnTo>
                    <a:pt x="524771" y="1055320"/>
                  </a:lnTo>
                  <a:lnTo>
                    <a:pt x="524771" y="1052411"/>
                  </a:lnTo>
                  <a:lnTo>
                    <a:pt x="527641" y="1046649"/>
                  </a:lnTo>
                  <a:cubicBezTo>
                    <a:pt x="528132" y="1045222"/>
                    <a:pt x="528604" y="1043768"/>
                    <a:pt x="529095" y="1042341"/>
                  </a:cubicBezTo>
                  <a:cubicBezTo>
                    <a:pt x="530057" y="1041390"/>
                    <a:pt x="531002" y="1040411"/>
                    <a:pt x="531965" y="1039460"/>
                  </a:cubicBezTo>
                  <a:lnTo>
                    <a:pt x="529095" y="1040887"/>
                  </a:lnTo>
                  <a:lnTo>
                    <a:pt x="527641" y="1039460"/>
                  </a:lnTo>
                  <a:lnTo>
                    <a:pt x="527641" y="1035125"/>
                  </a:lnTo>
                  <a:cubicBezTo>
                    <a:pt x="527839" y="1034741"/>
                    <a:pt x="528034" y="1034353"/>
                    <a:pt x="527641" y="1033670"/>
                  </a:cubicBezTo>
                  <a:lnTo>
                    <a:pt x="530530" y="1026482"/>
                  </a:lnTo>
                  <a:lnTo>
                    <a:pt x="529095" y="1025028"/>
                  </a:lnTo>
                  <a:cubicBezTo>
                    <a:pt x="529567" y="1023573"/>
                    <a:pt x="530057" y="1022147"/>
                    <a:pt x="530530" y="1020692"/>
                  </a:cubicBezTo>
                  <a:lnTo>
                    <a:pt x="531965" y="1019266"/>
                  </a:lnTo>
                  <a:lnTo>
                    <a:pt x="539177" y="1017811"/>
                  </a:lnTo>
                  <a:lnTo>
                    <a:pt x="533418" y="1017811"/>
                  </a:lnTo>
                  <a:lnTo>
                    <a:pt x="536288" y="1016385"/>
                  </a:lnTo>
                  <a:cubicBezTo>
                    <a:pt x="535325" y="1015434"/>
                    <a:pt x="534381" y="1014455"/>
                    <a:pt x="533418" y="1013504"/>
                  </a:cubicBezTo>
                  <a:lnTo>
                    <a:pt x="536288" y="1012049"/>
                  </a:lnTo>
                  <a:lnTo>
                    <a:pt x="540630" y="1010623"/>
                  </a:lnTo>
                  <a:lnTo>
                    <a:pt x="539177" y="1010623"/>
                  </a:lnTo>
                  <a:lnTo>
                    <a:pt x="539177" y="1007714"/>
                  </a:lnTo>
                  <a:lnTo>
                    <a:pt x="530530" y="1013504"/>
                  </a:lnTo>
                  <a:lnTo>
                    <a:pt x="527641" y="1016385"/>
                  </a:lnTo>
                  <a:lnTo>
                    <a:pt x="524768" y="1016385"/>
                  </a:lnTo>
                  <a:lnTo>
                    <a:pt x="527650" y="1020709"/>
                  </a:lnTo>
                  <a:lnTo>
                    <a:pt x="520441" y="1023592"/>
                  </a:lnTo>
                  <a:lnTo>
                    <a:pt x="514675" y="1025034"/>
                  </a:lnTo>
                  <a:lnTo>
                    <a:pt x="516116" y="1023592"/>
                  </a:lnTo>
                  <a:lnTo>
                    <a:pt x="517558" y="1020709"/>
                  </a:lnTo>
                  <a:lnTo>
                    <a:pt x="516116" y="1020709"/>
                  </a:lnTo>
                  <a:lnTo>
                    <a:pt x="517558" y="1017824"/>
                  </a:lnTo>
                  <a:lnTo>
                    <a:pt x="514675" y="1016382"/>
                  </a:lnTo>
                  <a:lnTo>
                    <a:pt x="513233" y="1016382"/>
                  </a:lnTo>
                  <a:lnTo>
                    <a:pt x="513233" y="1013499"/>
                  </a:lnTo>
                  <a:lnTo>
                    <a:pt x="514675" y="1012057"/>
                  </a:lnTo>
                  <a:lnTo>
                    <a:pt x="520441" y="1013499"/>
                  </a:lnTo>
                  <a:lnTo>
                    <a:pt x="521052" y="1013906"/>
                  </a:lnTo>
                  <a:cubicBezTo>
                    <a:pt x="520846" y="1013289"/>
                    <a:pt x="520639" y="1012672"/>
                    <a:pt x="520429" y="1012049"/>
                  </a:cubicBezTo>
                  <a:lnTo>
                    <a:pt x="521883" y="1012049"/>
                  </a:lnTo>
                  <a:lnTo>
                    <a:pt x="523318" y="1010623"/>
                  </a:lnTo>
                  <a:lnTo>
                    <a:pt x="524771" y="1010623"/>
                  </a:lnTo>
                  <a:lnTo>
                    <a:pt x="527641" y="1010623"/>
                  </a:lnTo>
                  <a:lnTo>
                    <a:pt x="524771" y="1009168"/>
                  </a:lnTo>
                  <a:lnTo>
                    <a:pt x="523318" y="1009168"/>
                  </a:lnTo>
                  <a:lnTo>
                    <a:pt x="523318" y="1004833"/>
                  </a:lnTo>
                  <a:lnTo>
                    <a:pt x="524771" y="1004833"/>
                  </a:lnTo>
                  <a:lnTo>
                    <a:pt x="523318" y="1003406"/>
                  </a:lnTo>
                  <a:lnTo>
                    <a:pt x="523318" y="1001952"/>
                  </a:lnTo>
                  <a:lnTo>
                    <a:pt x="524771" y="1000525"/>
                  </a:lnTo>
                  <a:lnTo>
                    <a:pt x="529095" y="1001952"/>
                  </a:lnTo>
                  <a:lnTo>
                    <a:pt x="524771" y="997644"/>
                  </a:lnTo>
                  <a:lnTo>
                    <a:pt x="527641" y="997644"/>
                  </a:lnTo>
                  <a:lnTo>
                    <a:pt x="531965" y="996190"/>
                  </a:lnTo>
                  <a:lnTo>
                    <a:pt x="529095" y="996190"/>
                  </a:lnTo>
                  <a:lnTo>
                    <a:pt x="529095" y="993309"/>
                  </a:lnTo>
                  <a:lnTo>
                    <a:pt x="530530" y="991854"/>
                  </a:lnTo>
                  <a:lnTo>
                    <a:pt x="527641" y="991854"/>
                  </a:lnTo>
                  <a:lnTo>
                    <a:pt x="530530" y="987547"/>
                  </a:lnTo>
                  <a:lnTo>
                    <a:pt x="524771" y="987547"/>
                  </a:lnTo>
                  <a:cubicBezTo>
                    <a:pt x="524281" y="987071"/>
                    <a:pt x="523808" y="986568"/>
                    <a:pt x="523318" y="986092"/>
                  </a:cubicBezTo>
                  <a:lnTo>
                    <a:pt x="523318" y="981785"/>
                  </a:lnTo>
                  <a:lnTo>
                    <a:pt x="529095" y="981785"/>
                  </a:lnTo>
                  <a:lnTo>
                    <a:pt x="524771" y="978904"/>
                  </a:lnTo>
                  <a:lnTo>
                    <a:pt x="524771" y="974569"/>
                  </a:lnTo>
                  <a:lnTo>
                    <a:pt x="527641" y="973114"/>
                  </a:lnTo>
                  <a:lnTo>
                    <a:pt x="529095" y="971688"/>
                  </a:lnTo>
                  <a:lnTo>
                    <a:pt x="531965" y="971688"/>
                  </a:lnTo>
                  <a:lnTo>
                    <a:pt x="539177" y="971688"/>
                  </a:lnTo>
                  <a:lnTo>
                    <a:pt x="536288" y="968807"/>
                  </a:lnTo>
                  <a:cubicBezTo>
                    <a:pt x="535325" y="967856"/>
                    <a:pt x="534381" y="966877"/>
                    <a:pt x="533418" y="965926"/>
                  </a:cubicBezTo>
                  <a:lnTo>
                    <a:pt x="536288" y="964471"/>
                  </a:lnTo>
                  <a:lnTo>
                    <a:pt x="536288" y="961590"/>
                  </a:lnTo>
                  <a:cubicBezTo>
                    <a:pt x="536779" y="960136"/>
                    <a:pt x="537251" y="958709"/>
                    <a:pt x="537742" y="957255"/>
                  </a:cubicBezTo>
                  <a:lnTo>
                    <a:pt x="543500" y="958709"/>
                  </a:lnTo>
                  <a:lnTo>
                    <a:pt x="540630" y="957255"/>
                  </a:lnTo>
                  <a:lnTo>
                    <a:pt x="539177" y="955828"/>
                  </a:lnTo>
                  <a:cubicBezTo>
                    <a:pt x="539667" y="955353"/>
                    <a:pt x="540139" y="954849"/>
                    <a:pt x="540630" y="954374"/>
                  </a:cubicBezTo>
                  <a:lnTo>
                    <a:pt x="540630" y="950066"/>
                  </a:lnTo>
                  <a:lnTo>
                    <a:pt x="540630" y="947185"/>
                  </a:lnTo>
                  <a:lnTo>
                    <a:pt x="543500" y="947185"/>
                  </a:lnTo>
                  <a:lnTo>
                    <a:pt x="544953" y="947185"/>
                  </a:lnTo>
                  <a:lnTo>
                    <a:pt x="546389" y="948612"/>
                  </a:lnTo>
                  <a:lnTo>
                    <a:pt x="550712" y="948612"/>
                  </a:lnTo>
                  <a:lnTo>
                    <a:pt x="547824" y="952947"/>
                  </a:lnTo>
                  <a:lnTo>
                    <a:pt x="552147" y="948612"/>
                  </a:lnTo>
                  <a:lnTo>
                    <a:pt x="553600" y="948612"/>
                  </a:lnTo>
                  <a:lnTo>
                    <a:pt x="556489" y="950066"/>
                  </a:lnTo>
                  <a:lnTo>
                    <a:pt x="562248" y="950066"/>
                  </a:lnTo>
                  <a:lnTo>
                    <a:pt x="566571" y="948612"/>
                  </a:lnTo>
                  <a:lnTo>
                    <a:pt x="575218" y="947185"/>
                  </a:lnTo>
                  <a:close/>
                  <a:moveTo>
                    <a:pt x="1291800" y="938488"/>
                  </a:moveTo>
                  <a:lnTo>
                    <a:pt x="1291748" y="938540"/>
                  </a:lnTo>
                  <a:lnTo>
                    <a:pt x="1291748" y="941427"/>
                  </a:lnTo>
                  <a:lnTo>
                    <a:pt x="1291748" y="947193"/>
                  </a:lnTo>
                  <a:lnTo>
                    <a:pt x="1291800" y="947402"/>
                  </a:lnTo>
                  <a:lnTo>
                    <a:pt x="1291800" y="941426"/>
                  </a:lnTo>
                  <a:close/>
                  <a:moveTo>
                    <a:pt x="928427" y="932805"/>
                  </a:moveTo>
                  <a:lnTo>
                    <a:pt x="927496" y="934676"/>
                  </a:lnTo>
                  <a:lnTo>
                    <a:pt x="928427" y="934210"/>
                  </a:lnTo>
                  <a:close/>
                  <a:moveTo>
                    <a:pt x="920311" y="932358"/>
                  </a:moveTo>
                  <a:lnTo>
                    <a:pt x="921234" y="934210"/>
                  </a:lnTo>
                  <a:lnTo>
                    <a:pt x="921269" y="934227"/>
                  </a:lnTo>
                  <a:cubicBezTo>
                    <a:pt x="921261" y="934218"/>
                    <a:pt x="921252" y="934210"/>
                    <a:pt x="921243" y="934201"/>
                  </a:cubicBezTo>
                  <a:close/>
                  <a:moveTo>
                    <a:pt x="1180745" y="931332"/>
                  </a:moveTo>
                  <a:lnTo>
                    <a:pt x="1183627" y="932773"/>
                  </a:lnTo>
                  <a:lnTo>
                    <a:pt x="1185070" y="934215"/>
                  </a:lnTo>
                  <a:lnTo>
                    <a:pt x="1186511" y="935657"/>
                  </a:lnTo>
                  <a:lnTo>
                    <a:pt x="1186511" y="938540"/>
                  </a:lnTo>
                  <a:lnTo>
                    <a:pt x="1185070" y="939982"/>
                  </a:lnTo>
                  <a:lnTo>
                    <a:pt x="1182186" y="941423"/>
                  </a:lnTo>
                  <a:lnTo>
                    <a:pt x="1177861" y="942865"/>
                  </a:lnTo>
                  <a:lnTo>
                    <a:pt x="1176420" y="941423"/>
                  </a:lnTo>
                  <a:lnTo>
                    <a:pt x="1174979" y="938540"/>
                  </a:lnTo>
                  <a:lnTo>
                    <a:pt x="1170653" y="935657"/>
                  </a:lnTo>
                  <a:lnTo>
                    <a:pt x="1166328" y="935657"/>
                  </a:lnTo>
                  <a:lnTo>
                    <a:pt x="1173536" y="934215"/>
                  </a:lnTo>
                  <a:close/>
                  <a:moveTo>
                    <a:pt x="582395" y="929860"/>
                  </a:moveTo>
                  <a:lnTo>
                    <a:pt x="583836" y="929860"/>
                  </a:lnTo>
                  <a:lnTo>
                    <a:pt x="585278" y="931302"/>
                  </a:lnTo>
                  <a:lnTo>
                    <a:pt x="586720" y="932743"/>
                  </a:lnTo>
                  <a:lnTo>
                    <a:pt x="591046" y="934185"/>
                  </a:lnTo>
                  <a:lnTo>
                    <a:pt x="595371" y="934185"/>
                  </a:lnTo>
                  <a:lnTo>
                    <a:pt x="592487" y="935627"/>
                  </a:lnTo>
                  <a:lnTo>
                    <a:pt x="589604" y="938511"/>
                  </a:lnTo>
                  <a:lnTo>
                    <a:pt x="585278" y="935627"/>
                  </a:lnTo>
                  <a:lnTo>
                    <a:pt x="583836" y="934185"/>
                  </a:lnTo>
                  <a:lnTo>
                    <a:pt x="582395" y="931302"/>
                  </a:lnTo>
                  <a:close/>
                  <a:moveTo>
                    <a:pt x="1303274" y="922685"/>
                  </a:moveTo>
                  <a:lnTo>
                    <a:pt x="1301839" y="924121"/>
                  </a:lnTo>
                  <a:lnTo>
                    <a:pt x="1298957" y="929887"/>
                  </a:lnTo>
                  <a:lnTo>
                    <a:pt x="1297814" y="932170"/>
                  </a:lnTo>
                  <a:cubicBezTo>
                    <a:pt x="1298179" y="931876"/>
                    <a:pt x="1298551" y="931591"/>
                    <a:pt x="1298922" y="931312"/>
                  </a:cubicBezTo>
                  <a:cubicBezTo>
                    <a:pt x="1300046" y="928880"/>
                    <a:pt x="1300796" y="926576"/>
                    <a:pt x="1301921" y="924143"/>
                  </a:cubicBezTo>
                  <a:cubicBezTo>
                    <a:pt x="1302296" y="923631"/>
                    <a:pt x="1303045" y="923247"/>
                    <a:pt x="1303420" y="922735"/>
                  </a:cubicBezTo>
                  <a:lnTo>
                    <a:pt x="1307543" y="922735"/>
                  </a:lnTo>
                  <a:lnTo>
                    <a:pt x="1307526" y="922685"/>
                  </a:lnTo>
                  <a:close/>
                  <a:moveTo>
                    <a:pt x="1186500" y="890965"/>
                  </a:moveTo>
                  <a:lnTo>
                    <a:pt x="1185059" y="892407"/>
                  </a:lnTo>
                  <a:lnTo>
                    <a:pt x="1185059" y="895290"/>
                  </a:lnTo>
                  <a:lnTo>
                    <a:pt x="1183617" y="896732"/>
                  </a:lnTo>
                  <a:lnTo>
                    <a:pt x="1182175" y="899615"/>
                  </a:lnTo>
                  <a:lnTo>
                    <a:pt x="1174967" y="899615"/>
                  </a:lnTo>
                  <a:lnTo>
                    <a:pt x="1174967" y="896732"/>
                  </a:lnTo>
                  <a:lnTo>
                    <a:pt x="1176409" y="895290"/>
                  </a:lnTo>
                  <a:lnTo>
                    <a:pt x="1177850" y="893848"/>
                  </a:lnTo>
                  <a:lnTo>
                    <a:pt x="1176409" y="892407"/>
                  </a:lnTo>
                  <a:lnTo>
                    <a:pt x="1182175" y="892407"/>
                  </a:lnTo>
                  <a:close/>
                  <a:moveTo>
                    <a:pt x="1114418" y="886640"/>
                  </a:moveTo>
                  <a:lnTo>
                    <a:pt x="1121626" y="888082"/>
                  </a:lnTo>
                  <a:lnTo>
                    <a:pt x="1125951" y="890965"/>
                  </a:lnTo>
                  <a:lnTo>
                    <a:pt x="1125951" y="892407"/>
                  </a:lnTo>
                  <a:lnTo>
                    <a:pt x="1123068" y="892407"/>
                  </a:lnTo>
                  <a:lnTo>
                    <a:pt x="1121626" y="892407"/>
                  </a:lnTo>
                  <a:lnTo>
                    <a:pt x="1118743" y="890965"/>
                  </a:lnTo>
                  <a:lnTo>
                    <a:pt x="1120184" y="893848"/>
                  </a:lnTo>
                  <a:lnTo>
                    <a:pt x="1118743" y="895290"/>
                  </a:lnTo>
                  <a:lnTo>
                    <a:pt x="1115859" y="895290"/>
                  </a:lnTo>
                  <a:lnTo>
                    <a:pt x="1114418" y="895290"/>
                  </a:lnTo>
                  <a:lnTo>
                    <a:pt x="1112976" y="893848"/>
                  </a:lnTo>
                  <a:lnTo>
                    <a:pt x="1111534" y="890965"/>
                  </a:lnTo>
                  <a:lnTo>
                    <a:pt x="1114418" y="890965"/>
                  </a:lnTo>
                  <a:lnTo>
                    <a:pt x="1114418" y="892407"/>
                  </a:lnTo>
                  <a:lnTo>
                    <a:pt x="1115859" y="890965"/>
                  </a:lnTo>
                  <a:close/>
                  <a:moveTo>
                    <a:pt x="628477" y="877990"/>
                  </a:moveTo>
                  <a:lnTo>
                    <a:pt x="628477" y="885199"/>
                  </a:lnTo>
                  <a:lnTo>
                    <a:pt x="629918" y="883757"/>
                  </a:lnTo>
                  <a:lnTo>
                    <a:pt x="631360" y="886640"/>
                  </a:lnTo>
                  <a:lnTo>
                    <a:pt x="632802" y="886640"/>
                  </a:lnTo>
                  <a:lnTo>
                    <a:pt x="631360" y="896733"/>
                  </a:lnTo>
                  <a:lnTo>
                    <a:pt x="629918" y="901060"/>
                  </a:lnTo>
                  <a:lnTo>
                    <a:pt x="628477" y="902501"/>
                  </a:lnTo>
                  <a:lnTo>
                    <a:pt x="625593" y="902501"/>
                  </a:lnTo>
                  <a:lnTo>
                    <a:pt x="628477" y="899618"/>
                  </a:lnTo>
                  <a:lnTo>
                    <a:pt x="628477" y="896733"/>
                  </a:lnTo>
                  <a:lnTo>
                    <a:pt x="628477" y="895292"/>
                  </a:lnTo>
                  <a:lnTo>
                    <a:pt x="624152" y="892407"/>
                  </a:lnTo>
                  <a:lnTo>
                    <a:pt x="622710" y="892407"/>
                  </a:lnTo>
                  <a:lnTo>
                    <a:pt x="621268" y="892407"/>
                  </a:lnTo>
                  <a:lnTo>
                    <a:pt x="618385" y="888084"/>
                  </a:lnTo>
                  <a:lnTo>
                    <a:pt x="624152" y="888084"/>
                  </a:lnTo>
                  <a:lnTo>
                    <a:pt x="628477" y="886640"/>
                  </a:lnTo>
                  <a:lnTo>
                    <a:pt x="622710" y="880872"/>
                  </a:lnTo>
                  <a:lnTo>
                    <a:pt x="624152" y="880872"/>
                  </a:lnTo>
                  <a:lnTo>
                    <a:pt x="625593" y="879431"/>
                  </a:lnTo>
                  <a:close/>
                  <a:moveTo>
                    <a:pt x="776196" y="843972"/>
                  </a:moveTo>
                  <a:lnTo>
                    <a:pt x="777059" y="844840"/>
                  </a:lnTo>
                  <a:lnTo>
                    <a:pt x="772741" y="844840"/>
                  </a:lnTo>
                  <a:close/>
                  <a:moveTo>
                    <a:pt x="1353232" y="835236"/>
                  </a:moveTo>
                  <a:lnTo>
                    <a:pt x="1340752" y="847715"/>
                  </a:lnTo>
                  <a:lnTo>
                    <a:pt x="1314814" y="867916"/>
                  </a:lnTo>
                  <a:lnTo>
                    <a:pt x="1313025" y="869480"/>
                  </a:lnTo>
                  <a:cubicBezTo>
                    <a:pt x="1314043" y="868961"/>
                    <a:pt x="1315079" y="868451"/>
                    <a:pt x="1316164" y="867941"/>
                  </a:cubicBezTo>
                  <a:cubicBezTo>
                    <a:pt x="1322912" y="863077"/>
                    <a:pt x="1329659" y="858340"/>
                    <a:pt x="1336406" y="853475"/>
                  </a:cubicBezTo>
                  <a:close/>
                  <a:moveTo>
                    <a:pt x="1369464" y="820223"/>
                  </a:moveTo>
                  <a:lnTo>
                    <a:pt x="1365260" y="823220"/>
                  </a:lnTo>
                  <a:lnTo>
                    <a:pt x="1354094" y="834373"/>
                  </a:lnTo>
                  <a:close/>
                  <a:moveTo>
                    <a:pt x="1382233" y="806231"/>
                  </a:moveTo>
                  <a:lnTo>
                    <a:pt x="1378254" y="810226"/>
                  </a:lnTo>
                  <a:lnTo>
                    <a:pt x="1375810" y="815129"/>
                  </a:lnTo>
                  <a:cubicBezTo>
                    <a:pt x="1376639" y="814460"/>
                    <a:pt x="1377491" y="813804"/>
                    <a:pt x="1378387" y="813148"/>
                  </a:cubicBezTo>
                  <a:close/>
                  <a:moveTo>
                    <a:pt x="841954" y="803005"/>
                  </a:moveTo>
                  <a:cubicBezTo>
                    <a:pt x="840995" y="803954"/>
                    <a:pt x="840035" y="804950"/>
                    <a:pt x="839075" y="805898"/>
                  </a:cubicBezTo>
                  <a:lnTo>
                    <a:pt x="841954" y="805898"/>
                  </a:lnTo>
                  <a:lnTo>
                    <a:pt x="847712" y="805898"/>
                  </a:lnTo>
                  <a:cubicBezTo>
                    <a:pt x="846273" y="804950"/>
                    <a:pt x="844833" y="803954"/>
                    <a:pt x="843394" y="803005"/>
                  </a:cubicBezTo>
                  <a:close/>
                  <a:moveTo>
                    <a:pt x="1384026" y="802989"/>
                  </a:moveTo>
                  <a:lnTo>
                    <a:pt x="1383938" y="803164"/>
                  </a:lnTo>
                  <a:cubicBezTo>
                    <a:pt x="1383962" y="803120"/>
                    <a:pt x="1383986" y="803077"/>
                    <a:pt x="1384010" y="803034"/>
                  </a:cubicBezTo>
                  <a:close/>
                  <a:moveTo>
                    <a:pt x="1384330" y="795286"/>
                  </a:moveTo>
                  <a:cubicBezTo>
                    <a:pt x="1384704" y="796422"/>
                    <a:pt x="1385079" y="797544"/>
                    <a:pt x="1385453" y="798688"/>
                  </a:cubicBezTo>
                  <a:lnTo>
                    <a:pt x="1385453" y="798844"/>
                  </a:lnTo>
                  <a:cubicBezTo>
                    <a:pt x="1385479" y="798791"/>
                    <a:pt x="1385495" y="798736"/>
                    <a:pt x="1385509" y="798681"/>
                  </a:cubicBezTo>
                  <a:lnTo>
                    <a:pt x="1385509" y="795865"/>
                  </a:lnTo>
                  <a:close/>
                  <a:moveTo>
                    <a:pt x="1173536" y="777068"/>
                  </a:moveTo>
                  <a:cubicBezTo>
                    <a:pt x="1173778" y="777560"/>
                    <a:pt x="1174019" y="778042"/>
                    <a:pt x="1174260" y="778524"/>
                  </a:cubicBezTo>
                  <a:lnTo>
                    <a:pt x="1173536" y="778524"/>
                  </a:lnTo>
                  <a:close/>
                  <a:moveTo>
                    <a:pt x="856358" y="774187"/>
                  </a:moveTo>
                  <a:lnTo>
                    <a:pt x="862126" y="774187"/>
                  </a:lnTo>
                  <a:lnTo>
                    <a:pt x="865008" y="774187"/>
                  </a:lnTo>
                  <a:lnTo>
                    <a:pt x="867892" y="774187"/>
                  </a:lnTo>
                  <a:lnTo>
                    <a:pt x="865008" y="777070"/>
                  </a:lnTo>
                  <a:lnTo>
                    <a:pt x="859242" y="779954"/>
                  </a:lnTo>
                  <a:lnTo>
                    <a:pt x="854916" y="779954"/>
                  </a:lnTo>
                  <a:lnTo>
                    <a:pt x="850591" y="778512"/>
                  </a:lnTo>
                  <a:lnTo>
                    <a:pt x="852032" y="777070"/>
                  </a:lnTo>
                  <a:lnTo>
                    <a:pt x="854916" y="775629"/>
                  </a:lnTo>
                  <a:lnTo>
                    <a:pt x="856358" y="775629"/>
                  </a:lnTo>
                  <a:close/>
                  <a:moveTo>
                    <a:pt x="941455" y="725170"/>
                  </a:moveTo>
                  <a:cubicBezTo>
                    <a:pt x="943375" y="726118"/>
                    <a:pt x="945294" y="727114"/>
                    <a:pt x="947213" y="728063"/>
                  </a:cubicBezTo>
                  <a:cubicBezTo>
                    <a:pt x="945774" y="727114"/>
                    <a:pt x="944334" y="726118"/>
                    <a:pt x="942895" y="725170"/>
                  </a:cubicBezTo>
                  <a:close/>
                  <a:moveTo>
                    <a:pt x="314290" y="674708"/>
                  </a:moveTo>
                  <a:lnTo>
                    <a:pt x="320042" y="674708"/>
                  </a:lnTo>
                  <a:lnTo>
                    <a:pt x="313334" y="675669"/>
                  </a:lnTo>
                  <a:cubicBezTo>
                    <a:pt x="313653" y="675349"/>
                    <a:pt x="313971" y="675026"/>
                    <a:pt x="314290" y="674708"/>
                  </a:cubicBezTo>
                  <a:close/>
                  <a:moveTo>
                    <a:pt x="279675" y="668945"/>
                  </a:moveTo>
                  <a:lnTo>
                    <a:pt x="282576" y="668945"/>
                  </a:lnTo>
                  <a:lnTo>
                    <a:pt x="286890" y="668945"/>
                  </a:lnTo>
                  <a:lnTo>
                    <a:pt x="289767" y="668945"/>
                  </a:lnTo>
                  <a:lnTo>
                    <a:pt x="294106" y="670391"/>
                  </a:lnTo>
                  <a:cubicBezTo>
                    <a:pt x="294585" y="671826"/>
                    <a:pt x="295065" y="673273"/>
                    <a:pt x="295544" y="674708"/>
                  </a:cubicBezTo>
                  <a:lnTo>
                    <a:pt x="295544" y="677589"/>
                  </a:lnTo>
                  <a:cubicBezTo>
                    <a:pt x="296023" y="678068"/>
                    <a:pt x="296503" y="678558"/>
                    <a:pt x="296982" y="679036"/>
                  </a:cubicBezTo>
                  <a:cubicBezTo>
                    <a:pt x="298900" y="680482"/>
                    <a:pt x="300842" y="681917"/>
                    <a:pt x="302760" y="683364"/>
                  </a:cubicBezTo>
                  <a:cubicBezTo>
                    <a:pt x="303239" y="681917"/>
                    <a:pt x="303718" y="680482"/>
                    <a:pt x="304198" y="679036"/>
                  </a:cubicBezTo>
                  <a:cubicBezTo>
                    <a:pt x="304677" y="678558"/>
                    <a:pt x="305156" y="678068"/>
                    <a:pt x="305636" y="677589"/>
                  </a:cubicBezTo>
                  <a:lnTo>
                    <a:pt x="309950" y="676154"/>
                  </a:lnTo>
                  <a:lnTo>
                    <a:pt x="313334" y="675669"/>
                  </a:lnTo>
                  <a:lnTo>
                    <a:pt x="312851" y="676154"/>
                  </a:lnTo>
                  <a:lnTo>
                    <a:pt x="311413" y="677589"/>
                  </a:lnTo>
                  <a:lnTo>
                    <a:pt x="311413" y="681917"/>
                  </a:lnTo>
                  <a:cubicBezTo>
                    <a:pt x="310934" y="682396"/>
                    <a:pt x="310429" y="682886"/>
                    <a:pt x="309950" y="683364"/>
                  </a:cubicBezTo>
                  <a:cubicBezTo>
                    <a:pt x="310429" y="683842"/>
                    <a:pt x="310934" y="684321"/>
                    <a:pt x="311413" y="684799"/>
                  </a:cubicBezTo>
                  <a:lnTo>
                    <a:pt x="314290" y="686245"/>
                  </a:lnTo>
                  <a:lnTo>
                    <a:pt x="318604" y="686245"/>
                  </a:lnTo>
                  <a:cubicBezTo>
                    <a:pt x="319083" y="687692"/>
                    <a:pt x="319562" y="689127"/>
                    <a:pt x="320042" y="690573"/>
                  </a:cubicBezTo>
                  <a:lnTo>
                    <a:pt x="320042" y="692008"/>
                  </a:lnTo>
                  <a:cubicBezTo>
                    <a:pt x="319562" y="692487"/>
                    <a:pt x="319083" y="692977"/>
                    <a:pt x="318604" y="693455"/>
                  </a:cubicBezTo>
                  <a:lnTo>
                    <a:pt x="315728" y="696336"/>
                  </a:lnTo>
                  <a:cubicBezTo>
                    <a:pt x="315248" y="696815"/>
                    <a:pt x="314769" y="697305"/>
                    <a:pt x="314290" y="697783"/>
                  </a:cubicBezTo>
                  <a:lnTo>
                    <a:pt x="327257" y="696336"/>
                  </a:lnTo>
                  <a:lnTo>
                    <a:pt x="327257" y="699218"/>
                  </a:lnTo>
                  <a:cubicBezTo>
                    <a:pt x="326778" y="699696"/>
                    <a:pt x="326299" y="700186"/>
                    <a:pt x="325819" y="700664"/>
                  </a:cubicBezTo>
                  <a:lnTo>
                    <a:pt x="321505" y="706427"/>
                  </a:lnTo>
                  <a:lnTo>
                    <a:pt x="325819" y="702099"/>
                  </a:lnTo>
                  <a:lnTo>
                    <a:pt x="328696" y="700664"/>
                  </a:lnTo>
                  <a:lnTo>
                    <a:pt x="333035" y="700664"/>
                  </a:lnTo>
                  <a:lnTo>
                    <a:pt x="337349" y="704992"/>
                  </a:lnTo>
                  <a:lnTo>
                    <a:pt x="338787" y="704992"/>
                  </a:lnTo>
                  <a:lnTo>
                    <a:pt x="343127" y="704992"/>
                  </a:lnTo>
                  <a:lnTo>
                    <a:pt x="343127" y="707874"/>
                  </a:lnTo>
                  <a:cubicBezTo>
                    <a:pt x="342647" y="709309"/>
                    <a:pt x="342168" y="710755"/>
                    <a:pt x="341689" y="712190"/>
                  </a:cubicBezTo>
                  <a:lnTo>
                    <a:pt x="335911" y="713637"/>
                  </a:lnTo>
                  <a:lnTo>
                    <a:pt x="338787" y="713637"/>
                  </a:lnTo>
                  <a:lnTo>
                    <a:pt x="344565" y="715083"/>
                  </a:lnTo>
                  <a:lnTo>
                    <a:pt x="341689" y="716518"/>
                  </a:lnTo>
                  <a:lnTo>
                    <a:pt x="343127" y="716518"/>
                  </a:lnTo>
                  <a:lnTo>
                    <a:pt x="346003" y="717965"/>
                  </a:lnTo>
                  <a:lnTo>
                    <a:pt x="346003" y="722293"/>
                  </a:lnTo>
                  <a:lnTo>
                    <a:pt x="344565" y="723728"/>
                  </a:lnTo>
                  <a:lnTo>
                    <a:pt x="343127" y="723728"/>
                  </a:lnTo>
                  <a:lnTo>
                    <a:pt x="338787" y="723728"/>
                  </a:lnTo>
                  <a:lnTo>
                    <a:pt x="335911" y="722293"/>
                  </a:lnTo>
                  <a:lnTo>
                    <a:pt x="334473" y="722293"/>
                  </a:lnTo>
                  <a:lnTo>
                    <a:pt x="333035" y="722293"/>
                  </a:lnTo>
                  <a:lnTo>
                    <a:pt x="341689" y="725174"/>
                  </a:lnTo>
                  <a:lnTo>
                    <a:pt x="334473" y="728056"/>
                  </a:lnTo>
                  <a:lnTo>
                    <a:pt x="337349" y="728056"/>
                  </a:lnTo>
                  <a:lnTo>
                    <a:pt x="335911" y="729491"/>
                  </a:lnTo>
                  <a:cubicBezTo>
                    <a:pt x="336390" y="729969"/>
                    <a:pt x="336870" y="730459"/>
                    <a:pt x="337349" y="730937"/>
                  </a:cubicBezTo>
                  <a:lnTo>
                    <a:pt x="334473" y="732384"/>
                  </a:lnTo>
                  <a:cubicBezTo>
                    <a:pt x="333994" y="733341"/>
                    <a:pt x="333514" y="734309"/>
                    <a:pt x="333035" y="735265"/>
                  </a:cubicBezTo>
                  <a:lnTo>
                    <a:pt x="328696" y="735265"/>
                  </a:lnTo>
                  <a:lnTo>
                    <a:pt x="325819" y="732384"/>
                  </a:lnTo>
                  <a:cubicBezTo>
                    <a:pt x="326299" y="733341"/>
                    <a:pt x="326778" y="734309"/>
                    <a:pt x="327257" y="735265"/>
                  </a:cubicBezTo>
                  <a:lnTo>
                    <a:pt x="325819" y="736700"/>
                  </a:lnTo>
                  <a:lnTo>
                    <a:pt x="322943" y="738147"/>
                  </a:lnTo>
                  <a:cubicBezTo>
                    <a:pt x="322464" y="738625"/>
                    <a:pt x="321984" y="739115"/>
                    <a:pt x="321505" y="739593"/>
                  </a:cubicBezTo>
                  <a:lnTo>
                    <a:pt x="322943" y="739593"/>
                  </a:lnTo>
                  <a:lnTo>
                    <a:pt x="322943" y="741028"/>
                  </a:lnTo>
                  <a:cubicBezTo>
                    <a:pt x="322464" y="742475"/>
                    <a:pt x="321984" y="743910"/>
                    <a:pt x="321505" y="745356"/>
                  </a:cubicBezTo>
                  <a:lnTo>
                    <a:pt x="314290" y="751119"/>
                  </a:lnTo>
                  <a:lnTo>
                    <a:pt x="311413" y="751119"/>
                  </a:lnTo>
                  <a:lnTo>
                    <a:pt x="307074" y="748238"/>
                  </a:lnTo>
                  <a:lnTo>
                    <a:pt x="304198" y="746791"/>
                  </a:lnTo>
                  <a:cubicBezTo>
                    <a:pt x="303718" y="747270"/>
                    <a:pt x="303239" y="747760"/>
                    <a:pt x="302760" y="748238"/>
                  </a:cubicBezTo>
                  <a:lnTo>
                    <a:pt x="291230" y="754001"/>
                  </a:lnTo>
                  <a:lnTo>
                    <a:pt x="282576" y="761210"/>
                  </a:lnTo>
                  <a:lnTo>
                    <a:pt x="273922" y="766985"/>
                  </a:lnTo>
                  <a:lnTo>
                    <a:pt x="268145" y="766985"/>
                  </a:lnTo>
                  <a:lnTo>
                    <a:pt x="266707" y="766985"/>
                  </a:lnTo>
                  <a:lnTo>
                    <a:pt x="266707" y="762657"/>
                  </a:lnTo>
                  <a:cubicBezTo>
                    <a:pt x="266228" y="764103"/>
                    <a:pt x="265748" y="765538"/>
                    <a:pt x="265269" y="766985"/>
                  </a:cubicBezTo>
                  <a:lnTo>
                    <a:pt x="260955" y="768420"/>
                  </a:lnTo>
                  <a:lnTo>
                    <a:pt x="255177" y="769866"/>
                  </a:lnTo>
                  <a:lnTo>
                    <a:pt x="247961" y="769866"/>
                  </a:lnTo>
                  <a:lnTo>
                    <a:pt x="243647" y="771301"/>
                  </a:lnTo>
                  <a:lnTo>
                    <a:pt x="247961" y="771301"/>
                  </a:lnTo>
                  <a:lnTo>
                    <a:pt x="243647" y="774194"/>
                  </a:lnTo>
                  <a:lnTo>
                    <a:pt x="245085" y="774194"/>
                  </a:lnTo>
                  <a:lnTo>
                    <a:pt x="245085" y="775629"/>
                  </a:lnTo>
                  <a:cubicBezTo>
                    <a:pt x="244606" y="776108"/>
                    <a:pt x="244127" y="776597"/>
                    <a:pt x="243647" y="777076"/>
                  </a:cubicBezTo>
                  <a:lnTo>
                    <a:pt x="236432" y="779957"/>
                  </a:lnTo>
                  <a:lnTo>
                    <a:pt x="229216" y="782839"/>
                  </a:lnTo>
                  <a:lnTo>
                    <a:pt x="222026" y="782839"/>
                  </a:lnTo>
                  <a:lnTo>
                    <a:pt x="211934" y="778511"/>
                  </a:lnTo>
                  <a:lnTo>
                    <a:pt x="201842" y="777076"/>
                  </a:lnTo>
                  <a:lnTo>
                    <a:pt x="194626" y="777076"/>
                  </a:lnTo>
                  <a:lnTo>
                    <a:pt x="188849" y="775629"/>
                  </a:lnTo>
                  <a:lnTo>
                    <a:pt x="185973" y="771301"/>
                  </a:lnTo>
                  <a:lnTo>
                    <a:pt x="188849" y="769866"/>
                  </a:lnTo>
                  <a:cubicBezTo>
                    <a:pt x="188370" y="768910"/>
                    <a:pt x="187890" y="767942"/>
                    <a:pt x="187411" y="766985"/>
                  </a:cubicBezTo>
                  <a:lnTo>
                    <a:pt x="183097" y="769866"/>
                  </a:lnTo>
                  <a:lnTo>
                    <a:pt x="181659" y="769866"/>
                  </a:lnTo>
                  <a:lnTo>
                    <a:pt x="178757" y="768420"/>
                  </a:lnTo>
                  <a:lnTo>
                    <a:pt x="181659" y="768420"/>
                  </a:lnTo>
                  <a:lnTo>
                    <a:pt x="181659" y="766985"/>
                  </a:lnTo>
                  <a:lnTo>
                    <a:pt x="180220" y="766985"/>
                  </a:lnTo>
                  <a:lnTo>
                    <a:pt x="178757" y="766985"/>
                  </a:lnTo>
                  <a:lnTo>
                    <a:pt x="175881" y="768420"/>
                  </a:lnTo>
                  <a:lnTo>
                    <a:pt x="174443" y="766985"/>
                  </a:lnTo>
                  <a:lnTo>
                    <a:pt x="171567" y="766985"/>
                  </a:lnTo>
                  <a:cubicBezTo>
                    <a:pt x="172046" y="765538"/>
                    <a:pt x="172526" y="764103"/>
                    <a:pt x="173005" y="762657"/>
                  </a:cubicBezTo>
                  <a:lnTo>
                    <a:pt x="170129" y="762657"/>
                  </a:lnTo>
                  <a:lnTo>
                    <a:pt x="167227" y="762657"/>
                  </a:lnTo>
                  <a:lnTo>
                    <a:pt x="164351" y="766985"/>
                  </a:lnTo>
                  <a:lnTo>
                    <a:pt x="158574" y="764092"/>
                  </a:lnTo>
                  <a:lnTo>
                    <a:pt x="155698" y="764092"/>
                  </a:lnTo>
                  <a:lnTo>
                    <a:pt x="144168" y="766985"/>
                  </a:lnTo>
                  <a:lnTo>
                    <a:pt x="134076" y="768420"/>
                  </a:lnTo>
                  <a:lnTo>
                    <a:pt x="134076" y="761210"/>
                  </a:lnTo>
                  <a:lnTo>
                    <a:pt x="134076" y="759775"/>
                  </a:lnTo>
                  <a:cubicBezTo>
                    <a:pt x="134555" y="758819"/>
                    <a:pt x="135035" y="757851"/>
                    <a:pt x="135514" y="756894"/>
                  </a:cubicBezTo>
                  <a:cubicBezTo>
                    <a:pt x="135993" y="757851"/>
                    <a:pt x="136473" y="758819"/>
                    <a:pt x="136952" y="759775"/>
                  </a:cubicBezTo>
                  <a:lnTo>
                    <a:pt x="141292" y="761210"/>
                  </a:lnTo>
                  <a:lnTo>
                    <a:pt x="142730" y="759775"/>
                  </a:lnTo>
                  <a:lnTo>
                    <a:pt x="148482" y="759775"/>
                  </a:lnTo>
                  <a:cubicBezTo>
                    <a:pt x="148961" y="758819"/>
                    <a:pt x="149466" y="757851"/>
                    <a:pt x="149945" y="756894"/>
                  </a:cubicBezTo>
                  <a:lnTo>
                    <a:pt x="149945" y="754001"/>
                  </a:lnTo>
                  <a:lnTo>
                    <a:pt x="154259" y="754001"/>
                  </a:lnTo>
                  <a:lnTo>
                    <a:pt x="155698" y="754001"/>
                  </a:lnTo>
                  <a:lnTo>
                    <a:pt x="154259" y="752566"/>
                  </a:lnTo>
                  <a:cubicBezTo>
                    <a:pt x="154739" y="751119"/>
                    <a:pt x="155218" y="749684"/>
                    <a:pt x="155698" y="748238"/>
                  </a:cubicBezTo>
                  <a:lnTo>
                    <a:pt x="162913" y="746791"/>
                  </a:lnTo>
                  <a:lnTo>
                    <a:pt x="158574" y="746791"/>
                  </a:lnTo>
                  <a:lnTo>
                    <a:pt x="155698" y="746791"/>
                  </a:lnTo>
                  <a:lnTo>
                    <a:pt x="151383" y="748238"/>
                  </a:lnTo>
                  <a:lnTo>
                    <a:pt x="148482" y="748238"/>
                  </a:lnTo>
                  <a:cubicBezTo>
                    <a:pt x="148961" y="747760"/>
                    <a:pt x="149466" y="747270"/>
                    <a:pt x="149945" y="746791"/>
                  </a:cubicBezTo>
                  <a:lnTo>
                    <a:pt x="149945" y="745356"/>
                  </a:lnTo>
                  <a:lnTo>
                    <a:pt x="155698" y="739593"/>
                  </a:lnTo>
                  <a:lnTo>
                    <a:pt x="158574" y="739593"/>
                  </a:lnTo>
                  <a:cubicBezTo>
                    <a:pt x="159053" y="738625"/>
                    <a:pt x="159558" y="737669"/>
                    <a:pt x="160037" y="736700"/>
                  </a:cubicBezTo>
                  <a:lnTo>
                    <a:pt x="154259" y="739593"/>
                  </a:lnTo>
                  <a:lnTo>
                    <a:pt x="147044" y="743910"/>
                  </a:lnTo>
                  <a:lnTo>
                    <a:pt x="144168" y="741028"/>
                  </a:lnTo>
                  <a:lnTo>
                    <a:pt x="141292" y="739593"/>
                  </a:lnTo>
                  <a:cubicBezTo>
                    <a:pt x="141771" y="738625"/>
                    <a:pt x="142250" y="737669"/>
                    <a:pt x="142730" y="736700"/>
                  </a:cubicBezTo>
                  <a:lnTo>
                    <a:pt x="147044" y="735265"/>
                  </a:lnTo>
                  <a:lnTo>
                    <a:pt x="142730" y="735265"/>
                  </a:lnTo>
                  <a:cubicBezTo>
                    <a:pt x="142250" y="734309"/>
                    <a:pt x="141771" y="733341"/>
                    <a:pt x="141292" y="732384"/>
                  </a:cubicBezTo>
                  <a:lnTo>
                    <a:pt x="135514" y="730937"/>
                  </a:lnTo>
                  <a:lnTo>
                    <a:pt x="126860" y="730937"/>
                  </a:lnTo>
                  <a:lnTo>
                    <a:pt x="118207" y="730937"/>
                  </a:lnTo>
                  <a:lnTo>
                    <a:pt x="111016" y="732384"/>
                  </a:lnTo>
                  <a:lnTo>
                    <a:pt x="108115" y="732384"/>
                  </a:lnTo>
                  <a:lnTo>
                    <a:pt x="105239" y="730937"/>
                  </a:lnTo>
                  <a:cubicBezTo>
                    <a:pt x="104759" y="730459"/>
                    <a:pt x="104280" y="729969"/>
                    <a:pt x="103801" y="729491"/>
                  </a:cubicBezTo>
                  <a:lnTo>
                    <a:pt x="108115" y="728056"/>
                  </a:lnTo>
                  <a:lnTo>
                    <a:pt x="112454" y="728056"/>
                  </a:lnTo>
                  <a:lnTo>
                    <a:pt x="118207" y="725174"/>
                  </a:lnTo>
                  <a:lnTo>
                    <a:pt x="121108" y="723728"/>
                  </a:lnTo>
                  <a:lnTo>
                    <a:pt x="123984" y="723728"/>
                  </a:lnTo>
                  <a:cubicBezTo>
                    <a:pt x="124464" y="725174"/>
                    <a:pt x="124943" y="726609"/>
                    <a:pt x="125422" y="728056"/>
                  </a:cubicBezTo>
                  <a:cubicBezTo>
                    <a:pt x="125902" y="726609"/>
                    <a:pt x="126381" y="725174"/>
                    <a:pt x="126860" y="723728"/>
                  </a:cubicBezTo>
                  <a:lnTo>
                    <a:pt x="131200" y="722293"/>
                  </a:lnTo>
                  <a:lnTo>
                    <a:pt x="139853" y="723728"/>
                  </a:lnTo>
                  <a:lnTo>
                    <a:pt x="149945" y="723728"/>
                  </a:lnTo>
                  <a:lnTo>
                    <a:pt x="154259" y="722293"/>
                  </a:lnTo>
                  <a:cubicBezTo>
                    <a:pt x="154739" y="721814"/>
                    <a:pt x="155218" y="721325"/>
                    <a:pt x="155698" y="720846"/>
                  </a:cubicBezTo>
                  <a:lnTo>
                    <a:pt x="151383" y="717965"/>
                  </a:lnTo>
                  <a:lnTo>
                    <a:pt x="147044" y="720846"/>
                  </a:lnTo>
                  <a:lnTo>
                    <a:pt x="142730" y="717965"/>
                  </a:lnTo>
                  <a:lnTo>
                    <a:pt x="136952" y="717965"/>
                  </a:lnTo>
                  <a:lnTo>
                    <a:pt x="141292" y="715083"/>
                  </a:lnTo>
                  <a:lnTo>
                    <a:pt x="147044" y="712190"/>
                  </a:lnTo>
                  <a:lnTo>
                    <a:pt x="157136" y="707874"/>
                  </a:lnTo>
                  <a:lnTo>
                    <a:pt x="155698" y="707874"/>
                  </a:lnTo>
                  <a:lnTo>
                    <a:pt x="151383" y="706427"/>
                  </a:lnTo>
                  <a:lnTo>
                    <a:pt x="147044" y="706427"/>
                  </a:lnTo>
                  <a:lnTo>
                    <a:pt x="144168" y="707874"/>
                  </a:lnTo>
                  <a:lnTo>
                    <a:pt x="142730" y="707874"/>
                  </a:lnTo>
                  <a:lnTo>
                    <a:pt x="141292" y="707874"/>
                  </a:lnTo>
                  <a:lnTo>
                    <a:pt x="143225" y="705933"/>
                  </a:lnTo>
                  <a:lnTo>
                    <a:pt x="144168" y="704992"/>
                  </a:lnTo>
                  <a:lnTo>
                    <a:pt x="147044" y="702099"/>
                  </a:lnTo>
                  <a:lnTo>
                    <a:pt x="143225" y="705933"/>
                  </a:lnTo>
                  <a:lnTo>
                    <a:pt x="142730" y="706427"/>
                  </a:lnTo>
                  <a:lnTo>
                    <a:pt x="139853" y="704992"/>
                  </a:lnTo>
                  <a:cubicBezTo>
                    <a:pt x="138895" y="704024"/>
                    <a:pt x="137911" y="703068"/>
                    <a:pt x="136952" y="702099"/>
                  </a:cubicBezTo>
                  <a:lnTo>
                    <a:pt x="132638" y="706427"/>
                  </a:lnTo>
                  <a:cubicBezTo>
                    <a:pt x="132158" y="704981"/>
                    <a:pt x="131679" y="703546"/>
                    <a:pt x="131200" y="702099"/>
                  </a:cubicBezTo>
                  <a:lnTo>
                    <a:pt x="128298" y="702099"/>
                  </a:lnTo>
                  <a:cubicBezTo>
                    <a:pt x="127819" y="703068"/>
                    <a:pt x="127340" y="704024"/>
                    <a:pt x="126860" y="704992"/>
                  </a:cubicBezTo>
                  <a:lnTo>
                    <a:pt x="123984" y="704992"/>
                  </a:lnTo>
                  <a:lnTo>
                    <a:pt x="123984" y="702099"/>
                  </a:lnTo>
                  <a:lnTo>
                    <a:pt x="121108" y="704992"/>
                  </a:lnTo>
                  <a:lnTo>
                    <a:pt x="121108" y="706427"/>
                  </a:lnTo>
                  <a:lnTo>
                    <a:pt x="119670" y="706427"/>
                  </a:lnTo>
                  <a:lnTo>
                    <a:pt x="108115" y="709309"/>
                  </a:lnTo>
                  <a:lnTo>
                    <a:pt x="100924" y="706427"/>
                  </a:lnTo>
                  <a:lnTo>
                    <a:pt x="93709" y="706427"/>
                  </a:lnTo>
                  <a:cubicBezTo>
                    <a:pt x="94188" y="704981"/>
                    <a:pt x="94668" y="703546"/>
                    <a:pt x="95147" y="702099"/>
                  </a:cubicBezTo>
                  <a:lnTo>
                    <a:pt x="98023" y="702099"/>
                  </a:lnTo>
                  <a:lnTo>
                    <a:pt x="108115" y="704992"/>
                  </a:lnTo>
                  <a:lnTo>
                    <a:pt x="103801" y="702099"/>
                  </a:lnTo>
                  <a:lnTo>
                    <a:pt x="108115" y="700664"/>
                  </a:lnTo>
                  <a:lnTo>
                    <a:pt x="103801" y="699218"/>
                  </a:lnTo>
                  <a:lnTo>
                    <a:pt x="100924" y="696336"/>
                  </a:lnTo>
                  <a:lnTo>
                    <a:pt x="105239" y="696336"/>
                  </a:lnTo>
                  <a:lnTo>
                    <a:pt x="111016" y="699218"/>
                  </a:lnTo>
                  <a:lnTo>
                    <a:pt x="116769" y="700664"/>
                  </a:lnTo>
                  <a:lnTo>
                    <a:pt x="118207" y="700664"/>
                  </a:lnTo>
                  <a:cubicBezTo>
                    <a:pt x="118686" y="700186"/>
                    <a:pt x="119191" y="699696"/>
                    <a:pt x="119670" y="699218"/>
                  </a:cubicBezTo>
                  <a:lnTo>
                    <a:pt x="115330" y="699218"/>
                  </a:lnTo>
                  <a:lnTo>
                    <a:pt x="119670" y="697783"/>
                  </a:lnTo>
                  <a:lnTo>
                    <a:pt x="115330" y="696336"/>
                  </a:lnTo>
                  <a:lnTo>
                    <a:pt x="108115" y="693455"/>
                  </a:lnTo>
                  <a:cubicBezTo>
                    <a:pt x="108594" y="692977"/>
                    <a:pt x="109099" y="692487"/>
                    <a:pt x="109578" y="692008"/>
                  </a:cubicBezTo>
                  <a:lnTo>
                    <a:pt x="112454" y="692008"/>
                  </a:lnTo>
                  <a:lnTo>
                    <a:pt x="119670" y="693455"/>
                  </a:lnTo>
                  <a:lnTo>
                    <a:pt x="112454" y="690573"/>
                  </a:lnTo>
                  <a:lnTo>
                    <a:pt x="109578" y="689127"/>
                  </a:lnTo>
                  <a:lnTo>
                    <a:pt x="109578" y="684799"/>
                  </a:lnTo>
                  <a:lnTo>
                    <a:pt x="112454" y="686245"/>
                  </a:lnTo>
                  <a:lnTo>
                    <a:pt x="118207" y="689127"/>
                  </a:lnTo>
                  <a:lnTo>
                    <a:pt x="115330" y="686245"/>
                  </a:lnTo>
                  <a:lnTo>
                    <a:pt x="118207" y="683364"/>
                  </a:lnTo>
                  <a:lnTo>
                    <a:pt x="115330" y="683364"/>
                  </a:lnTo>
                  <a:lnTo>
                    <a:pt x="115330" y="681917"/>
                  </a:lnTo>
                  <a:lnTo>
                    <a:pt x="118207" y="681917"/>
                  </a:lnTo>
                  <a:lnTo>
                    <a:pt x="123984" y="681917"/>
                  </a:lnTo>
                  <a:lnTo>
                    <a:pt x="126860" y="684799"/>
                  </a:lnTo>
                  <a:cubicBezTo>
                    <a:pt x="126381" y="686245"/>
                    <a:pt x="125902" y="687680"/>
                    <a:pt x="125422" y="689127"/>
                  </a:cubicBezTo>
                  <a:lnTo>
                    <a:pt x="128298" y="686245"/>
                  </a:lnTo>
                  <a:lnTo>
                    <a:pt x="128298" y="690573"/>
                  </a:lnTo>
                  <a:lnTo>
                    <a:pt x="132638" y="689127"/>
                  </a:lnTo>
                  <a:lnTo>
                    <a:pt x="134076" y="689127"/>
                  </a:lnTo>
                  <a:cubicBezTo>
                    <a:pt x="134555" y="689605"/>
                    <a:pt x="135035" y="690095"/>
                    <a:pt x="135514" y="690573"/>
                  </a:cubicBezTo>
                  <a:lnTo>
                    <a:pt x="135514" y="693455"/>
                  </a:lnTo>
                  <a:cubicBezTo>
                    <a:pt x="135993" y="692977"/>
                    <a:pt x="136473" y="692487"/>
                    <a:pt x="136952" y="692008"/>
                  </a:cubicBezTo>
                  <a:lnTo>
                    <a:pt x="139853" y="690573"/>
                  </a:lnTo>
                  <a:lnTo>
                    <a:pt x="139853" y="689127"/>
                  </a:lnTo>
                  <a:cubicBezTo>
                    <a:pt x="138895" y="687680"/>
                    <a:pt x="137911" y="686245"/>
                    <a:pt x="136952" y="684799"/>
                  </a:cubicBezTo>
                  <a:lnTo>
                    <a:pt x="135514" y="683364"/>
                  </a:lnTo>
                  <a:lnTo>
                    <a:pt x="128298" y="681917"/>
                  </a:lnTo>
                  <a:cubicBezTo>
                    <a:pt x="129257" y="680961"/>
                    <a:pt x="130241" y="679993"/>
                    <a:pt x="131200" y="679036"/>
                  </a:cubicBezTo>
                  <a:lnTo>
                    <a:pt x="134076" y="677589"/>
                  </a:lnTo>
                  <a:lnTo>
                    <a:pt x="132638" y="677589"/>
                  </a:lnTo>
                  <a:lnTo>
                    <a:pt x="125422" y="674708"/>
                  </a:lnTo>
                  <a:lnTo>
                    <a:pt x="128298" y="673273"/>
                  </a:lnTo>
                  <a:lnTo>
                    <a:pt x="135514" y="670391"/>
                  </a:lnTo>
                  <a:lnTo>
                    <a:pt x="139853" y="673273"/>
                  </a:lnTo>
                  <a:lnTo>
                    <a:pt x="142730" y="674708"/>
                  </a:lnTo>
                  <a:cubicBezTo>
                    <a:pt x="143209" y="675186"/>
                    <a:pt x="143688" y="675676"/>
                    <a:pt x="144168" y="676154"/>
                  </a:cubicBezTo>
                  <a:lnTo>
                    <a:pt x="148482" y="677589"/>
                  </a:lnTo>
                  <a:lnTo>
                    <a:pt x="154259" y="679036"/>
                  </a:lnTo>
                  <a:cubicBezTo>
                    <a:pt x="154739" y="680482"/>
                    <a:pt x="155218" y="681917"/>
                    <a:pt x="155698" y="683364"/>
                  </a:cubicBezTo>
                  <a:lnTo>
                    <a:pt x="158574" y="684799"/>
                  </a:lnTo>
                  <a:lnTo>
                    <a:pt x="162913" y="686245"/>
                  </a:lnTo>
                  <a:lnTo>
                    <a:pt x="160037" y="689127"/>
                  </a:lnTo>
                  <a:lnTo>
                    <a:pt x="162913" y="689127"/>
                  </a:lnTo>
                  <a:cubicBezTo>
                    <a:pt x="163392" y="689605"/>
                    <a:pt x="163872" y="690095"/>
                    <a:pt x="164351" y="690573"/>
                  </a:cubicBezTo>
                  <a:lnTo>
                    <a:pt x="164351" y="696336"/>
                  </a:lnTo>
                  <a:lnTo>
                    <a:pt x="164351" y="697783"/>
                  </a:lnTo>
                  <a:lnTo>
                    <a:pt x="162913" y="699218"/>
                  </a:lnTo>
                  <a:lnTo>
                    <a:pt x="158574" y="699218"/>
                  </a:lnTo>
                  <a:lnTo>
                    <a:pt x="162913" y="702099"/>
                  </a:lnTo>
                  <a:cubicBezTo>
                    <a:pt x="163392" y="703546"/>
                    <a:pt x="163872" y="704981"/>
                    <a:pt x="164351" y="706427"/>
                  </a:cubicBezTo>
                  <a:cubicBezTo>
                    <a:pt x="163872" y="706906"/>
                    <a:pt x="163392" y="707395"/>
                    <a:pt x="162913" y="707874"/>
                  </a:cubicBezTo>
                  <a:lnTo>
                    <a:pt x="165789" y="707874"/>
                  </a:lnTo>
                  <a:lnTo>
                    <a:pt x="167227" y="709309"/>
                  </a:lnTo>
                  <a:cubicBezTo>
                    <a:pt x="168665" y="712190"/>
                    <a:pt x="170129" y="715083"/>
                    <a:pt x="171567" y="717965"/>
                  </a:cubicBezTo>
                  <a:lnTo>
                    <a:pt x="171567" y="713637"/>
                  </a:lnTo>
                  <a:lnTo>
                    <a:pt x="171567" y="707874"/>
                  </a:lnTo>
                  <a:lnTo>
                    <a:pt x="173005" y="709309"/>
                  </a:lnTo>
                  <a:cubicBezTo>
                    <a:pt x="173484" y="708352"/>
                    <a:pt x="173964" y="707384"/>
                    <a:pt x="174443" y="706427"/>
                  </a:cubicBezTo>
                  <a:lnTo>
                    <a:pt x="174443" y="702099"/>
                  </a:lnTo>
                  <a:lnTo>
                    <a:pt x="175881" y="700664"/>
                  </a:lnTo>
                  <a:lnTo>
                    <a:pt x="178757" y="700664"/>
                  </a:lnTo>
                  <a:cubicBezTo>
                    <a:pt x="180195" y="702111"/>
                    <a:pt x="181659" y="703546"/>
                    <a:pt x="183097" y="704992"/>
                  </a:cubicBezTo>
                  <a:lnTo>
                    <a:pt x="185973" y="706427"/>
                  </a:lnTo>
                  <a:lnTo>
                    <a:pt x="185973" y="702099"/>
                  </a:lnTo>
                  <a:cubicBezTo>
                    <a:pt x="186452" y="703068"/>
                    <a:pt x="186932" y="704024"/>
                    <a:pt x="187411" y="704992"/>
                  </a:cubicBezTo>
                  <a:cubicBezTo>
                    <a:pt x="187890" y="703546"/>
                    <a:pt x="188370" y="702111"/>
                    <a:pt x="188849" y="700664"/>
                  </a:cubicBezTo>
                  <a:lnTo>
                    <a:pt x="188849" y="696336"/>
                  </a:lnTo>
                  <a:lnTo>
                    <a:pt x="188849" y="692008"/>
                  </a:lnTo>
                  <a:cubicBezTo>
                    <a:pt x="188370" y="691052"/>
                    <a:pt x="187890" y="690084"/>
                    <a:pt x="187411" y="689127"/>
                  </a:cubicBezTo>
                  <a:cubicBezTo>
                    <a:pt x="187890" y="687680"/>
                    <a:pt x="188370" y="686245"/>
                    <a:pt x="188849" y="684799"/>
                  </a:cubicBezTo>
                  <a:cubicBezTo>
                    <a:pt x="189328" y="684321"/>
                    <a:pt x="189833" y="683842"/>
                    <a:pt x="190312" y="683364"/>
                  </a:cubicBezTo>
                  <a:lnTo>
                    <a:pt x="194626" y="683364"/>
                  </a:lnTo>
                  <a:lnTo>
                    <a:pt x="201842" y="693455"/>
                  </a:lnTo>
                  <a:lnTo>
                    <a:pt x="206156" y="697783"/>
                  </a:lnTo>
                  <a:lnTo>
                    <a:pt x="209032" y="697783"/>
                  </a:lnTo>
                  <a:cubicBezTo>
                    <a:pt x="209512" y="696336"/>
                    <a:pt x="210016" y="694901"/>
                    <a:pt x="210496" y="693455"/>
                  </a:cubicBezTo>
                  <a:lnTo>
                    <a:pt x="210496" y="690573"/>
                  </a:lnTo>
                  <a:cubicBezTo>
                    <a:pt x="210016" y="689127"/>
                    <a:pt x="209512" y="687692"/>
                    <a:pt x="209032" y="686245"/>
                  </a:cubicBezTo>
                  <a:cubicBezTo>
                    <a:pt x="209512" y="685767"/>
                    <a:pt x="210016" y="685277"/>
                    <a:pt x="210496" y="684799"/>
                  </a:cubicBezTo>
                  <a:lnTo>
                    <a:pt x="213372" y="684799"/>
                  </a:lnTo>
                  <a:lnTo>
                    <a:pt x="217686" y="684799"/>
                  </a:lnTo>
                  <a:lnTo>
                    <a:pt x="219124" y="683364"/>
                  </a:lnTo>
                  <a:cubicBezTo>
                    <a:pt x="219604" y="682886"/>
                    <a:pt x="220108" y="682396"/>
                    <a:pt x="220588" y="681917"/>
                  </a:cubicBezTo>
                  <a:lnTo>
                    <a:pt x="224902" y="681917"/>
                  </a:lnTo>
                  <a:lnTo>
                    <a:pt x="227778" y="681917"/>
                  </a:lnTo>
                  <a:cubicBezTo>
                    <a:pt x="229216" y="683364"/>
                    <a:pt x="230679" y="684799"/>
                    <a:pt x="232117" y="686245"/>
                  </a:cubicBezTo>
                  <a:cubicBezTo>
                    <a:pt x="234994" y="691052"/>
                    <a:pt x="237895" y="695858"/>
                    <a:pt x="240771" y="700664"/>
                  </a:cubicBezTo>
                  <a:lnTo>
                    <a:pt x="240771" y="696336"/>
                  </a:lnTo>
                  <a:cubicBezTo>
                    <a:pt x="239333" y="694412"/>
                    <a:pt x="237870" y="692498"/>
                    <a:pt x="236432" y="690573"/>
                  </a:cubicBezTo>
                  <a:cubicBezTo>
                    <a:pt x="235952" y="689127"/>
                    <a:pt x="235473" y="687692"/>
                    <a:pt x="234994" y="686245"/>
                  </a:cubicBezTo>
                  <a:lnTo>
                    <a:pt x="234994" y="681917"/>
                  </a:lnTo>
                  <a:lnTo>
                    <a:pt x="236432" y="681917"/>
                  </a:lnTo>
                  <a:cubicBezTo>
                    <a:pt x="236911" y="680961"/>
                    <a:pt x="237390" y="679993"/>
                    <a:pt x="237870" y="679036"/>
                  </a:cubicBezTo>
                  <a:cubicBezTo>
                    <a:pt x="239787" y="680482"/>
                    <a:pt x="241730" y="681917"/>
                    <a:pt x="243647" y="683364"/>
                  </a:cubicBezTo>
                  <a:lnTo>
                    <a:pt x="249399" y="686245"/>
                  </a:lnTo>
                  <a:cubicBezTo>
                    <a:pt x="250358" y="687692"/>
                    <a:pt x="251342" y="689127"/>
                    <a:pt x="252301" y="690573"/>
                  </a:cubicBezTo>
                  <a:lnTo>
                    <a:pt x="256615" y="684799"/>
                  </a:lnTo>
                  <a:lnTo>
                    <a:pt x="259491" y="681917"/>
                  </a:lnTo>
                  <a:cubicBezTo>
                    <a:pt x="259971" y="680961"/>
                    <a:pt x="260475" y="679993"/>
                    <a:pt x="260955" y="679036"/>
                  </a:cubicBezTo>
                  <a:lnTo>
                    <a:pt x="268145" y="681917"/>
                  </a:lnTo>
                  <a:lnTo>
                    <a:pt x="275361" y="684799"/>
                  </a:lnTo>
                  <a:lnTo>
                    <a:pt x="275361" y="681917"/>
                  </a:lnTo>
                  <a:cubicBezTo>
                    <a:pt x="275840" y="680961"/>
                    <a:pt x="276319" y="679993"/>
                    <a:pt x="276799" y="679036"/>
                  </a:cubicBezTo>
                  <a:lnTo>
                    <a:pt x="276799" y="676154"/>
                  </a:lnTo>
                  <a:lnTo>
                    <a:pt x="276799" y="673273"/>
                  </a:lnTo>
                  <a:lnTo>
                    <a:pt x="276799" y="670391"/>
                  </a:lnTo>
                  <a:close/>
                  <a:moveTo>
                    <a:pt x="1035394" y="639419"/>
                  </a:moveTo>
                  <a:cubicBezTo>
                    <a:pt x="1035790" y="640600"/>
                    <a:pt x="1036184" y="641801"/>
                    <a:pt x="1036578" y="642970"/>
                  </a:cubicBezTo>
                  <a:lnTo>
                    <a:pt x="1036578" y="643477"/>
                  </a:lnTo>
                  <a:lnTo>
                    <a:pt x="1037498" y="642904"/>
                  </a:lnTo>
                  <a:lnTo>
                    <a:pt x="1036577" y="640133"/>
                  </a:lnTo>
                  <a:close/>
                  <a:moveTo>
                    <a:pt x="1029392" y="635800"/>
                  </a:moveTo>
                  <a:lnTo>
                    <a:pt x="1029381" y="635808"/>
                  </a:lnTo>
                  <a:lnTo>
                    <a:pt x="1029523" y="635878"/>
                  </a:lnTo>
                  <a:close/>
                  <a:moveTo>
                    <a:pt x="1040229" y="625451"/>
                  </a:moveTo>
                  <a:cubicBezTo>
                    <a:pt x="1039013" y="626972"/>
                    <a:pt x="1037796" y="628487"/>
                    <a:pt x="1036578" y="630022"/>
                  </a:cubicBezTo>
                  <a:lnTo>
                    <a:pt x="1035386" y="630980"/>
                  </a:lnTo>
                  <a:lnTo>
                    <a:pt x="1036577" y="630033"/>
                  </a:lnTo>
                  <a:close/>
                  <a:moveTo>
                    <a:pt x="1033699" y="615602"/>
                  </a:moveTo>
                  <a:lnTo>
                    <a:pt x="1035139" y="617025"/>
                  </a:lnTo>
                  <a:lnTo>
                    <a:pt x="1036578" y="617025"/>
                  </a:lnTo>
                  <a:close/>
                  <a:moveTo>
                    <a:pt x="980347" y="599743"/>
                  </a:moveTo>
                  <a:lnTo>
                    <a:pt x="981788" y="601185"/>
                  </a:lnTo>
                  <a:lnTo>
                    <a:pt x="986113" y="604068"/>
                  </a:lnTo>
                  <a:lnTo>
                    <a:pt x="981788" y="605509"/>
                  </a:lnTo>
                  <a:lnTo>
                    <a:pt x="978904" y="606951"/>
                  </a:lnTo>
                  <a:lnTo>
                    <a:pt x="973137" y="608393"/>
                  </a:lnTo>
                  <a:lnTo>
                    <a:pt x="968812" y="611276"/>
                  </a:lnTo>
                  <a:lnTo>
                    <a:pt x="973137" y="606951"/>
                  </a:lnTo>
                  <a:lnTo>
                    <a:pt x="971696" y="605509"/>
                  </a:lnTo>
                  <a:lnTo>
                    <a:pt x="973137" y="605509"/>
                  </a:lnTo>
                  <a:lnTo>
                    <a:pt x="973137" y="601185"/>
                  </a:lnTo>
                  <a:lnTo>
                    <a:pt x="976022" y="601185"/>
                  </a:lnTo>
                  <a:close/>
                  <a:moveTo>
                    <a:pt x="1006299" y="595417"/>
                  </a:moveTo>
                  <a:lnTo>
                    <a:pt x="1003417" y="599742"/>
                  </a:lnTo>
                  <a:lnTo>
                    <a:pt x="997649" y="604067"/>
                  </a:lnTo>
                  <a:lnTo>
                    <a:pt x="991882" y="605509"/>
                  </a:lnTo>
                  <a:lnTo>
                    <a:pt x="990439" y="605509"/>
                  </a:lnTo>
                  <a:lnTo>
                    <a:pt x="987556" y="604067"/>
                  </a:lnTo>
                  <a:lnTo>
                    <a:pt x="994765" y="598300"/>
                  </a:lnTo>
                  <a:lnTo>
                    <a:pt x="997649" y="596859"/>
                  </a:lnTo>
                  <a:lnTo>
                    <a:pt x="999091" y="596859"/>
                  </a:lnTo>
                  <a:lnTo>
                    <a:pt x="999091" y="598300"/>
                  </a:lnTo>
                  <a:lnTo>
                    <a:pt x="1003417" y="596859"/>
                  </a:lnTo>
                  <a:close/>
                  <a:moveTo>
                    <a:pt x="1006298" y="575234"/>
                  </a:moveTo>
                  <a:lnTo>
                    <a:pt x="1010624" y="576676"/>
                  </a:lnTo>
                  <a:lnTo>
                    <a:pt x="1012065" y="578117"/>
                  </a:lnTo>
                  <a:lnTo>
                    <a:pt x="1012065" y="582442"/>
                  </a:lnTo>
                  <a:lnTo>
                    <a:pt x="1012065" y="583885"/>
                  </a:lnTo>
                  <a:lnTo>
                    <a:pt x="1013507" y="585327"/>
                  </a:lnTo>
                  <a:lnTo>
                    <a:pt x="1007740" y="589651"/>
                  </a:lnTo>
                  <a:lnTo>
                    <a:pt x="1001973" y="591093"/>
                  </a:lnTo>
                  <a:lnTo>
                    <a:pt x="999090" y="588210"/>
                  </a:lnTo>
                  <a:lnTo>
                    <a:pt x="1006298" y="585327"/>
                  </a:lnTo>
                  <a:lnTo>
                    <a:pt x="1003415" y="585327"/>
                  </a:lnTo>
                  <a:lnTo>
                    <a:pt x="997648" y="588210"/>
                  </a:lnTo>
                  <a:lnTo>
                    <a:pt x="994764" y="589651"/>
                  </a:lnTo>
                  <a:lnTo>
                    <a:pt x="991881" y="589651"/>
                  </a:lnTo>
                  <a:lnTo>
                    <a:pt x="990439" y="588210"/>
                  </a:lnTo>
                  <a:lnTo>
                    <a:pt x="997648" y="582442"/>
                  </a:lnTo>
                  <a:lnTo>
                    <a:pt x="1001973" y="581000"/>
                  </a:lnTo>
                  <a:lnTo>
                    <a:pt x="1004857" y="582442"/>
                  </a:lnTo>
                  <a:cubicBezTo>
                    <a:pt x="1005337" y="580039"/>
                    <a:pt x="1005819" y="577637"/>
                    <a:pt x="1006298" y="575234"/>
                  </a:cubicBezTo>
                  <a:close/>
                  <a:moveTo>
                    <a:pt x="1026483" y="565141"/>
                  </a:moveTo>
                  <a:lnTo>
                    <a:pt x="1029367" y="565141"/>
                  </a:lnTo>
                  <a:lnTo>
                    <a:pt x="1030808" y="565141"/>
                  </a:lnTo>
                  <a:lnTo>
                    <a:pt x="1029367" y="568024"/>
                  </a:lnTo>
                  <a:lnTo>
                    <a:pt x="1026483" y="572349"/>
                  </a:lnTo>
                  <a:lnTo>
                    <a:pt x="1020715" y="575232"/>
                  </a:lnTo>
                  <a:lnTo>
                    <a:pt x="1017832" y="576674"/>
                  </a:lnTo>
                  <a:lnTo>
                    <a:pt x="1014948" y="576674"/>
                  </a:lnTo>
                  <a:lnTo>
                    <a:pt x="1017832" y="572349"/>
                  </a:lnTo>
                  <a:lnTo>
                    <a:pt x="1022157" y="566583"/>
                  </a:lnTo>
                  <a:close/>
                  <a:moveTo>
                    <a:pt x="1339340" y="560819"/>
                  </a:moveTo>
                  <a:lnTo>
                    <a:pt x="1337924" y="562220"/>
                  </a:lnTo>
                  <a:lnTo>
                    <a:pt x="1343703" y="560819"/>
                  </a:lnTo>
                  <a:close/>
                  <a:moveTo>
                    <a:pt x="1330718" y="559339"/>
                  </a:moveTo>
                  <a:lnTo>
                    <a:pt x="1330583" y="559476"/>
                  </a:lnTo>
                  <a:lnTo>
                    <a:pt x="1330704" y="559396"/>
                  </a:lnTo>
                  <a:close/>
                  <a:moveTo>
                    <a:pt x="1350708" y="558563"/>
                  </a:moveTo>
                  <a:lnTo>
                    <a:pt x="1347215" y="559968"/>
                  </a:lnTo>
                  <a:lnTo>
                    <a:pt x="1349525" y="559408"/>
                  </a:lnTo>
                  <a:close/>
                  <a:moveTo>
                    <a:pt x="1783358" y="556494"/>
                  </a:moveTo>
                  <a:lnTo>
                    <a:pt x="1792008" y="556494"/>
                  </a:lnTo>
                  <a:lnTo>
                    <a:pt x="1797775" y="557935"/>
                  </a:lnTo>
                  <a:lnTo>
                    <a:pt x="1810753" y="562260"/>
                  </a:lnTo>
                  <a:lnTo>
                    <a:pt x="1815075" y="566585"/>
                  </a:lnTo>
                  <a:lnTo>
                    <a:pt x="1817959" y="569470"/>
                  </a:lnTo>
                  <a:lnTo>
                    <a:pt x="1815075" y="573795"/>
                  </a:lnTo>
                  <a:lnTo>
                    <a:pt x="1815075" y="569470"/>
                  </a:lnTo>
                  <a:lnTo>
                    <a:pt x="1812192" y="572351"/>
                  </a:lnTo>
                  <a:lnTo>
                    <a:pt x="1804986" y="578120"/>
                  </a:lnTo>
                  <a:lnTo>
                    <a:pt x="1797775" y="582445"/>
                  </a:lnTo>
                  <a:lnTo>
                    <a:pt x="1789125" y="583886"/>
                  </a:lnTo>
                  <a:lnTo>
                    <a:pt x="1783358" y="583886"/>
                  </a:lnTo>
                  <a:lnTo>
                    <a:pt x="1776152" y="583886"/>
                  </a:lnTo>
                  <a:lnTo>
                    <a:pt x="1771825" y="582445"/>
                  </a:lnTo>
                  <a:lnTo>
                    <a:pt x="1771825" y="578120"/>
                  </a:lnTo>
                  <a:lnTo>
                    <a:pt x="1771825" y="576676"/>
                  </a:lnTo>
                  <a:lnTo>
                    <a:pt x="1771825" y="569470"/>
                  </a:lnTo>
                  <a:lnTo>
                    <a:pt x="1771825" y="566585"/>
                  </a:lnTo>
                  <a:cubicBezTo>
                    <a:pt x="1772305" y="565144"/>
                    <a:pt x="1772789" y="563701"/>
                    <a:pt x="1773269" y="562260"/>
                  </a:cubicBezTo>
                  <a:lnTo>
                    <a:pt x="1777592" y="557935"/>
                  </a:lnTo>
                  <a:close/>
                  <a:moveTo>
                    <a:pt x="1065410" y="552167"/>
                  </a:moveTo>
                  <a:lnTo>
                    <a:pt x="1068295" y="553608"/>
                  </a:lnTo>
                  <a:lnTo>
                    <a:pt x="1074061" y="556492"/>
                  </a:lnTo>
                  <a:lnTo>
                    <a:pt x="1074061" y="557933"/>
                  </a:lnTo>
                  <a:lnTo>
                    <a:pt x="1074061" y="559374"/>
                  </a:lnTo>
                  <a:cubicBezTo>
                    <a:pt x="1073582" y="561298"/>
                    <a:pt x="1073100" y="563219"/>
                    <a:pt x="1072620" y="565143"/>
                  </a:cubicBezTo>
                  <a:lnTo>
                    <a:pt x="1069736" y="566584"/>
                  </a:lnTo>
                  <a:lnTo>
                    <a:pt x="1074061" y="568025"/>
                  </a:lnTo>
                  <a:lnTo>
                    <a:pt x="1066851" y="568025"/>
                  </a:lnTo>
                  <a:lnTo>
                    <a:pt x="1063969" y="568025"/>
                  </a:lnTo>
                  <a:lnTo>
                    <a:pt x="1059644" y="569466"/>
                  </a:lnTo>
                  <a:lnTo>
                    <a:pt x="1052434" y="572350"/>
                  </a:lnTo>
                  <a:lnTo>
                    <a:pt x="1050993" y="572350"/>
                  </a:lnTo>
                  <a:lnTo>
                    <a:pt x="1046667" y="569466"/>
                  </a:lnTo>
                  <a:lnTo>
                    <a:pt x="1053877" y="568025"/>
                  </a:lnTo>
                  <a:lnTo>
                    <a:pt x="1050993" y="566584"/>
                  </a:lnTo>
                  <a:lnTo>
                    <a:pt x="1053877" y="565143"/>
                  </a:lnTo>
                  <a:lnTo>
                    <a:pt x="1050993" y="565143"/>
                  </a:lnTo>
                  <a:lnTo>
                    <a:pt x="1050993" y="560817"/>
                  </a:lnTo>
                  <a:lnTo>
                    <a:pt x="1046667" y="560817"/>
                  </a:lnTo>
                  <a:lnTo>
                    <a:pt x="1053877" y="559374"/>
                  </a:lnTo>
                  <a:lnTo>
                    <a:pt x="1061085" y="557933"/>
                  </a:lnTo>
                  <a:lnTo>
                    <a:pt x="1058203" y="557933"/>
                  </a:lnTo>
                  <a:lnTo>
                    <a:pt x="1056759" y="556492"/>
                  </a:lnTo>
                  <a:lnTo>
                    <a:pt x="1058203" y="556492"/>
                  </a:lnTo>
                  <a:lnTo>
                    <a:pt x="1063969" y="556492"/>
                  </a:lnTo>
                  <a:lnTo>
                    <a:pt x="1065410" y="556492"/>
                  </a:lnTo>
                  <a:lnTo>
                    <a:pt x="1065410" y="553608"/>
                  </a:lnTo>
                  <a:close/>
                  <a:moveTo>
                    <a:pt x="1355147" y="549554"/>
                  </a:moveTo>
                  <a:cubicBezTo>
                    <a:pt x="1354696" y="550895"/>
                    <a:pt x="1354245" y="552273"/>
                    <a:pt x="1353795" y="553609"/>
                  </a:cubicBezTo>
                  <a:lnTo>
                    <a:pt x="1352524" y="557266"/>
                  </a:lnTo>
                  <a:cubicBezTo>
                    <a:pt x="1352878" y="556999"/>
                    <a:pt x="1353250" y="556735"/>
                    <a:pt x="1353648" y="556463"/>
                  </a:cubicBezTo>
                  <a:cubicBezTo>
                    <a:pt x="1354023" y="555567"/>
                    <a:pt x="1354773" y="554543"/>
                    <a:pt x="1355147" y="553647"/>
                  </a:cubicBezTo>
                  <a:close/>
                  <a:moveTo>
                    <a:pt x="1355234" y="549293"/>
                  </a:moveTo>
                  <a:lnTo>
                    <a:pt x="1355222" y="549331"/>
                  </a:lnTo>
                  <a:cubicBezTo>
                    <a:pt x="1357072" y="550217"/>
                    <a:pt x="1358921" y="551227"/>
                    <a:pt x="1360770" y="552111"/>
                  </a:cubicBezTo>
                  <a:cubicBezTo>
                    <a:pt x="1361895" y="552623"/>
                    <a:pt x="1362644" y="553135"/>
                    <a:pt x="1363769" y="553647"/>
                  </a:cubicBezTo>
                  <a:lnTo>
                    <a:pt x="1368267" y="553647"/>
                  </a:lnTo>
                  <a:lnTo>
                    <a:pt x="1368332" y="553609"/>
                  </a:lnTo>
                  <a:lnTo>
                    <a:pt x="1363871" y="553609"/>
                  </a:lnTo>
                  <a:close/>
                  <a:moveTo>
                    <a:pt x="1329247" y="546397"/>
                  </a:moveTo>
                  <a:cubicBezTo>
                    <a:pt x="1330198" y="547848"/>
                    <a:pt x="1331173" y="549263"/>
                    <a:pt x="1332123" y="550714"/>
                  </a:cubicBezTo>
                  <a:lnTo>
                    <a:pt x="1332123" y="553627"/>
                  </a:lnTo>
                  <a:lnTo>
                    <a:pt x="1332123" y="553692"/>
                  </a:lnTo>
                  <a:cubicBezTo>
                    <a:pt x="1332130" y="553664"/>
                    <a:pt x="1332136" y="553637"/>
                    <a:pt x="1332143" y="553609"/>
                  </a:cubicBezTo>
                  <a:lnTo>
                    <a:pt x="1332143" y="550716"/>
                  </a:lnTo>
                  <a:cubicBezTo>
                    <a:pt x="1331183" y="549293"/>
                    <a:pt x="1330224" y="547823"/>
                    <a:pt x="1329264" y="546400"/>
                  </a:cubicBezTo>
                  <a:close/>
                  <a:moveTo>
                    <a:pt x="1267225" y="542091"/>
                  </a:moveTo>
                  <a:lnTo>
                    <a:pt x="1262930" y="543506"/>
                  </a:lnTo>
                  <a:cubicBezTo>
                    <a:pt x="1261491" y="544455"/>
                    <a:pt x="1260051" y="545451"/>
                    <a:pt x="1258612" y="546400"/>
                  </a:cubicBezTo>
                  <a:lnTo>
                    <a:pt x="1258036" y="547842"/>
                  </a:lnTo>
                  <a:close/>
                  <a:moveTo>
                    <a:pt x="1301774" y="534846"/>
                  </a:moveTo>
                  <a:lnTo>
                    <a:pt x="1301845" y="534882"/>
                  </a:lnTo>
                  <a:lnTo>
                    <a:pt x="1310474" y="542089"/>
                  </a:lnTo>
                  <a:lnTo>
                    <a:pt x="1310546" y="542099"/>
                  </a:lnTo>
                  <a:lnTo>
                    <a:pt x="1310491" y="542083"/>
                  </a:lnTo>
                  <a:lnTo>
                    <a:pt x="1301855" y="534874"/>
                  </a:lnTo>
                  <a:close/>
                  <a:moveTo>
                    <a:pt x="1102896" y="533424"/>
                  </a:moveTo>
                  <a:lnTo>
                    <a:pt x="1104338" y="534866"/>
                  </a:lnTo>
                  <a:lnTo>
                    <a:pt x="1105781" y="536307"/>
                  </a:lnTo>
                  <a:lnTo>
                    <a:pt x="1112989" y="536307"/>
                  </a:lnTo>
                  <a:lnTo>
                    <a:pt x="1100013" y="542074"/>
                  </a:lnTo>
                  <a:lnTo>
                    <a:pt x="1097130" y="543516"/>
                  </a:lnTo>
                  <a:lnTo>
                    <a:pt x="1094964" y="543516"/>
                  </a:lnTo>
                  <a:lnTo>
                    <a:pt x="1097129" y="544959"/>
                  </a:lnTo>
                  <a:lnTo>
                    <a:pt x="1092804" y="549284"/>
                  </a:lnTo>
                  <a:lnTo>
                    <a:pt x="1091361" y="550726"/>
                  </a:lnTo>
                  <a:lnTo>
                    <a:pt x="1089921" y="552167"/>
                  </a:lnTo>
                  <a:lnTo>
                    <a:pt x="1085596" y="553609"/>
                  </a:lnTo>
                  <a:lnTo>
                    <a:pt x="1081270" y="553609"/>
                  </a:lnTo>
                  <a:lnTo>
                    <a:pt x="1075502" y="553609"/>
                  </a:lnTo>
                  <a:lnTo>
                    <a:pt x="1079828" y="550726"/>
                  </a:lnTo>
                  <a:lnTo>
                    <a:pt x="1081270" y="549284"/>
                  </a:lnTo>
                  <a:lnTo>
                    <a:pt x="1085596" y="549284"/>
                  </a:lnTo>
                  <a:lnTo>
                    <a:pt x="1084153" y="546401"/>
                  </a:lnTo>
                  <a:lnTo>
                    <a:pt x="1088478" y="543518"/>
                  </a:lnTo>
                  <a:lnTo>
                    <a:pt x="1088478" y="546401"/>
                  </a:lnTo>
                  <a:lnTo>
                    <a:pt x="1091361" y="543518"/>
                  </a:lnTo>
                  <a:lnTo>
                    <a:pt x="1089921" y="543518"/>
                  </a:lnTo>
                  <a:lnTo>
                    <a:pt x="1088478" y="542076"/>
                  </a:lnTo>
                  <a:lnTo>
                    <a:pt x="1091361" y="542076"/>
                  </a:lnTo>
                  <a:lnTo>
                    <a:pt x="1092325" y="542076"/>
                  </a:lnTo>
                  <a:lnTo>
                    <a:pt x="1091362" y="539191"/>
                  </a:lnTo>
                  <a:lnTo>
                    <a:pt x="1092805" y="536307"/>
                  </a:lnTo>
                  <a:lnTo>
                    <a:pt x="1097130" y="534866"/>
                  </a:lnTo>
                  <a:close/>
                  <a:moveTo>
                    <a:pt x="1297536" y="533403"/>
                  </a:moveTo>
                  <a:cubicBezTo>
                    <a:pt x="1295617" y="533878"/>
                    <a:pt x="1293698" y="534399"/>
                    <a:pt x="1291779" y="534874"/>
                  </a:cubicBezTo>
                  <a:lnTo>
                    <a:pt x="1287460" y="536297"/>
                  </a:lnTo>
                  <a:cubicBezTo>
                    <a:pt x="1286021" y="536771"/>
                    <a:pt x="1284582" y="537293"/>
                    <a:pt x="1283142" y="537767"/>
                  </a:cubicBezTo>
                  <a:lnTo>
                    <a:pt x="1278938" y="538284"/>
                  </a:lnTo>
                  <a:lnTo>
                    <a:pt x="1281652" y="539176"/>
                  </a:lnTo>
                  <a:lnTo>
                    <a:pt x="1285967" y="537757"/>
                  </a:lnTo>
                  <a:lnTo>
                    <a:pt x="1294621" y="534882"/>
                  </a:lnTo>
                  <a:lnTo>
                    <a:pt x="1298277" y="533655"/>
                  </a:lnTo>
                  <a:cubicBezTo>
                    <a:pt x="1298031" y="533568"/>
                    <a:pt x="1297784" y="533485"/>
                    <a:pt x="1297536" y="533403"/>
                  </a:cubicBezTo>
                  <a:close/>
                  <a:moveTo>
                    <a:pt x="1131730" y="527658"/>
                  </a:moveTo>
                  <a:lnTo>
                    <a:pt x="1136055" y="527658"/>
                  </a:lnTo>
                  <a:lnTo>
                    <a:pt x="1137497" y="527658"/>
                  </a:lnTo>
                  <a:lnTo>
                    <a:pt x="1136055" y="530542"/>
                  </a:lnTo>
                  <a:lnTo>
                    <a:pt x="1134614" y="534867"/>
                  </a:lnTo>
                  <a:lnTo>
                    <a:pt x="1130289" y="533425"/>
                  </a:lnTo>
                  <a:lnTo>
                    <a:pt x="1128847" y="529100"/>
                  </a:lnTo>
                  <a:close/>
                  <a:moveTo>
                    <a:pt x="1108661" y="526216"/>
                  </a:moveTo>
                  <a:lnTo>
                    <a:pt x="1114428" y="527658"/>
                  </a:lnTo>
                  <a:lnTo>
                    <a:pt x="1118754" y="529100"/>
                  </a:lnTo>
                  <a:lnTo>
                    <a:pt x="1121637" y="533425"/>
                  </a:lnTo>
                  <a:lnTo>
                    <a:pt x="1118754" y="533425"/>
                  </a:lnTo>
                  <a:lnTo>
                    <a:pt x="1114428" y="533425"/>
                  </a:lnTo>
                  <a:close/>
                  <a:moveTo>
                    <a:pt x="2016908" y="519009"/>
                  </a:moveTo>
                  <a:lnTo>
                    <a:pt x="2021233" y="519009"/>
                  </a:lnTo>
                  <a:lnTo>
                    <a:pt x="2024116" y="521893"/>
                  </a:lnTo>
                  <a:lnTo>
                    <a:pt x="2031328" y="527659"/>
                  </a:lnTo>
                  <a:lnTo>
                    <a:pt x="2041419" y="533425"/>
                  </a:lnTo>
                  <a:lnTo>
                    <a:pt x="2047186" y="536310"/>
                  </a:lnTo>
                  <a:lnTo>
                    <a:pt x="2051510" y="542076"/>
                  </a:lnTo>
                  <a:lnTo>
                    <a:pt x="2052952" y="543517"/>
                  </a:lnTo>
                  <a:lnTo>
                    <a:pt x="2052952" y="544960"/>
                  </a:lnTo>
                  <a:lnTo>
                    <a:pt x="2047186" y="546401"/>
                  </a:lnTo>
                  <a:lnTo>
                    <a:pt x="2037095" y="546401"/>
                  </a:lnTo>
                  <a:lnTo>
                    <a:pt x="2032770" y="546401"/>
                  </a:lnTo>
                  <a:lnTo>
                    <a:pt x="2031328" y="544960"/>
                  </a:lnTo>
                  <a:lnTo>
                    <a:pt x="2028441" y="542076"/>
                  </a:lnTo>
                  <a:lnTo>
                    <a:pt x="2021233" y="537751"/>
                  </a:lnTo>
                  <a:lnTo>
                    <a:pt x="2016908" y="537751"/>
                  </a:lnTo>
                  <a:lnTo>
                    <a:pt x="2018350" y="542076"/>
                  </a:lnTo>
                  <a:lnTo>
                    <a:pt x="2009700" y="536310"/>
                  </a:lnTo>
                  <a:lnTo>
                    <a:pt x="2008259" y="530544"/>
                  </a:lnTo>
                  <a:lnTo>
                    <a:pt x="2005376" y="526219"/>
                  </a:lnTo>
                  <a:lnTo>
                    <a:pt x="2012584" y="526219"/>
                  </a:lnTo>
                  <a:lnTo>
                    <a:pt x="2006817" y="521893"/>
                  </a:lnTo>
                  <a:lnTo>
                    <a:pt x="2008259" y="521893"/>
                  </a:lnTo>
                  <a:lnTo>
                    <a:pt x="2012584" y="521893"/>
                  </a:lnTo>
                  <a:close/>
                  <a:moveTo>
                    <a:pt x="1200936" y="511799"/>
                  </a:moveTo>
                  <a:lnTo>
                    <a:pt x="1200936" y="513241"/>
                  </a:lnTo>
                  <a:lnTo>
                    <a:pt x="1203818" y="514682"/>
                  </a:lnTo>
                  <a:lnTo>
                    <a:pt x="1203818" y="517566"/>
                  </a:lnTo>
                  <a:lnTo>
                    <a:pt x="1199492" y="520449"/>
                  </a:lnTo>
                  <a:lnTo>
                    <a:pt x="1192284" y="526216"/>
                  </a:lnTo>
                  <a:lnTo>
                    <a:pt x="1192284" y="521891"/>
                  </a:lnTo>
                  <a:lnTo>
                    <a:pt x="1190842" y="520449"/>
                  </a:lnTo>
                  <a:lnTo>
                    <a:pt x="1186517" y="520449"/>
                  </a:lnTo>
                  <a:lnTo>
                    <a:pt x="1185075" y="520449"/>
                  </a:lnTo>
                  <a:lnTo>
                    <a:pt x="1189401" y="517566"/>
                  </a:lnTo>
                  <a:lnTo>
                    <a:pt x="1193725" y="517566"/>
                  </a:lnTo>
                  <a:lnTo>
                    <a:pt x="1198051" y="514682"/>
                  </a:lnTo>
                  <a:close/>
                  <a:moveTo>
                    <a:pt x="1967895" y="507475"/>
                  </a:moveTo>
                  <a:cubicBezTo>
                    <a:pt x="1968370" y="508917"/>
                    <a:pt x="1968859" y="510359"/>
                    <a:pt x="1969335" y="511800"/>
                  </a:cubicBezTo>
                  <a:lnTo>
                    <a:pt x="1970775" y="511800"/>
                  </a:lnTo>
                  <a:close/>
                  <a:moveTo>
                    <a:pt x="1205260" y="507475"/>
                  </a:moveTo>
                  <a:lnTo>
                    <a:pt x="1206701" y="507475"/>
                  </a:lnTo>
                  <a:lnTo>
                    <a:pt x="1212468" y="510359"/>
                  </a:lnTo>
                  <a:lnTo>
                    <a:pt x="1213910" y="511800"/>
                  </a:lnTo>
                  <a:lnTo>
                    <a:pt x="1212468" y="514684"/>
                  </a:lnTo>
                  <a:lnTo>
                    <a:pt x="1206701" y="514684"/>
                  </a:lnTo>
                  <a:lnTo>
                    <a:pt x="1203817" y="511800"/>
                  </a:lnTo>
                  <a:lnTo>
                    <a:pt x="1203817" y="510359"/>
                  </a:lnTo>
                  <a:close/>
                  <a:moveTo>
                    <a:pt x="1190842" y="504591"/>
                  </a:moveTo>
                  <a:lnTo>
                    <a:pt x="1193725" y="504591"/>
                  </a:lnTo>
                  <a:lnTo>
                    <a:pt x="1199493" y="504591"/>
                  </a:lnTo>
                  <a:lnTo>
                    <a:pt x="1198050" y="506033"/>
                  </a:lnTo>
                  <a:lnTo>
                    <a:pt x="1190842" y="511800"/>
                  </a:lnTo>
                  <a:lnTo>
                    <a:pt x="1186517" y="514684"/>
                  </a:lnTo>
                  <a:lnTo>
                    <a:pt x="1182192" y="514684"/>
                  </a:lnTo>
                  <a:lnTo>
                    <a:pt x="1174984" y="514684"/>
                  </a:lnTo>
                  <a:lnTo>
                    <a:pt x="1170659" y="514684"/>
                  </a:lnTo>
                  <a:lnTo>
                    <a:pt x="1167773" y="517567"/>
                  </a:lnTo>
                  <a:lnTo>
                    <a:pt x="1170659" y="513242"/>
                  </a:lnTo>
                  <a:lnTo>
                    <a:pt x="1164890" y="511800"/>
                  </a:lnTo>
                  <a:lnTo>
                    <a:pt x="1170659" y="511800"/>
                  </a:lnTo>
                  <a:lnTo>
                    <a:pt x="1173541" y="511800"/>
                  </a:lnTo>
                  <a:lnTo>
                    <a:pt x="1176423" y="510357"/>
                  </a:lnTo>
                  <a:lnTo>
                    <a:pt x="1177866" y="507474"/>
                  </a:lnTo>
                  <a:lnTo>
                    <a:pt x="1180749" y="510357"/>
                  </a:lnTo>
                  <a:lnTo>
                    <a:pt x="1183635" y="510357"/>
                  </a:lnTo>
                  <a:lnTo>
                    <a:pt x="1182192" y="507474"/>
                  </a:lnTo>
                  <a:lnTo>
                    <a:pt x="1185074" y="507474"/>
                  </a:lnTo>
                  <a:lnTo>
                    <a:pt x="1190842" y="507474"/>
                  </a:lnTo>
                  <a:lnTo>
                    <a:pt x="1190842" y="506033"/>
                  </a:lnTo>
                  <a:close/>
                  <a:moveTo>
                    <a:pt x="1891484" y="500267"/>
                  </a:moveTo>
                  <a:lnTo>
                    <a:pt x="1895805" y="503150"/>
                  </a:lnTo>
                  <a:lnTo>
                    <a:pt x="1888604" y="503150"/>
                  </a:lnTo>
                  <a:cubicBezTo>
                    <a:pt x="1889568" y="502193"/>
                    <a:pt x="1890519" y="501224"/>
                    <a:pt x="1891484" y="500267"/>
                  </a:cubicBezTo>
                  <a:close/>
                  <a:moveTo>
                    <a:pt x="1303294" y="491616"/>
                  </a:moveTo>
                  <a:lnTo>
                    <a:pt x="1307613" y="491616"/>
                  </a:lnTo>
                  <a:lnTo>
                    <a:pt x="1307613" y="495932"/>
                  </a:lnTo>
                  <a:cubicBezTo>
                    <a:pt x="1308572" y="496407"/>
                    <a:pt x="1309532" y="496928"/>
                    <a:pt x="1310491" y="497403"/>
                  </a:cubicBezTo>
                  <a:lnTo>
                    <a:pt x="1314810" y="498826"/>
                  </a:lnTo>
                  <a:lnTo>
                    <a:pt x="1314810" y="500249"/>
                  </a:lnTo>
                  <a:cubicBezTo>
                    <a:pt x="1312890" y="501197"/>
                    <a:pt x="1310971" y="502193"/>
                    <a:pt x="1309052" y="503142"/>
                  </a:cubicBezTo>
                  <a:lnTo>
                    <a:pt x="1300415" y="506035"/>
                  </a:lnTo>
                  <a:lnTo>
                    <a:pt x="1303294" y="506035"/>
                  </a:lnTo>
                  <a:lnTo>
                    <a:pt x="1307613" y="507458"/>
                  </a:lnTo>
                  <a:lnTo>
                    <a:pt x="1297536" y="511822"/>
                  </a:lnTo>
                  <a:cubicBezTo>
                    <a:pt x="1299456" y="511348"/>
                    <a:pt x="1301375" y="510826"/>
                    <a:pt x="1303294" y="510351"/>
                  </a:cubicBezTo>
                  <a:lnTo>
                    <a:pt x="1307613" y="510351"/>
                  </a:lnTo>
                  <a:cubicBezTo>
                    <a:pt x="1308572" y="510826"/>
                    <a:pt x="1309532" y="511348"/>
                    <a:pt x="1310491" y="511822"/>
                  </a:cubicBezTo>
                  <a:lnTo>
                    <a:pt x="1300415" y="517561"/>
                  </a:lnTo>
                  <a:lnTo>
                    <a:pt x="1306173" y="517561"/>
                  </a:lnTo>
                  <a:lnTo>
                    <a:pt x="1313370" y="517561"/>
                  </a:lnTo>
                  <a:lnTo>
                    <a:pt x="1311883" y="518558"/>
                  </a:lnTo>
                  <a:lnTo>
                    <a:pt x="1310491" y="519031"/>
                  </a:lnTo>
                  <a:lnTo>
                    <a:pt x="1309052" y="520454"/>
                  </a:lnTo>
                  <a:lnTo>
                    <a:pt x="1311883" y="518558"/>
                  </a:lnTo>
                  <a:cubicBezTo>
                    <a:pt x="1312859" y="518226"/>
                    <a:pt x="1313835" y="517882"/>
                    <a:pt x="1314810" y="517561"/>
                  </a:cubicBezTo>
                  <a:lnTo>
                    <a:pt x="1316309" y="517561"/>
                  </a:lnTo>
                  <a:cubicBezTo>
                    <a:pt x="1315829" y="516612"/>
                    <a:pt x="1315290" y="515616"/>
                    <a:pt x="1314810" y="514668"/>
                  </a:cubicBezTo>
                  <a:cubicBezTo>
                    <a:pt x="1315290" y="513245"/>
                    <a:pt x="1315829" y="511774"/>
                    <a:pt x="1316309" y="510351"/>
                  </a:cubicBezTo>
                  <a:lnTo>
                    <a:pt x="1323506" y="503142"/>
                  </a:lnTo>
                  <a:cubicBezTo>
                    <a:pt x="1324466" y="502193"/>
                    <a:pt x="1325426" y="501197"/>
                    <a:pt x="1326385" y="500249"/>
                  </a:cubicBezTo>
                  <a:cubicBezTo>
                    <a:pt x="1328304" y="501197"/>
                    <a:pt x="1330224" y="502193"/>
                    <a:pt x="1332143" y="503142"/>
                  </a:cubicBezTo>
                  <a:cubicBezTo>
                    <a:pt x="1333582" y="503616"/>
                    <a:pt x="1335022" y="504138"/>
                    <a:pt x="1336461" y="504612"/>
                  </a:cubicBezTo>
                  <a:lnTo>
                    <a:pt x="1336461" y="507458"/>
                  </a:lnTo>
                  <a:cubicBezTo>
                    <a:pt x="1335502" y="508407"/>
                    <a:pt x="1334542" y="509403"/>
                    <a:pt x="1333582" y="510351"/>
                  </a:cubicBezTo>
                  <a:lnTo>
                    <a:pt x="1340780" y="507458"/>
                  </a:lnTo>
                  <a:lnTo>
                    <a:pt x="1345098" y="507458"/>
                  </a:lnTo>
                  <a:lnTo>
                    <a:pt x="1345098" y="511822"/>
                  </a:lnTo>
                  <a:cubicBezTo>
                    <a:pt x="1345578" y="511348"/>
                    <a:pt x="1346058" y="510826"/>
                    <a:pt x="1346537" y="510351"/>
                  </a:cubicBezTo>
                  <a:lnTo>
                    <a:pt x="1349416" y="510351"/>
                  </a:lnTo>
                  <a:lnTo>
                    <a:pt x="1353795" y="510351"/>
                  </a:lnTo>
                  <a:cubicBezTo>
                    <a:pt x="1354274" y="511300"/>
                    <a:pt x="1354754" y="512296"/>
                    <a:pt x="1355234" y="513245"/>
                  </a:cubicBezTo>
                  <a:lnTo>
                    <a:pt x="1355234" y="514668"/>
                  </a:lnTo>
                  <a:lnTo>
                    <a:pt x="1363871" y="514668"/>
                  </a:lnTo>
                  <a:cubicBezTo>
                    <a:pt x="1365790" y="515616"/>
                    <a:pt x="1367709" y="516612"/>
                    <a:pt x="1369628" y="517561"/>
                  </a:cubicBezTo>
                  <a:cubicBezTo>
                    <a:pt x="1370588" y="518510"/>
                    <a:pt x="1371548" y="519506"/>
                    <a:pt x="1372507" y="520454"/>
                  </a:cubicBezTo>
                  <a:lnTo>
                    <a:pt x="1372507" y="521877"/>
                  </a:lnTo>
                  <a:lnTo>
                    <a:pt x="1372507" y="523348"/>
                  </a:lnTo>
                  <a:lnTo>
                    <a:pt x="1369628" y="526194"/>
                  </a:lnTo>
                  <a:lnTo>
                    <a:pt x="1362431" y="527664"/>
                  </a:lnTo>
                  <a:lnTo>
                    <a:pt x="1353795" y="530557"/>
                  </a:lnTo>
                  <a:lnTo>
                    <a:pt x="1347977" y="533403"/>
                  </a:lnTo>
                  <a:lnTo>
                    <a:pt x="1342219" y="533403"/>
                  </a:lnTo>
                  <a:lnTo>
                    <a:pt x="1332143" y="529087"/>
                  </a:lnTo>
                  <a:lnTo>
                    <a:pt x="1324946" y="529087"/>
                  </a:lnTo>
                  <a:cubicBezTo>
                    <a:pt x="1323986" y="529561"/>
                    <a:pt x="1323027" y="530083"/>
                    <a:pt x="1322067" y="530557"/>
                  </a:cubicBezTo>
                  <a:lnTo>
                    <a:pt x="1320627" y="533403"/>
                  </a:lnTo>
                  <a:lnTo>
                    <a:pt x="1330704" y="534874"/>
                  </a:lnTo>
                  <a:lnTo>
                    <a:pt x="1339340" y="534874"/>
                  </a:lnTo>
                  <a:lnTo>
                    <a:pt x="1340780" y="536297"/>
                  </a:lnTo>
                  <a:cubicBezTo>
                    <a:pt x="1339820" y="537245"/>
                    <a:pt x="1338860" y="538241"/>
                    <a:pt x="1337901" y="539190"/>
                  </a:cubicBezTo>
                  <a:lnTo>
                    <a:pt x="1340780" y="539190"/>
                  </a:lnTo>
                  <a:cubicBezTo>
                    <a:pt x="1342219" y="540139"/>
                    <a:pt x="1343658" y="541135"/>
                    <a:pt x="1345098" y="542083"/>
                  </a:cubicBezTo>
                  <a:lnTo>
                    <a:pt x="1345098" y="543506"/>
                  </a:lnTo>
                  <a:cubicBezTo>
                    <a:pt x="1343658" y="544455"/>
                    <a:pt x="1342219" y="545451"/>
                    <a:pt x="1340780" y="546400"/>
                  </a:cubicBezTo>
                  <a:lnTo>
                    <a:pt x="1349416" y="544977"/>
                  </a:lnTo>
                  <a:lnTo>
                    <a:pt x="1349416" y="549293"/>
                  </a:lnTo>
                  <a:lnTo>
                    <a:pt x="1353795" y="549293"/>
                  </a:lnTo>
                  <a:lnTo>
                    <a:pt x="1353795" y="542083"/>
                  </a:lnTo>
                  <a:lnTo>
                    <a:pt x="1359552" y="543506"/>
                  </a:lnTo>
                  <a:cubicBezTo>
                    <a:pt x="1360032" y="543981"/>
                    <a:pt x="1360512" y="544502"/>
                    <a:pt x="1360992" y="544977"/>
                  </a:cubicBezTo>
                  <a:lnTo>
                    <a:pt x="1360992" y="546400"/>
                  </a:lnTo>
                  <a:cubicBezTo>
                    <a:pt x="1361951" y="545451"/>
                    <a:pt x="1362911" y="544455"/>
                    <a:pt x="1363871" y="543506"/>
                  </a:cubicBezTo>
                  <a:lnTo>
                    <a:pt x="1368189" y="543506"/>
                  </a:lnTo>
                  <a:cubicBezTo>
                    <a:pt x="1368669" y="543981"/>
                    <a:pt x="1369149" y="544502"/>
                    <a:pt x="1369628" y="544977"/>
                  </a:cubicBezTo>
                  <a:lnTo>
                    <a:pt x="1370891" y="548763"/>
                  </a:lnTo>
                  <a:lnTo>
                    <a:pt x="1370891" y="546350"/>
                  </a:lnTo>
                  <a:cubicBezTo>
                    <a:pt x="1370516" y="545454"/>
                    <a:pt x="1370141" y="544429"/>
                    <a:pt x="1369766" y="543533"/>
                  </a:cubicBezTo>
                  <a:cubicBezTo>
                    <a:pt x="1372015" y="544045"/>
                    <a:pt x="1374639" y="544429"/>
                    <a:pt x="1376888" y="544941"/>
                  </a:cubicBezTo>
                  <a:cubicBezTo>
                    <a:pt x="1378762" y="546350"/>
                    <a:pt x="1380636" y="547886"/>
                    <a:pt x="1382511" y="549294"/>
                  </a:cubicBezTo>
                  <a:cubicBezTo>
                    <a:pt x="1383635" y="548270"/>
                    <a:pt x="1384385" y="547374"/>
                    <a:pt x="1385509" y="546350"/>
                  </a:cubicBezTo>
                  <a:cubicBezTo>
                    <a:pt x="1386634" y="545454"/>
                    <a:pt x="1387383" y="544429"/>
                    <a:pt x="1388508" y="543533"/>
                  </a:cubicBezTo>
                  <a:cubicBezTo>
                    <a:pt x="1389258" y="543021"/>
                    <a:pt x="1390382" y="542637"/>
                    <a:pt x="1391132" y="542125"/>
                  </a:cubicBezTo>
                  <a:lnTo>
                    <a:pt x="1392631" y="542125"/>
                  </a:lnTo>
                  <a:lnTo>
                    <a:pt x="1395630" y="542125"/>
                  </a:lnTo>
                  <a:cubicBezTo>
                    <a:pt x="1395255" y="540717"/>
                    <a:pt x="1394505" y="539180"/>
                    <a:pt x="1394130" y="537772"/>
                  </a:cubicBezTo>
                  <a:lnTo>
                    <a:pt x="1398254" y="537772"/>
                  </a:lnTo>
                  <a:lnTo>
                    <a:pt x="1401252" y="537772"/>
                  </a:lnTo>
                  <a:cubicBezTo>
                    <a:pt x="1403127" y="539180"/>
                    <a:pt x="1405376" y="540717"/>
                    <a:pt x="1407250" y="542125"/>
                  </a:cubicBezTo>
                  <a:cubicBezTo>
                    <a:pt x="1407999" y="542637"/>
                    <a:pt x="1409124" y="543021"/>
                    <a:pt x="1409874" y="543533"/>
                  </a:cubicBezTo>
                  <a:cubicBezTo>
                    <a:pt x="1411373" y="544045"/>
                    <a:pt x="1412872" y="544429"/>
                    <a:pt x="1414372" y="544941"/>
                  </a:cubicBezTo>
                  <a:lnTo>
                    <a:pt x="1416995" y="544941"/>
                  </a:lnTo>
                  <a:cubicBezTo>
                    <a:pt x="1418870" y="545454"/>
                    <a:pt x="1421119" y="545838"/>
                    <a:pt x="1422993" y="546350"/>
                  </a:cubicBezTo>
                  <a:cubicBezTo>
                    <a:pt x="1422618" y="547758"/>
                    <a:pt x="1421868" y="549294"/>
                    <a:pt x="1421493" y="550702"/>
                  </a:cubicBezTo>
                  <a:cubicBezTo>
                    <a:pt x="1419994" y="551215"/>
                    <a:pt x="1418495" y="551599"/>
                    <a:pt x="1416995" y="552111"/>
                  </a:cubicBezTo>
                  <a:lnTo>
                    <a:pt x="1409874" y="552111"/>
                  </a:lnTo>
                  <a:cubicBezTo>
                    <a:pt x="1407625" y="551599"/>
                    <a:pt x="1405001" y="551215"/>
                    <a:pt x="1402752" y="550702"/>
                  </a:cubicBezTo>
                  <a:cubicBezTo>
                    <a:pt x="1401252" y="549294"/>
                    <a:pt x="1399753" y="547758"/>
                    <a:pt x="1398254" y="546350"/>
                  </a:cubicBezTo>
                  <a:cubicBezTo>
                    <a:pt x="1397504" y="547758"/>
                    <a:pt x="1396379" y="549294"/>
                    <a:pt x="1395630" y="550702"/>
                  </a:cubicBezTo>
                  <a:cubicBezTo>
                    <a:pt x="1399378" y="552623"/>
                    <a:pt x="1403501" y="554543"/>
                    <a:pt x="1407250" y="556463"/>
                  </a:cubicBezTo>
                  <a:lnTo>
                    <a:pt x="1399753" y="559408"/>
                  </a:lnTo>
                  <a:lnTo>
                    <a:pt x="1404251" y="557872"/>
                  </a:lnTo>
                  <a:lnTo>
                    <a:pt x="1408374" y="556463"/>
                  </a:lnTo>
                  <a:cubicBezTo>
                    <a:pt x="1411748" y="556976"/>
                    <a:pt x="1415121" y="557360"/>
                    <a:pt x="1418495" y="557872"/>
                  </a:cubicBezTo>
                  <a:cubicBezTo>
                    <a:pt x="1418120" y="558896"/>
                    <a:pt x="1417370" y="559792"/>
                    <a:pt x="1416995" y="560816"/>
                  </a:cubicBezTo>
                  <a:lnTo>
                    <a:pt x="1424492" y="557872"/>
                  </a:lnTo>
                  <a:cubicBezTo>
                    <a:pt x="1425242" y="558384"/>
                    <a:pt x="1426366" y="558896"/>
                    <a:pt x="1427116" y="559408"/>
                  </a:cubicBezTo>
                  <a:cubicBezTo>
                    <a:pt x="1428241" y="559920"/>
                    <a:pt x="1428990" y="560304"/>
                    <a:pt x="1430115" y="560816"/>
                  </a:cubicBezTo>
                  <a:lnTo>
                    <a:pt x="1425992" y="562224"/>
                  </a:lnTo>
                  <a:cubicBezTo>
                    <a:pt x="1427491" y="563249"/>
                    <a:pt x="1428615" y="564145"/>
                    <a:pt x="1430115" y="565169"/>
                  </a:cubicBezTo>
                  <a:lnTo>
                    <a:pt x="1425992" y="566577"/>
                  </a:lnTo>
                  <a:lnTo>
                    <a:pt x="1430115" y="567985"/>
                  </a:lnTo>
                  <a:lnTo>
                    <a:pt x="1428902" y="568726"/>
                  </a:lnTo>
                  <a:lnTo>
                    <a:pt x="1425992" y="569522"/>
                  </a:lnTo>
                  <a:lnTo>
                    <a:pt x="1424758" y="571259"/>
                  </a:lnTo>
                  <a:cubicBezTo>
                    <a:pt x="1424151" y="571620"/>
                    <a:pt x="1423560" y="571983"/>
                    <a:pt x="1422993" y="572338"/>
                  </a:cubicBezTo>
                  <a:cubicBezTo>
                    <a:pt x="1421493" y="572850"/>
                    <a:pt x="1419994" y="573234"/>
                    <a:pt x="1418495" y="573746"/>
                  </a:cubicBezTo>
                  <a:lnTo>
                    <a:pt x="1418495" y="576691"/>
                  </a:lnTo>
                  <a:cubicBezTo>
                    <a:pt x="1419994" y="575667"/>
                    <a:pt x="1421493" y="574771"/>
                    <a:pt x="1422993" y="573746"/>
                  </a:cubicBezTo>
                  <a:lnTo>
                    <a:pt x="1424758" y="571259"/>
                  </a:lnTo>
                  <a:lnTo>
                    <a:pt x="1428902" y="568726"/>
                  </a:lnTo>
                  <a:lnTo>
                    <a:pt x="1431614" y="567985"/>
                  </a:lnTo>
                  <a:cubicBezTo>
                    <a:pt x="1431989" y="566065"/>
                    <a:pt x="1432739" y="564145"/>
                    <a:pt x="1433113" y="562224"/>
                  </a:cubicBezTo>
                  <a:lnTo>
                    <a:pt x="1437237" y="562224"/>
                  </a:lnTo>
                  <a:lnTo>
                    <a:pt x="1440235" y="562224"/>
                  </a:lnTo>
                  <a:lnTo>
                    <a:pt x="1445858" y="562224"/>
                  </a:lnTo>
                  <a:lnTo>
                    <a:pt x="1453355" y="565169"/>
                  </a:lnTo>
                  <a:cubicBezTo>
                    <a:pt x="1455604" y="565681"/>
                    <a:pt x="1458227" y="566065"/>
                    <a:pt x="1460476" y="566577"/>
                  </a:cubicBezTo>
                  <a:lnTo>
                    <a:pt x="1466099" y="566577"/>
                  </a:lnTo>
                  <a:lnTo>
                    <a:pt x="1473221" y="566577"/>
                  </a:lnTo>
                  <a:lnTo>
                    <a:pt x="1482217" y="566577"/>
                  </a:lnTo>
                  <a:cubicBezTo>
                    <a:pt x="1484466" y="567601"/>
                    <a:pt x="1487090" y="568498"/>
                    <a:pt x="1489339" y="569522"/>
                  </a:cubicBezTo>
                  <a:cubicBezTo>
                    <a:pt x="1495711" y="572338"/>
                    <a:pt x="1501708" y="575283"/>
                    <a:pt x="1508081" y="578099"/>
                  </a:cubicBezTo>
                  <a:cubicBezTo>
                    <a:pt x="1513328" y="580532"/>
                    <a:pt x="1518576" y="582836"/>
                    <a:pt x="1523824" y="585268"/>
                  </a:cubicBezTo>
                  <a:cubicBezTo>
                    <a:pt x="1526073" y="586677"/>
                    <a:pt x="1528697" y="588213"/>
                    <a:pt x="1530946" y="589621"/>
                  </a:cubicBezTo>
                  <a:cubicBezTo>
                    <a:pt x="1533570" y="591542"/>
                    <a:pt x="1535819" y="593462"/>
                    <a:pt x="1538442" y="595382"/>
                  </a:cubicBezTo>
                  <a:cubicBezTo>
                    <a:pt x="1540317" y="596406"/>
                    <a:pt x="1542191" y="597303"/>
                    <a:pt x="1544065" y="598327"/>
                  </a:cubicBezTo>
                  <a:lnTo>
                    <a:pt x="1551187" y="601143"/>
                  </a:lnTo>
                  <a:cubicBezTo>
                    <a:pt x="1550062" y="600247"/>
                    <a:pt x="1549313" y="599223"/>
                    <a:pt x="1548188" y="598327"/>
                  </a:cubicBezTo>
                  <a:cubicBezTo>
                    <a:pt x="1551937" y="601143"/>
                    <a:pt x="1556060" y="604088"/>
                    <a:pt x="1559808" y="606904"/>
                  </a:cubicBezTo>
                  <a:cubicBezTo>
                    <a:pt x="1563182" y="608312"/>
                    <a:pt x="1566555" y="609849"/>
                    <a:pt x="1569929" y="611257"/>
                  </a:cubicBezTo>
                  <a:lnTo>
                    <a:pt x="1577051" y="611257"/>
                  </a:lnTo>
                  <a:cubicBezTo>
                    <a:pt x="1576301" y="609849"/>
                    <a:pt x="1575176" y="608312"/>
                    <a:pt x="1574427" y="606904"/>
                  </a:cubicBezTo>
                  <a:cubicBezTo>
                    <a:pt x="1576676" y="608312"/>
                    <a:pt x="1579300" y="609849"/>
                    <a:pt x="1581549" y="611257"/>
                  </a:cubicBezTo>
                  <a:cubicBezTo>
                    <a:pt x="1583048" y="612665"/>
                    <a:pt x="1584172" y="614201"/>
                    <a:pt x="1585672" y="615610"/>
                  </a:cubicBezTo>
                  <a:cubicBezTo>
                    <a:pt x="1586796" y="617018"/>
                    <a:pt x="1587546" y="618554"/>
                    <a:pt x="1588671" y="619962"/>
                  </a:cubicBezTo>
                  <a:cubicBezTo>
                    <a:pt x="1590170" y="620475"/>
                    <a:pt x="1591669" y="620859"/>
                    <a:pt x="1593169" y="621371"/>
                  </a:cubicBezTo>
                  <a:lnTo>
                    <a:pt x="1597292" y="622779"/>
                  </a:lnTo>
                  <a:cubicBezTo>
                    <a:pt x="1599166" y="623291"/>
                    <a:pt x="1601415" y="623803"/>
                    <a:pt x="1603289" y="624315"/>
                  </a:cubicBezTo>
                  <a:lnTo>
                    <a:pt x="1603289" y="627132"/>
                  </a:lnTo>
                  <a:cubicBezTo>
                    <a:pt x="1603664" y="628156"/>
                    <a:pt x="1604039" y="629052"/>
                    <a:pt x="1604414" y="630076"/>
                  </a:cubicBezTo>
                  <a:lnTo>
                    <a:pt x="1604414" y="637245"/>
                  </a:lnTo>
                  <a:cubicBezTo>
                    <a:pt x="1604789" y="638142"/>
                    <a:pt x="1605538" y="639166"/>
                    <a:pt x="1605913" y="640062"/>
                  </a:cubicBezTo>
                  <a:lnTo>
                    <a:pt x="1605913" y="643006"/>
                  </a:lnTo>
                  <a:cubicBezTo>
                    <a:pt x="1607412" y="643519"/>
                    <a:pt x="1608912" y="643903"/>
                    <a:pt x="1610411" y="644415"/>
                  </a:cubicBezTo>
                  <a:cubicBezTo>
                    <a:pt x="1610786" y="644927"/>
                    <a:pt x="1611536" y="645311"/>
                    <a:pt x="1611910" y="645823"/>
                  </a:cubicBezTo>
                  <a:cubicBezTo>
                    <a:pt x="1611536" y="647743"/>
                    <a:pt x="1610786" y="649664"/>
                    <a:pt x="1610411" y="651584"/>
                  </a:cubicBezTo>
                  <a:lnTo>
                    <a:pt x="1605913" y="658881"/>
                  </a:lnTo>
                  <a:cubicBezTo>
                    <a:pt x="1604414" y="660289"/>
                    <a:pt x="1603289" y="661826"/>
                    <a:pt x="1601790" y="663234"/>
                  </a:cubicBezTo>
                  <a:lnTo>
                    <a:pt x="1587171" y="674756"/>
                  </a:lnTo>
                  <a:lnTo>
                    <a:pt x="1580049" y="677572"/>
                  </a:lnTo>
                  <a:cubicBezTo>
                    <a:pt x="1577051" y="678981"/>
                    <a:pt x="1574427" y="680517"/>
                    <a:pt x="1571428" y="681925"/>
                  </a:cubicBezTo>
                  <a:cubicBezTo>
                    <a:pt x="1565806" y="682821"/>
                    <a:pt x="1559808" y="683846"/>
                    <a:pt x="1554186" y="684742"/>
                  </a:cubicBezTo>
                  <a:lnTo>
                    <a:pt x="1544065" y="684742"/>
                  </a:lnTo>
                  <a:lnTo>
                    <a:pt x="1535444" y="684742"/>
                  </a:lnTo>
                  <a:cubicBezTo>
                    <a:pt x="1529072" y="682821"/>
                    <a:pt x="1523074" y="680901"/>
                    <a:pt x="1516702" y="678981"/>
                  </a:cubicBezTo>
                  <a:cubicBezTo>
                    <a:pt x="1513703" y="678469"/>
                    <a:pt x="1511079" y="678085"/>
                    <a:pt x="1508081" y="677572"/>
                  </a:cubicBezTo>
                  <a:cubicBezTo>
                    <a:pt x="1504332" y="677060"/>
                    <a:pt x="1500209" y="676676"/>
                    <a:pt x="1496461" y="676164"/>
                  </a:cubicBezTo>
                  <a:cubicBezTo>
                    <a:pt x="1491213" y="675652"/>
                    <a:pt x="1485965" y="675268"/>
                    <a:pt x="1480718" y="674756"/>
                  </a:cubicBezTo>
                  <a:cubicBezTo>
                    <a:pt x="1477719" y="673348"/>
                    <a:pt x="1475095" y="671811"/>
                    <a:pt x="1472096" y="670403"/>
                  </a:cubicBezTo>
                  <a:lnTo>
                    <a:pt x="1464600" y="667459"/>
                  </a:lnTo>
                  <a:lnTo>
                    <a:pt x="1457478" y="667459"/>
                  </a:lnTo>
                  <a:lnTo>
                    <a:pt x="1453355" y="667459"/>
                  </a:lnTo>
                  <a:cubicBezTo>
                    <a:pt x="1452230" y="666947"/>
                    <a:pt x="1451480" y="666563"/>
                    <a:pt x="1450356" y="666050"/>
                  </a:cubicBezTo>
                  <a:cubicBezTo>
                    <a:pt x="1449231" y="665154"/>
                    <a:pt x="1448482" y="664130"/>
                    <a:pt x="1447357" y="663234"/>
                  </a:cubicBezTo>
                  <a:cubicBezTo>
                    <a:pt x="1446982" y="662722"/>
                    <a:pt x="1446233" y="662210"/>
                    <a:pt x="1445858" y="661698"/>
                  </a:cubicBezTo>
                  <a:lnTo>
                    <a:pt x="1445858" y="658881"/>
                  </a:lnTo>
                  <a:cubicBezTo>
                    <a:pt x="1445108" y="659777"/>
                    <a:pt x="1443984" y="660802"/>
                    <a:pt x="1443234" y="661698"/>
                  </a:cubicBezTo>
                  <a:lnTo>
                    <a:pt x="1440235" y="661698"/>
                  </a:lnTo>
                  <a:cubicBezTo>
                    <a:pt x="1439111" y="661186"/>
                    <a:pt x="1438361" y="660802"/>
                    <a:pt x="1437237" y="660289"/>
                  </a:cubicBezTo>
                  <a:lnTo>
                    <a:pt x="1434613" y="660289"/>
                  </a:lnTo>
                  <a:lnTo>
                    <a:pt x="1431614" y="660289"/>
                  </a:lnTo>
                  <a:lnTo>
                    <a:pt x="1427116" y="660289"/>
                  </a:lnTo>
                  <a:cubicBezTo>
                    <a:pt x="1424117" y="657857"/>
                    <a:pt x="1421493" y="655553"/>
                    <a:pt x="1418495" y="653120"/>
                  </a:cubicBezTo>
                  <a:cubicBezTo>
                    <a:pt x="1417745" y="652096"/>
                    <a:pt x="1416621" y="651200"/>
                    <a:pt x="1415871" y="650176"/>
                  </a:cubicBezTo>
                  <a:lnTo>
                    <a:pt x="1415871" y="647359"/>
                  </a:lnTo>
                  <a:lnTo>
                    <a:pt x="1411373" y="647359"/>
                  </a:lnTo>
                  <a:cubicBezTo>
                    <a:pt x="1409124" y="646847"/>
                    <a:pt x="1406500" y="646335"/>
                    <a:pt x="1404251" y="645823"/>
                  </a:cubicBezTo>
                  <a:cubicBezTo>
                    <a:pt x="1403127" y="645311"/>
                    <a:pt x="1402377" y="644927"/>
                    <a:pt x="1401252" y="644415"/>
                  </a:cubicBezTo>
                  <a:lnTo>
                    <a:pt x="1399753" y="644415"/>
                  </a:lnTo>
                  <a:cubicBezTo>
                    <a:pt x="1397504" y="644927"/>
                    <a:pt x="1394880" y="645311"/>
                    <a:pt x="1392631" y="645823"/>
                  </a:cubicBezTo>
                  <a:cubicBezTo>
                    <a:pt x="1395630" y="646335"/>
                    <a:pt x="1398254" y="646847"/>
                    <a:pt x="1401252" y="647359"/>
                  </a:cubicBezTo>
                  <a:cubicBezTo>
                    <a:pt x="1402377" y="648255"/>
                    <a:pt x="1403127" y="649280"/>
                    <a:pt x="1404251" y="650176"/>
                  </a:cubicBezTo>
                  <a:lnTo>
                    <a:pt x="1408374" y="651584"/>
                  </a:lnTo>
                  <a:cubicBezTo>
                    <a:pt x="1406875" y="652608"/>
                    <a:pt x="1405750" y="653504"/>
                    <a:pt x="1404251" y="654528"/>
                  </a:cubicBezTo>
                  <a:cubicBezTo>
                    <a:pt x="1405750" y="655553"/>
                    <a:pt x="1406875" y="656449"/>
                    <a:pt x="1408374" y="657473"/>
                  </a:cubicBezTo>
                  <a:cubicBezTo>
                    <a:pt x="1410248" y="657985"/>
                    <a:pt x="1412497" y="658369"/>
                    <a:pt x="1414372" y="658881"/>
                  </a:cubicBezTo>
                  <a:cubicBezTo>
                    <a:pt x="1414746" y="659393"/>
                    <a:pt x="1415496" y="659777"/>
                    <a:pt x="1415871" y="660289"/>
                  </a:cubicBezTo>
                  <a:lnTo>
                    <a:pt x="1414372" y="660289"/>
                  </a:lnTo>
                  <a:lnTo>
                    <a:pt x="1418495" y="661698"/>
                  </a:lnTo>
                  <a:lnTo>
                    <a:pt x="1422993" y="661698"/>
                  </a:lnTo>
                  <a:cubicBezTo>
                    <a:pt x="1424117" y="662210"/>
                    <a:pt x="1424867" y="662722"/>
                    <a:pt x="1425992" y="663234"/>
                  </a:cubicBezTo>
                  <a:lnTo>
                    <a:pt x="1422993" y="663234"/>
                  </a:lnTo>
                  <a:cubicBezTo>
                    <a:pt x="1422618" y="664130"/>
                    <a:pt x="1421868" y="665154"/>
                    <a:pt x="1421493" y="666050"/>
                  </a:cubicBezTo>
                  <a:lnTo>
                    <a:pt x="1422993" y="666050"/>
                  </a:lnTo>
                  <a:lnTo>
                    <a:pt x="1425992" y="666050"/>
                  </a:lnTo>
                  <a:lnTo>
                    <a:pt x="1430115" y="667459"/>
                  </a:lnTo>
                  <a:lnTo>
                    <a:pt x="1424492" y="667459"/>
                  </a:lnTo>
                  <a:cubicBezTo>
                    <a:pt x="1421868" y="667971"/>
                    <a:pt x="1419619" y="668483"/>
                    <a:pt x="1416995" y="668995"/>
                  </a:cubicBezTo>
                  <a:cubicBezTo>
                    <a:pt x="1419994" y="669507"/>
                    <a:pt x="1422993" y="669891"/>
                    <a:pt x="1425992" y="670403"/>
                  </a:cubicBezTo>
                  <a:lnTo>
                    <a:pt x="1433113" y="670403"/>
                  </a:lnTo>
                  <a:lnTo>
                    <a:pt x="1433113" y="674756"/>
                  </a:lnTo>
                  <a:lnTo>
                    <a:pt x="1431614" y="674756"/>
                  </a:lnTo>
                  <a:cubicBezTo>
                    <a:pt x="1429740" y="675268"/>
                    <a:pt x="1427866" y="675652"/>
                    <a:pt x="1425992" y="676164"/>
                  </a:cubicBezTo>
                  <a:cubicBezTo>
                    <a:pt x="1431239" y="676676"/>
                    <a:pt x="1436487" y="677060"/>
                    <a:pt x="1441735" y="677572"/>
                  </a:cubicBezTo>
                  <a:cubicBezTo>
                    <a:pt x="1443984" y="678981"/>
                    <a:pt x="1446608" y="680517"/>
                    <a:pt x="1448857" y="681925"/>
                  </a:cubicBezTo>
                  <a:cubicBezTo>
                    <a:pt x="1450731" y="682821"/>
                    <a:pt x="1452605" y="683846"/>
                    <a:pt x="1454479" y="684742"/>
                  </a:cubicBezTo>
                  <a:cubicBezTo>
                    <a:pt x="1457103" y="687686"/>
                    <a:pt x="1459352" y="690503"/>
                    <a:pt x="1461976" y="693447"/>
                  </a:cubicBezTo>
                  <a:lnTo>
                    <a:pt x="1461976" y="697800"/>
                  </a:lnTo>
                  <a:lnTo>
                    <a:pt x="1461976" y="699208"/>
                  </a:lnTo>
                  <a:lnTo>
                    <a:pt x="1460476" y="699208"/>
                  </a:lnTo>
                  <a:lnTo>
                    <a:pt x="1460476" y="700616"/>
                  </a:lnTo>
                  <a:lnTo>
                    <a:pt x="1460476" y="702153"/>
                  </a:lnTo>
                  <a:lnTo>
                    <a:pt x="1455978" y="706377"/>
                  </a:lnTo>
                  <a:cubicBezTo>
                    <a:pt x="1455229" y="707402"/>
                    <a:pt x="1454104" y="708298"/>
                    <a:pt x="1453355" y="709322"/>
                  </a:cubicBezTo>
                  <a:cubicBezTo>
                    <a:pt x="1452230" y="710218"/>
                    <a:pt x="1451480" y="711242"/>
                    <a:pt x="1450356" y="712138"/>
                  </a:cubicBezTo>
                  <a:cubicBezTo>
                    <a:pt x="1452605" y="713547"/>
                    <a:pt x="1455229" y="715083"/>
                    <a:pt x="1457478" y="716491"/>
                  </a:cubicBezTo>
                  <a:cubicBezTo>
                    <a:pt x="1458602" y="717899"/>
                    <a:pt x="1459352" y="719436"/>
                    <a:pt x="1460476" y="720844"/>
                  </a:cubicBezTo>
                  <a:lnTo>
                    <a:pt x="1460476" y="722252"/>
                  </a:lnTo>
                  <a:cubicBezTo>
                    <a:pt x="1459352" y="723276"/>
                    <a:pt x="1458602" y="724172"/>
                    <a:pt x="1457478" y="725197"/>
                  </a:cubicBezTo>
                  <a:lnTo>
                    <a:pt x="1460476" y="725197"/>
                  </a:lnTo>
                  <a:cubicBezTo>
                    <a:pt x="1460851" y="726605"/>
                    <a:pt x="1461601" y="728141"/>
                    <a:pt x="1461976" y="729549"/>
                  </a:cubicBezTo>
                  <a:cubicBezTo>
                    <a:pt x="1462351" y="730061"/>
                    <a:pt x="1463100" y="730446"/>
                    <a:pt x="1463475" y="730958"/>
                  </a:cubicBezTo>
                  <a:cubicBezTo>
                    <a:pt x="1463850" y="731470"/>
                    <a:pt x="1464225" y="731854"/>
                    <a:pt x="1464600" y="732366"/>
                  </a:cubicBezTo>
                  <a:cubicBezTo>
                    <a:pt x="1463850" y="733390"/>
                    <a:pt x="1462725" y="734286"/>
                    <a:pt x="1461976" y="735310"/>
                  </a:cubicBezTo>
                  <a:cubicBezTo>
                    <a:pt x="1462351" y="736207"/>
                    <a:pt x="1463100" y="737231"/>
                    <a:pt x="1463475" y="738127"/>
                  </a:cubicBezTo>
                  <a:cubicBezTo>
                    <a:pt x="1463100" y="739151"/>
                    <a:pt x="1462351" y="740047"/>
                    <a:pt x="1461976" y="741071"/>
                  </a:cubicBezTo>
                  <a:cubicBezTo>
                    <a:pt x="1464975" y="742992"/>
                    <a:pt x="1467598" y="744912"/>
                    <a:pt x="1470597" y="746832"/>
                  </a:cubicBezTo>
                  <a:cubicBezTo>
                    <a:pt x="1471347" y="747344"/>
                    <a:pt x="1472471" y="747729"/>
                    <a:pt x="1473221" y="748241"/>
                  </a:cubicBezTo>
                  <a:cubicBezTo>
                    <a:pt x="1474720" y="747729"/>
                    <a:pt x="1476220" y="747344"/>
                    <a:pt x="1477719" y="746832"/>
                  </a:cubicBezTo>
                  <a:lnTo>
                    <a:pt x="1479218" y="746832"/>
                  </a:lnTo>
                  <a:cubicBezTo>
                    <a:pt x="1480343" y="747344"/>
                    <a:pt x="1481092" y="747729"/>
                    <a:pt x="1482217" y="748241"/>
                  </a:cubicBezTo>
                  <a:cubicBezTo>
                    <a:pt x="1483716" y="749137"/>
                    <a:pt x="1484841" y="750161"/>
                    <a:pt x="1486340" y="751057"/>
                  </a:cubicBezTo>
                  <a:cubicBezTo>
                    <a:pt x="1486715" y="751569"/>
                    <a:pt x="1487465" y="752081"/>
                    <a:pt x="1487840" y="752593"/>
                  </a:cubicBezTo>
                  <a:lnTo>
                    <a:pt x="1489339" y="752593"/>
                  </a:lnTo>
                  <a:cubicBezTo>
                    <a:pt x="1491213" y="754002"/>
                    <a:pt x="1493087" y="755538"/>
                    <a:pt x="1494961" y="756946"/>
                  </a:cubicBezTo>
                  <a:cubicBezTo>
                    <a:pt x="1495336" y="757842"/>
                    <a:pt x="1496086" y="758866"/>
                    <a:pt x="1496461" y="759763"/>
                  </a:cubicBezTo>
                  <a:cubicBezTo>
                    <a:pt x="1497960" y="760275"/>
                    <a:pt x="1499459" y="760659"/>
                    <a:pt x="1500959" y="761171"/>
                  </a:cubicBezTo>
                  <a:lnTo>
                    <a:pt x="1516702" y="766932"/>
                  </a:lnTo>
                  <a:lnTo>
                    <a:pt x="1519701" y="766932"/>
                  </a:lnTo>
                  <a:cubicBezTo>
                    <a:pt x="1520075" y="766036"/>
                    <a:pt x="1520450" y="765012"/>
                    <a:pt x="1520825" y="764115"/>
                  </a:cubicBezTo>
                  <a:lnTo>
                    <a:pt x="1525323" y="764115"/>
                  </a:lnTo>
                  <a:cubicBezTo>
                    <a:pt x="1525698" y="763603"/>
                    <a:pt x="1526448" y="763219"/>
                    <a:pt x="1526823" y="762707"/>
                  </a:cubicBezTo>
                  <a:lnTo>
                    <a:pt x="1530946" y="762707"/>
                  </a:lnTo>
                  <a:lnTo>
                    <a:pt x="1533944" y="762707"/>
                  </a:lnTo>
                  <a:lnTo>
                    <a:pt x="1533944" y="761171"/>
                  </a:lnTo>
                  <a:lnTo>
                    <a:pt x="1533944" y="759763"/>
                  </a:lnTo>
                  <a:lnTo>
                    <a:pt x="1533944" y="754002"/>
                  </a:lnTo>
                  <a:lnTo>
                    <a:pt x="1533944" y="752593"/>
                  </a:lnTo>
                  <a:lnTo>
                    <a:pt x="1533944" y="748241"/>
                  </a:lnTo>
                  <a:cubicBezTo>
                    <a:pt x="1532820" y="747729"/>
                    <a:pt x="1532070" y="747344"/>
                    <a:pt x="1530946" y="746832"/>
                  </a:cubicBezTo>
                  <a:cubicBezTo>
                    <a:pt x="1529446" y="746320"/>
                    <a:pt x="1528322" y="745808"/>
                    <a:pt x="1526823" y="745296"/>
                  </a:cubicBezTo>
                  <a:cubicBezTo>
                    <a:pt x="1525698" y="745808"/>
                    <a:pt x="1524948" y="746320"/>
                    <a:pt x="1523824" y="746832"/>
                  </a:cubicBezTo>
                  <a:lnTo>
                    <a:pt x="1518201" y="746832"/>
                  </a:lnTo>
                  <a:lnTo>
                    <a:pt x="1516702" y="746832"/>
                  </a:lnTo>
                  <a:cubicBezTo>
                    <a:pt x="1516327" y="746320"/>
                    <a:pt x="1515577" y="745808"/>
                    <a:pt x="1515203" y="745296"/>
                  </a:cubicBezTo>
                  <a:cubicBezTo>
                    <a:pt x="1511829" y="742480"/>
                    <a:pt x="1508456" y="739535"/>
                    <a:pt x="1505082" y="736719"/>
                  </a:cubicBezTo>
                  <a:cubicBezTo>
                    <a:pt x="1503583" y="735310"/>
                    <a:pt x="1502458" y="733774"/>
                    <a:pt x="1500959" y="732366"/>
                  </a:cubicBezTo>
                  <a:cubicBezTo>
                    <a:pt x="1500584" y="730958"/>
                    <a:pt x="1499834" y="729421"/>
                    <a:pt x="1499459" y="728013"/>
                  </a:cubicBezTo>
                  <a:lnTo>
                    <a:pt x="1502083" y="728013"/>
                  </a:lnTo>
                  <a:cubicBezTo>
                    <a:pt x="1502458" y="727117"/>
                    <a:pt x="1503208" y="726093"/>
                    <a:pt x="1503583" y="725197"/>
                  </a:cubicBezTo>
                  <a:cubicBezTo>
                    <a:pt x="1505457" y="723788"/>
                    <a:pt x="1507706" y="722252"/>
                    <a:pt x="1509580" y="720844"/>
                  </a:cubicBezTo>
                  <a:cubicBezTo>
                    <a:pt x="1509955" y="719436"/>
                    <a:pt x="1510330" y="717899"/>
                    <a:pt x="1510705" y="716491"/>
                  </a:cubicBezTo>
                  <a:lnTo>
                    <a:pt x="1515203" y="716491"/>
                  </a:lnTo>
                  <a:cubicBezTo>
                    <a:pt x="1516702" y="717003"/>
                    <a:pt x="1518201" y="717387"/>
                    <a:pt x="1519701" y="717899"/>
                  </a:cubicBezTo>
                  <a:cubicBezTo>
                    <a:pt x="1521575" y="719308"/>
                    <a:pt x="1523449" y="720844"/>
                    <a:pt x="1525323" y="722252"/>
                  </a:cubicBezTo>
                  <a:cubicBezTo>
                    <a:pt x="1527197" y="723276"/>
                    <a:pt x="1529072" y="724172"/>
                    <a:pt x="1530946" y="725197"/>
                  </a:cubicBezTo>
                  <a:cubicBezTo>
                    <a:pt x="1532445" y="726605"/>
                    <a:pt x="1533944" y="728141"/>
                    <a:pt x="1535444" y="729549"/>
                  </a:cubicBezTo>
                  <a:lnTo>
                    <a:pt x="1539567" y="729549"/>
                  </a:lnTo>
                  <a:lnTo>
                    <a:pt x="1542566" y="729549"/>
                  </a:lnTo>
                  <a:cubicBezTo>
                    <a:pt x="1541441" y="730061"/>
                    <a:pt x="1540691" y="730446"/>
                    <a:pt x="1539567" y="730958"/>
                  </a:cubicBezTo>
                  <a:lnTo>
                    <a:pt x="1535444" y="732366"/>
                  </a:lnTo>
                  <a:cubicBezTo>
                    <a:pt x="1536568" y="733390"/>
                    <a:pt x="1537318" y="734286"/>
                    <a:pt x="1538442" y="735310"/>
                  </a:cubicBezTo>
                  <a:lnTo>
                    <a:pt x="1539567" y="735310"/>
                  </a:lnTo>
                  <a:lnTo>
                    <a:pt x="1547064" y="732366"/>
                  </a:lnTo>
                  <a:lnTo>
                    <a:pt x="1555685" y="732366"/>
                  </a:lnTo>
                  <a:cubicBezTo>
                    <a:pt x="1558684" y="733774"/>
                    <a:pt x="1561307" y="735310"/>
                    <a:pt x="1564306" y="736719"/>
                  </a:cubicBezTo>
                  <a:cubicBezTo>
                    <a:pt x="1566180" y="737231"/>
                    <a:pt x="1568055" y="737615"/>
                    <a:pt x="1569929" y="738127"/>
                  </a:cubicBezTo>
                  <a:lnTo>
                    <a:pt x="1577051" y="738127"/>
                  </a:lnTo>
                  <a:lnTo>
                    <a:pt x="1580049" y="738127"/>
                  </a:lnTo>
                  <a:lnTo>
                    <a:pt x="1585672" y="738127"/>
                  </a:lnTo>
                  <a:lnTo>
                    <a:pt x="1593169" y="741071"/>
                  </a:lnTo>
                  <a:cubicBezTo>
                    <a:pt x="1591669" y="737743"/>
                    <a:pt x="1590170" y="734286"/>
                    <a:pt x="1588671" y="730958"/>
                  </a:cubicBezTo>
                  <a:cubicBezTo>
                    <a:pt x="1587546" y="728013"/>
                    <a:pt x="1586796" y="725197"/>
                    <a:pt x="1585672" y="722252"/>
                  </a:cubicBezTo>
                  <a:cubicBezTo>
                    <a:pt x="1583423" y="720332"/>
                    <a:pt x="1580799" y="718411"/>
                    <a:pt x="1578550" y="716491"/>
                  </a:cubicBezTo>
                  <a:cubicBezTo>
                    <a:pt x="1577051" y="715083"/>
                    <a:pt x="1575926" y="713547"/>
                    <a:pt x="1574427" y="712138"/>
                  </a:cubicBezTo>
                  <a:cubicBezTo>
                    <a:pt x="1574052" y="710730"/>
                    <a:pt x="1573302" y="709322"/>
                    <a:pt x="1572927" y="707914"/>
                  </a:cubicBezTo>
                  <a:cubicBezTo>
                    <a:pt x="1573302" y="706889"/>
                    <a:pt x="1574052" y="705993"/>
                    <a:pt x="1574427" y="704969"/>
                  </a:cubicBezTo>
                  <a:cubicBezTo>
                    <a:pt x="1575926" y="703561"/>
                    <a:pt x="1577051" y="702025"/>
                    <a:pt x="1578550" y="700616"/>
                  </a:cubicBezTo>
                  <a:lnTo>
                    <a:pt x="1585672" y="697800"/>
                  </a:lnTo>
                  <a:lnTo>
                    <a:pt x="1594668" y="692039"/>
                  </a:lnTo>
                  <a:cubicBezTo>
                    <a:pt x="1596542" y="691015"/>
                    <a:pt x="1598416" y="690119"/>
                    <a:pt x="1600290" y="689094"/>
                  </a:cubicBezTo>
                  <a:cubicBezTo>
                    <a:pt x="1601415" y="688198"/>
                    <a:pt x="1602165" y="687174"/>
                    <a:pt x="1603289" y="686278"/>
                  </a:cubicBezTo>
                  <a:cubicBezTo>
                    <a:pt x="1606663" y="685254"/>
                    <a:pt x="1610036" y="684358"/>
                    <a:pt x="1613410" y="683333"/>
                  </a:cubicBezTo>
                  <a:lnTo>
                    <a:pt x="1617533" y="681925"/>
                  </a:lnTo>
                  <a:cubicBezTo>
                    <a:pt x="1619032" y="680517"/>
                    <a:pt x="1620532" y="678981"/>
                    <a:pt x="1622031" y="677572"/>
                  </a:cubicBezTo>
                  <a:cubicBezTo>
                    <a:pt x="1624280" y="675140"/>
                    <a:pt x="1626904" y="672836"/>
                    <a:pt x="1629153" y="670403"/>
                  </a:cubicBezTo>
                  <a:lnTo>
                    <a:pt x="1633276" y="668995"/>
                  </a:lnTo>
                  <a:lnTo>
                    <a:pt x="1636275" y="668995"/>
                  </a:lnTo>
                  <a:cubicBezTo>
                    <a:pt x="1638524" y="669507"/>
                    <a:pt x="1641148" y="669891"/>
                    <a:pt x="1643397" y="670403"/>
                  </a:cubicBezTo>
                  <a:cubicBezTo>
                    <a:pt x="1646395" y="671299"/>
                    <a:pt x="1649019" y="672324"/>
                    <a:pt x="1652018" y="673220"/>
                  </a:cubicBezTo>
                  <a:cubicBezTo>
                    <a:pt x="1654642" y="673732"/>
                    <a:pt x="1656891" y="674244"/>
                    <a:pt x="1659515" y="674756"/>
                  </a:cubicBezTo>
                  <a:lnTo>
                    <a:pt x="1663638" y="676164"/>
                  </a:lnTo>
                  <a:lnTo>
                    <a:pt x="1663638" y="678981"/>
                  </a:lnTo>
                  <a:cubicBezTo>
                    <a:pt x="1661389" y="680389"/>
                    <a:pt x="1658765" y="681925"/>
                    <a:pt x="1656516" y="683333"/>
                  </a:cubicBezTo>
                  <a:cubicBezTo>
                    <a:pt x="1657640" y="684358"/>
                    <a:pt x="1658390" y="685254"/>
                    <a:pt x="1659515" y="686278"/>
                  </a:cubicBezTo>
                  <a:cubicBezTo>
                    <a:pt x="1659889" y="685254"/>
                    <a:pt x="1660264" y="684358"/>
                    <a:pt x="1660639" y="683333"/>
                  </a:cubicBezTo>
                  <a:cubicBezTo>
                    <a:pt x="1661764" y="682821"/>
                    <a:pt x="1662513" y="682437"/>
                    <a:pt x="1663638" y="681925"/>
                  </a:cubicBezTo>
                  <a:lnTo>
                    <a:pt x="1668136" y="681925"/>
                  </a:lnTo>
                  <a:lnTo>
                    <a:pt x="1672259" y="683333"/>
                  </a:lnTo>
                  <a:cubicBezTo>
                    <a:pt x="1672634" y="684358"/>
                    <a:pt x="1673384" y="685254"/>
                    <a:pt x="1673758" y="686278"/>
                  </a:cubicBezTo>
                  <a:lnTo>
                    <a:pt x="1678256" y="692039"/>
                  </a:lnTo>
                  <a:cubicBezTo>
                    <a:pt x="1677132" y="690119"/>
                    <a:pt x="1676382" y="688198"/>
                    <a:pt x="1675258" y="686278"/>
                  </a:cubicBezTo>
                  <a:lnTo>
                    <a:pt x="1675258" y="677572"/>
                  </a:lnTo>
                  <a:cubicBezTo>
                    <a:pt x="1676757" y="674756"/>
                    <a:pt x="1677882" y="671811"/>
                    <a:pt x="1679381" y="668995"/>
                  </a:cubicBezTo>
                  <a:cubicBezTo>
                    <a:pt x="1679756" y="667971"/>
                    <a:pt x="1680505" y="667075"/>
                    <a:pt x="1680880" y="666050"/>
                  </a:cubicBezTo>
                  <a:cubicBezTo>
                    <a:pt x="1682005" y="665154"/>
                    <a:pt x="1682754" y="664130"/>
                    <a:pt x="1683879" y="663234"/>
                  </a:cubicBezTo>
                  <a:cubicBezTo>
                    <a:pt x="1683504" y="662722"/>
                    <a:pt x="1682754" y="662210"/>
                    <a:pt x="1682380" y="661698"/>
                  </a:cubicBezTo>
                  <a:lnTo>
                    <a:pt x="1682380" y="658881"/>
                  </a:lnTo>
                  <a:lnTo>
                    <a:pt x="1682380" y="654528"/>
                  </a:lnTo>
                  <a:lnTo>
                    <a:pt x="1682380" y="651584"/>
                  </a:lnTo>
                  <a:cubicBezTo>
                    <a:pt x="1681255" y="650176"/>
                    <a:pt x="1680505" y="648767"/>
                    <a:pt x="1679381" y="647359"/>
                  </a:cubicBezTo>
                  <a:cubicBezTo>
                    <a:pt x="1677882" y="646847"/>
                    <a:pt x="1676757" y="646335"/>
                    <a:pt x="1675258" y="645823"/>
                  </a:cubicBezTo>
                  <a:lnTo>
                    <a:pt x="1668136" y="643006"/>
                  </a:lnTo>
                  <a:cubicBezTo>
                    <a:pt x="1667761" y="641982"/>
                    <a:pt x="1667011" y="641086"/>
                    <a:pt x="1666637" y="640062"/>
                  </a:cubicBezTo>
                  <a:lnTo>
                    <a:pt x="1666637" y="637245"/>
                  </a:lnTo>
                  <a:cubicBezTo>
                    <a:pt x="1668136" y="635325"/>
                    <a:pt x="1669260" y="633405"/>
                    <a:pt x="1670760" y="631484"/>
                  </a:cubicBezTo>
                  <a:cubicBezTo>
                    <a:pt x="1671884" y="628540"/>
                    <a:pt x="1672634" y="625723"/>
                    <a:pt x="1673758" y="622779"/>
                  </a:cubicBezTo>
                  <a:lnTo>
                    <a:pt x="1673758" y="619962"/>
                  </a:lnTo>
                  <a:cubicBezTo>
                    <a:pt x="1674133" y="618938"/>
                    <a:pt x="1674883" y="618042"/>
                    <a:pt x="1675258" y="617018"/>
                  </a:cubicBezTo>
                  <a:cubicBezTo>
                    <a:pt x="1676382" y="616506"/>
                    <a:pt x="1677132" y="616122"/>
                    <a:pt x="1678256" y="615610"/>
                  </a:cubicBezTo>
                  <a:cubicBezTo>
                    <a:pt x="1677132" y="615098"/>
                    <a:pt x="1676382" y="614714"/>
                    <a:pt x="1675258" y="614201"/>
                  </a:cubicBezTo>
                  <a:cubicBezTo>
                    <a:pt x="1676382" y="613689"/>
                    <a:pt x="1677132" y="613177"/>
                    <a:pt x="1678256" y="612665"/>
                  </a:cubicBezTo>
                  <a:lnTo>
                    <a:pt x="1679381" y="612665"/>
                  </a:lnTo>
                  <a:cubicBezTo>
                    <a:pt x="1679006" y="612153"/>
                    <a:pt x="1678631" y="611769"/>
                    <a:pt x="1678256" y="611257"/>
                  </a:cubicBezTo>
                  <a:lnTo>
                    <a:pt x="1678256" y="606904"/>
                  </a:lnTo>
                  <a:lnTo>
                    <a:pt x="1678256" y="604088"/>
                  </a:lnTo>
                  <a:lnTo>
                    <a:pt x="1678256" y="601143"/>
                  </a:lnTo>
                  <a:cubicBezTo>
                    <a:pt x="1674508" y="599223"/>
                    <a:pt x="1670385" y="597303"/>
                    <a:pt x="1666637" y="595382"/>
                  </a:cubicBezTo>
                  <a:lnTo>
                    <a:pt x="1656516" y="589621"/>
                  </a:lnTo>
                  <a:lnTo>
                    <a:pt x="1660639" y="588213"/>
                  </a:lnTo>
                  <a:lnTo>
                    <a:pt x="1665137" y="588213"/>
                  </a:lnTo>
                  <a:cubicBezTo>
                    <a:pt x="1668136" y="589109"/>
                    <a:pt x="1670760" y="590133"/>
                    <a:pt x="1673758" y="591029"/>
                  </a:cubicBezTo>
                  <a:cubicBezTo>
                    <a:pt x="1676007" y="591542"/>
                    <a:pt x="1678631" y="592054"/>
                    <a:pt x="1680880" y="592566"/>
                  </a:cubicBezTo>
                  <a:lnTo>
                    <a:pt x="1688377" y="592566"/>
                  </a:lnTo>
                  <a:cubicBezTo>
                    <a:pt x="1690626" y="592054"/>
                    <a:pt x="1693250" y="591542"/>
                    <a:pt x="1695499" y="591029"/>
                  </a:cubicBezTo>
                  <a:lnTo>
                    <a:pt x="1702621" y="591029"/>
                  </a:lnTo>
                  <a:cubicBezTo>
                    <a:pt x="1704870" y="591542"/>
                    <a:pt x="1707494" y="592054"/>
                    <a:pt x="1709743" y="592566"/>
                  </a:cubicBezTo>
                  <a:cubicBezTo>
                    <a:pt x="1710867" y="593462"/>
                    <a:pt x="1711617" y="594486"/>
                    <a:pt x="1712741" y="595382"/>
                  </a:cubicBezTo>
                  <a:cubicBezTo>
                    <a:pt x="1715740" y="597303"/>
                    <a:pt x="1718364" y="599223"/>
                    <a:pt x="1721363" y="601143"/>
                  </a:cubicBezTo>
                  <a:cubicBezTo>
                    <a:pt x="1724361" y="603576"/>
                    <a:pt x="1726985" y="606008"/>
                    <a:pt x="1729984" y="608440"/>
                  </a:cubicBezTo>
                  <a:lnTo>
                    <a:pt x="1734482" y="614201"/>
                  </a:lnTo>
                  <a:lnTo>
                    <a:pt x="1735606" y="619962"/>
                  </a:lnTo>
                  <a:cubicBezTo>
                    <a:pt x="1732608" y="620475"/>
                    <a:pt x="1729984" y="620859"/>
                    <a:pt x="1726985" y="621371"/>
                  </a:cubicBezTo>
                  <a:lnTo>
                    <a:pt x="1719863" y="621371"/>
                  </a:lnTo>
                  <a:lnTo>
                    <a:pt x="1711242" y="621371"/>
                  </a:lnTo>
                  <a:cubicBezTo>
                    <a:pt x="1708993" y="621883"/>
                    <a:pt x="1706369" y="622267"/>
                    <a:pt x="1704120" y="622779"/>
                  </a:cubicBezTo>
                  <a:lnTo>
                    <a:pt x="1704120" y="628540"/>
                  </a:lnTo>
                  <a:cubicBezTo>
                    <a:pt x="1701871" y="629564"/>
                    <a:pt x="1699247" y="630460"/>
                    <a:pt x="1696998" y="631484"/>
                  </a:cubicBezTo>
                  <a:cubicBezTo>
                    <a:pt x="1696623" y="632381"/>
                    <a:pt x="1695874" y="633405"/>
                    <a:pt x="1695499" y="634301"/>
                  </a:cubicBezTo>
                  <a:lnTo>
                    <a:pt x="1695499" y="637245"/>
                  </a:lnTo>
                  <a:cubicBezTo>
                    <a:pt x="1695874" y="638142"/>
                    <a:pt x="1696623" y="639166"/>
                    <a:pt x="1696998" y="640062"/>
                  </a:cubicBezTo>
                  <a:lnTo>
                    <a:pt x="1699622" y="640062"/>
                  </a:lnTo>
                  <a:cubicBezTo>
                    <a:pt x="1701121" y="641086"/>
                    <a:pt x="1702621" y="641982"/>
                    <a:pt x="1704120" y="643006"/>
                  </a:cubicBezTo>
                  <a:cubicBezTo>
                    <a:pt x="1705245" y="643519"/>
                    <a:pt x="1705994" y="643903"/>
                    <a:pt x="1707119" y="644415"/>
                  </a:cubicBezTo>
                  <a:cubicBezTo>
                    <a:pt x="1707869" y="644927"/>
                    <a:pt x="1708993" y="645311"/>
                    <a:pt x="1709743" y="645823"/>
                  </a:cubicBezTo>
                  <a:cubicBezTo>
                    <a:pt x="1710118" y="646335"/>
                    <a:pt x="1710867" y="646847"/>
                    <a:pt x="1711242" y="647359"/>
                  </a:cubicBezTo>
                  <a:cubicBezTo>
                    <a:pt x="1712367" y="649792"/>
                    <a:pt x="1713116" y="652096"/>
                    <a:pt x="1714241" y="654528"/>
                  </a:cubicBezTo>
                  <a:cubicBezTo>
                    <a:pt x="1715740" y="655553"/>
                    <a:pt x="1716865" y="656449"/>
                    <a:pt x="1718364" y="657473"/>
                  </a:cubicBezTo>
                  <a:lnTo>
                    <a:pt x="1721363" y="657473"/>
                  </a:lnTo>
                  <a:lnTo>
                    <a:pt x="1732983" y="657473"/>
                  </a:lnTo>
                  <a:cubicBezTo>
                    <a:pt x="1731483" y="658369"/>
                    <a:pt x="1729984" y="659393"/>
                    <a:pt x="1728485" y="660289"/>
                  </a:cubicBezTo>
                  <a:cubicBezTo>
                    <a:pt x="1729984" y="659777"/>
                    <a:pt x="1731483" y="659393"/>
                    <a:pt x="1732983" y="658881"/>
                  </a:cubicBezTo>
                  <a:cubicBezTo>
                    <a:pt x="1733732" y="658369"/>
                    <a:pt x="1734857" y="657985"/>
                    <a:pt x="1735606" y="657473"/>
                  </a:cubicBezTo>
                  <a:lnTo>
                    <a:pt x="1743103" y="654528"/>
                  </a:lnTo>
                  <a:lnTo>
                    <a:pt x="1748726" y="654528"/>
                  </a:lnTo>
                  <a:lnTo>
                    <a:pt x="1755848" y="654528"/>
                  </a:lnTo>
                  <a:cubicBezTo>
                    <a:pt x="1756222" y="653504"/>
                    <a:pt x="1756972" y="652608"/>
                    <a:pt x="1757347" y="651584"/>
                  </a:cubicBezTo>
                  <a:lnTo>
                    <a:pt x="1757347" y="650176"/>
                  </a:lnTo>
                  <a:lnTo>
                    <a:pt x="1757347" y="645823"/>
                  </a:lnTo>
                  <a:cubicBezTo>
                    <a:pt x="1757722" y="644927"/>
                    <a:pt x="1758471" y="643903"/>
                    <a:pt x="1758846" y="643006"/>
                  </a:cubicBezTo>
                  <a:cubicBezTo>
                    <a:pt x="1759971" y="640574"/>
                    <a:pt x="1760720" y="638270"/>
                    <a:pt x="1761845" y="635837"/>
                  </a:cubicBezTo>
                  <a:lnTo>
                    <a:pt x="1761845" y="631484"/>
                  </a:lnTo>
                  <a:cubicBezTo>
                    <a:pt x="1761470" y="630972"/>
                    <a:pt x="1760720" y="630588"/>
                    <a:pt x="1760346" y="630076"/>
                  </a:cubicBezTo>
                  <a:cubicBezTo>
                    <a:pt x="1760720" y="629564"/>
                    <a:pt x="1761470" y="629052"/>
                    <a:pt x="1761845" y="628540"/>
                  </a:cubicBezTo>
                  <a:lnTo>
                    <a:pt x="1765968" y="628540"/>
                  </a:lnTo>
                  <a:lnTo>
                    <a:pt x="1767467" y="628540"/>
                  </a:lnTo>
                  <a:cubicBezTo>
                    <a:pt x="1768967" y="628028"/>
                    <a:pt x="1770466" y="627644"/>
                    <a:pt x="1771966" y="627132"/>
                  </a:cubicBezTo>
                  <a:cubicBezTo>
                    <a:pt x="1772715" y="626236"/>
                    <a:pt x="1773840" y="625211"/>
                    <a:pt x="1774589" y="624315"/>
                  </a:cubicBezTo>
                  <a:lnTo>
                    <a:pt x="1780587" y="624315"/>
                  </a:lnTo>
                  <a:lnTo>
                    <a:pt x="1784710" y="624315"/>
                  </a:lnTo>
                  <a:cubicBezTo>
                    <a:pt x="1786209" y="625211"/>
                    <a:pt x="1787709" y="626236"/>
                    <a:pt x="1789208" y="627132"/>
                  </a:cubicBezTo>
                  <a:lnTo>
                    <a:pt x="1784710" y="621371"/>
                  </a:lnTo>
                  <a:cubicBezTo>
                    <a:pt x="1783211" y="619962"/>
                    <a:pt x="1782086" y="618426"/>
                    <a:pt x="1780587" y="617018"/>
                  </a:cubicBezTo>
                  <a:lnTo>
                    <a:pt x="1787709" y="617018"/>
                  </a:lnTo>
                  <a:cubicBezTo>
                    <a:pt x="1789958" y="616506"/>
                    <a:pt x="1792582" y="616122"/>
                    <a:pt x="1794831" y="615610"/>
                  </a:cubicBezTo>
                  <a:cubicBezTo>
                    <a:pt x="1799329" y="614201"/>
                    <a:pt x="1803452" y="612665"/>
                    <a:pt x="1807950" y="611257"/>
                  </a:cubicBezTo>
                  <a:cubicBezTo>
                    <a:pt x="1809824" y="610361"/>
                    <a:pt x="1811698" y="609337"/>
                    <a:pt x="1813572" y="608440"/>
                  </a:cubicBezTo>
                  <a:cubicBezTo>
                    <a:pt x="1815821" y="607032"/>
                    <a:pt x="1818445" y="605496"/>
                    <a:pt x="1820694" y="604088"/>
                  </a:cubicBezTo>
                  <a:cubicBezTo>
                    <a:pt x="1823318" y="602679"/>
                    <a:pt x="1825567" y="601143"/>
                    <a:pt x="1828191" y="599735"/>
                  </a:cubicBezTo>
                  <a:cubicBezTo>
                    <a:pt x="1830065" y="599223"/>
                    <a:pt x="1831939" y="598839"/>
                    <a:pt x="1833814" y="598327"/>
                  </a:cubicBezTo>
                  <a:lnTo>
                    <a:pt x="1839436" y="598327"/>
                  </a:lnTo>
                  <a:lnTo>
                    <a:pt x="1843934" y="598327"/>
                  </a:lnTo>
                  <a:cubicBezTo>
                    <a:pt x="1845059" y="597815"/>
                    <a:pt x="1845808" y="597431"/>
                    <a:pt x="1846933" y="596918"/>
                  </a:cubicBezTo>
                  <a:cubicBezTo>
                    <a:pt x="1849182" y="595510"/>
                    <a:pt x="1851806" y="593974"/>
                    <a:pt x="1854055" y="592566"/>
                  </a:cubicBezTo>
                  <a:lnTo>
                    <a:pt x="1858178" y="592566"/>
                  </a:lnTo>
                  <a:lnTo>
                    <a:pt x="1861177" y="592566"/>
                  </a:lnTo>
                  <a:cubicBezTo>
                    <a:pt x="1861551" y="593462"/>
                    <a:pt x="1862301" y="594486"/>
                    <a:pt x="1862676" y="595382"/>
                  </a:cubicBezTo>
                  <a:lnTo>
                    <a:pt x="1862676" y="596918"/>
                  </a:lnTo>
                  <a:cubicBezTo>
                    <a:pt x="1862301" y="597815"/>
                    <a:pt x="1861551" y="598839"/>
                    <a:pt x="1861177" y="599735"/>
                  </a:cubicBezTo>
                  <a:lnTo>
                    <a:pt x="1861177" y="601143"/>
                  </a:lnTo>
                  <a:lnTo>
                    <a:pt x="1862676" y="601143"/>
                  </a:lnTo>
                  <a:lnTo>
                    <a:pt x="1866799" y="599735"/>
                  </a:lnTo>
                  <a:cubicBezTo>
                    <a:pt x="1869423" y="598839"/>
                    <a:pt x="1871672" y="597815"/>
                    <a:pt x="1874296" y="596918"/>
                  </a:cubicBezTo>
                  <a:cubicBezTo>
                    <a:pt x="1872797" y="595510"/>
                    <a:pt x="1871297" y="593974"/>
                    <a:pt x="1869798" y="592566"/>
                  </a:cubicBezTo>
                  <a:cubicBezTo>
                    <a:pt x="1869423" y="592054"/>
                    <a:pt x="1868673" y="591542"/>
                    <a:pt x="1868299" y="591029"/>
                  </a:cubicBezTo>
                  <a:lnTo>
                    <a:pt x="1865675" y="591029"/>
                  </a:lnTo>
                  <a:cubicBezTo>
                    <a:pt x="1867174" y="589109"/>
                    <a:pt x="1868299" y="587189"/>
                    <a:pt x="1869798" y="585268"/>
                  </a:cubicBezTo>
                  <a:lnTo>
                    <a:pt x="1876920" y="582452"/>
                  </a:lnTo>
                  <a:cubicBezTo>
                    <a:pt x="1881418" y="580532"/>
                    <a:pt x="1885541" y="578611"/>
                    <a:pt x="1890039" y="576691"/>
                  </a:cubicBezTo>
                  <a:cubicBezTo>
                    <a:pt x="1894912" y="576179"/>
                    <a:pt x="1899410" y="575795"/>
                    <a:pt x="1904283" y="575283"/>
                  </a:cubicBezTo>
                  <a:lnTo>
                    <a:pt x="1914403" y="575283"/>
                  </a:lnTo>
                  <a:cubicBezTo>
                    <a:pt x="1912529" y="575795"/>
                    <a:pt x="1910655" y="576179"/>
                    <a:pt x="1908781" y="576691"/>
                  </a:cubicBezTo>
                  <a:lnTo>
                    <a:pt x="1904283" y="576691"/>
                  </a:lnTo>
                  <a:lnTo>
                    <a:pt x="1898660" y="576691"/>
                  </a:lnTo>
                  <a:cubicBezTo>
                    <a:pt x="1897536" y="577203"/>
                    <a:pt x="1896786" y="577587"/>
                    <a:pt x="1895662" y="578099"/>
                  </a:cubicBezTo>
                  <a:lnTo>
                    <a:pt x="1904283" y="581044"/>
                  </a:lnTo>
                  <a:lnTo>
                    <a:pt x="1900160" y="582452"/>
                  </a:lnTo>
                  <a:cubicBezTo>
                    <a:pt x="1899785" y="582964"/>
                    <a:pt x="1899035" y="583348"/>
                    <a:pt x="1898660" y="583860"/>
                  </a:cubicBezTo>
                  <a:lnTo>
                    <a:pt x="1898660" y="588213"/>
                  </a:lnTo>
                  <a:cubicBezTo>
                    <a:pt x="1899785" y="591157"/>
                    <a:pt x="1900534" y="593974"/>
                    <a:pt x="1901659" y="596918"/>
                  </a:cubicBezTo>
                  <a:cubicBezTo>
                    <a:pt x="1900160" y="597431"/>
                    <a:pt x="1898660" y="597815"/>
                    <a:pt x="1897161" y="598327"/>
                  </a:cubicBezTo>
                  <a:lnTo>
                    <a:pt x="1893038" y="598327"/>
                  </a:lnTo>
                  <a:cubicBezTo>
                    <a:pt x="1891538" y="598839"/>
                    <a:pt x="1890039" y="599223"/>
                    <a:pt x="1888540" y="599735"/>
                  </a:cubicBezTo>
                  <a:cubicBezTo>
                    <a:pt x="1887415" y="600247"/>
                    <a:pt x="1886665" y="600631"/>
                    <a:pt x="1885541" y="601143"/>
                  </a:cubicBezTo>
                  <a:lnTo>
                    <a:pt x="1885541" y="604088"/>
                  </a:lnTo>
                  <a:cubicBezTo>
                    <a:pt x="1889289" y="604600"/>
                    <a:pt x="1893413" y="604984"/>
                    <a:pt x="1897161" y="605496"/>
                  </a:cubicBezTo>
                  <a:cubicBezTo>
                    <a:pt x="1898660" y="604984"/>
                    <a:pt x="1900160" y="604600"/>
                    <a:pt x="1901659" y="604088"/>
                  </a:cubicBezTo>
                  <a:cubicBezTo>
                    <a:pt x="1903533" y="603064"/>
                    <a:pt x="1905407" y="602167"/>
                    <a:pt x="1907281" y="601143"/>
                  </a:cubicBezTo>
                  <a:lnTo>
                    <a:pt x="1907281" y="604088"/>
                  </a:lnTo>
                  <a:cubicBezTo>
                    <a:pt x="1907656" y="604600"/>
                    <a:pt x="1908406" y="604984"/>
                    <a:pt x="1908781" y="605496"/>
                  </a:cubicBezTo>
                  <a:cubicBezTo>
                    <a:pt x="1910655" y="604088"/>
                    <a:pt x="1912529" y="602551"/>
                    <a:pt x="1914403" y="601143"/>
                  </a:cubicBezTo>
                  <a:lnTo>
                    <a:pt x="1915903" y="601143"/>
                  </a:lnTo>
                  <a:cubicBezTo>
                    <a:pt x="1916278" y="602167"/>
                    <a:pt x="1917027" y="603064"/>
                    <a:pt x="1917402" y="604088"/>
                  </a:cubicBezTo>
                  <a:cubicBezTo>
                    <a:pt x="1918527" y="604600"/>
                    <a:pt x="1919276" y="604984"/>
                    <a:pt x="1920401" y="605496"/>
                  </a:cubicBezTo>
                  <a:lnTo>
                    <a:pt x="1923025" y="605496"/>
                  </a:lnTo>
                  <a:cubicBezTo>
                    <a:pt x="1923399" y="603576"/>
                    <a:pt x="1924149" y="601655"/>
                    <a:pt x="1924524" y="599735"/>
                  </a:cubicBezTo>
                  <a:cubicBezTo>
                    <a:pt x="1926398" y="598327"/>
                    <a:pt x="1928647" y="596790"/>
                    <a:pt x="1930521" y="595382"/>
                  </a:cubicBezTo>
                  <a:cubicBezTo>
                    <a:pt x="1932770" y="593974"/>
                    <a:pt x="1935394" y="592438"/>
                    <a:pt x="1937643" y="591029"/>
                  </a:cubicBezTo>
                  <a:cubicBezTo>
                    <a:pt x="1939892" y="590517"/>
                    <a:pt x="1942516" y="590133"/>
                    <a:pt x="1944765" y="589621"/>
                  </a:cubicBezTo>
                  <a:lnTo>
                    <a:pt x="1959384" y="589621"/>
                  </a:lnTo>
                  <a:lnTo>
                    <a:pt x="1968005" y="589621"/>
                  </a:lnTo>
                  <a:cubicBezTo>
                    <a:pt x="1969879" y="590133"/>
                    <a:pt x="1971753" y="590517"/>
                    <a:pt x="1973628" y="591029"/>
                  </a:cubicBezTo>
                  <a:lnTo>
                    <a:pt x="1976626" y="591029"/>
                  </a:lnTo>
                  <a:cubicBezTo>
                    <a:pt x="1978500" y="590133"/>
                    <a:pt x="1980375" y="589109"/>
                    <a:pt x="1982249" y="588213"/>
                  </a:cubicBezTo>
                  <a:cubicBezTo>
                    <a:pt x="1983748" y="587189"/>
                    <a:pt x="1985247" y="586293"/>
                    <a:pt x="1986747" y="585268"/>
                  </a:cubicBezTo>
                  <a:lnTo>
                    <a:pt x="1990870" y="585268"/>
                  </a:lnTo>
                  <a:cubicBezTo>
                    <a:pt x="1991245" y="584756"/>
                    <a:pt x="1991995" y="584372"/>
                    <a:pt x="1992369" y="583860"/>
                  </a:cubicBezTo>
                  <a:cubicBezTo>
                    <a:pt x="1992744" y="583348"/>
                    <a:pt x="1993494" y="582964"/>
                    <a:pt x="1993869" y="582452"/>
                  </a:cubicBezTo>
                  <a:cubicBezTo>
                    <a:pt x="1994244" y="581940"/>
                    <a:pt x="1994993" y="581556"/>
                    <a:pt x="1995368" y="581044"/>
                  </a:cubicBezTo>
                  <a:lnTo>
                    <a:pt x="1997992" y="581044"/>
                  </a:lnTo>
                  <a:cubicBezTo>
                    <a:pt x="1999491" y="581940"/>
                    <a:pt x="2000991" y="582964"/>
                    <a:pt x="2002490" y="583860"/>
                  </a:cubicBezTo>
                  <a:cubicBezTo>
                    <a:pt x="2002115" y="582964"/>
                    <a:pt x="2001365" y="581940"/>
                    <a:pt x="2000991" y="581044"/>
                  </a:cubicBezTo>
                  <a:cubicBezTo>
                    <a:pt x="2002865" y="579635"/>
                    <a:pt x="2005114" y="578099"/>
                    <a:pt x="2006988" y="576691"/>
                  </a:cubicBezTo>
                  <a:cubicBezTo>
                    <a:pt x="2008862" y="576179"/>
                    <a:pt x="2010736" y="575795"/>
                    <a:pt x="2012611" y="575283"/>
                  </a:cubicBezTo>
                  <a:lnTo>
                    <a:pt x="2021232" y="575283"/>
                  </a:lnTo>
                  <a:cubicBezTo>
                    <a:pt x="2020107" y="575795"/>
                    <a:pt x="2019358" y="576179"/>
                    <a:pt x="2018233" y="576691"/>
                  </a:cubicBezTo>
                  <a:cubicBezTo>
                    <a:pt x="2019358" y="577203"/>
                    <a:pt x="2020107" y="577587"/>
                    <a:pt x="2021232" y="578099"/>
                  </a:cubicBezTo>
                  <a:cubicBezTo>
                    <a:pt x="2023481" y="580020"/>
                    <a:pt x="2026105" y="581940"/>
                    <a:pt x="2028354" y="583860"/>
                  </a:cubicBezTo>
                  <a:cubicBezTo>
                    <a:pt x="2026479" y="585268"/>
                    <a:pt x="2024605" y="586805"/>
                    <a:pt x="2022731" y="588213"/>
                  </a:cubicBezTo>
                  <a:cubicBezTo>
                    <a:pt x="2022356" y="589621"/>
                    <a:pt x="2021607" y="591157"/>
                    <a:pt x="2021232" y="592566"/>
                  </a:cubicBezTo>
                  <a:cubicBezTo>
                    <a:pt x="2021607" y="593974"/>
                    <a:pt x="2022356" y="595510"/>
                    <a:pt x="2022731" y="596918"/>
                  </a:cubicBezTo>
                  <a:cubicBezTo>
                    <a:pt x="2023856" y="597431"/>
                    <a:pt x="2024605" y="597815"/>
                    <a:pt x="2025730" y="598327"/>
                  </a:cubicBezTo>
                  <a:cubicBezTo>
                    <a:pt x="2027979" y="598839"/>
                    <a:pt x="2030603" y="599223"/>
                    <a:pt x="2032852" y="599735"/>
                  </a:cubicBezTo>
                  <a:lnTo>
                    <a:pt x="2036975" y="599735"/>
                  </a:lnTo>
                  <a:cubicBezTo>
                    <a:pt x="2038099" y="599223"/>
                    <a:pt x="2038849" y="598839"/>
                    <a:pt x="2039974" y="598327"/>
                  </a:cubicBezTo>
                  <a:lnTo>
                    <a:pt x="2039974" y="595382"/>
                  </a:lnTo>
                  <a:cubicBezTo>
                    <a:pt x="2039599" y="594486"/>
                    <a:pt x="2038849" y="593462"/>
                    <a:pt x="2038474" y="592566"/>
                  </a:cubicBezTo>
                  <a:cubicBezTo>
                    <a:pt x="2038099" y="591542"/>
                    <a:pt x="2037350" y="590645"/>
                    <a:pt x="2036975" y="589621"/>
                  </a:cubicBezTo>
                  <a:cubicBezTo>
                    <a:pt x="2037350" y="589109"/>
                    <a:pt x="2038099" y="588725"/>
                    <a:pt x="2038474" y="588213"/>
                  </a:cubicBezTo>
                  <a:cubicBezTo>
                    <a:pt x="2039599" y="587189"/>
                    <a:pt x="2040348" y="586293"/>
                    <a:pt x="2041473" y="585268"/>
                  </a:cubicBezTo>
                  <a:cubicBezTo>
                    <a:pt x="2045221" y="584756"/>
                    <a:pt x="2049344" y="584372"/>
                    <a:pt x="2053093" y="583860"/>
                  </a:cubicBezTo>
                  <a:lnTo>
                    <a:pt x="2055717" y="583860"/>
                  </a:lnTo>
                  <a:cubicBezTo>
                    <a:pt x="2057216" y="582964"/>
                    <a:pt x="2058715" y="581940"/>
                    <a:pt x="2060215" y="581044"/>
                  </a:cubicBezTo>
                  <a:cubicBezTo>
                    <a:pt x="2061339" y="579635"/>
                    <a:pt x="2062089" y="578099"/>
                    <a:pt x="2063213" y="576691"/>
                  </a:cubicBezTo>
                  <a:lnTo>
                    <a:pt x="2063213" y="572338"/>
                  </a:lnTo>
                  <a:cubicBezTo>
                    <a:pt x="2062839" y="571442"/>
                    <a:pt x="2062089" y="570418"/>
                    <a:pt x="2061714" y="569522"/>
                  </a:cubicBezTo>
                  <a:lnTo>
                    <a:pt x="2057216" y="569522"/>
                  </a:lnTo>
                  <a:cubicBezTo>
                    <a:pt x="2056841" y="569010"/>
                    <a:pt x="2056092" y="568498"/>
                    <a:pt x="2055717" y="567985"/>
                  </a:cubicBezTo>
                  <a:cubicBezTo>
                    <a:pt x="2055342" y="567473"/>
                    <a:pt x="2054592" y="567089"/>
                    <a:pt x="2054217" y="566577"/>
                  </a:cubicBezTo>
                  <a:lnTo>
                    <a:pt x="2053093" y="560816"/>
                  </a:lnTo>
                  <a:cubicBezTo>
                    <a:pt x="2052718" y="559792"/>
                    <a:pt x="2051968" y="558896"/>
                    <a:pt x="2051594" y="557872"/>
                  </a:cubicBezTo>
                  <a:cubicBezTo>
                    <a:pt x="2049344" y="555951"/>
                    <a:pt x="2046721" y="554031"/>
                    <a:pt x="2044472" y="552111"/>
                  </a:cubicBezTo>
                  <a:cubicBezTo>
                    <a:pt x="2045221" y="551599"/>
                    <a:pt x="2046346" y="551215"/>
                    <a:pt x="2047095" y="550702"/>
                  </a:cubicBezTo>
                  <a:cubicBezTo>
                    <a:pt x="2048970" y="550190"/>
                    <a:pt x="2051219" y="549806"/>
                    <a:pt x="2053093" y="549294"/>
                  </a:cubicBezTo>
                  <a:lnTo>
                    <a:pt x="2055717" y="549294"/>
                  </a:lnTo>
                  <a:cubicBezTo>
                    <a:pt x="2056092" y="547374"/>
                    <a:pt x="2056841" y="545454"/>
                    <a:pt x="2057216" y="543533"/>
                  </a:cubicBezTo>
                  <a:cubicBezTo>
                    <a:pt x="2058715" y="543021"/>
                    <a:pt x="2060215" y="542637"/>
                    <a:pt x="2061714" y="542125"/>
                  </a:cubicBezTo>
                  <a:lnTo>
                    <a:pt x="2064338" y="542125"/>
                  </a:lnTo>
                  <a:cubicBezTo>
                    <a:pt x="2066212" y="542637"/>
                    <a:pt x="2068461" y="543021"/>
                    <a:pt x="2070335" y="543533"/>
                  </a:cubicBezTo>
                  <a:cubicBezTo>
                    <a:pt x="2073334" y="544045"/>
                    <a:pt x="2075958" y="544429"/>
                    <a:pt x="2078957" y="544941"/>
                  </a:cubicBezTo>
                  <a:lnTo>
                    <a:pt x="2090576" y="544941"/>
                  </a:lnTo>
                  <a:cubicBezTo>
                    <a:pt x="2096199" y="545454"/>
                    <a:pt x="2102196" y="545838"/>
                    <a:pt x="2107819" y="546350"/>
                  </a:cubicBezTo>
                  <a:lnTo>
                    <a:pt x="2125061" y="550702"/>
                  </a:lnTo>
                  <a:lnTo>
                    <a:pt x="2140805" y="556463"/>
                  </a:lnTo>
                  <a:lnTo>
                    <a:pt x="2155423" y="562224"/>
                  </a:lnTo>
                  <a:cubicBezTo>
                    <a:pt x="2154299" y="563249"/>
                    <a:pt x="2153549" y="564145"/>
                    <a:pt x="2152424" y="565169"/>
                  </a:cubicBezTo>
                  <a:lnTo>
                    <a:pt x="2152424" y="567985"/>
                  </a:lnTo>
                  <a:cubicBezTo>
                    <a:pt x="2152799" y="568498"/>
                    <a:pt x="2153549" y="569010"/>
                    <a:pt x="2153924" y="569522"/>
                  </a:cubicBezTo>
                  <a:cubicBezTo>
                    <a:pt x="2154299" y="568498"/>
                    <a:pt x="2155048" y="567601"/>
                    <a:pt x="2155423" y="566577"/>
                  </a:cubicBezTo>
                  <a:lnTo>
                    <a:pt x="2156923" y="566577"/>
                  </a:lnTo>
                  <a:cubicBezTo>
                    <a:pt x="2157297" y="566065"/>
                    <a:pt x="2157672" y="565681"/>
                    <a:pt x="2158047" y="565169"/>
                  </a:cubicBezTo>
                  <a:cubicBezTo>
                    <a:pt x="2160671" y="565681"/>
                    <a:pt x="2162920" y="566065"/>
                    <a:pt x="2165544" y="566577"/>
                  </a:cubicBezTo>
                  <a:lnTo>
                    <a:pt x="2171758" y="568700"/>
                  </a:lnTo>
                  <a:lnTo>
                    <a:pt x="2166791" y="574234"/>
                  </a:lnTo>
                  <a:cubicBezTo>
                    <a:pt x="2164945" y="575951"/>
                    <a:pt x="2162715" y="576907"/>
                    <a:pt x="2160869" y="578624"/>
                  </a:cubicBezTo>
                  <a:lnTo>
                    <a:pt x="2155609" y="583745"/>
                  </a:lnTo>
                  <a:cubicBezTo>
                    <a:pt x="2154417" y="585087"/>
                    <a:pt x="2154885" y="585069"/>
                    <a:pt x="2154791" y="585791"/>
                  </a:cubicBezTo>
                  <a:lnTo>
                    <a:pt x="2150592" y="592280"/>
                  </a:lnTo>
                  <a:cubicBezTo>
                    <a:pt x="2146750" y="597077"/>
                    <a:pt x="2142492" y="601302"/>
                    <a:pt x="2138442" y="605813"/>
                  </a:cubicBezTo>
                  <a:lnTo>
                    <a:pt x="2126293" y="619348"/>
                  </a:lnTo>
                  <a:lnTo>
                    <a:pt x="2120524" y="621363"/>
                  </a:lnTo>
                  <a:lnTo>
                    <a:pt x="2113808" y="626428"/>
                  </a:lnTo>
                  <a:cubicBezTo>
                    <a:pt x="2113957" y="626085"/>
                    <a:pt x="2114292" y="625582"/>
                    <a:pt x="2114448" y="624974"/>
                  </a:cubicBezTo>
                  <a:lnTo>
                    <a:pt x="2108834" y="627768"/>
                  </a:lnTo>
                  <a:cubicBezTo>
                    <a:pt x="2106740" y="628916"/>
                    <a:pt x="2105043" y="631132"/>
                    <a:pt x="2102913" y="632159"/>
                  </a:cubicBezTo>
                  <a:cubicBezTo>
                    <a:pt x="2099175" y="633961"/>
                    <a:pt x="2095221" y="634845"/>
                    <a:pt x="2091375" y="636188"/>
                  </a:cubicBezTo>
                  <a:lnTo>
                    <a:pt x="2079838" y="640217"/>
                  </a:lnTo>
                  <a:cubicBezTo>
                    <a:pt x="2077331" y="641092"/>
                    <a:pt x="2074730" y="641374"/>
                    <a:pt x="2072198" y="642112"/>
                  </a:cubicBezTo>
                  <a:lnTo>
                    <a:pt x="2066334" y="643879"/>
                  </a:lnTo>
                  <a:lnTo>
                    <a:pt x="2060508" y="648516"/>
                  </a:lnTo>
                  <a:lnTo>
                    <a:pt x="2043202" y="654560"/>
                  </a:lnTo>
                  <a:lnTo>
                    <a:pt x="2031666" y="658590"/>
                  </a:lnTo>
                  <a:cubicBezTo>
                    <a:pt x="2029473" y="659355"/>
                    <a:pt x="2027874" y="661953"/>
                    <a:pt x="2025744" y="662980"/>
                  </a:cubicBezTo>
                  <a:cubicBezTo>
                    <a:pt x="2022006" y="664782"/>
                    <a:pt x="2018052" y="665666"/>
                    <a:pt x="2014206" y="667010"/>
                  </a:cubicBezTo>
                  <a:lnTo>
                    <a:pt x="2008438" y="669024"/>
                  </a:lnTo>
                  <a:cubicBezTo>
                    <a:pt x="1998631" y="685095"/>
                    <a:pt x="2003980" y="679872"/>
                    <a:pt x="1994111" y="687190"/>
                  </a:cubicBezTo>
                  <a:cubicBezTo>
                    <a:pt x="1991309" y="691782"/>
                    <a:pt x="1987477" y="695638"/>
                    <a:pt x="1985705" y="700966"/>
                  </a:cubicBezTo>
                  <a:lnTo>
                    <a:pt x="1982119" y="711746"/>
                  </a:lnTo>
                  <a:lnTo>
                    <a:pt x="1977841" y="1037988"/>
                  </a:lnTo>
                  <a:lnTo>
                    <a:pt x="1979030" y="1040890"/>
                  </a:lnTo>
                  <a:cubicBezTo>
                    <a:pt x="1980315" y="1042909"/>
                    <a:pt x="1982070" y="1044284"/>
                    <a:pt x="1983713" y="1045749"/>
                  </a:cubicBezTo>
                  <a:cubicBezTo>
                    <a:pt x="1987474" y="1049100"/>
                    <a:pt x="1991883" y="1052631"/>
                    <a:pt x="1996541" y="1053408"/>
                  </a:cubicBezTo>
                  <a:cubicBezTo>
                    <a:pt x="2009148" y="1055512"/>
                    <a:pt x="2021870" y="1056559"/>
                    <a:pt x="2034534" y="1058135"/>
                  </a:cubicBezTo>
                  <a:cubicBezTo>
                    <a:pt x="2038354" y="1059141"/>
                    <a:pt x="2042231" y="1059855"/>
                    <a:pt x="2045996" y="1061151"/>
                  </a:cubicBezTo>
                  <a:cubicBezTo>
                    <a:pt x="2047680" y="1061730"/>
                    <a:pt x="2049088" y="1063492"/>
                    <a:pt x="2050825" y="1063740"/>
                  </a:cubicBezTo>
                  <a:cubicBezTo>
                    <a:pt x="2068404" y="1066260"/>
                    <a:pt x="2086104" y="1067532"/>
                    <a:pt x="2103743" y="1069428"/>
                  </a:cubicBezTo>
                  <a:cubicBezTo>
                    <a:pt x="2106459" y="1070362"/>
                    <a:pt x="2109215" y="1071119"/>
                    <a:pt x="2111888" y="1072231"/>
                  </a:cubicBezTo>
                  <a:cubicBezTo>
                    <a:pt x="2113546" y="1072920"/>
                    <a:pt x="2115034" y="1074241"/>
                    <a:pt x="2116717" y="1074820"/>
                  </a:cubicBezTo>
                  <a:cubicBezTo>
                    <a:pt x="2120482" y="1076116"/>
                    <a:pt x="2124396" y="1076632"/>
                    <a:pt x="2128180" y="1077836"/>
                  </a:cubicBezTo>
                  <a:cubicBezTo>
                    <a:pt x="2130385" y="1078538"/>
                    <a:pt x="2132439" y="1079946"/>
                    <a:pt x="2134666" y="1080532"/>
                  </a:cubicBezTo>
                  <a:cubicBezTo>
                    <a:pt x="2140096" y="1081961"/>
                    <a:pt x="2145624" y="1082757"/>
                    <a:pt x="2151102" y="1083870"/>
                  </a:cubicBezTo>
                  <a:cubicBezTo>
                    <a:pt x="2154194" y="1083805"/>
                    <a:pt x="2157291" y="1083937"/>
                    <a:pt x="2160399" y="1083675"/>
                  </a:cubicBezTo>
                  <a:cubicBezTo>
                    <a:pt x="2159587" y="1084767"/>
                    <a:pt x="2158934" y="1085877"/>
                    <a:pt x="2158047" y="1086988"/>
                  </a:cubicBezTo>
                  <a:lnTo>
                    <a:pt x="2156923" y="1086988"/>
                  </a:lnTo>
                  <a:cubicBezTo>
                    <a:pt x="2156548" y="1086476"/>
                    <a:pt x="2155798" y="1086092"/>
                    <a:pt x="2155423" y="1085579"/>
                  </a:cubicBezTo>
                  <a:lnTo>
                    <a:pt x="2153924" y="1085579"/>
                  </a:lnTo>
                  <a:cubicBezTo>
                    <a:pt x="2152424" y="1086092"/>
                    <a:pt x="2150925" y="1086476"/>
                    <a:pt x="2149426" y="1086988"/>
                  </a:cubicBezTo>
                  <a:lnTo>
                    <a:pt x="2145303" y="1086988"/>
                  </a:lnTo>
                  <a:lnTo>
                    <a:pt x="2139305" y="1086988"/>
                  </a:lnTo>
                  <a:lnTo>
                    <a:pt x="2135182" y="1086988"/>
                  </a:lnTo>
                  <a:cubicBezTo>
                    <a:pt x="2134807" y="1088012"/>
                    <a:pt x="2134058" y="1088908"/>
                    <a:pt x="2133683" y="1089932"/>
                  </a:cubicBezTo>
                  <a:lnTo>
                    <a:pt x="2123562" y="1089932"/>
                  </a:lnTo>
                  <a:cubicBezTo>
                    <a:pt x="2121313" y="1090444"/>
                    <a:pt x="2118689" y="1090828"/>
                    <a:pt x="2116440" y="1091340"/>
                  </a:cubicBezTo>
                  <a:cubicBezTo>
                    <a:pt x="2116065" y="1092365"/>
                    <a:pt x="2115316" y="1093261"/>
                    <a:pt x="2114941" y="1094285"/>
                  </a:cubicBezTo>
                  <a:cubicBezTo>
                    <a:pt x="2114566" y="1094797"/>
                    <a:pt x="2113816" y="1095181"/>
                    <a:pt x="2113442" y="1095693"/>
                  </a:cubicBezTo>
                  <a:lnTo>
                    <a:pt x="2110443" y="1095693"/>
                  </a:lnTo>
                  <a:lnTo>
                    <a:pt x="2107819" y="1095693"/>
                  </a:lnTo>
                  <a:lnTo>
                    <a:pt x="2101822" y="1095693"/>
                  </a:lnTo>
                  <a:cubicBezTo>
                    <a:pt x="2101447" y="1096205"/>
                    <a:pt x="2101072" y="1096589"/>
                    <a:pt x="2100697" y="1097101"/>
                  </a:cubicBezTo>
                  <a:lnTo>
                    <a:pt x="2100697" y="1101454"/>
                  </a:lnTo>
                  <a:lnTo>
                    <a:pt x="2099198" y="1101454"/>
                  </a:lnTo>
                  <a:cubicBezTo>
                    <a:pt x="2098073" y="1100430"/>
                    <a:pt x="2097324" y="1099534"/>
                    <a:pt x="2096199" y="1098510"/>
                  </a:cubicBezTo>
                  <a:cubicBezTo>
                    <a:pt x="2095824" y="1097998"/>
                    <a:pt x="2095075" y="1097614"/>
                    <a:pt x="2094700" y="1097101"/>
                  </a:cubicBezTo>
                  <a:lnTo>
                    <a:pt x="2093200" y="1097101"/>
                  </a:lnTo>
                  <a:cubicBezTo>
                    <a:pt x="2091326" y="1097614"/>
                    <a:pt x="2089452" y="1097998"/>
                    <a:pt x="2087578" y="1098510"/>
                  </a:cubicBezTo>
                  <a:lnTo>
                    <a:pt x="2083080" y="1098510"/>
                  </a:lnTo>
                  <a:cubicBezTo>
                    <a:pt x="2080831" y="1097998"/>
                    <a:pt x="2078207" y="1097614"/>
                    <a:pt x="2075958" y="1097101"/>
                  </a:cubicBezTo>
                  <a:lnTo>
                    <a:pt x="2071835" y="1097101"/>
                  </a:lnTo>
                  <a:lnTo>
                    <a:pt x="2070335" y="1097101"/>
                  </a:lnTo>
                  <a:cubicBezTo>
                    <a:pt x="2069960" y="1097614"/>
                    <a:pt x="2069211" y="1097998"/>
                    <a:pt x="2068836" y="1098510"/>
                  </a:cubicBezTo>
                  <a:lnTo>
                    <a:pt x="2064338" y="1098510"/>
                  </a:lnTo>
                  <a:cubicBezTo>
                    <a:pt x="2065462" y="1100430"/>
                    <a:pt x="2066212" y="1102478"/>
                    <a:pt x="2067337" y="1104399"/>
                  </a:cubicBezTo>
                  <a:lnTo>
                    <a:pt x="2067337" y="1108623"/>
                  </a:lnTo>
                  <a:lnTo>
                    <a:pt x="2063213" y="1108623"/>
                  </a:lnTo>
                  <a:cubicBezTo>
                    <a:pt x="2064713" y="1109648"/>
                    <a:pt x="2065837" y="1110544"/>
                    <a:pt x="2067337" y="1111568"/>
                  </a:cubicBezTo>
                  <a:lnTo>
                    <a:pt x="2070335" y="1111568"/>
                  </a:lnTo>
                  <a:lnTo>
                    <a:pt x="2074459" y="1111568"/>
                  </a:lnTo>
                  <a:lnTo>
                    <a:pt x="2075958" y="1111568"/>
                  </a:lnTo>
                  <a:cubicBezTo>
                    <a:pt x="2076333" y="1112080"/>
                    <a:pt x="2077082" y="1112464"/>
                    <a:pt x="2077457" y="1112976"/>
                  </a:cubicBezTo>
                  <a:cubicBezTo>
                    <a:pt x="2075208" y="1114384"/>
                    <a:pt x="2072584" y="1115921"/>
                    <a:pt x="2070335" y="1117329"/>
                  </a:cubicBezTo>
                  <a:cubicBezTo>
                    <a:pt x="2069211" y="1117841"/>
                    <a:pt x="2068461" y="1118225"/>
                    <a:pt x="2067337" y="1118737"/>
                  </a:cubicBezTo>
                  <a:cubicBezTo>
                    <a:pt x="2067711" y="1119249"/>
                    <a:pt x="2068461" y="1119633"/>
                    <a:pt x="2068836" y="1120145"/>
                  </a:cubicBezTo>
                  <a:lnTo>
                    <a:pt x="2070335" y="1120145"/>
                  </a:lnTo>
                  <a:lnTo>
                    <a:pt x="2080456" y="1121682"/>
                  </a:lnTo>
                  <a:cubicBezTo>
                    <a:pt x="2081955" y="1122578"/>
                    <a:pt x="2083080" y="1123602"/>
                    <a:pt x="2084579" y="1124498"/>
                  </a:cubicBezTo>
                  <a:cubicBezTo>
                    <a:pt x="2086453" y="1125010"/>
                    <a:pt x="2088702" y="1125394"/>
                    <a:pt x="2090576" y="1125906"/>
                  </a:cubicBezTo>
                  <a:lnTo>
                    <a:pt x="2090576" y="1127443"/>
                  </a:lnTo>
                  <a:lnTo>
                    <a:pt x="2090576" y="1128851"/>
                  </a:lnTo>
                  <a:cubicBezTo>
                    <a:pt x="2089077" y="1129363"/>
                    <a:pt x="2087578" y="1129747"/>
                    <a:pt x="2086078" y="1130259"/>
                  </a:cubicBezTo>
                  <a:lnTo>
                    <a:pt x="2078957" y="1130259"/>
                  </a:lnTo>
                  <a:cubicBezTo>
                    <a:pt x="2077457" y="1129747"/>
                    <a:pt x="2075958" y="1129363"/>
                    <a:pt x="2074459" y="1128851"/>
                  </a:cubicBezTo>
                  <a:cubicBezTo>
                    <a:pt x="2071085" y="1129363"/>
                    <a:pt x="2067711" y="1129747"/>
                    <a:pt x="2064338" y="1130259"/>
                  </a:cubicBezTo>
                  <a:lnTo>
                    <a:pt x="2064338" y="1133204"/>
                  </a:lnTo>
                  <a:cubicBezTo>
                    <a:pt x="2063963" y="1133716"/>
                    <a:pt x="2063588" y="1134100"/>
                    <a:pt x="2063213" y="1134612"/>
                  </a:cubicBezTo>
                  <a:cubicBezTo>
                    <a:pt x="2061339" y="1135636"/>
                    <a:pt x="2059090" y="1136532"/>
                    <a:pt x="2057216" y="1137556"/>
                  </a:cubicBezTo>
                  <a:cubicBezTo>
                    <a:pt x="2058715" y="1139989"/>
                    <a:pt x="2060215" y="1142293"/>
                    <a:pt x="2061714" y="1144726"/>
                  </a:cubicBezTo>
                  <a:cubicBezTo>
                    <a:pt x="2062464" y="1146646"/>
                    <a:pt x="2063588" y="1148566"/>
                    <a:pt x="2064338" y="1150487"/>
                  </a:cubicBezTo>
                  <a:cubicBezTo>
                    <a:pt x="2062839" y="1151383"/>
                    <a:pt x="2061714" y="1152407"/>
                    <a:pt x="2060215" y="1153303"/>
                  </a:cubicBezTo>
                  <a:cubicBezTo>
                    <a:pt x="2058715" y="1154327"/>
                    <a:pt x="2057216" y="1155223"/>
                    <a:pt x="2055717" y="1156248"/>
                  </a:cubicBezTo>
                  <a:cubicBezTo>
                    <a:pt x="2054967" y="1156760"/>
                    <a:pt x="2053843" y="1157144"/>
                    <a:pt x="2053093" y="1157656"/>
                  </a:cubicBezTo>
                  <a:cubicBezTo>
                    <a:pt x="2049344" y="1159576"/>
                    <a:pt x="2045221" y="1161497"/>
                    <a:pt x="2041473" y="1163417"/>
                  </a:cubicBezTo>
                  <a:lnTo>
                    <a:pt x="2041473" y="1164825"/>
                  </a:lnTo>
                  <a:cubicBezTo>
                    <a:pt x="2042972" y="1165337"/>
                    <a:pt x="2044097" y="1165849"/>
                    <a:pt x="2045596" y="1166361"/>
                  </a:cubicBezTo>
                  <a:cubicBezTo>
                    <a:pt x="2046721" y="1166874"/>
                    <a:pt x="2047470" y="1167258"/>
                    <a:pt x="2048595" y="1167770"/>
                  </a:cubicBezTo>
                  <a:cubicBezTo>
                    <a:pt x="2049719" y="1168794"/>
                    <a:pt x="2050469" y="1169690"/>
                    <a:pt x="2051594" y="1170714"/>
                  </a:cubicBezTo>
                  <a:cubicBezTo>
                    <a:pt x="2051968" y="1171226"/>
                    <a:pt x="2052718" y="1171610"/>
                    <a:pt x="2053093" y="1172122"/>
                  </a:cubicBezTo>
                  <a:cubicBezTo>
                    <a:pt x="2053843" y="1172635"/>
                    <a:pt x="2054967" y="1173019"/>
                    <a:pt x="2055717" y="1173531"/>
                  </a:cubicBezTo>
                  <a:lnTo>
                    <a:pt x="2061714" y="1173531"/>
                  </a:lnTo>
                  <a:cubicBezTo>
                    <a:pt x="2062464" y="1174555"/>
                    <a:pt x="2063588" y="1175451"/>
                    <a:pt x="2064338" y="1176475"/>
                  </a:cubicBezTo>
                  <a:lnTo>
                    <a:pt x="2067337" y="1176475"/>
                  </a:lnTo>
                  <a:cubicBezTo>
                    <a:pt x="2068461" y="1177371"/>
                    <a:pt x="2069211" y="1178396"/>
                    <a:pt x="2070335" y="1179292"/>
                  </a:cubicBezTo>
                  <a:lnTo>
                    <a:pt x="2074459" y="1180700"/>
                  </a:lnTo>
                  <a:lnTo>
                    <a:pt x="2075958" y="1180700"/>
                  </a:lnTo>
                  <a:cubicBezTo>
                    <a:pt x="2077457" y="1181724"/>
                    <a:pt x="2078957" y="1182620"/>
                    <a:pt x="2080456" y="1183644"/>
                  </a:cubicBezTo>
                  <a:cubicBezTo>
                    <a:pt x="2079331" y="1184541"/>
                    <a:pt x="2078582" y="1185565"/>
                    <a:pt x="2077457" y="1186461"/>
                  </a:cubicBezTo>
                  <a:cubicBezTo>
                    <a:pt x="2077082" y="1187485"/>
                    <a:pt x="2076333" y="1188381"/>
                    <a:pt x="2075958" y="1189405"/>
                  </a:cubicBezTo>
                  <a:lnTo>
                    <a:pt x="2075958" y="1196575"/>
                  </a:lnTo>
                  <a:cubicBezTo>
                    <a:pt x="2074459" y="1197599"/>
                    <a:pt x="2073334" y="1198495"/>
                    <a:pt x="2071835" y="1199519"/>
                  </a:cubicBezTo>
                  <a:cubicBezTo>
                    <a:pt x="2070335" y="1200415"/>
                    <a:pt x="2068836" y="1201440"/>
                    <a:pt x="2067337" y="1202336"/>
                  </a:cubicBezTo>
                  <a:cubicBezTo>
                    <a:pt x="2063588" y="1202848"/>
                    <a:pt x="2059465" y="1203360"/>
                    <a:pt x="2055717" y="1203872"/>
                  </a:cubicBezTo>
                  <a:lnTo>
                    <a:pt x="2051594" y="1203872"/>
                  </a:lnTo>
                  <a:lnTo>
                    <a:pt x="2047095" y="1202336"/>
                  </a:lnTo>
                  <a:cubicBezTo>
                    <a:pt x="2046721" y="1200927"/>
                    <a:pt x="2045971" y="1199391"/>
                    <a:pt x="2045596" y="1197983"/>
                  </a:cubicBezTo>
                  <a:cubicBezTo>
                    <a:pt x="2045221" y="1197471"/>
                    <a:pt x="2044846" y="1197087"/>
                    <a:pt x="2044472" y="1196575"/>
                  </a:cubicBezTo>
                  <a:lnTo>
                    <a:pt x="2041473" y="1196575"/>
                  </a:lnTo>
                  <a:lnTo>
                    <a:pt x="2041473" y="1197983"/>
                  </a:lnTo>
                  <a:cubicBezTo>
                    <a:pt x="2041098" y="1198495"/>
                    <a:pt x="2040348" y="1199007"/>
                    <a:pt x="2039974" y="1199519"/>
                  </a:cubicBezTo>
                  <a:cubicBezTo>
                    <a:pt x="2039599" y="1200927"/>
                    <a:pt x="2038849" y="1202464"/>
                    <a:pt x="2038474" y="1203872"/>
                  </a:cubicBezTo>
                  <a:cubicBezTo>
                    <a:pt x="2038099" y="1204384"/>
                    <a:pt x="2037350" y="1204768"/>
                    <a:pt x="2036975" y="1205280"/>
                  </a:cubicBezTo>
                  <a:cubicBezTo>
                    <a:pt x="2036225" y="1205792"/>
                    <a:pt x="2035101" y="1206176"/>
                    <a:pt x="2034351" y="1206688"/>
                  </a:cubicBezTo>
                  <a:cubicBezTo>
                    <a:pt x="2032852" y="1207713"/>
                    <a:pt x="2031352" y="1208609"/>
                    <a:pt x="2029853" y="1209633"/>
                  </a:cubicBezTo>
                  <a:lnTo>
                    <a:pt x="2029853" y="1205280"/>
                  </a:lnTo>
                  <a:cubicBezTo>
                    <a:pt x="2029478" y="1204768"/>
                    <a:pt x="2028728" y="1204384"/>
                    <a:pt x="2028354" y="1203872"/>
                  </a:cubicBezTo>
                  <a:lnTo>
                    <a:pt x="2022731" y="1203872"/>
                  </a:lnTo>
                  <a:cubicBezTo>
                    <a:pt x="2019732" y="1203360"/>
                    <a:pt x="2017109" y="1202848"/>
                    <a:pt x="2014110" y="1202336"/>
                  </a:cubicBezTo>
                  <a:cubicBezTo>
                    <a:pt x="2013735" y="1201440"/>
                    <a:pt x="2012985" y="1200415"/>
                    <a:pt x="2012611" y="1199519"/>
                  </a:cubicBezTo>
                  <a:cubicBezTo>
                    <a:pt x="2011486" y="1198495"/>
                    <a:pt x="2010736" y="1197599"/>
                    <a:pt x="2009612" y="1196575"/>
                  </a:cubicBezTo>
                  <a:cubicBezTo>
                    <a:pt x="2008862" y="1194654"/>
                    <a:pt x="2007738" y="1192734"/>
                    <a:pt x="2006988" y="1190814"/>
                  </a:cubicBezTo>
                  <a:cubicBezTo>
                    <a:pt x="2006613" y="1189918"/>
                    <a:pt x="2005863" y="1188893"/>
                    <a:pt x="2005489" y="1187997"/>
                  </a:cubicBezTo>
                  <a:cubicBezTo>
                    <a:pt x="2003614" y="1188509"/>
                    <a:pt x="2001365" y="1188893"/>
                    <a:pt x="1999491" y="1189405"/>
                  </a:cubicBezTo>
                  <a:lnTo>
                    <a:pt x="1995368" y="1190814"/>
                  </a:lnTo>
                  <a:cubicBezTo>
                    <a:pt x="1994244" y="1190302"/>
                    <a:pt x="1993494" y="1189918"/>
                    <a:pt x="1992369" y="1189405"/>
                  </a:cubicBezTo>
                  <a:lnTo>
                    <a:pt x="1990870" y="1189405"/>
                  </a:lnTo>
                  <a:cubicBezTo>
                    <a:pt x="1990495" y="1191838"/>
                    <a:pt x="1989745" y="1194142"/>
                    <a:pt x="1989371" y="1196575"/>
                  </a:cubicBezTo>
                  <a:cubicBezTo>
                    <a:pt x="1988621" y="1196063"/>
                    <a:pt x="1987496" y="1195679"/>
                    <a:pt x="1986747" y="1195166"/>
                  </a:cubicBezTo>
                  <a:cubicBezTo>
                    <a:pt x="1986372" y="1195679"/>
                    <a:pt x="1985622" y="1196063"/>
                    <a:pt x="1985247" y="1196575"/>
                  </a:cubicBezTo>
                  <a:lnTo>
                    <a:pt x="1983748" y="1196575"/>
                  </a:lnTo>
                  <a:cubicBezTo>
                    <a:pt x="1982249" y="1196063"/>
                    <a:pt x="1980749" y="1195679"/>
                    <a:pt x="1979250" y="1195166"/>
                  </a:cubicBezTo>
                  <a:cubicBezTo>
                    <a:pt x="1978500" y="1193758"/>
                    <a:pt x="1977376" y="1192222"/>
                    <a:pt x="1976626" y="1190814"/>
                  </a:cubicBezTo>
                  <a:cubicBezTo>
                    <a:pt x="1976251" y="1190302"/>
                    <a:pt x="1975502" y="1189918"/>
                    <a:pt x="1975127" y="1189405"/>
                  </a:cubicBezTo>
                  <a:lnTo>
                    <a:pt x="1970629" y="1189405"/>
                  </a:lnTo>
                  <a:lnTo>
                    <a:pt x="1966506" y="1190814"/>
                  </a:lnTo>
                  <a:cubicBezTo>
                    <a:pt x="1965381" y="1191326"/>
                    <a:pt x="1964631" y="1191710"/>
                    <a:pt x="1963507" y="1192222"/>
                  </a:cubicBezTo>
                  <a:lnTo>
                    <a:pt x="1959384" y="1190814"/>
                  </a:lnTo>
                  <a:lnTo>
                    <a:pt x="1959384" y="1195166"/>
                  </a:lnTo>
                  <a:cubicBezTo>
                    <a:pt x="1957884" y="1195679"/>
                    <a:pt x="1956385" y="1196063"/>
                    <a:pt x="1954886" y="1196575"/>
                  </a:cubicBezTo>
                  <a:cubicBezTo>
                    <a:pt x="1954511" y="1197087"/>
                    <a:pt x="1953761" y="1197471"/>
                    <a:pt x="1953386" y="1197983"/>
                  </a:cubicBezTo>
                  <a:cubicBezTo>
                    <a:pt x="1953012" y="1198495"/>
                    <a:pt x="1952262" y="1199007"/>
                    <a:pt x="1951887" y="1199519"/>
                  </a:cubicBezTo>
                  <a:cubicBezTo>
                    <a:pt x="1950388" y="1200927"/>
                    <a:pt x="1949263" y="1202464"/>
                    <a:pt x="1947764" y="1203872"/>
                  </a:cubicBezTo>
                  <a:cubicBezTo>
                    <a:pt x="1946639" y="1204384"/>
                    <a:pt x="1945890" y="1204768"/>
                    <a:pt x="1944765" y="1205280"/>
                  </a:cubicBezTo>
                  <a:lnTo>
                    <a:pt x="1940642" y="1205280"/>
                  </a:lnTo>
                  <a:cubicBezTo>
                    <a:pt x="1940267" y="1204768"/>
                    <a:pt x="1939517" y="1204384"/>
                    <a:pt x="1939143" y="1203872"/>
                  </a:cubicBezTo>
                  <a:lnTo>
                    <a:pt x="1934645" y="1202336"/>
                  </a:lnTo>
                  <a:cubicBezTo>
                    <a:pt x="1932770" y="1200927"/>
                    <a:pt x="1930896" y="1199391"/>
                    <a:pt x="1929022" y="1197983"/>
                  </a:cubicBezTo>
                  <a:cubicBezTo>
                    <a:pt x="1927148" y="1196063"/>
                    <a:pt x="1924899" y="1194142"/>
                    <a:pt x="1923025" y="1192222"/>
                  </a:cubicBezTo>
                  <a:cubicBezTo>
                    <a:pt x="1922275" y="1191710"/>
                    <a:pt x="1921150" y="1191326"/>
                    <a:pt x="1920401" y="1190814"/>
                  </a:cubicBezTo>
                  <a:cubicBezTo>
                    <a:pt x="1918901" y="1191326"/>
                    <a:pt x="1917402" y="1191710"/>
                    <a:pt x="1915903" y="1192222"/>
                  </a:cubicBezTo>
                  <a:lnTo>
                    <a:pt x="1915903" y="1196575"/>
                  </a:lnTo>
                  <a:cubicBezTo>
                    <a:pt x="1916278" y="1198495"/>
                    <a:pt x="1917027" y="1200415"/>
                    <a:pt x="1917402" y="1202336"/>
                  </a:cubicBezTo>
                  <a:lnTo>
                    <a:pt x="1917402" y="1205280"/>
                  </a:lnTo>
                  <a:cubicBezTo>
                    <a:pt x="1917027" y="1205792"/>
                    <a:pt x="1916278" y="1206176"/>
                    <a:pt x="1915903" y="1206688"/>
                  </a:cubicBezTo>
                  <a:lnTo>
                    <a:pt x="1914403" y="1206688"/>
                  </a:lnTo>
                  <a:cubicBezTo>
                    <a:pt x="1914029" y="1205792"/>
                    <a:pt x="1913654" y="1204768"/>
                    <a:pt x="1913279" y="1203872"/>
                  </a:cubicBezTo>
                  <a:cubicBezTo>
                    <a:pt x="1913654" y="1201952"/>
                    <a:pt x="1914029" y="1199903"/>
                    <a:pt x="1914403" y="1197983"/>
                  </a:cubicBezTo>
                  <a:cubicBezTo>
                    <a:pt x="1914029" y="1197471"/>
                    <a:pt x="1913654" y="1197087"/>
                    <a:pt x="1913279" y="1196575"/>
                  </a:cubicBezTo>
                  <a:cubicBezTo>
                    <a:pt x="1912904" y="1196063"/>
                    <a:pt x="1912154" y="1195679"/>
                    <a:pt x="1911780" y="1195166"/>
                  </a:cubicBezTo>
                  <a:cubicBezTo>
                    <a:pt x="1909905" y="1193758"/>
                    <a:pt x="1907656" y="1192222"/>
                    <a:pt x="1905782" y="1190814"/>
                  </a:cubicBezTo>
                  <a:cubicBezTo>
                    <a:pt x="1905407" y="1189918"/>
                    <a:pt x="1904658" y="1188893"/>
                    <a:pt x="1904283" y="1187997"/>
                  </a:cubicBezTo>
                  <a:lnTo>
                    <a:pt x="1901659" y="1187997"/>
                  </a:lnTo>
                  <a:lnTo>
                    <a:pt x="1897161" y="1186461"/>
                  </a:lnTo>
                  <a:cubicBezTo>
                    <a:pt x="1896786" y="1185565"/>
                    <a:pt x="1896036" y="1184541"/>
                    <a:pt x="1895662" y="1183644"/>
                  </a:cubicBezTo>
                  <a:cubicBezTo>
                    <a:pt x="1894912" y="1182620"/>
                    <a:pt x="1893787" y="1181724"/>
                    <a:pt x="1893038" y="1180700"/>
                  </a:cubicBezTo>
                  <a:cubicBezTo>
                    <a:pt x="1892663" y="1180188"/>
                    <a:pt x="1891913" y="1179804"/>
                    <a:pt x="1891538" y="1179292"/>
                  </a:cubicBezTo>
                  <a:cubicBezTo>
                    <a:pt x="1890414" y="1178396"/>
                    <a:pt x="1889664" y="1177371"/>
                    <a:pt x="1888540" y="1176475"/>
                  </a:cubicBezTo>
                  <a:lnTo>
                    <a:pt x="1874296" y="1176475"/>
                  </a:lnTo>
                  <a:lnTo>
                    <a:pt x="1869798" y="1176475"/>
                  </a:lnTo>
                  <a:cubicBezTo>
                    <a:pt x="1868673" y="1175963"/>
                    <a:pt x="1867924" y="1175451"/>
                    <a:pt x="1866799" y="1174939"/>
                  </a:cubicBezTo>
                  <a:cubicBezTo>
                    <a:pt x="1866424" y="1174043"/>
                    <a:pt x="1866049" y="1173019"/>
                    <a:pt x="1865675" y="1172122"/>
                  </a:cubicBezTo>
                  <a:lnTo>
                    <a:pt x="1865675" y="1167770"/>
                  </a:lnTo>
                  <a:lnTo>
                    <a:pt x="1854055" y="1172122"/>
                  </a:lnTo>
                  <a:cubicBezTo>
                    <a:pt x="1853680" y="1173019"/>
                    <a:pt x="1852930" y="1174043"/>
                    <a:pt x="1852555" y="1174939"/>
                  </a:cubicBezTo>
                  <a:cubicBezTo>
                    <a:pt x="1852181" y="1176347"/>
                    <a:pt x="1851431" y="1177883"/>
                    <a:pt x="1851056" y="1179292"/>
                  </a:cubicBezTo>
                  <a:cubicBezTo>
                    <a:pt x="1849557" y="1178396"/>
                    <a:pt x="1848432" y="1177371"/>
                    <a:pt x="1846933" y="1176475"/>
                  </a:cubicBezTo>
                  <a:lnTo>
                    <a:pt x="1845433" y="1176475"/>
                  </a:lnTo>
                  <a:lnTo>
                    <a:pt x="1843934" y="1176475"/>
                  </a:lnTo>
                  <a:cubicBezTo>
                    <a:pt x="1843559" y="1175963"/>
                    <a:pt x="1842810" y="1175451"/>
                    <a:pt x="1842435" y="1174939"/>
                  </a:cubicBezTo>
                  <a:cubicBezTo>
                    <a:pt x="1841310" y="1174043"/>
                    <a:pt x="1840561" y="1173019"/>
                    <a:pt x="1839436" y="1172122"/>
                  </a:cubicBezTo>
                  <a:cubicBezTo>
                    <a:pt x="1838686" y="1171610"/>
                    <a:pt x="1837562" y="1171226"/>
                    <a:pt x="1836812" y="1170714"/>
                  </a:cubicBezTo>
                  <a:lnTo>
                    <a:pt x="1828191" y="1167770"/>
                  </a:lnTo>
                  <a:lnTo>
                    <a:pt x="1829316" y="1173531"/>
                  </a:lnTo>
                  <a:lnTo>
                    <a:pt x="1826692" y="1173531"/>
                  </a:lnTo>
                  <a:cubicBezTo>
                    <a:pt x="1825567" y="1174043"/>
                    <a:pt x="1824817" y="1174427"/>
                    <a:pt x="1823693" y="1174939"/>
                  </a:cubicBezTo>
                  <a:cubicBezTo>
                    <a:pt x="1822568" y="1176859"/>
                    <a:pt x="1821819" y="1178780"/>
                    <a:pt x="1820694" y="1180700"/>
                  </a:cubicBezTo>
                  <a:cubicBezTo>
                    <a:pt x="1819945" y="1181724"/>
                    <a:pt x="1818820" y="1182620"/>
                    <a:pt x="1818070" y="1183644"/>
                  </a:cubicBezTo>
                  <a:cubicBezTo>
                    <a:pt x="1816196" y="1184541"/>
                    <a:pt x="1813947" y="1185565"/>
                    <a:pt x="1812073" y="1186461"/>
                  </a:cubicBezTo>
                  <a:cubicBezTo>
                    <a:pt x="1810574" y="1186973"/>
                    <a:pt x="1809449" y="1187485"/>
                    <a:pt x="1807950" y="1187997"/>
                  </a:cubicBezTo>
                  <a:cubicBezTo>
                    <a:pt x="1806450" y="1188509"/>
                    <a:pt x="1804951" y="1188893"/>
                    <a:pt x="1803452" y="1189405"/>
                  </a:cubicBezTo>
                  <a:lnTo>
                    <a:pt x="1799329" y="1189405"/>
                  </a:lnTo>
                  <a:lnTo>
                    <a:pt x="1797829" y="1189405"/>
                  </a:lnTo>
                  <a:cubicBezTo>
                    <a:pt x="1797454" y="1189918"/>
                    <a:pt x="1796705" y="1190302"/>
                    <a:pt x="1796330" y="1190814"/>
                  </a:cubicBezTo>
                  <a:cubicBezTo>
                    <a:pt x="1796705" y="1192222"/>
                    <a:pt x="1797454" y="1193758"/>
                    <a:pt x="1797829" y="1195166"/>
                  </a:cubicBezTo>
                  <a:lnTo>
                    <a:pt x="1797829" y="1196575"/>
                  </a:lnTo>
                  <a:cubicBezTo>
                    <a:pt x="1797454" y="1197087"/>
                    <a:pt x="1796705" y="1197471"/>
                    <a:pt x="1796330" y="1197983"/>
                  </a:cubicBezTo>
                  <a:cubicBezTo>
                    <a:pt x="1793331" y="1199903"/>
                    <a:pt x="1790707" y="1201952"/>
                    <a:pt x="1787709" y="1203872"/>
                  </a:cubicBezTo>
                  <a:lnTo>
                    <a:pt x="1783211" y="1203872"/>
                  </a:lnTo>
                  <a:lnTo>
                    <a:pt x="1777588" y="1203872"/>
                  </a:lnTo>
                  <a:cubicBezTo>
                    <a:pt x="1778713" y="1204384"/>
                    <a:pt x="1779462" y="1204768"/>
                    <a:pt x="1780587" y="1205280"/>
                  </a:cubicBezTo>
                  <a:cubicBezTo>
                    <a:pt x="1780962" y="1207201"/>
                    <a:pt x="1781711" y="1209121"/>
                    <a:pt x="1782086" y="1211041"/>
                  </a:cubicBezTo>
                  <a:cubicBezTo>
                    <a:pt x="1782461" y="1213474"/>
                    <a:pt x="1782836" y="1215778"/>
                    <a:pt x="1783211" y="1218210"/>
                  </a:cubicBezTo>
                  <a:cubicBezTo>
                    <a:pt x="1783585" y="1219235"/>
                    <a:pt x="1784335" y="1220131"/>
                    <a:pt x="1784710" y="1221155"/>
                  </a:cubicBezTo>
                  <a:lnTo>
                    <a:pt x="1784710" y="1222563"/>
                  </a:lnTo>
                  <a:cubicBezTo>
                    <a:pt x="1784335" y="1223459"/>
                    <a:pt x="1783585" y="1224484"/>
                    <a:pt x="1783211" y="1225380"/>
                  </a:cubicBezTo>
                  <a:cubicBezTo>
                    <a:pt x="1781336" y="1226404"/>
                    <a:pt x="1779462" y="1227300"/>
                    <a:pt x="1777588" y="1228324"/>
                  </a:cubicBezTo>
                  <a:lnTo>
                    <a:pt x="1774589" y="1228324"/>
                  </a:lnTo>
                  <a:lnTo>
                    <a:pt x="1771966" y="1228324"/>
                  </a:lnTo>
                  <a:lnTo>
                    <a:pt x="1767467" y="1222563"/>
                  </a:lnTo>
                  <a:cubicBezTo>
                    <a:pt x="1766343" y="1221155"/>
                    <a:pt x="1765593" y="1219619"/>
                    <a:pt x="1764469" y="1218210"/>
                  </a:cubicBezTo>
                  <a:cubicBezTo>
                    <a:pt x="1762969" y="1216290"/>
                    <a:pt x="1761845" y="1214370"/>
                    <a:pt x="1760346" y="1212449"/>
                  </a:cubicBezTo>
                  <a:cubicBezTo>
                    <a:pt x="1759971" y="1211937"/>
                    <a:pt x="1759221" y="1211553"/>
                    <a:pt x="1758846" y="1211041"/>
                  </a:cubicBezTo>
                  <a:lnTo>
                    <a:pt x="1755848" y="1211041"/>
                  </a:lnTo>
                  <a:lnTo>
                    <a:pt x="1751724" y="1211041"/>
                  </a:lnTo>
                  <a:cubicBezTo>
                    <a:pt x="1751350" y="1211553"/>
                    <a:pt x="1750600" y="1211937"/>
                    <a:pt x="1750225" y="1212449"/>
                  </a:cubicBezTo>
                  <a:lnTo>
                    <a:pt x="1750225" y="1215394"/>
                  </a:lnTo>
                  <a:cubicBezTo>
                    <a:pt x="1749850" y="1217314"/>
                    <a:pt x="1749101" y="1219235"/>
                    <a:pt x="1748726" y="1221155"/>
                  </a:cubicBezTo>
                  <a:cubicBezTo>
                    <a:pt x="1747601" y="1222563"/>
                    <a:pt x="1746851" y="1223971"/>
                    <a:pt x="1745727" y="1225380"/>
                  </a:cubicBezTo>
                  <a:cubicBezTo>
                    <a:pt x="1744977" y="1226404"/>
                    <a:pt x="1743853" y="1227300"/>
                    <a:pt x="1743103" y="1228324"/>
                  </a:cubicBezTo>
                  <a:cubicBezTo>
                    <a:pt x="1741604" y="1229220"/>
                    <a:pt x="1740104" y="1230245"/>
                    <a:pt x="1738605" y="1231141"/>
                  </a:cubicBezTo>
                  <a:cubicBezTo>
                    <a:pt x="1738230" y="1232549"/>
                    <a:pt x="1737481" y="1234085"/>
                    <a:pt x="1737106" y="1235493"/>
                  </a:cubicBezTo>
                  <a:lnTo>
                    <a:pt x="1737106" y="1241254"/>
                  </a:lnTo>
                  <a:cubicBezTo>
                    <a:pt x="1737481" y="1242279"/>
                    <a:pt x="1738230" y="1243175"/>
                    <a:pt x="1738605" y="1244199"/>
                  </a:cubicBezTo>
                  <a:cubicBezTo>
                    <a:pt x="1739730" y="1245607"/>
                    <a:pt x="1740479" y="1247143"/>
                    <a:pt x="1741604" y="1248552"/>
                  </a:cubicBezTo>
                  <a:cubicBezTo>
                    <a:pt x="1741979" y="1249448"/>
                    <a:pt x="1742728" y="1250472"/>
                    <a:pt x="1743103" y="1251368"/>
                  </a:cubicBezTo>
                  <a:lnTo>
                    <a:pt x="1743103" y="1252776"/>
                  </a:lnTo>
                  <a:cubicBezTo>
                    <a:pt x="1742728" y="1253288"/>
                    <a:pt x="1741979" y="1253801"/>
                    <a:pt x="1741604" y="1254313"/>
                  </a:cubicBezTo>
                  <a:cubicBezTo>
                    <a:pt x="1740104" y="1255209"/>
                    <a:pt x="1738605" y="1256233"/>
                    <a:pt x="1737106" y="1257129"/>
                  </a:cubicBezTo>
                  <a:cubicBezTo>
                    <a:pt x="1736356" y="1258537"/>
                    <a:pt x="1735232" y="1260074"/>
                    <a:pt x="1734482" y="1261482"/>
                  </a:cubicBezTo>
                  <a:cubicBezTo>
                    <a:pt x="1734107" y="1263402"/>
                    <a:pt x="1733357" y="1265323"/>
                    <a:pt x="1732983" y="1267243"/>
                  </a:cubicBezTo>
                  <a:lnTo>
                    <a:pt x="1732983" y="1270187"/>
                  </a:lnTo>
                  <a:cubicBezTo>
                    <a:pt x="1733732" y="1271596"/>
                    <a:pt x="1734857" y="1273004"/>
                    <a:pt x="1735606" y="1274412"/>
                  </a:cubicBezTo>
                  <a:cubicBezTo>
                    <a:pt x="1736731" y="1274924"/>
                    <a:pt x="1737481" y="1275436"/>
                    <a:pt x="1738605" y="1275948"/>
                  </a:cubicBezTo>
                  <a:cubicBezTo>
                    <a:pt x="1740104" y="1276461"/>
                    <a:pt x="1741604" y="1276845"/>
                    <a:pt x="1743103" y="1277357"/>
                  </a:cubicBezTo>
                  <a:lnTo>
                    <a:pt x="1743103" y="1280173"/>
                  </a:lnTo>
                  <a:cubicBezTo>
                    <a:pt x="1743853" y="1281197"/>
                    <a:pt x="1744977" y="1282094"/>
                    <a:pt x="1745727" y="1283118"/>
                  </a:cubicBezTo>
                  <a:cubicBezTo>
                    <a:pt x="1744977" y="1283630"/>
                    <a:pt x="1743853" y="1284014"/>
                    <a:pt x="1743103" y="1284526"/>
                  </a:cubicBezTo>
                  <a:cubicBezTo>
                    <a:pt x="1743853" y="1286958"/>
                    <a:pt x="1744977" y="1289263"/>
                    <a:pt x="1745727" y="1291695"/>
                  </a:cubicBezTo>
                  <a:cubicBezTo>
                    <a:pt x="1746851" y="1292207"/>
                    <a:pt x="1747601" y="1292719"/>
                    <a:pt x="1748726" y="1293231"/>
                  </a:cubicBezTo>
                  <a:lnTo>
                    <a:pt x="1750225" y="1293231"/>
                  </a:lnTo>
                  <a:cubicBezTo>
                    <a:pt x="1750600" y="1292719"/>
                    <a:pt x="1751350" y="1292207"/>
                    <a:pt x="1751724" y="1291695"/>
                  </a:cubicBezTo>
                  <a:lnTo>
                    <a:pt x="1755848" y="1291695"/>
                  </a:lnTo>
                  <a:lnTo>
                    <a:pt x="1760346" y="1291695"/>
                  </a:lnTo>
                  <a:cubicBezTo>
                    <a:pt x="1762595" y="1293103"/>
                    <a:pt x="1765218" y="1294640"/>
                    <a:pt x="1767467" y="1296048"/>
                  </a:cubicBezTo>
                  <a:cubicBezTo>
                    <a:pt x="1769342" y="1297456"/>
                    <a:pt x="1771216" y="1298992"/>
                    <a:pt x="1773090" y="1300401"/>
                  </a:cubicBezTo>
                  <a:cubicBezTo>
                    <a:pt x="1776089" y="1304753"/>
                    <a:pt x="1779087" y="1308978"/>
                    <a:pt x="1782086" y="1313331"/>
                  </a:cubicBezTo>
                  <a:cubicBezTo>
                    <a:pt x="1782836" y="1315251"/>
                    <a:pt x="1783960" y="1317172"/>
                    <a:pt x="1784710" y="1319092"/>
                  </a:cubicBezTo>
                  <a:cubicBezTo>
                    <a:pt x="1785834" y="1320116"/>
                    <a:pt x="1786584" y="1321012"/>
                    <a:pt x="1787709" y="1322036"/>
                  </a:cubicBezTo>
                  <a:lnTo>
                    <a:pt x="1787709" y="1323445"/>
                  </a:lnTo>
                  <a:lnTo>
                    <a:pt x="1784710" y="1323445"/>
                  </a:lnTo>
                  <a:lnTo>
                    <a:pt x="1783211" y="1323445"/>
                  </a:lnTo>
                  <a:lnTo>
                    <a:pt x="1777588" y="1323445"/>
                  </a:lnTo>
                  <a:cubicBezTo>
                    <a:pt x="1777213" y="1324469"/>
                    <a:pt x="1776464" y="1325365"/>
                    <a:pt x="1776089" y="1326389"/>
                  </a:cubicBezTo>
                  <a:cubicBezTo>
                    <a:pt x="1776464" y="1326901"/>
                    <a:pt x="1777213" y="1327285"/>
                    <a:pt x="1777588" y="1327797"/>
                  </a:cubicBezTo>
                  <a:cubicBezTo>
                    <a:pt x="1779462" y="1328822"/>
                    <a:pt x="1781336" y="1329718"/>
                    <a:pt x="1783211" y="1330742"/>
                  </a:cubicBezTo>
                  <a:cubicBezTo>
                    <a:pt x="1785834" y="1332150"/>
                    <a:pt x="1788083" y="1333558"/>
                    <a:pt x="1790707" y="1334967"/>
                  </a:cubicBezTo>
                  <a:lnTo>
                    <a:pt x="1791832" y="1336503"/>
                  </a:lnTo>
                  <a:lnTo>
                    <a:pt x="1791832" y="1337911"/>
                  </a:lnTo>
                  <a:cubicBezTo>
                    <a:pt x="1791457" y="1337399"/>
                    <a:pt x="1791082" y="1337015"/>
                    <a:pt x="1790707" y="1336503"/>
                  </a:cubicBezTo>
                  <a:lnTo>
                    <a:pt x="1790707" y="1342264"/>
                  </a:lnTo>
                  <a:lnTo>
                    <a:pt x="1787709" y="1342264"/>
                  </a:lnTo>
                  <a:lnTo>
                    <a:pt x="1784710" y="1342264"/>
                  </a:lnTo>
                  <a:cubicBezTo>
                    <a:pt x="1784335" y="1342776"/>
                    <a:pt x="1783585" y="1343160"/>
                    <a:pt x="1783211" y="1343672"/>
                  </a:cubicBezTo>
                  <a:lnTo>
                    <a:pt x="1782086" y="1343672"/>
                  </a:lnTo>
                  <a:lnTo>
                    <a:pt x="1777588" y="1343672"/>
                  </a:lnTo>
                  <a:cubicBezTo>
                    <a:pt x="1778713" y="1344184"/>
                    <a:pt x="1779462" y="1344568"/>
                    <a:pt x="1780587" y="1345080"/>
                  </a:cubicBezTo>
                  <a:lnTo>
                    <a:pt x="1780587" y="1346489"/>
                  </a:lnTo>
                  <a:cubicBezTo>
                    <a:pt x="1780962" y="1347001"/>
                    <a:pt x="1781711" y="1347513"/>
                    <a:pt x="1782086" y="1348025"/>
                  </a:cubicBezTo>
                  <a:lnTo>
                    <a:pt x="1782086" y="1350841"/>
                  </a:lnTo>
                  <a:cubicBezTo>
                    <a:pt x="1780212" y="1349945"/>
                    <a:pt x="1777963" y="1348921"/>
                    <a:pt x="1776089" y="1348025"/>
                  </a:cubicBezTo>
                  <a:lnTo>
                    <a:pt x="1773090" y="1348025"/>
                  </a:lnTo>
                  <a:lnTo>
                    <a:pt x="1773090" y="1352250"/>
                  </a:lnTo>
                  <a:lnTo>
                    <a:pt x="1771966" y="1352250"/>
                  </a:lnTo>
                  <a:cubicBezTo>
                    <a:pt x="1770841" y="1352762"/>
                    <a:pt x="1770091" y="1353274"/>
                    <a:pt x="1768967" y="1353786"/>
                  </a:cubicBezTo>
                  <a:lnTo>
                    <a:pt x="1765968" y="1353786"/>
                  </a:lnTo>
                  <a:lnTo>
                    <a:pt x="1764469" y="1353786"/>
                  </a:lnTo>
                  <a:lnTo>
                    <a:pt x="1761845" y="1353786"/>
                  </a:lnTo>
                  <a:cubicBezTo>
                    <a:pt x="1761470" y="1355194"/>
                    <a:pt x="1760720" y="1356602"/>
                    <a:pt x="1760346" y="1358011"/>
                  </a:cubicBezTo>
                  <a:lnTo>
                    <a:pt x="1755848" y="1355342"/>
                  </a:lnTo>
                  <a:lnTo>
                    <a:pt x="1755848" y="1355194"/>
                  </a:lnTo>
                  <a:cubicBezTo>
                    <a:pt x="1755098" y="1354682"/>
                    <a:pt x="1753973" y="1354298"/>
                    <a:pt x="1753224" y="1353786"/>
                  </a:cubicBezTo>
                  <a:lnTo>
                    <a:pt x="1755848" y="1355342"/>
                  </a:lnTo>
                  <a:lnTo>
                    <a:pt x="1755848" y="1359547"/>
                  </a:lnTo>
                  <a:cubicBezTo>
                    <a:pt x="1755098" y="1358139"/>
                    <a:pt x="1753973" y="1356602"/>
                    <a:pt x="1753224" y="1355194"/>
                  </a:cubicBezTo>
                  <a:cubicBezTo>
                    <a:pt x="1752849" y="1354682"/>
                    <a:pt x="1752099" y="1354298"/>
                    <a:pt x="1751724" y="1353786"/>
                  </a:cubicBezTo>
                  <a:lnTo>
                    <a:pt x="1750225" y="1353786"/>
                  </a:lnTo>
                  <a:cubicBezTo>
                    <a:pt x="1750600" y="1355194"/>
                    <a:pt x="1751350" y="1356602"/>
                    <a:pt x="1751724" y="1358011"/>
                  </a:cubicBezTo>
                  <a:lnTo>
                    <a:pt x="1751724" y="1360955"/>
                  </a:lnTo>
                  <a:cubicBezTo>
                    <a:pt x="1751350" y="1363388"/>
                    <a:pt x="1750600" y="1365692"/>
                    <a:pt x="1750225" y="1368124"/>
                  </a:cubicBezTo>
                  <a:cubicBezTo>
                    <a:pt x="1747976" y="1372989"/>
                    <a:pt x="1745352" y="1377726"/>
                    <a:pt x="1743103" y="1382591"/>
                  </a:cubicBezTo>
                  <a:cubicBezTo>
                    <a:pt x="1742728" y="1381183"/>
                    <a:pt x="1741979" y="1379646"/>
                    <a:pt x="1741604" y="1378238"/>
                  </a:cubicBezTo>
                  <a:lnTo>
                    <a:pt x="1741604" y="1382591"/>
                  </a:lnTo>
                  <a:cubicBezTo>
                    <a:pt x="1740479" y="1383103"/>
                    <a:pt x="1739730" y="1383487"/>
                    <a:pt x="1738605" y="1383999"/>
                  </a:cubicBezTo>
                  <a:cubicBezTo>
                    <a:pt x="1737481" y="1384511"/>
                    <a:pt x="1736731" y="1384895"/>
                    <a:pt x="1735606" y="1385407"/>
                  </a:cubicBezTo>
                  <a:cubicBezTo>
                    <a:pt x="1735232" y="1386816"/>
                    <a:pt x="1734857" y="1388352"/>
                    <a:pt x="1734482" y="1389760"/>
                  </a:cubicBezTo>
                  <a:lnTo>
                    <a:pt x="1734482" y="1391168"/>
                  </a:lnTo>
                  <a:cubicBezTo>
                    <a:pt x="1734857" y="1392193"/>
                    <a:pt x="1735232" y="1393089"/>
                    <a:pt x="1735606" y="1394113"/>
                  </a:cubicBezTo>
                  <a:cubicBezTo>
                    <a:pt x="1737481" y="1395137"/>
                    <a:pt x="1739730" y="1396033"/>
                    <a:pt x="1741604" y="1397057"/>
                  </a:cubicBezTo>
                  <a:cubicBezTo>
                    <a:pt x="1743103" y="1397954"/>
                    <a:pt x="1744228" y="1398978"/>
                    <a:pt x="1745727" y="1399874"/>
                  </a:cubicBezTo>
                  <a:lnTo>
                    <a:pt x="1750225" y="1405635"/>
                  </a:lnTo>
                  <a:cubicBezTo>
                    <a:pt x="1750600" y="1406659"/>
                    <a:pt x="1751350" y="1407555"/>
                    <a:pt x="1751724" y="1408579"/>
                  </a:cubicBezTo>
                  <a:lnTo>
                    <a:pt x="1751724" y="1414340"/>
                  </a:lnTo>
                  <a:cubicBezTo>
                    <a:pt x="1751350" y="1415237"/>
                    <a:pt x="1750600" y="1416261"/>
                    <a:pt x="1750225" y="1417157"/>
                  </a:cubicBezTo>
                  <a:lnTo>
                    <a:pt x="1750225" y="1420101"/>
                  </a:lnTo>
                  <a:lnTo>
                    <a:pt x="1751724" y="1420101"/>
                  </a:lnTo>
                  <a:cubicBezTo>
                    <a:pt x="1752099" y="1417669"/>
                    <a:pt x="1752849" y="1415237"/>
                    <a:pt x="1753224" y="1412804"/>
                  </a:cubicBezTo>
                  <a:cubicBezTo>
                    <a:pt x="1753973" y="1411396"/>
                    <a:pt x="1755098" y="1409988"/>
                    <a:pt x="1755848" y="1408579"/>
                  </a:cubicBezTo>
                  <a:cubicBezTo>
                    <a:pt x="1756222" y="1409092"/>
                    <a:pt x="1756972" y="1409476"/>
                    <a:pt x="1757347" y="1409988"/>
                  </a:cubicBezTo>
                  <a:cubicBezTo>
                    <a:pt x="1755848" y="1413316"/>
                    <a:pt x="1754723" y="1416773"/>
                    <a:pt x="1753224" y="1420101"/>
                  </a:cubicBezTo>
                  <a:lnTo>
                    <a:pt x="1753224" y="1422918"/>
                  </a:lnTo>
                  <a:lnTo>
                    <a:pt x="1753224" y="1424454"/>
                  </a:lnTo>
                  <a:cubicBezTo>
                    <a:pt x="1753973" y="1425350"/>
                    <a:pt x="1755098" y="1426375"/>
                    <a:pt x="1755848" y="1427271"/>
                  </a:cubicBezTo>
                  <a:cubicBezTo>
                    <a:pt x="1754348" y="1428679"/>
                    <a:pt x="1753224" y="1430215"/>
                    <a:pt x="1751724" y="1431623"/>
                  </a:cubicBezTo>
                  <a:lnTo>
                    <a:pt x="1751724" y="1433032"/>
                  </a:lnTo>
                  <a:cubicBezTo>
                    <a:pt x="1752099" y="1434056"/>
                    <a:pt x="1752849" y="1434952"/>
                    <a:pt x="1753224" y="1435976"/>
                  </a:cubicBezTo>
                  <a:cubicBezTo>
                    <a:pt x="1754723" y="1437384"/>
                    <a:pt x="1755848" y="1438793"/>
                    <a:pt x="1757347" y="1440201"/>
                  </a:cubicBezTo>
                  <a:cubicBezTo>
                    <a:pt x="1757722" y="1442121"/>
                    <a:pt x="1758471" y="1444042"/>
                    <a:pt x="1758846" y="1445962"/>
                  </a:cubicBezTo>
                  <a:cubicBezTo>
                    <a:pt x="1759971" y="1447882"/>
                    <a:pt x="1760720" y="1449803"/>
                    <a:pt x="1761845" y="1451723"/>
                  </a:cubicBezTo>
                  <a:cubicBezTo>
                    <a:pt x="1763344" y="1452747"/>
                    <a:pt x="1764469" y="1453643"/>
                    <a:pt x="1765968" y="1454667"/>
                  </a:cubicBezTo>
                  <a:cubicBezTo>
                    <a:pt x="1767093" y="1456588"/>
                    <a:pt x="1767842" y="1458508"/>
                    <a:pt x="1768967" y="1460428"/>
                  </a:cubicBezTo>
                  <a:cubicBezTo>
                    <a:pt x="1770466" y="1462349"/>
                    <a:pt x="1771591" y="1464269"/>
                    <a:pt x="1773090" y="1466189"/>
                  </a:cubicBezTo>
                  <a:cubicBezTo>
                    <a:pt x="1774215" y="1467214"/>
                    <a:pt x="1774964" y="1468110"/>
                    <a:pt x="1776089" y="1469134"/>
                  </a:cubicBezTo>
                  <a:lnTo>
                    <a:pt x="1776089" y="1470542"/>
                  </a:lnTo>
                  <a:cubicBezTo>
                    <a:pt x="1775714" y="1471054"/>
                    <a:pt x="1774964" y="1471438"/>
                    <a:pt x="1774589" y="1471950"/>
                  </a:cubicBezTo>
                  <a:cubicBezTo>
                    <a:pt x="1773840" y="1473871"/>
                    <a:pt x="1772715" y="1475791"/>
                    <a:pt x="1771966" y="1477711"/>
                  </a:cubicBezTo>
                  <a:cubicBezTo>
                    <a:pt x="1770091" y="1479120"/>
                    <a:pt x="1767842" y="1480656"/>
                    <a:pt x="1765968" y="1482064"/>
                  </a:cubicBezTo>
                  <a:cubicBezTo>
                    <a:pt x="1765593" y="1482960"/>
                    <a:pt x="1764844" y="1483985"/>
                    <a:pt x="1764469" y="1484881"/>
                  </a:cubicBezTo>
                  <a:cubicBezTo>
                    <a:pt x="1762969" y="1485905"/>
                    <a:pt x="1761845" y="1486801"/>
                    <a:pt x="1760346" y="1487825"/>
                  </a:cubicBezTo>
                  <a:lnTo>
                    <a:pt x="1758846" y="1487825"/>
                  </a:lnTo>
                  <a:lnTo>
                    <a:pt x="1755848" y="1487825"/>
                  </a:lnTo>
                  <a:cubicBezTo>
                    <a:pt x="1753973" y="1487313"/>
                    <a:pt x="1752099" y="1486929"/>
                    <a:pt x="1750225" y="1486417"/>
                  </a:cubicBezTo>
                  <a:cubicBezTo>
                    <a:pt x="1749850" y="1485905"/>
                    <a:pt x="1749101" y="1485393"/>
                    <a:pt x="1748726" y="1484881"/>
                  </a:cubicBezTo>
                  <a:cubicBezTo>
                    <a:pt x="1747601" y="1483985"/>
                    <a:pt x="1746851" y="1482960"/>
                    <a:pt x="1745727" y="1482064"/>
                  </a:cubicBezTo>
                  <a:lnTo>
                    <a:pt x="1745727" y="1479120"/>
                  </a:lnTo>
                  <a:cubicBezTo>
                    <a:pt x="1745352" y="1478608"/>
                    <a:pt x="1744977" y="1478224"/>
                    <a:pt x="1744602" y="1477711"/>
                  </a:cubicBezTo>
                  <a:cubicBezTo>
                    <a:pt x="1741979" y="1475791"/>
                    <a:pt x="1739730" y="1473871"/>
                    <a:pt x="1737106" y="1471950"/>
                  </a:cubicBezTo>
                  <a:cubicBezTo>
                    <a:pt x="1736356" y="1471054"/>
                    <a:pt x="1735232" y="1470030"/>
                    <a:pt x="1734482" y="1469134"/>
                  </a:cubicBezTo>
                  <a:cubicBezTo>
                    <a:pt x="1732608" y="1468622"/>
                    <a:pt x="1730359" y="1468110"/>
                    <a:pt x="1728485" y="1467598"/>
                  </a:cubicBezTo>
                  <a:lnTo>
                    <a:pt x="1718364" y="1463373"/>
                  </a:lnTo>
                  <a:lnTo>
                    <a:pt x="1712741" y="1461837"/>
                  </a:lnTo>
                  <a:cubicBezTo>
                    <a:pt x="1712367" y="1461325"/>
                    <a:pt x="1711617" y="1460941"/>
                    <a:pt x="1711242" y="1460428"/>
                  </a:cubicBezTo>
                  <a:lnTo>
                    <a:pt x="1711242" y="1459020"/>
                  </a:lnTo>
                  <a:lnTo>
                    <a:pt x="1711242" y="1453259"/>
                  </a:lnTo>
                  <a:cubicBezTo>
                    <a:pt x="1711617" y="1452747"/>
                    <a:pt x="1712367" y="1452235"/>
                    <a:pt x="1712741" y="1451723"/>
                  </a:cubicBezTo>
                  <a:cubicBezTo>
                    <a:pt x="1712367" y="1450827"/>
                    <a:pt x="1711617" y="1449803"/>
                    <a:pt x="1711242" y="1448906"/>
                  </a:cubicBezTo>
                  <a:lnTo>
                    <a:pt x="1707119" y="1448906"/>
                  </a:lnTo>
                  <a:lnTo>
                    <a:pt x="1705619" y="1448906"/>
                  </a:lnTo>
                  <a:cubicBezTo>
                    <a:pt x="1704495" y="1448394"/>
                    <a:pt x="1703745" y="1448010"/>
                    <a:pt x="1702621" y="1447498"/>
                  </a:cubicBezTo>
                  <a:cubicBezTo>
                    <a:pt x="1701496" y="1446986"/>
                    <a:pt x="1700747" y="1446474"/>
                    <a:pt x="1699622" y="1445962"/>
                  </a:cubicBezTo>
                  <a:cubicBezTo>
                    <a:pt x="1699247" y="1445450"/>
                    <a:pt x="1698498" y="1445066"/>
                    <a:pt x="1698123" y="1444554"/>
                  </a:cubicBezTo>
                  <a:cubicBezTo>
                    <a:pt x="1697373" y="1444042"/>
                    <a:pt x="1696249" y="1443658"/>
                    <a:pt x="1695499" y="1443145"/>
                  </a:cubicBezTo>
                  <a:cubicBezTo>
                    <a:pt x="1694000" y="1443658"/>
                    <a:pt x="1692500" y="1444042"/>
                    <a:pt x="1691001" y="1444554"/>
                  </a:cubicBezTo>
                  <a:cubicBezTo>
                    <a:pt x="1690626" y="1445066"/>
                    <a:pt x="1689876" y="1445450"/>
                    <a:pt x="1689502" y="1445962"/>
                  </a:cubicBezTo>
                  <a:cubicBezTo>
                    <a:pt x="1689127" y="1445450"/>
                    <a:pt x="1688752" y="1445066"/>
                    <a:pt x="1688377" y="1444554"/>
                  </a:cubicBezTo>
                  <a:cubicBezTo>
                    <a:pt x="1688002" y="1444042"/>
                    <a:pt x="1687253" y="1443658"/>
                    <a:pt x="1686878" y="1443145"/>
                  </a:cubicBezTo>
                  <a:cubicBezTo>
                    <a:pt x="1684254" y="1443658"/>
                    <a:pt x="1682005" y="1444042"/>
                    <a:pt x="1679381" y="1444554"/>
                  </a:cubicBezTo>
                  <a:cubicBezTo>
                    <a:pt x="1677132" y="1445066"/>
                    <a:pt x="1674508" y="1445450"/>
                    <a:pt x="1672259" y="1445962"/>
                  </a:cubicBezTo>
                  <a:cubicBezTo>
                    <a:pt x="1670760" y="1446474"/>
                    <a:pt x="1669635" y="1446986"/>
                    <a:pt x="1668136" y="1447498"/>
                  </a:cubicBezTo>
                  <a:cubicBezTo>
                    <a:pt x="1667761" y="1446986"/>
                    <a:pt x="1667011" y="1446474"/>
                    <a:pt x="1666637" y="1445962"/>
                  </a:cubicBezTo>
                  <a:lnTo>
                    <a:pt x="1666637" y="1444554"/>
                  </a:lnTo>
                  <a:cubicBezTo>
                    <a:pt x="1666262" y="1444042"/>
                    <a:pt x="1665512" y="1443658"/>
                    <a:pt x="1665137" y="1443145"/>
                  </a:cubicBezTo>
                  <a:cubicBezTo>
                    <a:pt x="1663263" y="1441737"/>
                    <a:pt x="1661389" y="1440201"/>
                    <a:pt x="1659515" y="1438793"/>
                  </a:cubicBezTo>
                  <a:cubicBezTo>
                    <a:pt x="1656141" y="1436360"/>
                    <a:pt x="1652768" y="1434056"/>
                    <a:pt x="1649394" y="1431623"/>
                  </a:cubicBezTo>
                  <a:lnTo>
                    <a:pt x="1644896" y="1431623"/>
                  </a:lnTo>
                  <a:cubicBezTo>
                    <a:pt x="1643771" y="1431111"/>
                    <a:pt x="1643022" y="1430727"/>
                    <a:pt x="1641897" y="1430215"/>
                  </a:cubicBezTo>
                  <a:cubicBezTo>
                    <a:pt x="1638899" y="1429703"/>
                    <a:pt x="1636275" y="1429191"/>
                    <a:pt x="1633276" y="1428679"/>
                  </a:cubicBezTo>
                  <a:lnTo>
                    <a:pt x="1627654" y="1430215"/>
                  </a:lnTo>
                  <a:lnTo>
                    <a:pt x="1622031" y="1430215"/>
                  </a:lnTo>
                  <a:cubicBezTo>
                    <a:pt x="1618283" y="1429191"/>
                    <a:pt x="1614159" y="1428295"/>
                    <a:pt x="1610411" y="1427271"/>
                  </a:cubicBezTo>
                  <a:cubicBezTo>
                    <a:pt x="1608162" y="1425862"/>
                    <a:pt x="1605538" y="1424326"/>
                    <a:pt x="1603289" y="1422918"/>
                  </a:cubicBezTo>
                  <a:cubicBezTo>
                    <a:pt x="1600290" y="1422022"/>
                    <a:pt x="1597667" y="1420998"/>
                    <a:pt x="1594668" y="1420101"/>
                  </a:cubicBezTo>
                  <a:lnTo>
                    <a:pt x="1588671" y="1420101"/>
                  </a:lnTo>
                  <a:lnTo>
                    <a:pt x="1585672" y="1420101"/>
                  </a:lnTo>
                  <a:lnTo>
                    <a:pt x="1581549" y="1421510"/>
                  </a:lnTo>
                  <a:cubicBezTo>
                    <a:pt x="1581174" y="1422534"/>
                    <a:pt x="1580424" y="1423430"/>
                    <a:pt x="1580049" y="1424454"/>
                  </a:cubicBezTo>
                  <a:cubicBezTo>
                    <a:pt x="1577800" y="1423046"/>
                    <a:pt x="1575176" y="1421510"/>
                    <a:pt x="1572927" y="1420101"/>
                  </a:cubicBezTo>
                  <a:cubicBezTo>
                    <a:pt x="1571053" y="1417669"/>
                    <a:pt x="1568804" y="1415237"/>
                    <a:pt x="1566930" y="1412804"/>
                  </a:cubicBezTo>
                  <a:cubicBezTo>
                    <a:pt x="1564681" y="1410372"/>
                    <a:pt x="1562057" y="1408067"/>
                    <a:pt x="1559808" y="1405635"/>
                  </a:cubicBezTo>
                  <a:lnTo>
                    <a:pt x="1554186" y="1399874"/>
                  </a:lnTo>
                  <a:lnTo>
                    <a:pt x="1547064" y="1397057"/>
                  </a:lnTo>
                  <a:lnTo>
                    <a:pt x="1539567" y="1394113"/>
                  </a:lnTo>
                  <a:cubicBezTo>
                    <a:pt x="1537693" y="1392705"/>
                    <a:pt x="1535819" y="1391168"/>
                    <a:pt x="1533944" y="1389760"/>
                  </a:cubicBezTo>
                  <a:cubicBezTo>
                    <a:pt x="1533570" y="1388352"/>
                    <a:pt x="1532820" y="1386816"/>
                    <a:pt x="1532445" y="1385407"/>
                  </a:cubicBezTo>
                  <a:lnTo>
                    <a:pt x="1528322" y="1383999"/>
                  </a:lnTo>
                  <a:lnTo>
                    <a:pt x="1528322" y="1385407"/>
                  </a:lnTo>
                  <a:lnTo>
                    <a:pt x="1525323" y="1385407"/>
                  </a:lnTo>
                  <a:cubicBezTo>
                    <a:pt x="1523824" y="1384895"/>
                    <a:pt x="1522324" y="1384511"/>
                    <a:pt x="1520825" y="1383999"/>
                  </a:cubicBezTo>
                  <a:cubicBezTo>
                    <a:pt x="1520450" y="1383487"/>
                    <a:pt x="1520075" y="1383103"/>
                    <a:pt x="1519701" y="1382591"/>
                  </a:cubicBezTo>
                  <a:cubicBezTo>
                    <a:pt x="1518576" y="1381183"/>
                    <a:pt x="1517826" y="1379646"/>
                    <a:pt x="1516702" y="1378238"/>
                  </a:cubicBezTo>
                  <a:cubicBezTo>
                    <a:pt x="1515203" y="1377342"/>
                    <a:pt x="1513703" y="1376318"/>
                    <a:pt x="1512204" y="1375422"/>
                  </a:cubicBezTo>
                  <a:cubicBezTo>
                    <a:pt x="1508830" y="1374013"/>
                    <a:pt x="1505457" y="1372477"/>
                    <a:pt x="1502083" y="1371069"/>
                  </a:cubicBezTo>
                  <a:cubicBezTo>
                    <a:pt x="1503208" y="1370557"/>
                    <a:pt x="1503958" y="1370173"/>
                    <a:pt x="1505082" y="1369661"/>
                  </a:cubicBezTo>
                  <a:lnTo>
                    <a:pt x="1509580" y="1368124"/>
                  </a:lnTo>
                  <a:cubicBezTo>
                    <a:pt x="1509205" y="1367612"/>
                    <a:pt x="1508456" y="1367228"/>
                    <a:pt x="1508081" y="1366716"/>
                  </a:cubicBezTo>
                  <a:cubicBezTo>
                    <a:pt x="1506956" y="1366204"/>
                    <a:pt x="1506207" y="1365820"/>
                    <a:pt x="1505082" y="1365308"/>
                  </a:cubicBezTo>
                  <a:cubicBezTo>
                    <a:pt x="1504707" y="1365820"/>
                    <a:pt x="1503958" y="1366204"/>
                    <a:pt x="1503583" y="1366716"/>
                  </a:cubicBezTo>
                  <a:lnTo>
                    <a:pt x="1503583" y="1365308"/>
                  </a:lnTo>
                  <a:cubicBezTo>
                    <a:pt x="1503958" y="1364284"/>
                    <a:pt x="1504707" y="1363388"/>
                    <a:pt x="1505082" y="1362363"/>
                  </a:cubicBezTo>
                  <a:cubicBezTo>
                    <a:pt x="1506581" y="1363388"/>
                    <a:pt x="1508081" y="1364284"/>
                    <a:pt x="1509580" y="1365308"/>
                  </a:cubicBezTo>
                  <a:lnTo>
                    <a:pt x="1515647" y="1367707"/>
                  </a:lnTo>
                  <a:lnTo>
                    <a:pt x="1515203" y="1368124"/>
                  </a:lnTo>
                  <a:lnTo>
                    <a:pt x="1516702" y="1368124"/>
                  </a:lnTo>
                  <a:lnTo>
                    <a:pt x="1515647" y="1367707"/>
                  </a:lnTo>
                  <a:cubicBezTo>
                    <a:pt x="1515999" y="1367367"/>
                    <a:pt x="1516441" y="1367072"/>
                    <a:pt x="1516702" y="1366716"/>
                  </a:cubicBezTo>
                  <a:lnTo>
                    <a:pt x="1519701" y="1366716"/>
                  </a:lnTo>
                  <a:lnTo>
                    <a:pt x="1526823" y="1366716"/>
                  </a:lnTo>
                  <a:lnTo>
                    <a:pt x="1526823" y="1362363"/>
                  </a:lnTo>
                  <a:lnTo>
                    <a:pt x="1526823" y="1359547"/>
                  </a:lnTo>
                  <a:cubicBezTo>
                    <a:pt x="1526448" y="1360443"/>
                    <a:pt x="1525698" y="1361467"/>
                    <a:pt x="1525323" y="1362363"/>
                  </a:cubicBezTo>
                  <a:lnTo>
                    <a:pt x="1525323" y="1360955"/>
                  </a:lnTo>
                  <a:lnTo>
                    <a:pt x="1525323" y="1358011"/>
                  </a:lnTo>
                  <a:lnTo>
                    <a:pt x="1526823" y="1358011"/>
                  </a:lnTo>
                  <a:lnTo>
                    <a:pt x="1528322" y="1358011"/>
                  </a:lnTo>
                  <a:cubicBezTo>
                    <a:pt x="1529072" y="1356090"/>
                    <a:pt x="1530196" y="1354170"/>
                    <a:pt x="1530946" y="1352250"/>
                  </a:cubicBezTo>
                  <a:cubicBezTo>
                    <a:pt x="1531321" y="1350841"/>
                    <a:pt x="1532070" y="1349433"/>
                    <a:pt x="1532445" y="1348025"/>
                  </a:cubicBezTo>
                  <a:cubicBezTo>
                    <a:pt x="1532820" y="1347001"/>
                    <a:pt x="1533570" y="1346105"/>
                    <a:pt x="1533944" y="1345080"/>
                  </a:cubicBezTo>
                  <a:cubicBezTo>
                    <a:pt x="1534319" y="1347001"/>
                    <a:pt x="1535069" y="1348921"/>
                    <a:pt x="1535444" y="1350841"/>
                  </a:cubicBezTo>
                  <a:cubicBezTo>
                    <a:pt x="1536568" y="1348921"/>
                    <a:pt x="1537318" y="1347001"/>
                    <a:pt x="1538442" y="1345080"/>
                  </a:cubicBezTo>
                  <a:cubicBezTo>
                    <a:pt x="1538817" y="1344184"/>
                    <a:pt x="1539192" y="1343160"/>
                    <a:pt x="1539567" y="1342264"/>
                  </a:cubicBezTo>
                  <a:lnTo>
                    <a:pt x="1541066" y="1342264"/>
                  </a:lnTo>
                  <a:cubicBezTo>
                    <a:pt x="1541441" y="1342776"/>
                    <a:pt x="1542191" y="1343160"/>
                    <a:pt x="1542566" y="1343672"/>
                  </a:cubicBezTo>
                  <a:cubicBezTo>
                    <a:pt x="1544065" y="1344184"/>
                    <a:pt x="1545564" y="1344568"/>
                    <a:pt x="1547064" y="1345080"/>
                  </a:cubicBezTo>
                  <a:lnTo>
                    <a:pt x="1547064" y="1343672"/>
                  </a:lnTo>
                  <a:cubicBezTo>
                    <a:pt x="1545564" y="1342264"/>
                    <a:pt x="1544065" y="1340728"/>
                    <a:pt x="1542566" y="1339319"/>
                  </a:cubicBezTo>
                  <a:cubicBezTo>
                    <a:pt x="1541441" y="1338423"/>
                    <a:pt x="1540691" y="1337399"/>
                    <a:pt x="1539567" y="1336503"/>
                  </a:cubicBezTo>
                  <a:cubicBezTo>
                    <a:pt x="1537318" y="1335095"/>
                    <a:pt x="1534694" y="1333558"/>
                    <a:pt x="1532445" y="1332150"/>
                  </a:cubicBezTo>
                  <a:cubicBezTo>
                    <a:pt x="1532070" y="1331638"/>
                    <a:pt x="1531321" y="1331254"/>
                    <a:pt x="1530946" y="1330742"/>
                  </a:cubicBezTo>
                  <a:cubicBezTo>
                    <a:pt x="1530196" y="1329718"/>
                    <a:pt x="1529072" y="1328822"/>
                    <a:pt x="1528322" y="1327797"/>
                  </a:cubicBezTo>
                  <a:lnTo>
                    <a:pt x="1532445" y="1327797"/>
                  </a:lnTo>
                  <a:cubicBezTo>
                    <a:pt x="1534319" y="1327285"/>
                    <a:pt x="1536568" y="1326901"/>
                    <a:pt x="1538442" y="1326389"/>
                  </a:cubicBezTo>
                  <a:lnTo>
                    <a:pt x="1541066" y="1326389"/>
                  </a:lnTo>
                  <a:cubicBezTo>
                    <a:pt x="1542191" y="1326901"/>
                    <a:pt x="1542940" y="1327285"/>
                    <a:pt x="1544065" y="1327797"/>
                  </a:cubicBezTo>
                  <a:lnTo>
                    <a:pt x="1544065" y="1323445"/>
                  </a:lnTo>
                  <a:lnTo>
                    <a:pt x="1544065" y="1322036"/>
                  </a:lnTo>
                  <a:lnTo>
                    <a:pt x="1544065" y="1320628"/>
                  </a:lnTo>
                  <a:lnTo>
                    <a:pt x="1549688" y="1320628"/>
                  </a:lnTo>
                  <a:cubicBezTo>
                    <a:pt x="1552686" y="1319220"/>
                    <a:pt x="1555310" y="1317684"/>
                    <a:pt x="1558309" y="1316275"/>
                  </a:cubicBezTo>
                  <a:lnTo>
                    <a:pt x="1565806" y="1313331"/>
                  </a:lnTo>
                  <a:lnTo>
                    <a:pt x="1564306" y="1313331"/>
                  </a:lnTo>
                  <a:cubicBezTo>
                    <a:pt x="1563931" y="1312819"/>
                    <a:pt x="1563182" y="1312435"/>
                    <a:pt x="1562807" y="1311923"/>
                  </a:cubicBezTo>
                  <a:lnTo>
                    <a:pt x="1562807" y="1309106"/>
                  </a:lnTo>
                  <a:lnTo>
                    <a:pt x="1558309" y="1307570"/>
                  </a:lnTo>
                  <a:cubicBezTo>
                    <a:pt x="1556060" y="1308978"/>
                    <a:pt x="1553436" y="1310514"/>
                    <a:pt x="1551187" y="1311923"/>
                  </a:cubicBezTo>
                  <a:lnTo>
                    <a:pt x="1544065" y="1311923"/>
                  </a:lnTo>
                  <a:lnTo>
                    <a:pt x="1541066" y="1311923"/>
                  </a:lnTo>
                  <a:lnTo>
                    <a:pt x="1539699" y="1311923"/>
                  </a:lnTo>
                  <a:lnTo>
                    <a:pt x="1539699" y="1311934"/>
                  </a:lnTo>
                  <a:cubicBezTo>
                    <a:pt x="1539242" y="1312422"/>
                    <a:pt x="1538744" y="1312885"/>
                    <a:pt x="1538287" y="1313372"/>
                  </a:cubicBezTo>
                  <a:lnTo>
                    <a:pt x="1532516" y="1313372"/>
                  </a:lnTo>
                  <a:lnTo>
                    <a:pt x="1525292" y="1313372"/>
                  </a:lnTo>
                  <a:lnTo>
                    <a:pt x="1520973" y="1316271"/>
                  </a:lnTo>
                  <a:cubicBezTo>
                    <a:pt x="1520475" y="1317221"/>
                    <a:pt x="1520018" y="1318196"/>
                    <a:pt x="1519520" y="1319146"/>
                  </a:cubicBezTo>
                  <a:lnTo>
                    <a:pt x="1516655" y="1319146"/>
                  </a:lnTo>
                  <a:cubicBezTo>
                    <a:pt x="1514745" y="1319634"/>
                    <a:pt x="1512794" y="1320096"/>
                    <a:pt x="1510884" y="1320584"/>
                  </a:cubicBezTo>
                  <a:cubicBezTo>
                    <a:pt x="1509929" y="1321071"/>
                    <a:pt x="1508933" y="1321534"/>
                    <a:pt x="1507978" y="1322021"/>
                  </a:cubicBezTo>
                  <a:cubicBezTo>
                    <a:pt x="1507023" y="1323459"/>
                    <a:pt x="1506068" y="1324921"/>
                    <a:pt x="1505113" y="1326358"/>
                  </a:cubicBezTo>
                  <a:lnTo>
                    <a:pt x="1505113" y="1323483"/>
                  </a:lnTo>
                  <a:lnTo>
                    <a:pt x="1502248" y="1323483"/>
                  </a:lnTo>
                  <a:lnTo>
                    <a:pt x="1496476" y="1323483"/>
                  </a:lnTo>
                  <a:cubicBezTo>
                    <a:pt x="1495023" y="1324433"/>
                    <a:pt x="1493612" y="1325408"/>
                    <a:pt x="1492158" y="1326358"/>
                  </a:cubicBezTo>
                  <a:lnTo>
                    <a:pt x="1484934" y="1327796"/>
                  </a:lnTo>
                  <a:lnTo>
                    <a:pt x="1479162" y="1330671"/>
                  </a:lnTo>
                  <a:cubicBezTo>
                    <a:pt x="1477253" y="1332596"/>
                    <a:pt x="1475301" y="1334520"/>
                    <a:pt x="1473391" y="1336445"/>
                  </a:cubicBezTo>
                  <a:lnTo>
                    <a:pt x="1470526" y="1342220"/>
                  </a:lnTo>
                  <a:cubicBezTo>
                    <a:pt x="1468616" y="1342707"/>
                    <a:pt x="1466665" y="1343170"/>
                    <a:pt x="1464755" y="1343657"/>
                  </a:cubicBezTo>
                  <a:cubicBezTo>
                    <a:pt x="1466665" y="1341732"/>
                    <a:pt x="1468616" y="1339807"/>
                    <a:pt x="1470526" y="1337883"/>
                  </a:cubicBezTo>
                  <a:cubicBezTo>
                    <a:pt x="1470983" y="1336932"/>
                    <a:pt x="1471481" y="1335958"/>
                    <a:pt x="1471938" y="1335008"/>
                  </a:cubicBezTo>
                  <a:lnTo>
                    <a:pt x="1471938" y="1332133"/>
                  </a:lnTo>
                  <a:lnTo>
                    <a:pt x="1469073" y="1332133"/>
                  </a:lnTo>
                  <a:cubicBezTo>
                    <a:pt x="1469571" y="1333083"/>
                    <a:pt x="1470028" y="1334057"/>
                    <a:pt x="1470526" y="1335008"/>
                  </a:cubicBezTo>
                  <a:cubicBezTo>
                    <a:pt x="1470028" y="1335495"/>
                    <a:pt x="1469571" y="1335958"/>
                    <a:pt x="1469073" y="1336445"/>
                  </a:cubicBezTo>
                  <a:lnTo>
                    <a:pt x="1461849" y="1339320"/>
                  </a:lnTo>
                  <a:lnTo>
                    <a:pt x="1461849" y="1343657"/>
                  </a:lnTo>
                  <a:lnTo>
                    <a:pt x="1461849" y="1346532"/>
                  </a:lnTo>
                  <a:cubicBezTo>
                    <a:pt x="1462803" y="1348944"/>
                    <a:pt x="1463800" y="1351332"/>
                    <a:pt x="1464755" y="1353744"/>
                  </a:cubicBezTo>
                  <a:cubicBezTo>
                    <a:pt x="1466208" y="1355669"/>
                    <a:pt x="1467620" y="1357594"/>
                    <a:pt x="1469073" y="1359518"/>
                  </a:cubicBezTo>
                  <a:cubicBezTo>
                    <a:pt x="1470526" y="1361443"/>
                    <a:pt x="1471938" y="1363368"/>
                    <a:pt x="1473391" y="1365293"/>
                  </a:cubicBezTo>
                  <a:cubicBezTo>
                    <a:pt x="1474346" y="1365780"/>
                    <a:pt x="1475343" y="1366243"/>
                    <a:pt x="1476298" y="1366730"/>
                  </a:cubicBezTo>
                  <a:cubicBezTo>
                    <a:pt x="1477253" y="1367218"/>
                    <a:pt x="1478208" y="1367681"/>
                    <a:pt x="1479162" y="1368168"/>
                  </a:cubicBezTo>
                  <a:cubicBezTo>
                    <a:pt x="1479661" y="1367681"/>
                    <a:pt x="1480117" y="1367218"/>
                    <a:pt x="1480616" y="1366730"/>
                  </a:cubicBezTo>
                  <a:cubicBezTo>
                    <a:pt x="1481072" y="1365293"/>
                    <a:pt x="1481571" y="1363831"/>
                    <a:pt x="1482027" y="1362393"/>
                  </a:cubicBezTo>
                  <a:cubicBezTo>
                    <a:pt x="1482982" y="1363368"/>
                    <a:pt x="1483979" y="1364318"/>
                    <a:pt x="1484934" y="1365293"/>
                  </a:cubicBezTo>
                  <a:lnTo>
                    <a:pt x="1486387" y="1365293"/>
                  </a:lnTo>
                  <a:cubicBezTo>
                    <a:pt x="1488297" y="1364318"/>
                    <a:pt x="1490248" y="1363368"/>
                    <a:pt x="1492158" y="1362393"/>
                  </a:cubicBezTo>
                  <a:lnTo>
                    <a:pt x="1493570" y="1362393"/>
                  </a:lnTo>
                  <a:lnTo>
                    <a:pt x="1496476" y="1362393"/>
                  </a:lnTo>
                  <a:lnTo>
                    <a:pt x="1502248" y="1366730"/>
                  </a:lnTo>
                  <a:cubicBezTo>
                    <a:pt x="1501293" y="1367218"/>
                    <a:pt x="1500296" y="1367681"/>
                    <a:pt x="1499341" y="1368168"/>
                  </a:cubicBezTo>
                  <a:lnTo>
                    <a:pt x="1499341" y="1371043"/>
                  </a:lnTo>
                  <a:cubicBezTo>
                    <a:pt x="1498386" y="1372017"/>
                    <a:pt x="1497431" y="1372968"/>
                    <a:pt x="1496476" y="1373942"/>
                  </a:cubicBezTo>
                  <a:cubicBezTo>
                    <a:pt x="1495978" y="1374430"/>
                    <a:pt x="1495521" y="1374892"/>
                    <a:pt x="1495023" y="1375380"/>
                  </a:cubicBezTo>
                  <a:lnTo>
                    <a:pt x="1492158" y="1375380"/>
                  </a:lnTo>
                  <a:cubicBezTo>
                    <a:pt x="1490248" y="1375867"/>
                    <a:pt x="1488297" y="1376330"/>
                    <a:pt x="1486387" y="1376817"/>
                  </a:cubicBezTo>
                  <a:lnTo>
                    <a:pt x="1482027" y="1375380"/>
                  </a:lnTo>
                  <a:cubicBezTo>
                    <a:pt x="1481571" y="1374892"/>
                    <a:pt x="1481072" y="1374430"/>
                    <a:pt x="1480616" y="1373942"/>
                  </a:cubicBezTo>
                  <a:lnTo>
                    <a:pt x="1477709" y="1373942"/>
                  </a:lnTo>
                  <a:cubicBezTo>
                    <a:pt x="1477253" y="1374430"/>
                    <a:pt x="1476754" y="1374892"/>
                    <a:pt x="1476298" y="1375380"/>
                  </a:cubicBezTo>
                  <a:cubicBezTo>
                    <a:pt x="1475343" y="1375867"/>
                    <a:pt x="1474346" y="1376330"/>
                    <a:pt x="1473391" y="1376817"/>
                  </a:cubicBezTo>
                  <a:cubicBezTo>
                    <a:pt x="1472436" y="1377305"/>
                    <a:pt x="1471481" y="1377767"/>
                    <a:pt x="1470526" y="1378255"/>
                  </a:cubicBezTo>
                  <a:lnTo>
                    <a:pt x="1464755" y="1382592"/>
                  </a:lnTo>
                  <a:lnTo>
                    <a:pt x="1457530" y="1382592"/>
                  </a:lnTo>
                  <a:cubicBezTo>
                    <a:pt x="1457032" y="1383079"/>
                    <a:pt x="1456575" y="1383542"/>
                    <a:pt x="1456077" y="1384029"/>
                  </a:cubicBezTo>
                  <a:cubicBezTo>
                    <a:pt x="1455122" y="1384516"/>
                    <a:pt x="1454167" y="1384979"/>
                    <a:pt x="1453212" y="1385467"/>
                  </a:cubicBezTo>
                  <a:lnTo>
                    <a:pt x="1445988" y="1391241"/>
                  </a:lnTo>
                  <a:lnTo>
                    <a:pt x="1438805" y="1394116"/>
                  </a:lnTo>
                  <a:lnTo>
                    <a:pt x="1437352" y="1394116"/>
                  </a:lnTo>
                  <a:lnTo>
                    <a:pt x="1433033" y="1394116"/>
                  </a:lnTo>
                  <a:lnTo>
                    <a:pt x="1430127" y="1391241"/>
                  </a:lnTo>
                  <a:cubicBezTo>
                    <a:pt x="1429172" y="1389804"/>
                    <a:pt x="1428217" y="1388342"/>
                    <a:pt x="1427262" y="1386904"/>
                  </a:cubicBezTo>
                  <a:lnTo>
                    <a:pt x="1430127" y="1386904"/>
                  </a:lnTo>
                  <a:cubicBezTo>
                    <a:pt x="1430625" y="1386417"/>
                    <a:pt x="1431082" y="1385954"/>
                    <a:pt x="1431580" y="1385467"/>
                  </a:cubicBezTo>
                  <a:cubicBezTo>
                    <a:pt x="1432078" y="1384029"/>
                    <a:pt x="1432535" y="1382567"/>
                    <a:pt x="1433033" y="1381130"/>
                  </a:cubicBezTo>
                  <a:cubicBezTo>
                    <a:pt x="1432535" y="1379205"/>
                    <a:pt x="1432078" y="1377305"/>
                    <a:pt x="1431580" y="1375380"/>
                  </a:cubicBezTo>
                  <a:cubicBezTo>
                    <a:pt x="1431082" y="1373942"/>
                    <a:pt x="1430625" y="1372480"/>
                    <a:pt x="1430127" y="1371043"/>
                  </a:cubicBezTo>
                  <a:lnTo>
                    <a:pt x="1427262" y="1371043"/>
                  </a:lnTo>
                  <a:lnTo>
                    <a:pt x="1422944" y="1369605"/>
                  </a:lnTo>
                  <a:cubicBezTo>
                    <a:pt x="1421491" y="1368655"/>
                    <a:pt x="1420079" y="1367681"/>
                    <a:pt x="1418626" y="1366730"/>
                  </a:cubicBezTo>
                  <a:lnTo>
                    <a:pt x="1414308" y="1366730"/>
                  </a:lnTo>
                  <a:lnTo>
                    <a:pt x="1408536" y="1366730"/>
                  </a:lnTo>
                  <a:lnTo>
                    <a:pt x="1408536" y="1365293"/>
                  </a:lnTo>
                  <a:cubicBezTo>
                    <a:pt x="1408993" y="1363855"/>
                    <a:pt x="1409491" y="1362393"/>
                    <a:pt x="1409948" y="1360956"/>
                  </a:cubicBezTo>
                  <a:lnTo>
                    <a:pt x="1418626" y="1355181"/>
                  </a:lnTo>
                  <a:lnTo>
                    <a:pt x="1427262" y="1353744"/>
                  </a:lnTo>
                  <a:lnTo>
                    <a:pt x="1433033" y="1350869"/>
                  </a:lnTo>
                  <a:cubicBezTo>
                    <a:pt x="1434487" y="1349919"/>
                    <a:pt x="1435898" y="1348944"/>
                    <a:pt x="1437352" y="1347994"/>
                  </a:cubicBezTo>
                  <a:lnTo>
                    <a:pt x="1434487" y="1346532"/>
                  </a:lnTo>
                  <a:lnTo>
                    <a:pt x="1433033" y="1346532"/>
                  </a:lnTo>
                  <a:lnTo>
                    <a:pt x="1433033" y="1343657"/>
                  </a:lnTo>
                  <a:cubicBezTo>
                    <a:pt x="1432078" y="1344144"/>
                    <a:pt x="1431082" y="1344607"/>
                    <a:pt x="1430127" y="1345095"/>
                  </a:cubicBezTo>
                  <a:lnTo>
                    <a:pt x="1425809" y="1343657"/>
                  </a:lnTo>
                  <a:cubicBezTo>
                    <a:pt x="1424854" y="1343170"/>
                    <a:pt x="1423899" y="1342707"/>
                    <a:pt x="1422944" y="1342220"/>
                  </a:cubicBezTo>
                  <a:lnTo>
                    <a:pt x="1418626" y="1342220"/>
                  </a:lnTo>
                  <a:lnTo>
                    <a:pt x="1414308" y="1343657"/>
                  </a:lnTo>
                  <a:lnTo>
                    <a:pt x="1407083" y="1343657"/>
                  </a:lnTo>
                  <a:cubicBezTo>
                    <a:pt x="1405173" y="1343170"/>
                    <a:pt x="1403222" y="1342707"/>
                    <a:pt x="1401312" y="1342220"/>
                  </a:cubicBezTo>
                  <a:lnTo>
                    <a:pt x="1395541" y="1337883"/>
                  </a:lnTo>
                  <a:cubicBezTo>
                    <a:pt x="1395042" y="1337395"/>
                    <a:pt x="1394586" y="1336932"/>
                    <a:pt x="1394087" y="1336445"/>
                  </a:cubicBezTo>
                  <a:lnTo>
                    <a:pt x="1391223" y="1336445"/>
                  </a:lnTo>
                  <a:lnTo>
                    <a:pt x="1395541" y="1335008"/>
                  </a:lnTo>
                  <a:cubicBezTo>
                    <a:pt x="1395042" y="1334057"/>
                    <a:pt x="1394586" y="1333083"/>
                    <a:pt x="1394087" y="1332133"/>
                  </a:cubicBezTo>
                  <a:lnTo>
                    <a:pt x="1388358" y="1330671"/>
                  </a:lnTo>
                  <a:cubicBezTo>
                    <a:pt x="1387403" y="1330183"/>
                    <a:pt x="1386406" y="1329720"/>
                    <a:pt x="1385451" y="1329233"/>
                  </a:cubicBezTo>
                  <a:cubicBezTo>
                    <a:pt x="1387361" y="1329720"/>
                    <a:pt x="1389313" y="1330183"/>
                    <a:pt x="1391223" y="1330671"/>
                  </a:cubicBezTo>
                  <a:lnTo>
                    <a:pt x="1398447" y="1330671"/>
                  </a:lnTo>
                  <a:lnTo>
                    <a:pt x="1404177" y="1329233"/>
                  </a:lnTo>
                  <a:cubicBezTo>
                    <a:pt x="1406087" y="1328746"/>
                    <a:pt x="1408038" y="1328283"/>
                    <a:pt x="1409948" y="1327796"/>
                  </a:cubicBezTo>
                  <a:lnTo>
                    <a:pt x="1402765" y="1329233"/>
                  </a:lnTo>
                  <a:lnTo>
                    <a:pt x="1399859" y="1329233"/>
                  </a:lnTo>
                  <a:cubicBezTo>
                    <a:pt x="1398406" y="1328283"/>
                    <a:pt x="1396994" y="1327308"/>
                    <a:pt x="1395541" y="1326358"/>
                  </a:cubicBezTo>
                  <a:cubicBezTo>
                    <a:pt x="1395042" y="1325408"/>
                    <a:pt x="1394586" y="1324433"/>
                    <a:pt x="1394087" y="1323483"/>
                  </a:cubicBezTo>
                  <a:lnTo>
                    <a:pt x="1394087" y="1326358"/>
                  </a:lnTo>
                  <a:cubicBezTo>
                    <a:pt x="1393631" y="1326845"/>
                    <a:pt x="1393132" y="1327308"/>
                    <a:pt x="1392676" y="1327796"/>
                  </a:cubicBezTo>
                  <a:lnTo>
                    <a:pt x="1391223" y="1327796"/>
                  </a:lnTo>
                  <a:lnTo>
                    <a:pt x="1385451" y="1327796"/>
                  </a:lnTo>
                  <a:lnTo>
                    <a:pt x="1385451" y="1326358"/>
                  </a:lnTo>
                  <a:lnTo>
                    <a:pt x="1385451" y="1322021"/>
                  </a:lnTo>
                  <a:cubicBezTo>
                    <a:pt x="1384953" y="1322509"/>
                    <a:pt x="1384496" y="1322996"/>
                    <a:pt x="1383998" y="1323483"/>
                  </a:cubicBezTo>
                  <a:cubicBezTo>
                    <a:pt x="1383541" y="1324921"/>
                    <a:pt x="1383043" y="1326358"/>
                    <a:pt x="1382586" y="1327796"/>
                  </a:cubicBezTo>
                  <a:lnTo>
                    <a:pt x="1379680" y="1327796"/>
                  </a:lnTo>
                  <a:lnTo>
                    <a:pt x="1378227" y="1327796"/>
                  </a:lnTo>
                  <a:lnTo>
                    <a:pt x="1375362" y="1327796"/>
                  </a:lnTo>
                  <a:lnTo>
                    <a:pt x="1369590" y="1330671"/>
                  </a:lnTo>
                  <a:cubicBezTo>
                    <a:pt x="1368137" y="1332108"/>
                    <a:pt x="1366726" y="1333570"/>
                    <a:pt x="1365272" y="1335008"/>
                  </a:cubicBezTo>
                  <a:cubicBezTo>
                    <a:pt x="1364774" y="1336445"/>
                    <a:pt x="1364317" y="1337883"/>
                    <a:pt x="1363819" y="1339320"/>
                  </a:cubicBezTo>
                  <a:cubicBezTo>
                    <a:pt x="1362864" y="1340758"/>
                    <a:pt x="1361909" y="1342220"/>
                    <a:pt x="1360954" y="1343657"/>
                  </a:cubicBezTo>
                  <a:cubicBezTo>
                    <a:pt x="1359501" y="1341732"/>
                    <a:pt x="1358089" y="1339807"/>
                    <a:pt x="1356636" y="1337883"/>
                  </a:cubicBezTo>
                  <a:cubicBezTo>
                    <a:pt x="1356138" y="1337395"/>
                    <a:pt x="1355681" y="1336932"/>
                    <a:pt x="1355183" y="1336445"/>
                  </a:cubicBezTo>
                  <a:lnTo>
                    <a:pt x="1352276" y="1336445"/>
                  </a:lnTo>
                  <a:cubicBezTo>
                    <a:pt x="1352775" y="1336932"/>
                    <a:pt x="1353231" y="1337395"/>
                    <a:pt x="1353730" y="1337883"/>
                  </a:cubicBezTo>
                  <a:cubicBezTo>
                    <a:pt x="1354228" y="1338370"/>
                    <a:pt x="1354685" y="1338833"/>
                    <a:pt x="1355183" y="1339320"/>
                  </a:cubicBezTo>
                  <a:lnTo>
                    <a:pt x="1359501" y="1342220"/>
                  </a:lnTo>
                  <a:lnTo>
                    <a:pt x="1359501" y="1343657"/>
                  </a:lnTo>
                  <a:lnTo>
                    <a:pt x="1359501" y="1346532"/>
                  </a:lnTo>
                  <a:cubicBezTo>
                    <a:pt x="1357591" y="1348457"/>
                    <a:pt x="1355640" y="1350382"/>
                    <a:pt x="1353730" y="1352306"/>
                  </a:cubicBezTo>
                  <a:lnTo>
                    <a:pt x="1345093" y="1358081"/>
                  </a:lnTo>
                  <a:lnTo>
                    <a:pt x="1347917" y="1353806"/>
                  </a:lnTo>
                  <a:lnTo>
                    <a:pt x="1348021" y="1353702"/>
                  </a:lnTo>
                  <a:cubicBezTo>
                    <a:pt x="1349452" y="1352766"/>
                    <a:pt x="1350844" y="1351805"/>
                    <a:pt x="1352276" y="1350869"/>
                  </a:cubicBezTo>
                  <a:cubicBezTo>
                    <a:pt x="1351321" y="1351356"/>
                    <a:pt x="1350367" y="1351819"/>
                    <a:pt x="1349412" y="1352306"/>
                  </a:cubicBezTo>
                  <a:lnTo>
                    <a:pt x="1348021" y="1353702"/>
                  </a:lnTo>
                  <a:lnTo>
                    <a:pt x="1347958" y="1353744"/>
                  </a:lnTo>
                  <a:lnTo>
                    <a:pt x="1347917" y="1353806"/>
                  </a:lnTo>
                  <a:cubicBezTo>
                    <a:pt x="1347460" y="1354267"/>
                    <a:pt x="1347004" y="1354727"/>
                    <a:pt x="1346547" y="1355181"/>
                  </a:cubicBezTo>
                  <a:lnTo>
                    <a:pt x="1342187" y="1355181"/>
                  </a:lnTo>
                  <a:lnTo>
                    <a:pt x="1342187" y="1353744"/>
                  </a:lnTo>
                  <a:cubicBezTo>
                    <a:pt x="1341232" y="1355181"/>
                    <a:pt x="1340277" y="1356643"/>
                    <a:pt x="1339322" y="1358081"/>
                  </a:cubicBezTo>
                  <a:cubicBezTo>
                    <a:pt x="1339820" y="1358568"/>
                    <a:pt x="1340277" y="1359031"/>
                    <a:pt x="1340775" y="1359518"/>
                  </a:cubicBezTo>
                  <a:lnTo>
                    <a:pt x="1342187" y="1359518"/>
                  </a:lnTo>
                  <a:cubicBezTo>
                    <a:pt x="1341730" y="1360006"/>
                    <a:pt x="1341232" y="1360469"/>
                    <a:pt x="1340775" y="1360956"/>
                  </a:cubicBezTo>
                  <a:cubicBezTo>
                    <a:pt x="1341232" y="1361443"/>
                    <a:pt x="1341730" y="1361906"/>
                    <a:pt x="1342187" y="1362393"/>
                  </a:cubicBezTo>
                  <a:cubicBezTo>
                    <a:pt x="1343142" y="1363368"/>
                    <a:pt x="1344138" y="1364318"/>
                    <a:pt x="1345093" y="1365293"/>
                  </a:cubicBezTo>
                  <a:lnTo>
                    <a:pt x="1342187" y="1368168"/>
                  </a:lnTo>
                  <a:cubicBezTo>
                    <a:pt x="1341730" y="1368655"/>
                    <a:pt x="1341232" y="1369118"/>
                    <a:pt x="1340775" y="1369605"/>
                  </a:cubicBezTo>
                  <a:cubicBezTo>
                    <a:pt x="1341232" y="1368655"/>
                    <a:pt x="1341730" y="1367681"/>
                    <a:pt x="1342187" y="1366730"/>
                  </a:cubicBezTo>
                  <a:cubicBezTo>
                    <a:pt x="1341730" y="1366243"/>
                    <a:pt x="1341232" y="1365780"/>
                    <a:pt x="1340775" y="1365293"/>
                  </a:cubicBezTo>
                  <a:lnTo>
                    <a:pt x="1340761" y="1365293"/>
                  </a:lnTo>
                  <a:lnTo>
                    <a:pt x="1340761" y="1368173"/>
                  </a:lnTo>
                  <a:lnTo>
                    <a:pt x="1340761" y="1375370"/>
                  </a:lnTo>
                  <a:cubicBezTo>
                    <a:pt x="1340289" y="1377294"/>
                    <a:pt x="1339795" y="1379218"/>
                    <a:pt x="1339322" y="1381141"/>
                  </a:cubicBezTo>
                  <a:lnTo>
                    <a:pt x="1333544" y="1382581"/>
                  </a:lnTo>
                  <a:lnTo>
                    <a:pt x="1326347" y="1384020"/>
                  </a:lnTo>
                  <a:lnTo>
                    <a:pt x="1326347" y="1381141"/>
                  </a:lnTo>
                  <a:lnTo>
                    <a:pt x="1326347" y="1376823"/>
                  </a:lnTo>
                  <a:lnTo>
                    <a:pt x="1324908" y="1376823"/>
                  </a:lnTo>
                  <a:cubicBezTo>
                    <a:pt x="1324436" y="1378263"/>
                    <a:pt x="1323942" y="1379702"/>
                    <a:pt x="1323469" y="1381141"/>
                  </a:cubicBezTo>
                  <a:lnTo>
                    <a:pt x="1323469" y="1384020"/>
                  </a:lnTo>
                  <a:cubicBezTo>
                    <a:pt x="1322996" y="1384505"/>
                    <a:pt x="1322502" y="1384989"/>
                    <a:pt x="1322030" y="1385473"/>
                  </a:cubicBezTo>
                  <a:lnTo>
                    <a:pt x="1326347" y="1385473"/>
                  </a:lnTo>
                  <a:lnTo>
                    <a:pt x="1322030" y="1386913"/>
                  </a:lnTo>
                  <a:lnTo>
                    <a:pt x="1322030" y="1391231"/>
                  </a:lnTo>
                  <a:cubicBezTo>
                    <a:pt x="1322996" y="1389792"/>
                    <a:pt x="1323942" y="1388352"/>
                    <a:pt x="1324908" y="1386913"/>
                  </a:cubicBezTo>
                  <a:cubicBezTo>
                    <a:pt x="1323942" y="1388837"/>
                    <a:pt x="1322996" y="1390747"/>
                    <a:pt x="1322030" y="1392670"/>
                  </a:cubicBezTo>
                  <a:cubicBezTo>
                    <a:pt x="1320591" y="1394594"/>
                    <a:pt x="1319130" y="1396518"/>
                    <a:pt x="1317691" y="1398442"/>
                  </a:cubicBezTo>
                  <a:lnTo>
                    <a:pt x="1317691" y="1405653"/>
                  </a:lnTo>
                  <a:lnTo>
                    <a:pt x="1317691" y="1408531"/>
                  </a:lnTo>
                  <a:cubicBezTo>
                    <a:pt x="1317218" y="1409971"/>
                    <a:pt x="1316724" y="1411424"/>
                    <a:pt x="1316251" y="1412863"/>
                  </a:cubicBezTo>
                  <a:lnTo>
                    <a:pt x="1315533" y="1413581"/>
                  </a:lnTo>
                  <a:lnTo>
                    <a:pt x="1316253" y="1414303"/>
                  </a:lnTo>
                  <a:lnTo>
                    <a:pt x="1316253" y="1415739"/>
                  </a:lnTo>
                  <a:lnTo>
                    <a:pt x="1316253" y="1421509"/>
                  </a:lnTo>
                  <a:lnTo>
                    <a:pt x="1314812" y="1422953"/>
                  </a:lnTo>
                  <a:lnTo>
                    <a:pt x="1313370" y="1422953"/>
                  </a:lnTo>
                  <a:lnTo>
                    <a:pt x="1309046" y="1424389"/>
                  </a:lnTo>
                  <a:lnTo>
                    <a:pt x="1306163" y="1427278"/>
                  </a:lnTo>
                  <a:lnTo>
                    <a:pt x="1301838" y="1431603"/>
                  </a:lnTo>
                  <a:cubicBezTo>
                    <a:pt x="1301353" y="1433524"/>
                    <a:pt x="1300882" y="1435444"/>
                    <a:pt x="1300396" y="1437364"/>
                  </a:cubicBezTo>
                  <a:cubicBezTo>
                    <a:pt x="1299911" y="1439769"/>
                    <a:pt x="1299440" y="1442174"/>
                    <a:pt x="1298955" y="1444579"/>
                  </a:cubicBezTo>
                  <a:lnTo>
                    <a:pt x="1294630" y="1447459"/>
                  </a:lnTo>
                  <a:lnTo>
                    <a:pt x="1293189" y="1448904"/>
                  </a:lnTo>
                  <a:cubicBezTo>
                    <a:pt x="1292703" y="1449864"/>
                    <a:pt x="1292232" y="1450824"/>
                    <a:pt x="1291747" y="1451784"/>
                  </a:cubicBezTo>
                  <a:lnTo>
                    <a:pt x="1294630" y="1453229"/>
                  </a:lnTo>
                  <a:lnTo>
                    <a:pt x="1297513" y="1454665"/>
                  </a:lnTo>
                  <a:lnTo>
                    <a:pt x="1301838" y="1461879"/>
                  </a:lnTo>
                  <a:lnTo>
                    <a:pt x="1301838" y="1463315"/>
                  </a:lnTo>
                  <a:lnTo>
                    <a:pt x="1301838" y="1466204"/>
                  </a:lnTo>
                  <a:cubicBezTo>
                    <a:pt x="1301353" y="1466680"/>
                    <a:pt x="1300882" y="1467164"/>
                    <a:pt x="1300396" y="1467640"/>
                  </a:cubicBezTo>
                  <a:lnTo>
                    <a:pt x="1291747" y="1467640"/>
                  </a:lnTo>
                  <a:lnTo>
                    <a:pt x="1287423" y="1463315"/>
                  </a:lnTo>
                  <a:cubicBezTo>
                    <a:pt x="1286937" y="1462839"/>
                    <a:pt x="1286466" y="1462355"/>
                    <a:pt x="1285981" y="1461879"/>
                  </a:cubicBezTo>
                  <a:lnTo>
                    <a:pt x="1283098" y="1461879"/>
                  </a:lnTo>
                  <a:lnTo>
                    <a:pt x="1278773" y="1463315"/>
                  </a:lnTo>
                  <a:lnTo>
                    <a:pt x="1274449" y="1466204"/>
                  </a:lnTo>
                  <a:lnTo>
                    <a:pt x="1270124" y="1466204"/>
                  </a:lnTo>
                  <a:lnTo>
                    <a:pt x="1270124" y="1467640"/>
                  </a:lnTo>
                  <a:lnTo>
                    <a:pt x="1270124" y="1469085"/>
                  </a:lnTo>
                  <a:lnTo>
                    <a:pt x="1267241" y="1470529"/>
                  </a:lnTo>
                  <a:lnTo>
                    <a:pt x="1264358" y="1470529"/>
                  </a:lnTo>
                  <a:lnTo>
                    <a:pt x="1264358" y="1472870"/>
                  </a:lnTo>
                  <a:lnTo>
                    <a:pt x="1267325" y="1474855"/>
                  </a:lnTo>
                  <a:lnTo>
                    <a:pt x="1270218" y="1477729"/>
                  </a:lnTo>
                  <a:cubicBezTo>
                    <a:pt x="1270703" y="1479654"/>
                    <a:pt x="1271173" y="1481580"/>
                    <a:pt x="1271657" y="1483505"/>
                  </a:cubicBezTo>
                  <a:lnTo>
                    <a:pt x="1268779" y="1484942"/>
                  </a:lnTo>
                  <a:cubicBezTo>
                    <a:pt x="1268295" y="1485416"/>
                    <a:pt x="1267810" y="1485905"/>
                    <a:pt x="1267325" y="1486378"/>
                  </a:cubicBezTo>
                  <a:cubicBezTo>
                    <a:pt x="1266371" y="1488304"/>
                    <a:pt x="1265402" y="1490230"/>
                    <a:pt x="1264448" y="1492155"/>
                  </a:cubicBezTo>
                  <a:cubicBezTo>
                    <a:pt x="1263963" y="1494081"/>
                    <a:pt x="1263493" y="1495991"/>
                    <a:pt x="1263009" y="1497917"/>
                  </a:cubicBezTo>
                  <a:cubicBezTo>
                    <a:pt x="1262524" y="1498390"/>
                    <a:pt x="1262039" y="1498879"/>
                    <a:pt x="1261555" y="1499353"/>
                  </a:cubicBezTo>
                  <a:lnTo>
                    <a:pt x="1258677" y="1502242"/>
                  </a:lnTo>
                  <a:lnTo>
                    <a:pt x="1258677" y="1500805"/>
                  </a:lnTo>
                  <a:lnTo>
                    <a:pt x="1255784" y="1499353"/>
                  </a:lnTo>
                  <a:lnTo>
                    <a:pt x="1251467" y="1497917"/>
                  </a:lnTo>
                  <a:lnTo>
                    <a:pt x="1239926" y="1495028"/>
                  </a:lnTo>
                  <a:lnTo>
                    <a:pt x="1235594" y="1495028"/>
                  </a:lnTo>
                  <a:lnTo>
                    <a:pt x="1229823" y="1497917"/>
                  </a:lnTo>
                  <a:cubicBezTo>
                    <a:pt x="1229338" y="1498390"/>
                    <a:pt x="1228869" y="1498879"/>
                    <a:pt x="1228384" y="1499353"/>
                  </a:cubicBezTo>
                  <a:lnTo>
                    <a:pt x="1225491" y="1497917"/>
                  </a:lnTo>
                  <a:lnTo>
                    <a:pt x="1222613" y="1495028"/>
                  </a:lnTo>
                  <a:lnTo>
                    <a:pt x="1221174" y="1495028"/>
                  </a:lnTo>
                  <a:lnTo>
                    <a:pt x="1215404" y="1500805"/>
                  </a:lnTo>
                  <a:cubicBezTo>
                    <a:pt x="1214919" y="1501279"/>
                    <a:pt x="1214434" y="1501768"/>
                    <a:pt x="1213949" y="1502242"/>
                  </a:cubicBezTo>
                  <a:lnTo>
                    <a:pt x="1209633" y="1500805"/>
                  </a:lnTo>
                  <a:lnTo>
                    <a:pt x="1206740" y="1500805"/>
                  </a:lnTo>
                  <a:lnTo>
                    <a:pt x="1205301" y="1500805"/>
                  </a:lnTo>
                  <a:cubicBezTo>
                    <a:pt x="1205786" y="1502242"/>
                    <a:pt x="1206255" y="1503693"/>
                    <a:pt x="1206740" y="1505130"/>
                  </a:cubicBezTo>
                  <a:cubicBezTo>
                    <a:pt x="1207224" y="1505604"/>
                    <a:pt x="1207709" y="1506093"/>
                    <a:pt x="1208194" y="1506566"/>
                  </a:cubicBezTo>
                  <a:lnTo>
                    <a:pt x="1208194" y="1508003"/>
                  </a:lnTo>
                  <a:lnTo>
                    <a:pt x="1208194" y="1510891"/>
                  </a:lnTo>
                  <a:lnTo>
                    <a:pt x="1206740" y="1513780"/>
                  </a:lnTo>
                  <a:lnTo>
                    <a:pt x="1205301" y="1513780"/>
                  </a:lnTo>
                  <a:cubicBezTo>
                    <a:pt x="1205786" y="1514743"/>
                    <a:pt x="1206255" y="1515705"/>
                    <a:pt x="1206740" y="1516668"/>
                  </a:cubicBezTo>
                  <a:lnTo>
                    <a:pt x="1212511" y="1523866"/>
                  </a:lnTo>
                  <a:lnTo>
                    <a:pt x="1208194" y="1522430"/>
                  </a:lnTo>
                  <a:lnTo>
                    <a:pt x="1205301" y="1520993"/>
                  </a:lnTo>
                  <a:lnTo>
                    <a:pt x="1199530" y="1515216"/>
                  </a:lnTo>
                  <a:lnTo>
                    <a:pt x="1198091" y="1515216"/>
                  </a:lnTo>
                  <a:lnTo>
                    <a:pt x="1198091" y="1518105"/>
                  </a:lnTo>
                  <a:lnTo>
                    <a:pt x="1200969" y="1522430"/>
                  </a:lnTo>
                  <a:lnTo>
                    <a:pt x="1205301" y="1525318"/>
                  </a:lnTo>
                  <a:lnTo>
                    <a:pt x="1200969" y="1525318"/>
                  </a:lnTo>
                  <a:lnTo>
                    <a:pt x="1198091" y="1523866"/>
                  </a:lnTo>
                  <a:cubicBezTo>
                    <a:pt x="1197606" y="1521941"/>
                    <a:pt x="1197137" y="1520030"/>
                    <a:pt x="1196652" y="1518105"/>
                  </a:cubicBezTo>
                  <a:lnTo>
                    <a:pt x="1192320" y="1515216"/>
                  </a:lnTo>
                  <a:cubicBezTo>
                    <a:pt x="1191836" y="1514743"/>
                    <a:pt x="1191366" y="1514254"/>
                    <a:pt x="1190881" y="1513780"/>
                  </a:cubicBezTo>
                  <a:lnTo>
                    <a:pt x="1186550" y="1510891"/>
                  </a:lnTo>
                  <a:cubicBezTo>
                    <a:pt x="1186065" y="1510418"/>
                    <a:pt x="1185595" y="1509929"/>
                    <a:pt x="1185111" y="1509455"/>
                  </a:cubicBezTo>
                  <a:lnTo>
                    <a:pt x="1186550" y="1508003"/>
                  </a:lnTo>
                  <a:lnTo>
                    <a:pt x="1186550" y="1506566"/>
                  </a:lnTo>
                  <a:lnTo>
                    <a:pt x="1183657" y="1506566"/>
                  </a:lnTo>
                  <a:lnTo>
                    <a:pt x="1180779" y="1509455"/>
                  </a:lnTo>
                  <a:lnTo>
                    <a:pt x="1177901" y="1510891"/>
                  </a:lnTo>
                  <a:lnTo>
                    <a:pt x="1177901" y="1515216"/>
                  </a:lnTo>
                  <a:lnTo>
                    <a:pt x="1180779" y="1522430"/>
                  </a:lnTo>
                  <a:lnTo>
                    <a:pt x="1183657" y="1529643"/>
                  </a:lnTo>
                  <a:lnTo>
                    <a:pt x="1192320" y="1539729"/>
                  </a:lnTo>
                  <a:cubicBezTo>
                    <a:pt x="1192805" y="1541166"/>
                    <a:pt x="1193275" y="1542618"/>
                    <a:pt x="1193759" y="1544054"/>
                  </a:cubicBezTo>
                  <a:lnTo>
                    <a:pt x="1193759" y="1546943"/>
                  </a:lnTo>
                  <a:lnTo>
                    <a:pt x="1193759" y="1548379"/>
                  </a:lnTo>
                  <a:lnTo>
                    <a:pt x="1190881" y="1548379"/>
                  </a:lnTo>
                  <a:cubicBezTo>
                    <a:pt x="1191366" y="1547905"/>
                    <a:pt x="1191836" y="1547416"/>
                    <a:pt x="1192320" y="1546943"/>
                  </a:cubicBezTo>
                  <a:lnTo>
                    <a:pt x="1192320" y="1545491"/>
                  </a:lnTo>
                  <a:cubicBezTo>
                    <a:pt x="1191836" y="1544054"/>
                    <a:pt x="1191366" y="1542602"/>
                    <a:pt x="1190881" y="1541166"/>
                  </a:cubicBezTo>
                  <a:lnTo>
                    <a:pt x="1186550" y="1541166"/>
                  </a:lnTo>
                  <a:cubicBezTo>
                    <a:pt x="1186065" y="1542129"/>
                    <a:pt x="1185595" y="1543091"/>
                    <a:pt x="1185111" y="1544054"/>
                  </a:cubicBezTo>
                  <a:lnTo>
                    <a:pt x="1185111" y="1546943"/>
                  </a:lnTo>
                  <a:cubicBezTo>
                    <a:pt x="1185595" y="1547905"/>
                    <a:pt x="1186065" y="1548853"/>
                    <a:pt x="1186550" y="1549816"/>
                  </a:cubicBezTo>
                  <a:lnTo>
                    <a:pt x="1190881" y="1549816"/>
                  </a:lnTo>
                  <a:lnTo>
                    <a:pt x="1185111" y="1554141"/>
                  </a:lnTo>
                  <a:lnTo>
                    <a:pt x="1182218" y="1555592"/>
                  </a:lnTo>
                  <a:lnTo>
                    <a:pt x="1177901" y="1555592"/>
                  </a:lnTo>
                  <a:lnTo>
                    <a:pt x="1185111" y="1557029"/>
                  </a:lnTo>
                  <a:cubicBezTo>
                    <a:pt x="1185595" y="1557992"/>
                    <a:pt x="1186065" y="1558955"/>
                    <a:pt x="1186550" y="1559917"/>
                  </a:cubicBezTo>
                  <a:lnTo>
                    <a:pt x="1189427" y="1561354"/>
                  </a:lnTo>
                  <a:lnTo>
                    <a:pt x="1190881" y="1561354"/>
                  </a:lnTo>
                  <a:lnTo>
                    <a:pt x="1192320" y="1561354"/>
                  </a:lnTo>
                  <a:lnTo>
                    <a:pt x="1193759" y="1561354"/>
                  </a:lnTo>
                  <a:lnTo>
                    <a:pt x="1193759" y="1564242"/>
                  </a:lnTo>
                  <a:lnTo>
                    <a:pt x="1198091" y="1565679"/>
                  </a:lnTo>
                  <a:lnTo>
                    <a:pt x="1203862" y="1568567"/>
                  </a:lnTo>
                  <a:lnTo>
                    <a:pt x="1209633" y="1571440"/>
                  </a:lnTo>
                  <a:lnTo>
                    <a:pt x="1212511" y="1572892"/>
                  </a:lnTo>
                  <a:lnTo>
                    <a:pt x="1212511" y="1575765"/>
                  </a:lnTo>
                  <a:lnTo>
                    <a:pt x="1212511" y="1580090"/>
                  </a:lnTo>
                  <a:lnTo>
                    <a:pt x="1212511" y="1585867"/>
                  </a:lnTo>
                  <a:lnTo>
                    <a:pt x="1212511" y="1587303"/>
                  </a:lnTo>
                  <a:lnTo>
                    <a:pt x="1212511" y="1591628"/>
                  </a:lnTo>
                  <a:lnTo>
                    <a:pt x="1206740" y="1584415"/>
                  </a:lnTo>
                  <a:lnTo>
                    <a:pt x="1203862" y="1582978"/>
                  </a:lnTo>
                  <a:lnTo>
                    <a:pt x="1199530" y="1580090"/>
                  </a:lnTo>
                  <a:lnTo>
                    <a:pt x="1193759" y="1582978"/>
                  </a:lnTo>
                  <a:lnTo>
                    <a:pt x="1189427" y="1582978"/>
                  </a:lnTo>
                  <a:lnTo>
                    <a:pt x="1189427" y="1584415"/>
                  </a:lnTo>
                  <a:cubicBezTo>
                    <a:pt x="1189912" y="1584904"/>
                    <a:pt x="1190397" y="1585378"/>
                    <a:pt x="1190881" y="1585867"/>
                  </a:cubicBezTo>
                  <a:cubicBezTo>
                    <a:pt x="1191366" y="1587792"/>
                    <a:pt x="1191836" y="1589703"/>
                    <a:pt x="1192320" y="1591628"/>
                  </a:cubicBezTo>
                  <a:lnTo>
                    <a:pt x="1193759" y="1593080"/>
                  </a:lnTo>
                  <a:lnTo>
                    <a:pt x="1196652" y="1591628"/>
                  </a:lnTo>
                  <a:lnTo>
                    <a:pt x="1198091" y="1593080"/>
                  </a:lnTo>
                  <a:cubicBezTo>
                    <a:pt x="1198576" y="1593554"/>
                    <a:pt x="1199045" y="1594043"/>
                    <a:pt x="1199530" y="1594517"/>
                  </a:cubicBezTo>
                  <a:lnTo>
                    <a:pt x="1199530" y="1595953"/>
                  </a:lnTo>
                  <a:lnTo>
                    <a:pt x="1192320" y="1600278"/>
                  </a:lnTo>
                  <a:lnTo>
                    <a:pt x="1190881" y="1600278"/>
                  </a:lnTo>
                  <a:lnTo>
                    <a:pt x="1190881" y="1598842"/>
                  </a:lnTo>
                  <a:lnTo>
                    <a:pt x="1190881" y="1595953"/>
                  </a:lnTo>
                  <a:lnTo>
                    <a:pt x="1189427" y="1595953"/>
                  </a:lnTo>
                  <a:lnTo>
                    <a:pt x="1185111" y="1594517"/>
                  </a:lnTo>
                  <a:lnTo>
                    <a:pt x="1182218" y="1593080"/>
                  </a:lnTo>
                  <a:lnTo>
                    <a:pt x="1182218" y="1595953"/>
                  </a:lnTo>
                  <a:cubicBezTo>
                    <a:pt x="1182702" y="1597879"/>
                    <a:pt x="1183172" y="1599804"/>
                    <a:pt x="1183657" y="1601730"/>
                  </a:cubicBezTo>
                  <a:lnTo>
                    <a:pt x="1189427" y="1608928"/>
                  </a:lnTo>
                  <a:lnTo>
                    <a:pt x="1189427" y="1611816"/>
                  </a:lnTo>
                  <a:lnTo>
                    <a:pt x="1189427" y="1617578"/>
                  </a:lnTo>
                  <a:lnTo>
                    <a:pt x="1189427" y="1619030"/>
                  </a:lnTo>
                  <a:cubicBezTo>
                    <a:pt x="1189912" y="1619992"/>
                    <a:pt x="1190397" y="1620940"/>
                    <a:pt x="1190881" y="1621903"/>
                  </a:cubicBezTo>
                  <a:lnTo>
                    <a:pt x="1192320" y="1623355"/>
                  </a:lnTo>
                  <a:lnTo>
                    <a:pt x="1192320" y="1624791"/>
                  </a:lnTo>
                  <a:lnTo>
                    <a:pt x="1186550" y="1621903"/>
                  </a:lnTo>
                  <a:lnTo>
                    <a:pt x="1183657" y="1616141"/>
                  </a:lnTo>
                  <a:cubicBezTo>
                    <a:pt x="1183172" y="1615668"/>
                    <a:pt x="1182702" y="1615179"/>
                    <a:pt x="1182218" y="1614705"/>
                  </a:cubicBezTo>
                  <a:lnTo>
                    <a:pt x="1180779" y="1614705"/>
                  </a:lnTo>
                  <a:lnTo>
                    <a:pt x="1177901" y="1616141"/>
                  </a:lnTo>
                  <a:lnTo>
                    <a:pt x="1176447" y="1619030"/>
                  </a:lnTo>
                  <a:lnTo>
                    <a:pt x="1176447" y="1623355"/>
                  </a:lnTo>
                  <a:lnTo>
                    <a:pt x="1175008" y="1623355"/>
                  </a:lnTo>
                  <a:cubicBezTo>
                    <a:pt x="1174523" y="1621918"/>
                    <a:pt x="1174054" y="1620466"/>
                    <a:pt x="1173569" y="1619030"/>
                  </a:cubicBezTo>
                  <a:cubicBezTo>
                    <a:pt x="1172600" y="1617593"/>
                    <a:pt x="1171646" y="1616141"/>
                    <a:pt x="1170676" y="1614705"/>
                  </a:cubicBezTo>
                  <a:cubicBezTo>
                    <a:pt x="1170192" y="1613742"/>
                    <a:pt x="1169722" y="1612779"/>
                    <a:pt x="1169237" y="1611816"/>
                  </a:cubicBezTo>
                  <a:lnTo>
                    <a:pt x="1169237" y="1610380"/>
                  </a:lnTo>
                  <a:lnTo>
                    <a:pt x="1167798" y="1608928"/>
                  </a:lnTo>
                  <a:lnTo>
                    <a:pt x="1166359" y="1608928"/>
                  </a:lnTo>
                  <a:lnTo>
                    <a:pt x="1164905" y="1608928"/>
                  </a:lnTo>
                  <a:lnTo>
                    <a:pt x="1164905" y="1610380"/>
                  </a:lnTo>
                  <a:lnTo>
                    <a:pt x="1164905" y="1616141"/>
                  </a:lnTo>
                  <a:lnTo>
                    <a:pt x="1159135" y="1614705"/>
                  </a:lnTo>
                  <a:cubicBezTo>
                    <a:pt x="1158650" y="1612779"/>
                    <a:pt x="1158180" y="1610854"/>
                    <a:pt x="1157696" y="1608928"/>
                  </a:cubicBezTo>
                  <a:lnTo>
                    <a:pt x="1157696" y="1604603"/>
                  </a:lnTo>
                  <a:lnTo>
                    <a:pt x="1157696" y="1600278"/>
                  </a:lnTo>
                  <a:lnTo>
                    <a:pt x="1157696" y="1598842"/>
                  </a:lnTo>
                  <a:lnTo>
                    <a:pt x="1157696" y="1595953"/>
                  </a:lnTo>
                  <a:lnTo>
                    <a:pt x="1153364" y="1591628"/>
                  </a:lnTo>
                  <a:lnTo>
                    <a:pt x="1144715" y="1582978"/>
                  </a:lnTo>
                  <a:lnTo>
                    <a:pt x="1147608" y="1580090"/>
                  </a:lnTo>
                  <a:lnTo>
                    <a:pt x="1151925" y="1577217"/>
                  </a:lnTo>
                  <a:lnTo>
                    <a:pt x="1153364" y="1575765"/>
                  </a:lnTo>
                  <a:lnTo>
                    <a:pt x="1157696" y="1575765"/>
                  </a:lnTo>
                  <a:cubicBezTo>
                    <a:pt x="1158665" y="1574329"/>
                    <a:pt x="1159619" y="1572877"/>
                    <a:pt x="1160589" y="1571440"/>
                  </a:cubicBezTo>
                  <a:lnTo>
                    <a:pt x="1161549" y="1570482"/>
                  </a:lnTo>
                  <a:lnTo>
                    <a:pt x="1162782" y="1570306"/>
                  </a:lnTo>
                  <a:lnTo>
                    <a:pt x="1169237" y="1572892"/>
                  </a:lnTo>
                  <a:cubicBezTo>
                    <a:pt x="1169722" y="1573855"/>
                    <a:pt x="1170192" y="1574802"/>
                    <a:pt x="1170676" y="1575765"/>
                  </a:cubicBezTo>
                  <a:lnTo>
                    <a:pt x="1175008" y="1577217"/>
                  </a:lnTo>
                  <a:lnTo>
                    <a:pt x="1180779" y="1578654"/>
                  </a:lnTo>
                  <a:lnTo>
                    <a:pt x="1183657" y="1580090"/>
                  </a:lnTo>
                  <a:lnTo>
                    <a:pt x="1185111" y="1582978"/>
                  </a:lnTo>
                  <a:cubicBezTo>
                    <a:pt x="1185595" y="1582016"/>
                    <a:pt x="1186065" y="1581053"/>
                    <a:pt x="1186550" y="1580090"/>
                  </a:cubicBezTo>
                  <a:lnTo>
                    <a:pt x="1190881" y="1578654"/>
                  </a:lnTo>
                  <a:cubicBezTo>
                    <a:pt x="1191366" y="1578180"/>
                    <a:pt x="1191836" y="1577691"/>
                    <a:pt x="1192320" y="1577217"/>
                  </a:cubicBezTo>
                  <a:lnTo>
                    <a:pt x="1192320" y="1575765"/>
                  </a:lnTo>
                  <a:lnTo>
                    <a:pt x="1190881" y="1575765"/>
                  </a:lnTo>
                  <a:lnTo>
                    <a:pt x="1186550" y="1575765"/>
                  </a:lnTo>
                  <a:lnTo>
                    <a:pt x="1183657" y="1572892"/>
                  </a:lnTo>
                  <a:lnTo>
                    <a:pt x="1182218" y="1571440"/>
                  </a:lnTo>
                  <a:lnTo>
                    <a:pt x="1180779" y="1571440"/>
                  </a:lnTo>
                  <a:lnTo>
                    <a:pt x="1177901" y="1571440"/>
                  </a:lnTo>
                  <a:lnTo>
                    <a:pt x="1175008" y="1568567"/>
                  </a:lnTo>
                  <a:cubicBezTo>
                    <a:pt x="1174523" y="1569041"/>
                    <a:pt x="1174054" y="1569530"/>
                    <a:pt x="1173569" y="1570004"/>
                  </a:cubicBezTo>
                  <a:lnTo>
                    <a:pt x="1169237" y="1571440"/>
                  </a:lnTo>
                  <a:lnTo>
                    <a:pt x="1164905" y="1570004"/>
                  </a:lnTo>
                  <a:lnTo>
                    <a:pt x="1162782" y="1570306"/>
                  </a:lnTo>
                  <a:lnTo>
                    <a:pt x="1162028" y="1570004"/>
                  </a:lnTo>
                  <a:lnTo>
                    <a:pt x="1161549" y="1570482"/>
                  </a:lnTo>
                  <a:lnTo>
                    <a:pt x="1154818" y="1571440"/>
                  </a:lnTo>
                  <a:cubicBezTo>
                    <a:pt x="1154333" y="1570967"/>
                    <a:pt x="1153849" y="1570477"/>
                    <a:pt x="1153364" y="1570004"/>
                  </a:cubicBezTo>
                  <a:lnTo>
                    <a:pt x="1150486" y="1565679"/>
                  </a:lnTo>
                  <a:lnTo>
                    <a:pt x="1147608" y="1570004"/>
                  </a:lnTo>
                  <a:cubicBezTo>
                    <a:pt x="1147124" y="1570477"/>
                    <a:pt x="1146639" y="1570967"/>
                    <a:pt x="1146154" y="1571440"/>
                  </a:cubicBezTo>
                  <a:cubicBezTo>
                    <a:pt x="1145669" y="1569515"/>
                    <a:pt x="1145200" y="1567604"/>
                    <a:pt x="1144715" y="1565679"/>
                  </a:cubicBezTo>
                  <a:lnTo>
                    <a:pt x="1141837" y="1561354"/>
                  </a:lnTo>
                  <a:lnTo>
                    <a:pt x="1137506" y="1557029"/>
                  </a:lnTo>
                  <a:cubicBezTo>
                    <a:pt x="1137021" y="1556555"/>
                    <a:pt x="1136551" y="1556066"/>
                    <a:pt x="1136067" y="1555592"/>
                  </a:cubicBezTo>
                  <a:lnTo>
                    <a:pt x="1136067" y="1554141"/>
                  </a:lnTo>
                  <a:lnTo>
                    <a:pt x="1143276" y="1554141"/>
                  </a:lnTo>
                  <a:lnTo>
                    <a:pt x="1146154" y="1554141"/>
                  </a:lnTo>
                  <a:cubicBezTo>
                    <a:pt x="1145669" y="1552704"/>
                    <a:pt x="1145200" y="1551252"/>
                    <a:pt x="1144715" y="1549816"/>
                  </a:cubicBezTo>
                  <a:lnTo>
                    <a:pt x="1138944" y="1549816"/>
                  </a:lnTo>
                  <a:lnTo>
                    <a:pt x="1137506" y="1549816"/>
                  </a:lnTo>
                  <a:cubicBezTo>
                    <a:pt x="1137021" y="1550778"/>
                    <a:pt x="1136551" y="1551741"/>
                    <a:pt x="1136067" y="1552704"/>
                  </a:cubicBezTo>
                  <a:cubicBezTo>
                    <a:pt x="1135582" y="1551268"/>
                    <a:pt x="1135097" y="1549816"/>
                    <a:pt x="1134613" y="1548379"/>
                  </a:cubicBezTo>
                  <a:lnTo>
                    <a:pt x="1131735" y="1546943"/>
                  </a:lnTo>
                  <a:lnTo>
                    <a:pt x="1125964" y="1544054"/>
                  </a:lnTo>
                  <a:cubicBezTo>
                    <a:pt x="1124995" y="1541655"/>
                    <a:pt x="1124040" y="1539240"/>
                    <a:pt x="1123071" y="1536841"/>
                  </a:cubicBezTo>
                  <a:cubicBezTo>
                    <a:pt x="1122586" y="1535878"/>
                    <a:pt x="1122117" y="1534931"/>
                    <a:pt x="1121632" y="1533968"/>
                  </a:cubicBezTo>
                  <a:lnTo>
                    <a:pt x="1120194" y="1532517"/>
                  </a:lnTo>
                  <a:lnTo>
                    <a:pt x="1120186" y="1532517"/>
                  </a:lnTo>
                  <a:lnTo>
                    <a:pt x="1118744" y="1526750"/>
                  </a:lnTo>
                  <a:lnTo>
                    <a:pt x="1115858" y="1523867"/>
                  </a:lnTo>
                  <a:lnTo>
                    <a:pt x="1111535" y="1518100"/>
                  </a:lnTo>
                  <a:lnTo>
                    <a:pt x="1107208" y="1515216"/>
                  </a:lnTo>
                  <a:lnTo>
                    <a:pt x="1105767" y="1513777"/>
                  </a:lnTo>
                  <a:lnTo>
                    <a:pt x="1107208" y="1510895"/>
                  </a:lnTo>
                  <a:lnTo>
                    <a:pt x="1105766" y="1509449"/>
                  </a:lnTo>
                  <a:lnTo>
                    <a:pt x="1105766" y="1508012"/>
                  </a:lnTo>
                  <a:lnTo>
                    <a:pt x="1102884" y="1505128"/>
                  </a:lnTo>
                  <a:lnTo>
                    <a:pt x="1104325" y="1500799"/>
                  </a:lnTo>
                  <a:lnTo>
                    <a:pt x="1104325" y="1497915"/>
                  </a:lnTo>
                  <a:lnTo>
                    <a:pt x="1105766" y="1495032"/>
                  </a:lnTo>
                  <a:lnTo>
                    <a:pt x="1107208" y="1493594"/>
                  </a:lnTo>
                  <a:lnTo>
                    <a:pt x="1107208" y="1486381"/>
                  </a:lnTo>
                  <a:lnTo>
                    <a:pt x="1107208" y="1484944"/>
                  </a:lnTo>
                  <a:lnTo>
                    <a:pt x="1105766" y="1483498"/>
                  </a:lnTo>
                  <a:lnTo>
                    <a:pt x="1105766" y="1482060"/>
                  </a:lnTo>
                  <a:lnTo>
                    <a:pt x="1108653" y="1476293"/>
                  </a:lnTo>
                  <a:lnTo>
                    <a:pt x="1108653" y="1470526"/>
                  </a:lnTo>
                  <a:lnTo>
                    <a:pt x="1107208" y="1469080"/>
                  </a:lnTo>
                  <a:lnTo>
                    <a:pt x="1104326" y="1469080"/>
                  </a:lnTo>
                  <a:lnTo>
                    <a:pt x="1104326" y="1469084"/>
                  </a:lnTo>
                  <a:lnTo>
                    <a:pt x="1098561" y="1463320"/>
                  </a:lnTo>
                  <a:lnTo>
                    <a:pt x="1095675" y="1458991"/>
                  </a:lnTo>
                  <a:lnTo>
                    <a:pt x="1089911" y="1454668"/>
                  </a:lnTo>
                  <a:lnTo>
                    <a:pt x="1085583" y="1451786"/>
                  </a:lnTo>
                  <a:lnTo>
                    <a:pt x="1084142" y="1451786"/>
                  </a:lnTo>
                  <a:lnTo>
                    <a:pt x="1082701" y="1447457"/>
                  </a:lnTo>
                  <a:lnTo>
                    <a:pt x="1084138" y="1447457"/>
                  </a:lnTo>
                  <a:lnTo>
                    <a:pt x="1076930" y="1446018"/>
                  </a:lnTo>
                  <a:lnTo>
                    <a:pt x="1072612" y="1440249"/>
                  </a:lnTo>
                  <a:lnTo>
                    <a:pt x="1069728" y="1438809"/>
                  </a:lnTo>
                  <a:lnTo>
                    <a:pt x="1066843" y="1438809"/>
                  </a:lnTo>
                  <a:lnTo>
                    <a:pt x="1065401" y="1438809"/>
                  </a:lnTo>
                  <a:lnTo>
                    <a:pt x="1063959" y="1437369"/>
                  </a:lnTo>
                  <a:lnTo>
                    <a:pt x="1065401" y="1437369"/>
                  </a:lnTo>
                  <a:lnTo>
                    <a:pt x="1065401" y="1435931"/>
                  </a:lnTo>
                  <a:cubicBezTo>
                    <a:pt x="1064923" y="1436410"/>
                    <a:pt x="1064432" y="1436888"/>
                    <a:pt x="1063954" y="1437366"/>
                  </a:cubicBezTo>
                  <a:lnTo>
                    <a:pt x="1059640" y="1433045"/>
                  </a:lnTo>
                  <a:lnTo>
                    <a:pt x="1053874" y="1428714"/>
                  </a:lnTo>
                  <a:lnTo>
                    <a:pt x="1045218" y="1422953"/>
                  </a:lnTo>
                  <a:lnTo>
                    <a:pt x="1038014" y="1420062"/>
                  </a:lnTo>
                  <a:lnTo>
                    <a:pt x="1033686" y="1420062"/>
                  </a:lnTo>
                  <a:lnTo>
                    <a:pt x="1029358" y="1421513"/>
                  </a:lnTo>
                  <a:lnTo>
                    <a:pt x="1027920" y="1421513"/>
                  </a:lnTo>
                  <a:lnTo>
                    <a:pt x="1025030" y="1417181"/>
                  </a:lnTo>
                  <a:lnTo>
                    <a:pt x="1025030" y="1415741"/>
                  </a:lnTo>
                  <a:lnTo>
                    <a:pt x="1020702" y="1412861"/>
                  </a:lnTo>
                  <a:lnTo>
                    <a:pt x="1012060" y="1407089"/>
                  </a:lnTo>
                  <a:lnTo>
                    <a:pt x="1007732" y="1401328"/>
                  </a:lnTo>
                  <a:lnTo>
                    <a:pt x="1006294" y="1398437"/>
                  </a:lnTo>
                  <a:lnTo>
                    <a:pt x="1012060" y="1398437"/>
                  </a:lnTo>
                  <a:lnTo>
                    <a:pt x="1014936" y="1398437"/>
                  </a:lnTo>
                  <a:lnTo>
                    <a:pt x="1007732" y="1392676"/>
                  </a:lnTo>
                  <a:lnTo>
                    <a:pt x="1003404" y="1386904"/>
                  </a:lnTo>
                  <a:lnTo>
                    <a:pt x="1003404" y="1384024"/>
                  </a:lnTo>
                  <a:lnTo>
                    <a:pt x="1001966" y="1381143"/>
                  </a:lnTo>
                  <a:lnTo>
                    <a:pt x="1001966" y="1376812"/>
                  </a:lnTo>
                  <a:lnTo>
                    <a:pt x="1001966" y="1375371"/>
                  </a:lnTo>
                  <a:lnTo>
                    <a:pt x="996200" y="1369610"/>
                  </a:lnTo>
                  <a:lnTo>
                    <a:pt x="988996" y="1366719"/>
                  </a:lnTo>
                  <a:lnTo>
                    <a:pt x="987544" y="1368170"/>
                  </a:lnTo>
                  <a:lnTo>
                    <a:pt x="986106" y="1369610"/>
                  </a:lnTo>
                  <a:lnTo>
                    <a:pt x="986106" y="1376812"/>
                  </a:lnTo>
                  <a:lnTo>
                    <a:pt x="981778" y="1375371"/>
                  </a:lnTo>
                  <a:lnTo>
                    <a:pt x="980340" y="1378252"/>
                  </a:lnTo>
                  <a:lnTo>
                    <a:pt x="978902" y="1384024"/>
                  </a:lnTo>
                  <a:lnTo>
                    <a:pt x="974574" y="1378252"/>
                  </a:lnTo>
                  <a:lnTo>
                    <a:pt x="973136" y="1375371"/>
                  </a:lnTo>
                  <a:lnTo>
                    <a:pt x="974574" y="1371051"/>
                  </a:lnTo>
                  <a:lnTo>
                    <a:pt x="973136" y="1371051"/>
                  </a:lnTo>
                  <a:lnTo>
                    <a:pt x="971698" y="1368170"/>
                  </a:lnTo>
                  <a:cubicBezTo>
                    <a:pt x="970739" y="1365770"/>
                    <a:pt x="969767" y="1363359"/>
                    <a:pt x="968808" y="1360958"/>
                  </a:cubicBezTo>
                  <a:lnTo>
                    <a:pt x="971695" y="1360958"/>
                  </a:lnTo>
                  <a:lnTo>
                    <a:pt x="971689" y="1360956"/>
                  </a:lnTo>
                  <a:lnTo>
                    <a:pt x="976015" y="1359513"/>
                  </a:lnTo>
                  <a:lnTo>
                    <a:pt x="978901" y="1358075"/>
                  </a:lnTo>
                  <a:lnTo>
                    <a:pt x="977261" y="1356436"/>
                  </a:lnTo>
                  <a:lnTo>
                    <a:pt x="978887" y="1358068"/>
                  </a:lnTo>
                  <a:lnTo>
                    <a:pt x="976025" y="1358068"/>
                  </a:lnTo>
                  <a:lnTo>
                    <a:pt x="974581" y="1358068"/>
                  </a:lnTo>
                  <a:lnTo>
                    <a:pt x="974581" y="1353754"/>
                  </a:lnTo>
                  <a:lnTo>
                    <a:pt x="974575" y="1353748"/>
                  </a:lnTo>
                  <a:lnTo>
                    <a:pt x="974559" y="1353732"/>
                  </a:lnTo>
                  <a:lnTo>
                    <a:pt x="973137" y="1353732"/>
                  </a:lnTo>
                  <a:lnTo>
                    <a:pt x="965917" y="1355195"/>
                  </a:lnTo>
                  <a:lnTo>
                    <a:pt x="965917" y="1353732"/>
                  </a:lnTo>
                  <a:lnTo>
                    <a:pt x="963028" y="1353732"/>
                  </a:lnTo>
                  <a:lnTo>
                    <a:pt x="958723" y="1355195"/>
                  </a:lnTo>
                  <a:lnTo>
                    <a:pt x="951503" y="1359504"/>
                  </a:lnTo>
                  <a:lnTo>
                    <a:pt x="947170" y="1360940"/>
                  </a:lnTo>
                  <a:lnTo>
                    <a:pt x="944309" y="1360940"/>
                  </a:lnTo>
                  <a:lnTo>
                    <a:pt x="941421" y="1362404"/>
                  </a:lnTo>
                  <a:cubicBezTo>
                    <a:pt x="940930" y="1363352"/>
                    <a:pt x="940467" y="1364328"/>
                    <a:pt x="939977" y="1365276"/>
                  </a:cubicBezTo>
                  <a:lnTo>
                    <a:pt x="939977" y="1366713"/>
                  </a:lnTo>
                  <a:lnTo>
                    <a:pt x="937089" y="1366713"/>
                  </a:lnTo>
                  <a:lnTo>
                    <a:pt x="942865" y="1373921"/>
                  </a:lnTo>
                  <a:cubicBezTo>
                    <a:pt x="944309" y="1374869"/>
                    <a:pt x="945726" y="1375845"/>
                    <a:pt x="947170" y="1376793"/>
                  </a:cubicBezTo>
                  <a:lnTo>
                    <a:pt x="947170" y="1381129"/>
                  </a:lnTo>
                  <a:lnTo>
                    <a:pt x="944309" y="1382566"/>
                  </a:lnTo>
                  <a:cubicBezTo>
                    <a:pt x="943356" y="1382078"/>
                    <a:pt x="942375" y="1381617"/>
                    <a:pt x="941421" y="1381129"/>
                  </a:cubicBezTo>
                  <a:cubicBezTo>
                    <a:pt x="940930" y="1382566"/>
                    <a:pt x="940467" y="1384029"/>
                    <a:pt x="939977" y="1385465"/>
                  </a:cubicBezTo>
                  <a:lnTo>
                    <a:pt x="939977" y="1391210"/>
                  </a:lnTo>
                  <a:cubicBezTo>
                    <a:pt x="940467" y="1392186"/>
                    <a:pt x="940930" y="1393134"/>
                    <a:pt x="941421" y="1394110"/>
                  </a:cubicBezTo>
                  <a:cubicBezTo>
                    <a:pt x="942375" y="1395546"/>
                    <a:pt x="943356" y="1396982"/>
                    <a:pt x="944309" y="1398419"/>
                  </a:cubicBezTo>
                  <a:lnTo>
                    <a:pt x="951503" y="1407063"/>
                  </a:lnTo>
                  <a:lnTo>
                    <a:pt x="958723" y="1412836"/>
                  </a:lnTo>
                  <a:lnTo>
                    <a:pt x="965917" y="1415735"/>
                  </a:lnTo>
                  <a:cubicBezTo>
                    <a:pt x="966870" y="1416223"/>
                    <a:pt x="967851" y="1416684"/>
                    <a:pt x="968805" y="1417171"/>
                  </a:cubicBezTo>
                  <a:cubicBezTo>
                    <a:pt x="969759" y="1418608"/>
                    <a:pt x="970739" y="1420044"/>
                    <a:pt x="971693" y="1421480"/>
                  </a:cubicBezTo>
                  <a:lnTo>
                    <a:pt x="976025" y="1431588"/>
                  </a:lnTo>
                  <a:cubicBezTo>
                    <a:pt x="977470" y="1435436"/>
                    <a:pt x="978887" y="1439257"/>
                    <a:pt x="980331" y="1443105"/>
                  </a:cubicBezTo>
                  <a:cubicBezTo>
                    <a:pt x="981284" y="1445030"/>
                    <a:pt x="982265" y="1446954"/>
                    <a:pt x="983219" y="1448878"/>
                  </a:cubicBezTo>
                  <a:lnTo>
                    <a:pt x="988995" y="1454650"/>
                  </a:lnTo>
                  <a:lnTo>
                    <a:pt x="996189" y="1460422"/>
                  </a:lnTo>
                  <a:lnTo>
                    <a:pt x="1003409" y="1463294"/>
                  </a:lnTo>
                  <a:lnTo>
                    <a:pt x="1010603" y="1467603"/>
                  </a:lnTo>
                  <a:lnTo>
                    <a:pt x="1019268" y="1467603"/>
                  </a:lnTo>
                  <a:lnTo>
                    <a:pt x="1026488" y="1467603"/>
                  </a:lnTo>
                  <a:lnTo>
                    <a:pt x="1029349" y="1467603"/>
                  </a:lnTo>
                  <a:cubicBezTo>
                    <a:pt x="1029840" y="1468091"/>
                    <a:pt x="1030303" y="1468579"/>
                    <a:pt x="1030793" y="1469067"/>
                  </a:cubicBezTo>
                  <a:lnTo>
                    <a:pt x="1030793" y="1470503"/>
                  </a:lnTo>
                  <a:lnTo>
                    <a:pt x="1029349" y="1471939"/>
                  </a:lnTo>
                  <a:lnTo>
                    <a:pt x="1026488" y="1474812"/>
                  </a:lnTo>
                  <a:cubicBezTo>
                    <a:pt x="1025998" y="1475787"/>
                    <a:pt x="1025535" y="1476736"/>
                    <a:pt x="1025044" y="1477711"/>
                  </a:cubicBezTo>
                  <a:lnTo>
                    <a:pt x="1025044" y="1479148"/>
                  </a:lnTo>
                  <a:lnTo>
                    <a:pt x="1027905" y="1483483"/>
                  </a:lnTo>
                  <a:cubicBezTo>
                    <a:pt x="1028859" y="1483971"/>
                    <a:pt x="1029840" y="1484432"/>
                    <a:pt x="1030793" y="1484920"/>
                  </a:cubicBezTo>
                  <a:lnTo>
                    <a:pt x="1040902" y="1486356"/>
                  </a:lnTo>
                  <a:lnTo>
                    <a:pt x="1049540" y="1492128"/>
                  </a:lnTo>
                  <a:lnTo>
                    <a:pt x="1058205" y="1497900"/>
                  </a:lnTo>
                  <a:lnTo>
                    <a:pt x="1066842" y="1502209"/>
                  </a:lnTo>
                  <a:lnTo>
                    <a:pt x="1075480" y="1507981"/>
                  </a:lnTo>
                  <a:lnTo>
                    <a:pt x="1081256" y="1513753"/>
                  </a:lnTo>
                  <a:cubicBezTo>
                    <a:pt x="1081747" y="1514702"/>
                    <a:pt x="1082210" y="1515677"/>
                    <a:pt x="1082700" y="1516626"/>
                  </a:cubicBezTo>
                  <a:lnTo>
                    <a:pt x="1082700" y="1520962"/>
                  </a:lnTo>
                  <a:lnTo>
                    <a:pt x="1082700" y="1525271"/>
                  </a:lnTo>
                  <a:lnTo>
                    <a:pt x="1082700" y="1526707"/>
                  </a:lnTo>
                  <a:lnTo>
                    <a:pt x="1081256" y="1526707"/>
                  </a:lnTo>
                  <a:lnTo>
                    <a:pt x="1076924" y="1526707"/>
                  </a:lnTo>
                  <a:lnTo>
                    <a:pt x="1074063" y="1523834"/>
                  </a:lnTo>
                  <a:lnTo>
                    <a:pt x="1069730" y="1516626"/>
                  </a:lnTo>
                  <a:lnTo>
                    <a:pt x="1068286" y="1515190"/>
                  </a:lnTo>
                  <a:lnTo>
                    <a:pt x="1063954" y="1515190"/>
                  </a:lnTo>
                  <a:lnTo>
                    <a:pt x="1059621" y="1513753"/>
                  </a:lnTo>
                  <a:lnTo>
                    <a:pt x="1058205" y="1513753"/>
                  </a:lnTo>
                  <a:cubicBezTo>
                    <a:pt x="1057714" y="1511829"/>
                    <a:pt x="1057251" y="1509905"/>
                    <a:pt x="1056760" y="1507981"/>
                  </a:cubicBezTo>
                  <a:lnTo>
                    <a:pt x="1049540" y="1509417"/>
                  </a:lnTo>
                  <a:lnTo>
                    <a:pt x="1043763" y="1515190"/>
                  </a:lnTo>
                  <a:lnTo>
                    <a:pt x="1040902" y="1522398"/>
                  </a:lnTo>
                  <a:cubicBezTo>
                    <a:pt x="1039949" y="1524810"/>
                    <a:pt x="1038968" y="1527195"/>
                    <a:pt x="1038014" y="1529606"/>
                  </a:cubicBezTo>
                  <a:lnTo>
                    <a:pt x="1038014" y="1531043"/>
                  </a:lnTo>
                  <a:lnTo>
                    <a:pt x="1040902" y="1533915"/>
                  </a:lnTo>
                  <a:lnTo>
                    <a:pt x="1046652" y="1536815"/>
                  </a:lnTo>
                  <a:lnTo>
                    <a:pt x="1050984" y="1538251"/>
                  </a:lnTo>
                  <a:cubicBezTo>
                    <a:pt x="1051474" y="1539200"/>
                    <a:pt x="1051938" y="1540175"/>
                    <a:pt x="1052428" y="1541124"/>
                  </a:cubicBezTo>
                  <a:cubicBezTo>
                    <a:pt x="1052919" y="1543535"/>
                    <a:pt x="1053382" y="1545920"/>
                    <a:pt x="1053872" y="1548332"/>
                  </a:cubicBezTo>
                  <a:cubicBezTo>
                    <a:pt x="1053382" y="1549768"/>
                    <a:pt x="1052919" y="1551232"/>
                    <a:pt x="1052428" y="1552668"/>
                  </a:cubicBezTo>
                  <a:lnTo>
                    <a:pt x="1050984" y="1554104"/>
                  </a:lnTo>
                  <a:lnTo>
                    <a:pt x="1045207" y="1555540"/>
                  </a:lnTo>
                  <a:lnTo>
                    <a:pt x="1042346" y="1556977"/>
                  </a:lnTo>
                  <a:cubicBezTo>
                    <a:pt x="1041856" y="1557952"/>
                    <a:pt x="1041393" y="1558901"/>
                    <a:pt x="1040902" y="1559876"/>
                  </a:cubicBezTo>
                  <a:lnTo>
                    <a:pt x="1040902" y="1562749"/>
                  </a:lnTo>
                  <a:cubicBezTo>
                    <a:pt x="1039949" y="1564673"/>
                    <a:pt x="1038968" y="1566597"/>
                    <a:pt x="1038014" y="1568521"/>
                  </a:cubicBezTo>
                  <a:lnTo>
                    <a:pt x="1035126" y="1571394"/>
                  </a:lnTo>
                  <a:lnTo>
                    <a:pt x="1030793" y="1577166"/>
                  </a:lnTo>
                  <a:lnTo>
                    <a:pt x="1026488" y="1582938"/>
                  </a:lnTo>
                  <a:lnTo>
                    <a:pt x="1025044" y="1584374"/>
                  </a:lnTo>
                  <a:lnTo>
                    <a:pt x="1020712" y="1584374"/>
                  </a:lnTo>
                  <a:cubicBezTo>
                    <a:pt x="1020221" y="1582938"/>
                    <a:pt x="1019758" y="1581475"/>
                    <a:pt x="1019268" y="1580038"/>
                  </a:cubicBezTo>
                  <a:lnTo>
                    <a:pt x="1019268" y="1575729"/>
                  </a:lnTo>
                  <a:cubicBezTo>
                    <a:pt x="1019758" y="1574754"/>
                    <a:pt x="1020221" y="1573805"/>
                    <a:pt x="1020712" y="1572830"/>
                  </a:cubicBezTo>
                  <a:cubicBezTo>
                    <a:pt x="1021202" y="1571881"/>
                    <a:pt x="1021665" y="1570906"/>
                    <a:pt x="1022156" y="1569957"/>
                  </a:cubicBezTo>
                  <a:cubicBezTo>
                    <a:pt x="1023110" y="1568521"/>
                    <a:pt x="1024090" y="1567085"/>
                    <a:pt x="1025044" y="1565649"/>
                  </a:cubicBezTo>
                  <a:lnTo>
                    <a:pt x="1025044" y="1564185"/>
                  </a:lnTo>
                  <a:lnTo>
                    <a:pt x="1025044" y="1561313"/>
                  </a:lnTo>
                  <a:lnTo>
                    <a:pt x="1026488" y="1561313"/>
                  </a:lnTo>
                  <a:cubicBezTo>
                    <a:pt x="1026951" y="1560825"/>
                    <a:pt x="1027442" y="1560364"/>
                    <a:pt x="1027905" y="1559876"/>
                  </a:cubicBezTo>
                  <a:lnTo>
                    <a:pt x="1029349" y="1559876"/>
                  </a:lnTo>
                  <a:cubicBezTo>
                    <a:pt x="1029840" y="1558901"/>
                    <a:pt x="1030303" y="1557952"/>
                    <a:pt x="1030793" y="1556977"/>
                  </a:cubicBezTo>
                  <a:lnTo>
                    <a:pt x="1030793" y="1555540"/>
                  </a:lnTo>
                  <a:lnTo>
                    <a:pt x="1030793" y="1552668"/>
                  </a:lnTo>
                  <a:lnTo>
                    <a:pt x="1027905" y="1548332"/>
                  </a:lnTo>
                  <a:lnTo>
                    <a:pt x="1027905" y="1544023"/>
                  </a:lnTo>
                  <a:cubicBezTo>
                    <a:pt x="1027442" y="1542099"/>
                    <a:pt x="1026951" y="1540175"/>
                    <a:pt x="1026488" y="1538251"/>
                  </a:cubicBezTo>
                  <a:lnTo>
                    <a:pt x="1022156" y="1529606"/>
                  </a:lnTo>
                  <a:cubicBezTo>
                    <a:pt x="1021665" y="1528170"/>
                    <a:pt x="1021202" y="1526707"/>
                    <a:pt x="1020712" y="1525271"/>
                  </a:cubicBezTo>
                  <a:cubicBezTo>
                    <a:pt x="1020221" y="1524322"/>
                    <a:pt x="1019758" y="1523347"/>
                    <a:pt x="1019268" y="1522398"/>
                  </a:cubicBezTo>
                  <a:lnTo>
                    <a:pt x="1017823" y="1520962"/>
                  </a:lnTo>
                  <a:lnTo>
                    <a:pt x="1013491" y="1522398"/>
                  </a:lnTo>
                  <a:lnTo>
                    <a:pt x="1012047" y="1523834"/>
                  </a:lnTo>
                  <a:lnTo>
                    <a:pt x="1010603" y="1522398"/>
                  </a:lnTo>
                  <a:lnTo>
                    <a:pt x="1007742" y="1518062"/>
                  </a:lnTo>
                  <a:lnTo>
                    <a:pt x="1004854" y="1518062"/>
                  </a:lnTo>
                  <a:lnTo>
                    <a:pt x="1003409" y="1516626"/>
                  </a:lnTo>
                  <a:lnTo>
                    <a:pt x="1003409" y="1515190"/>
                  </a:lnTo>
                  <a:lnTo>
                    <a:pt x="1003409" y="1513753"/>
                  </a:lnTo>
                  <a:lnTo>
                    <a:pt x="1003409" y="1509417"/>
                  </a:lnTo>
                  <a:lnTo>
                    <a:pt x="999077" y="1506545"/>
                  </a:lnTo>
                  <a:lnTo>
                    <a:pt x="996189" y="1505082"/>
                  </a:lnTo>
                  <a:lnTo>
                    <a:pt x="991884" y="1505082"/>
                  </a:lnTo>
                  <a:lnTo>
                    <a:pt x="988995" y="1506545"/>
                  </a:lnTo>
                  <a:cubicBezTo>
                    <a:pt x="989486" y="1505109"/>
                    <a:pt x="989949" y="1503645"/>
                    <a:pt x="990440" y="1502209"/>
                  </a:cubicBezTo>
                  <a:lnTo>
                    <a:pt x="990440" y="1500773"/>
                  </a:lnTo>
                  <a:lnTo>
                    <a:pt x="988995" y="1499337"/>
                  </a:lnTo>
                  <a:lnTo>
                    <a:pt x="986107" y="1499337"/>
                  </a:lnTo>
                  <a:lnTo>
                    <a:pt x="981775" y="1499337"/>
                  </a:lnTo>
                  <a:cubicBezTo>
                    <a:pt x="981284" y="1497900"/>
                    <a:pt x="980821" y="1496437"/>
                    <a:pt x="980331" y="1495001"/>
                  </a:cubicBezTo>
                  <a:cubicBezTo>
                    <a:pt x="979840" y="1493564"/>
                    <a:pt x="979377" y="1492128"/>
                    <a:pt x="978887" y="1490692"/>
                  </a:cubicBezTo>
                  <a:lnTo>
                    <a:pt x="976025" y="1487792"/>
                  </a:lnTo>
                  <a:lnTo>
                    <a:pt x="973137" y="1487792"/>
                  </a:lnTo>
                  <a:lnTo>
                    <a:pt x="967361" y="1486356"/>
                  </a:lnTo>
                  <a:lnTo>
                    <a:pt x="964472" y="1486356"/>
                  </a:lnTo>
                  <a:lnTo>
                    <a:pt x="963028" y="1486356"/>
                  </a:lnTo>
                  <a:lnTo>
                    <a:pt x="958723" y="1486356"/>
                  </a:lnTo>
                  <a:lnTo>
                    <a:pt x="957279" y="1484920"/>
                  </a:lnTo>
                  <a:lnTo>
                    <a:pt x="951503" y="1482020"/>
                  </a:lnTo>
                  <a:lnTo>
                    <a:pt x="944309" y="1477711"/>
                  </a:lnTo>
                  <a:cubicBezTo>
                    <a:pt x="943356" y="1475299"/>
                    <a:pt x="942375" y="1472915"/>
                    <a:pt x="941421" y="1470503"/>
                  </a:cubicBezTo>
                  <a:lnTo>
                    <a:pt x="935644" y="1466167"/>
                  </a:lnTo>
                  <a:lnTo>
                    <a:pt x="932756" y="1463294"/>
                  </a:lnTo>
                  <a:cubicBezTo>
                    <a:pt x="931312" y="1462346"/>
                    <a:pt x="929895" y="1461370"/>
                    <a:pt x="928451" y="1460422"/>
                  </a:cubicBezTo>
                  <a:lnTo>
                    <a:pt x="925563" y="1456086"/>
                  </a:lnTo>
                  <a:lnTo>
                    <a:pt x="921230" y="1454650"/>
                  </a:lnTo>
                  <a:cubicBezTo>
                    <a:pt x="920277" y="1454162"/>
                    <a:pt x="919296" y="1453701"/>
                    <a:pt x="918342" y="1453214"/>
                  </a:cubicBezTo>
                  <a:lnTo>
                    <a:pt x="914037" y="1453214"/>
                  </a:lnTo>
                  <a:lnTo>
                    <a:pt x="914037" y="1451750"/>
                  </a:lnTo>
                  <a:lnTo>
                    <a:pt x="914037" y="1448878"/>
                  </a:lnTo>
                  <a:lnTo>
                    <a:pt x="911149" y="1444542"/>
                  </a:lnTo>
                  <a:lnTo>
                    <a:pt x="905372" y="1438797"/>
                  </a:lnTo>
                  <a:lnTo>
                    <a:pt x="902484" y="1437333"/>
                  </a:lnTo>
                  <a:lnTo>
                    <a:pt x="895291" y="1415735"/>
                  </a:lnTo>
                  <a:cubicBezTo>
                    <a:pt x="894800" y="1413323"/>
                    <a:pt x="894337" y="1410939"/>
                    <a:pt x="893846" y="1408527"/>
                  </a:cubicBezTo>
                  <a:lnTo>
                    <a:pt x="888070" y="1405627"/>
                  </a:lnTo>
                  <a:lnTo>
                    <a:pt x="877988" y="1399855"/>
                  </a:lnTo>
                  <a:lnTo>
                    <a:pt x="870768" y="1396982"/>
                  </a:lnTo>
                  <a:lnTo>
                    <a:pt x="863574" y="1394110"/>
                  </a:lnTo>
                  <a:lnTo>
                    <a:pt x="856354" y="1394110"/>
                  </a:lnTo>
                  <a:lnTo>
                    <a:pt x="850577" y="1399855"/>
                  </a:lnTo>
                  <a:lnTo>
                    <a:pt x="847716" y="1405627"/>
                  </a:lnTo>
                  <a:lnTo>
                    <a:pt x="841940" y="1408527"/>
                  </a:lnTo>
                  <a:lnTo>
                    <a:pt x="836163" y="1412836"/>
                  </a:lnTo>
                  <a:lnTo>
                    <a:pt x="833302" y="1412836"/>
                  </a:lnTo>
                  <a:lnTo>
                    <a:pt x="831858" y="1412836"/>
                  </a:lnTo>
                  <a:lnTo>
                    <a:pt x="831858" y="1409013"/>
                  </a:lnTo>
                  <a:lnTo>
                    <a:pt x="828964" y="1412870"/>
                  </a:lnTo>
                  <a:lnTo>
                    <a:pt x="823207" y="1417195"/>
                  </a:lnTo>
                  <a:lnTo>
                    <a:pt x="810223" y="1427275"/>
                  </a:lnTo>
                  <a:cubicBezTo>
                    <a:pt x="810703" y="1428230"/>
                    <a:pt x="811182" y="1429212"/>
                    <a:pt x="811662" y="1430167"/>
                  </a:cubicBezTo>
                  <a:lnTo>
                    <a:pt x="803026" y="1431599"/>
                  </a:lnTo>
                  <a:lnTo>
                    <a:pt x="800117" y="1431599"/>
                  </a:lnTo>
                  <a:lnTo>
                    <a:pt x="794360" y="1431599"/>
                  </a:lnTo>
                  <a:lnTo>
                    <a:pt x="790041" y="1431599"/>
                  </a:lnTo>
                  <a:lnTo>
                    <a:pt x="788602" y="1430167"/>
                  </a:lnTo>
                  <a:lnTo>
                    <a:pt x="785723" y="1430167"/>
                  </a:lnTo>
                  <a:lnTo>
                    <a:pt x="781375" y="1428734"/>
                  </a:lnTo>
                  <a:lnTo>
                    <a:pt x="781375" y="1427275"/>
                  </a:lnTo>
                  <a:lnTo>
                    <a:pt x="778496" y="1424410"/>
                  </a:lnTo>
                  <a:lnTo>
                    <a:pt x="774178" y="1424410"/>
                  </a:lnTo>
                  <a:lnTo>
                    <a:pt x="772739" y="1424410"/>
                  </a:lnTo>
                  <a:cubicBezTo>
                    <a:pt x="773219" y="1423933"/>
                    <a:pt x="773698" y="1423429"/>
                    <a:pt x="774178" y="1422951"/>
                  </a:cubicBezTo>
                  <a:lnTo>
                    <a:pt x="777057" y="1422951"/>
                  </a:lnTo>
                  <a:lnTo>
                    <a:pt x="777057" y="1421519"/>
                  </a:lnTo>
                  <a:lnTo>
                    <a:pt x="772739" y="1420086"/>
                  </a:lnTo>
                  <a:lnTo>
                    <a:pt x="774178" y="1422951"/>
                  </a:lnTo>
                  <a:lnTo>
                    <a:pt x="771299" y="1422951"/>
                  </a:lnTo>
                  <a:lnTo>
                    <a:pt x="768421" y="1422951"/>
                  </a:lnTo>
                  <a:lnTo>
                    <a:pt x="765542" y="1422951"/>
                  </a:lnTo>
                  <a:lnTo>
                    <a:pt x="764103" y="1422951"/>
                  </a:lnTo>
                  <a:lnTo>
                    <a:pt x="761194" y="1421519"/>
                  </a:lnTo>
                  <a:lnTo>
                    <a:pt x="755436" y="1421519"/>
                  </a:lnTo>
                  <a:lnTo>
                    <a:pt x="751118" y="1420086"/>
                  </a:lnTo>
                  <a:lnTo>
                    <a:pt x="748240" y="1421519"/>
                  </a:lnTo>
                  <a:lnTo>
                    <a:pt x="745361" y="1421519"/>
                  </a:lnTo>
                  <a:lnTo>
                    <a:pt x="739573" y="1427275"/>
                  </a:lnTo>
                  <a:lnTo>
                    <a:pt x="732377" y="1428734"/>
                  </a:lnTo>
                  <a:lnTo>
                    <a:pt x="729498" y="1431599"/>
                  </a:lnTo>
                  <a:lnTo>
                    <a:pt x="729498" y="1433058"/>
                  </a:lnTo>
                  <a:cubicBezTo>
                    <a:pt x="728538" y="1434491"/>
                    <a:pt x="727579" y="1435950"/>
                    <a:pt x="726619" y="1437383"/>
                  </a:cubicBezTo>
                  <a:lnTo>
                    <a:pt x="726619" y="1438815"/>
                  </a:lnTo>
                  <a:cubicBezTo>
                    <a:pt x="727579" y="1439293"/>
                    <a:pt x="728538" y="1439797"/>
                    <a:pt x="729498" y="1440274"/>
                  </a:cubicBezTo>
                  <a:lnTo>
                    <a:pt x="729498" y="1446031"/>
                  </a:lnTo>
                  <a:cubicBezTo>
                    <a:pt x="729978" y="1447941"/>
                    <a:pt x="730457" y="1449877"/>
                    <a:pt x="730937" y="1451788"/>
                  </a:cubicBezTo>
                  <a:lnTo>
                    <a:pt x="729498" y="1451788"/>
                  </a:lnTo>
                  <a:lnTo>
                    <a:pt x="725150" y="1451788"/>
                  </a:lnTo>
                  <a:lnTo>
                    <a:pt x="725149" y="1451788"/>
                  </a:lnTo>
                  <a:lnTo>
                    <a:pt x="729473" y="1453227"/>
                  </a:lnTo>
                  <a:lnTo>
                    <a:pt x="732356" y="1454667"/>
                  </a:lnTo>
                  <a:lnTo>
                    <a:pt x="733798" y="1454667"/>
                  </a:lnTo>
                  <a:cubicBezTo>
                    <a:pt x="733308" y="1455139"/>
                    <a:pt x="732846" y="1455634"/>
                    <a:pt x="732356" y="1456106"/>
                  </a:cubicBezTo>
                  <a:cubicBezTo>
                    <a:pt x="731866" y="1457073"/>
                    <a:pt x="731405" y="1458018"/>
                    <a:pt x="730915" y="1458985"/>
                  </a:cubicBezTo>
                  <a:lnTo>
                    <a:pt x="730915" y="1460424"/>
                  </a:lnTo>
                  <a:lnTo>
                    <a:pt x="730915" y="1461863"/>
                  </a:lnTo>
                  <a:lnTo>
                    <a:pt x="730915" y="1467643"/>
                  </a:lnTo>
                  <a:cubicBezTo>
                    <a:pt x="730424" y="1468611"/>
                    <a:pt x="729963" y="1469555"/>
                    <a:pt x="729473" y="1470522"/>
                  </a:cubicBezTo>
                  <a:lnTo>
                    <a:pt x="723707" y="1474840"/>
                  </a:lnTo>
                  <a:lnTo>
                    <a:pt x="712174" y="1479181"/>
                  </a:lnTo>
                  <a:cubicBezTo>
                    <a:pt x="711222" y="1480620"/>
                    <a:pt x="710242" y="1482060"/>
                    <a:pt x="709291" y="1483499"/>
                  </a:cubicBezTo>
                  <a:lnTo>
                    <a:pt x="706407" y="1484939"/>
                  </a:lnTo>
                  <a:lnTo>
                    <a:pt x="700641" y="1486378"/>
                  </a:lnTo>
                  <a:lnTo>
                    <a:pt x="694875" y="1487817"/>
                  </a:lnTo>
                  <a:lnTo>
                    <a:pt x="684784" y="1492158"/>
                  </a:lnTo>
                  <a:lnTo>
                    <a:pt x="673251" y="1499355"/>
                  </a:lnTo>
                  <a:lnTo>
                    <a:pt x="677576" y="1502234"/>
                  </a:lnTo>
                  <a:cubicBezTo>
                    <a:pt x="677085" y="1503201"/>
                    <a:pt x="676624" y="1504168"/>
                    <a:pt x="676134" y="1505135"/>
                  </a:cubicBezTo>
                  <a:lnTo>
                    <a:pt x="670368" y="1506574"/>
                  </a:lnTo>
                  <a:cubicBezTo>
                    <a:pt x="669877" y="1507541"/>
                    <a:pt x="669416" y="1508486"/>
                    <a:pt x="668926" y="1509453"/>
                  </a:cubicBezTo>
                  <a:lnTo>
                    <a:pt x="664601" y="1513771"/>
                  </a:lnTo>
                  <a:cubicBezTo>
                    <a:pt x="664111" y="1515210"/>
                    <a:pt x="663650" y="1516650"/>
                    <a:pt x="663160" y="1518089"/>
                  </a:cubicBezTo>
                  <a:lnTo>
                    <a:pt x="660276" y="1522430"/>
                  </a:lnTo>
                  <a:lnTo>
                    <a:pt x="654510" y="1526748"/>
                  </a:lnTo>
                  <a:lnTo>
                    <a:pt x="650185" y="1536846"/>
                  </a:lnTo>
                  <a:cubicBezTo>
                    <a:pt x="651137" y="1539725"/>
                    <a:pt x="652117" y="1542604"/>
                    <a:pt x="653068" y="1545482"/>
                  </a:cubicBezTo>
                  <a:cubicBezTo>
                    <a:pt x="653559" y="1546450"/>
                    <a:pt x="654020" y="1547417"/>
                    <a:pt x="654510" y="1548384"/>
                  </a:cubicBezTo>
                  <a:cubicBezTo>
                    <a:pt x="655000" y="1549823"/>
                    <a:pt x="655461" y="1551262"/>
                    <a:pt x="655952" y="1552702"/>
                  </a:cubicBezTo>
                  <a:lnTo>
                    <a:pt x="661718" y="1559899"/>
                  </a:lnTo>
                  <a:lnTo>
                    <a:pt x="661718" y="1561361"/>
                  </a:lnTo>
                  <a:lnTo>
                    <a:pt x="657393" y="1564239"/>
                  </a:lnTo>
                  <a:lnTo>
                    <a:pt x="650185" y="1568557"/>
                  </a:lnTo>
                  <a:lnTo>
                    <a:pt x="645860" y="1571436"/>
                  </a:lnTo>
                  <a:lnTo>
                    <a:pt x="641536" y="1580095"/>
                  </a:lnTo>
                  <a:lnTo>
                    <a:pt x="640094" y="1587292"/>
                  </a:lnTo>
                  <a:lnTo>
                    <a:pt x="640094" y="1591633"/>
                  </a:lnTo>
                  <a:lnTo>
                    <a:pt x="637211" y="1593072"/>
                  </a:lnTo>
                  <a:lnTo>
                    <a:pt x="630003" y="1593072"/>
                  </a:lnTo>
                  <a:lnTo>
                    <a:pt x="624237" y="1594511"/>
                  </a:lnTo>
                  <a:cubicBezTo>
                    <a:pt x="623285" y="1595951"/>
                    <a:pt x="622305" y="1597390"/>
                    <a:pt x="621353" y="1598829"/>
                  </a:cubicBezTo>
                  <a:lnTo>
                    <a:pt x="617029" y="1601708"/>
                  </a:lnTo>
                  <a:cubicBezTo>
                    <a:pt x="616538" y="1602675"/>
                    <a:pt x="616077" y="1603642"/>
                    <a:pt x="615587" y="1604609"/>
                  </a:cubicBezTo>
                  <a:lnTo>
                    <a:pt x="611262" y="1611806"/>
                  </a:lnTo>
                  <a:cubicBezTo>
                    <a:pt x="610311" y="1613246"/>
                    <a:pt x="609330" y="1614685"/>
                    <a:pt x="608379" y="1616124"/>
                  </a:cubicBezTo>
                  <a:lnTo>
                    <a:pt x="605496" y="1614685"/>
                  </a:lnTo>
                  <a:lnTo>
                    <a:pt x="602613" y="1614685"/>
                  </a:lnTo>
                  <a:lnTo>
                    <a:pt x="601171" y="1614685"/>
                  </a:lnTo>
                  <a:lnTo>
                    <a:pt x="598288" y="1616124"/>
                  </a:lnTo>
                  <a:lnTo>
                    <a:pt x="592521" y="1616124"/>
                  </a:lnTo>
                  <a:lnTo>
                    <a:pt x="585313" y="1616124"/>
                  </a:lnTo>
                  <a:lnTo>
                    <a:pt x="572339" y="1617586"/>
                  </a:lnTo>
                  <a:lnTo>
                    <a:pt x="560806" y="1617586"/>
                  </a:lnTo>
                  <a:lnTo>
                    <a:pt x="555040" y="1617586"/>
                  </a:lnTo>
                  <a:cubicBezTo>
                    <a:pt x="554089" y="1619026"/>
                    <a:pt x="553108" y="1620465"/>
                    <a:pt x="552157" y="1621904"/>
                  </a:cubicBezTo>
                  <a:cubicBezTo>
                    <a:pt x="551667" y="1622377"/>
                    <a:pt x="551205" y="1622872"/>
                    <a:pt x="550715" y="1623344"/>
                  </a:cubicBezTo>
                  <a:lnTo>
                    <a:pt x="546390" y="1623344"/>
                  </a:lnTo>
                  <a:lnTo>
                    <a:pt x="539182" y="1624783"/>
                  </a:lnTo>
                  <a:cubicBezTo>
                    <a:pt x="538231" y="1626695"/>
                    <a:pt x="537251" y="1628629"/>
                    <a:pt x="536299" y="1630541"/>
                  </a:cubicBezTo>
                  <a:lnTo>
                    <a:pt x="536299" y="1632003"/>
                  </a:lnTo>
                  <a:lnTo>
                    <a:pt x="533416" y="1633442"/>
                  </a:lnTo>
                  <a:lnTo>
                    <a:pt x="531975" y="1633442"/>
                  </a:lnTo>
                  <a:lnTo>
                    <a:pt x="531975" y="1634881"/>
                  </a:lnTo>
                  <a:cubicBezTo>
                    <a:pt x="531484" y="1635848"/>
                    <a:pt x="531023" y="1636793"/>
                    <a:pt x="530533" y="1637760"/>
                  </a:cubicBezTo>
                  <a:lnTo>
                    <a:pt x="529091" y="1637760"/>
                  </a:lnTo>
                  <a:lnTo>
                    <a:pt x="527650" y="1637760"/>
                  </a:lnTo>
                  <a:lnTo>
                    <a:pt x="523325" y="1634881"/>
                  </a:lnTo>
                  <a:cubicBezTo>
                    <a:pt x="522835" y="1634409"/>
                    <a:pt x="522374" y="1633914"/>
                    <a:pt x="521883" y="1633442"/>
                  </a:cubicBezTo>
                  <a:cubicBezTo>
                    <a:pt x="521393" y="1632970"/>
                    <a:pt x="520932" y="1632475"/>
                    <a:pt x="520442" y="1632003"/>
                  </a:cubicBezTo>
                  <a:lnTo>
                    <a:pt x="517559" y="1632003"/>
                  </a:lnTo>
                  <a:cubicBezTo>
                    <a:pt x="517068" y="1630563"/>
                    <a:pt x="516607" y="1629101"/>
                    <a:pt x="516117" y="1627662"/>
                  </a:cubicBezTo>
                  <a:cubicBezTo>
                    <a:pt x="515166" y="1626223"/>
                    <a:pt x="514185" y="1624783"/>
                    <a:pt x="513234" y="1623344"/>
                  </a:cubicBezTo>
                  <a:lnTo>
                    <a:pt x="514675" y="1623344"/>
                  </a:lnTo>
                  <a:lnTo>
                    <a:pt x="514675" y="1621904"/>
                  </a:lnTo>
                  <a:cubicBezTo>
                    <a:pt x="513724" y="1620937"/>
                    <a:pt x="512744" y="1619993"/>
                    <a:pt x="511792" y="1619026"/>
                  </a:cubicBezTo>
                  <a:lnTo>
                    <a:pt x="508909" y="1617586"/>
                  </a:lnTo>
                  <a:cubicBezTo>
                    <a:pt x="509861" y="1616619"/>
                    <a:pt x="510841" y="1615652"/>
                    <a:pt x="511792" y="1614685"/>
                  </a:cubicBezTo>
                  <a:cubicBezTo>
                    <a:pt x="512744" y="1613718"/>
                    <a:pt x="513724" y="1612773"/>
                    <a:pt x="514675" y="1611806"/>
                  </a:cubicBezTo>
                  <a:lnTo>
                    <a:pt x="511792" y="1611806"/>
                  </a:lnTo>
                  <a:lnTo>
                    <a:pt x="511792" y="1614685"/>
                  </a:lnTo>
                  <a:lnTo>
                    <a:pt x="504584" y="1607488"/>
                  </a:lnTo>
                  <a:lnTo>
                    <a:pt x="500259" y="1603170"/>
                  </a:lnTo>
                  <a:lnTo>
                    <a:pt x="498818" y="1601708"/>
                  </a:lnTo>
                  <a:lnTo>
                    <a:pt x="497376" y="1601708"/>
                  </a:lnTo>
                  <a:cubicBezTo>
                    <a:pt x="496425" y="1602203"/>
                    <a:pt x="495445" y="1602675"/>
                    <a:pt x="494493" y="1603170"/>
                  </a:cubicBezTo>
                  <a:lnTo>
                    <a:pt x="491610" y="1603170"/>
                  </a:lnTo>
                  <a:lnTo>
                    <a:pt x="488727" y="1603170"/>
                  </a:lnTo>
                  <a:cubicBezTo>
                    <a:pt x="487775" y="1602675"/>
                    <a:pt x="486795" y="1602203"/>
                    <a:pt x="485844" y="1601708"/>
                  </a:cubicBezTo>
                  <a:lnTo>
                    <a:pt x="485844" y="1598829"/>
                  </a:lnTo>
                  <a:lnTo>
                    <a:pt x="485843" y="1598827"/>
                  </a:lnTo>
                  <a:lnTo>
                    <a:pt x="485843" y="1600147"/>
                  </a:lnTo>
                  <a:lnTo>
                    <a:pt x="485843" y="1601601"/>
                  </a:lnTo>
                  <a:lnTo>
                    <a:pt x="482962" y="1604479"/>
                  </a:lnTo>
                  <a:lnTo>
                    <a:pt x="478638" y="1607357"/>
                  </a:lnTo>
                  <a:lnTo>
                    <a:pt x="474313" y="1607357"/>
                  </a:lnTo>
                  <a:lnTo>
                    <a:pt x="469988" y="1607357"/>
                  </a:lnTo>
                  <a:lnTo>
                    <a:pt x="465664" y="1604479"/>
                  </a:lnTo>
                  <a:lnTo>
                    <a:pt x="461339" y="1604479"/>
                  </a:lnTo>
                  <a:lnTo>
                    <a:pt x="455570" y="1604479"/>
                  </a:lnTo>
                  <a:lnTo>
                    <a:pt x="451245" y="1608796"/>
                  </a:lnTo>
                  <a:lnTo>
                    <a:pt x="451245" y="1604479"/>
                  </a:lnTo>
                  <a:lnTo>
                    <a:pt x="452689" y="1601601"/>
                  </a:lnTo>
                  <a:cubicBezTo>
                    <a:pt x="453171" y="1599197"/>
                    <a:pt x="453644" y="1596794"/>
                    <a:pt x="454126" y="1594390"/>
                  </a:cubicBezTo>
                  <a:lnTo>
                    <a:pt x="454126" y="1588634"/>
                  </a:lnTo>
                  <a:lnTo>
                    <a:pt x="455570" y="1587194"/>
                  </a:lnTo>
                  <a:lnTo>
                    <a:pt x="455570" y="1585755"/>
                  </a:lnTo>
                  <a:lnTo>
                    <a:pt x="454126" y="1579984"/>
                  </a:lnTo>
                  <a:lnTo>
                    <a:pt x="454126" y="1572788"/>
                  </a:lnTo>
                  <a:lnTo>
                    <a:pt x="454126" y="1569910"/>
                  </a:lnTo>
                  <a:lnTo>
                    <a:pt x="455570" y="1568471"/>
                  </a:lnTo>
                  <a:lnTo>
                    <a:pt x="455570" y="1564139"/>
                  </a:lnTo>
                  <a:lnTo>
                    <a:pt x="454126" y="1565578"/>
                  </a:lnTo>
                  <a:lnTo>
                    <a:pt x="452689" y="1565578"/>
                  </a:lnTo>
                  <a:lnTo>
                    <a:pt x="445476" y="1568471"/>
                  </a:lnTo>
                  <a:lnTo>
                    <a:pt x="445476" y="1564139"/>
                  </a:lnTo>
                  <a:lnTo>
                    <a:pt x="445476" y="1561261"/>
                  </a:lnTo>
                  <a:lnTo>
                    <a:pt x="449801" y="1562700"/>
                  </a:lnTo>
                  <a:lnTo>
                    <a:pt x="449801" y="1561261"/>
                  </a:lnTo>
                  <a:lnTo>
                    <a:pt x="451245" y="1559822"/>
                  </a:lnTo>
                  <a:lnTo>
                    <a:pt x="452689" y="1556943"/>
                  </a:lnTo>
                  <a:lnTo>
                    <a:pt x="452689" y="1555504"/>
                  </a:lnTo>
                  <a:lnTo>
                    <a:pt x="451245" y="1554065"/>
                  </a:lnTo>
                  <a:lnTo>
                    <a:pt x="446920" y="1559822"/>
                  </a:lnTo>
                  <a:lnTo>
                    <a:pt x="444040" y="1561261"/>
                  </a:lnTo>
                  <a:lnTo>
                    <a:pt x="439715" y="1561261"/>
                  </a:lnTo>
                  <a:lnTo>
                    <a:pt x="439715" y="1559822"/>
                  </a:lnTo>
                  <a:lnTo>
                    <a:pt x="438271" y="1556943"/>
                  </a:lnTo>
                  <a:lnTo>
                    <a:pt x="439715" y="1552626"/>
                  </a:lnTo>
                  <a:lnTo>
                    <a:pt x="442596" y="1546855"/>
                  </a:lnTo>
                  <a:lnTo>
                    <a:pt x="442596" y="1543976"/>
                  </a:lnTo>
                  <a:lnTo>
                    <a:pt x="442596" y="1541098"/>
                  </a:lnTo>
                  <a:lnTo>
                    <a:pt x="444040" y="1539659"/>
                  </a:lnTo>
                  <a:lnTo>
                    <a:pt x="445476" y="1538220"/>
                  </a:lnTo>
                  <a:lnTo>
                    <a:pt x="449801" y="1532449"/>
                  </a:lnTo>
                  <a:lnTo>
                    <a:pt x="452689" y="1522375"/>
                  </a:lnTo>
                  <a:lnTo>
                    <a:pt x="455570" y="1506530"/>
                  </a:lnTo>
                  <a:lnTo>
                    <a:pt x="455570" y="1505090"/>
                  </a:lnTo>
                  <a:lnTo>
                    <a:pt x="458458" y="1502212"/>
                  </a:lnTo>
                  <a:lnTo>
                    <a:pt x="458458" y="1500758"/>
                  </a:lnTo>
                  <a:lnTo>
                    <a:pt x="455570" y="1502212"/>
                  </a:lnTo>
                  <a:lnTo>
                    <a:pt x="458458" y="1495002"/>
                  </a:lnTo>
                  <a:lnTo>
                    <a:pt x="455570" y="1486367"/>
                  </a:lnTo>
                  <a:lnTo>
                    <a:pt x="454126" y="1479157"/>
                  </a:lnTo>
                  <a:lnTo>
                    <a:pt x="454126" y="1476278"/>
                  </a:lnTo>
                  <a:lnTo>
                    <a:pt x="454126" y="1474839"/>
                  </a:lnTo>
                  <a:lnTo>
                    <a:pt x="455570" y="1474839"/>
                  </a:lnTo>
                  <a:lnTo>
                    <a:pt x="452689" y="1471961"/>
                  </a:lnTo>
                  <a:lnTo>
                    <a:pt x="452689" y="1470522"/>
                  </a:lnTo>
                  <a:lnTo>
                    <a:pt x="454124" y="1467631"/>
                  </a:lnTo>
                  <a:cubicBezTo>
                    <a:pt x="453636" y="1466196"/>
                    <a:pt x="453176" y="1464761"/>
                    <a:pt x="452687" y="1463325"/>
                  </a:cubicBezTo>
                  <a:cubicBezTo>
                    <a:pt x="453177" y="1462358"/>
                    <a:pt x="453638" y="1461391"/>
                    <a:pt x="454128" y="1460424"/>
                  </a:cubicBezTo>
                  <a:lnTo>
                    <a:pt x="458453" y="1458985"/>
                  </a:lnTo>
                  <a:cubicBezTo>
                    <a:pt x="458943" y="1457545"/>
                    <a:pt x="459405" y="1456106"/>
                    <a:pt x="459895" y="1454667"/>
                  </a:cubicBezTo>
                  <a:lnTo>
                    <a:pt x="455570" y="1456106"/>
                  </a:lnTo>
                  <a:cubicBezTo>
                    <a:pt x="454619" y="1457073"/>
                    <a:pt x="453638" y="1458018"/>
                    <a:pt x="452687" y="1458985"/>
                  </a:cubicBezTo>
                  <a:cubicBezTo>
                    <a:pt x="453177" y="1457545"/>
                    <a:pt x="453638" y="1456106"/>
                    <a:pt x="454128" y="1454667"/>
                  </a:cubicBezTo>
                  <a:lnTo>
                    <a:pt x="458453" y="1453227"/>
                  </a:lnTo>
                  <a:lnTo>
                    <a:pt x="454128" y="1453227"/>
                  </a:lnTo>
                  <a:lnTo>
                    <a:pt x="452687" y="1453227"/>
                  </a:lnTo>
                  <a:lnTo>
                    <a:pt x="452687" y="1448909"/>
                  </a:lnTo>
                  <a:lnTo>
                    <a:pt x="454128" y="1447447"/>
                  </a:lnTo>
                  <a:cubicBezTo>
                    <a:pt x="454619" y="1446480"/>
                    <a:pt x="455080" y="1445536"/>
                    <a:pt x="455570" y="1444568"/>
                  </a:cubicBezTo>
                  <a:lnTo>
                    <a:pt x="452687" y="1446008"/>
                  </a:lnTo>
                  <a:cubicBezTo>
                    <a:pt x="452197" y="1446480"/>
                    <a:pt x="451735" y="1446975"/>
                    <a:pt x="451245" y="1447447"/>
                  </a:cubicBezTo>
                  <a:lnTo>
                    <a:pt x="451245" y="1448909"/>
                  </a:lnTo>
                  <a:cubicBezTo>
                    <a:pt x="450755" y="1447942"/>
                    <a:pt x="450294" y="1446975"/>
                    <a:pt x="449804" y="1446008"/>
                  </a:cubicBezTo>
                  <a:cubicBezTo>
                    <a:pt x="450294" y="1445536"/>
                    <a:pt x="450755" y="1445041"/>
                    <a:pt x="451245" y="1444568"/>
                  </a:cubicBezTo>
                  <a:cubicBezTo>
                    <a:pt x="451735" y="1443129"/>
                    <a:pt x="452197" y="1441690"/>
                    <a:pt x="452687" y="1440250"/>
                  </a:cubicBezTo>
                  <a:cubicBezTo>
                    <a:pt x="451735" y="1441217"/>
                    <a:pt x="450755" y="1442162"/>
                    <a:pt x="449804" y="1443129"/>
                  </a:cubicBezTo>
                  <a:lnTo>
                    <a:pt x="446920" y="1443129"/>
                  </a:lnTo>
                  <a:lnTo>
                    <a:pt x="446920" y="1438811"/>
                  </a:lnTo>
                  <a:lnTo>
                    <a:pt x="445479" y="1438811"/>
                  </a:lnTo>
                  <a:lnTo>
                    <a:pt x="445479" y="1437372"/>
                  </a:lnTo>
                  <a:lnTo>
                    <a:pt x="445479" y="1433031"/>
                  </a:lnTo>
                  <a:lnTo>
                    <a:pt x="445479" y="1431592"/>
                  </a:lnTo>
                  <a:cubicBezTo>
                    <a:pt x="445969" y="1431119"/>
                    <a:pt x="446430" y="1430624"/>
                    <a:pt x="446920" y="1430152"/>
                  </a:cubicBezTo>
                  <a:lnTo>
                    <a:pt x="451245" y="1428713"/>
                  </a:lnTo>
                  <a:lnTo>
                    <a:pt x="454128" y="1427273"/>
                  </a:lnTo>
                  <a:lnTo>
                    <a:pt x="459895" y="1424395"/>
                  </a:lnTo>
                  <a:lnTo>
                    <a:pt x="465661" y="1424395"/>
                  </a:lnTo>
                  <a:lnTo>
                    <a:pt x="469986" y="1422955"/>
                  </a:lnTo>
                  <a:lnTo>
                    <a:pt x="467103" y="1422955"/>
                  </a:lnTo>
                  <a:cubicBezTo>
                    <a:pt x="467593" y="1422483"/>
                    <a:pt x="468054" y="1421988"/>
                    <a:pt x="468544" y="1421516"/>
                  </a:cubicBezTo>
                  <a:lnTo>
                    <a:pt x="467103" y="1421516"/>
                  </a:lnTo>
                  <a:lnTo>
                    <a:pt x="467103" y="1420077"/>
                  </a:lnTo>
                  <a:lnTo>
                    <a:pt x="469986" y="1415736"/>
                  </a:lnTo>
                  <a:lnTo>
                    <a:pt x="474311" y="1414297"/>
                  </a:lnTo>
                  <a:lnTo>
                    <a:pt x="475752" y="1414297"/>
                  </a:lnTo>
                  <a:lnTo>
                    <a:pt x="475752" y="1415736"/>
                  </a:lnTo>
                  <a:lnTo>
                    <a:pt x="481519" y="1412857"/>
                  </a:lnTo>
                  <a:cubicBezTo>
                    <a:pt x="482009" y="1413329"/>
                    <a:pt x="482470" y="1413824"/>
                    <a:pt x="482960" y="1414297"/>
                  </a:cubicBezTo>
                  <a:lnTo>
                    <a:pt x="488727" y="1415736"/>
                  </a:lnTo>
                  <a:lnTo>
                    <a:pt x="493052" y="1417175"/>
                  </a:lnTo>
                  <a:cubicBezTo>
                    <a:pt x="493542" y="1418142"/>
                    <a:pt x="494003" y="1419109"/>
                    <a:pt x="494493" y="1420077"/>
                  </a:cubicBezTo>
                  <a:lnTo>
                    <a:pt x="494493" y="1421516"/>
                  </a:lnTo>
                  <a:lnTo>
                    <a:pt x="497376" y="1420077"/>
                  </a:lnTo>
                  <a:cubicBezTo>
                    <a:pt x="498328" y="1419109"/>
                    <a:pt x="499308" y="1418142"/>
                    <a:pt x="500259" y="1417175"/>
                  </a:cubicBezTo>
                  <a:lnTo>
                    <a:pt x="506026" y="1417175"/>
                  </a:lnTo>
                  <a:lnTo>
                    <a:pt x="517559" y="1420077"/>
                  </a:lnTo>
                  <a:lnTo>
                    <a:pt x="523325" y="1417175"/>
                  </a:lnTo>
                  <a:lnTo>
                    <a:pt x="529091" y="1420077"/>
                  </a:lnTo>
                  <a:lnTo>
                    <a:pt x="546390" y="1422955"/>
                  </a:lnTo>
                  <a:lnTo>
                    <a:pt x="559365" y="1422955"/>
                  </a:lnTo>
                  <a:lnTo>
                    <a:pt x="569456" y="1421516"/>
                  </a:lnTo>
                  <a:lnTo>
                    <a:pt x="576664" y="1421516"/>
                  </a:lnTo>
                  <a:lnTo>
                    <a:pt x="583872" y="1424395"/>
                  </a:lnTo>
                  <a:lnTo>
                    <a:pt x="585313" y="1424395"/>
                  </a:lnTo>
                  <a:lnTo>
                    <a:pt x="586755" y="1424395"/>
                  </a:lnTo>
                  <a:lnTo>
                    <a:pt x="589638" y="1422955"/>
                  </a:lnTo>
                  <a:lnTo>
                    <a:pt x="592521" y="1422955"/>
                  </a:lnTo>
                  <a:lnTo>
                    <a:pt x="605496" y="1427273"/>
                  </a:lnTo>
                  <a:lnTo>
                    <a:pt x="611262" y="1424395"/>
                  </a:lnTo>
                  <a:lnTo>
                    <a:pt x="615587" y="1424395"/>
                  </a:lnTo>
                  <a:cubicBezTo>
                    <a:pt x="616077" y="1425362"/>
                    <a:pt x="616538" y="1426306"/>
                    <a:pt x="617029" y="1427273"/>
                  </a:cubicBezTo>
                  <a:lnTo>
                    <a:pt x="618470" y="1427273"/>
                  </a:lnTo>
                  <a:lnTo>
                    <a:pt x="618486" y="1427273"/>
                  </a:lnTo>
                  <a:lnTo>
                    <a:pt x="617047" y="1424410"/>
                  </a:lnTo>
                  <a:cubicBezTo>
                    <a:pt x="617527" y="1423933"/>
                    <a:pt x="618007" y="1423429"/>
                    <a:pt x="618487" y="1422951"/>
                  </a:cubicBezTo>
                  <a:lnTo>
                    <a:pt x="622805" y="1421519"/>
                  </a:lnTo>
                  <a:cubicBezTo>
                    <a:pt x="623285" y="1419105"/>
                    <a:pt x="623764" y="1416717"/>
                    <a:pt x="624244" y="1414303"/>
                  </a:cubicBezTo>
                  <a:lnTo>
                    <a:pt x="628562" y="1398439"/>
                  </a:lnTo>
                  <a:lnTo>
                    <a:pt x="628562" y="1392682"/>
                  </a:lnTo>
                  <a:cubicBezTo>
                    <a:pt x="629522" y="1390772"/>
                    <a:pt x="630481" y="1388836"/>
                    <a:pt x="631441" y="1386926"/>
                  </a:cubicBezTo>
                  <a:lnTo>
                    <a:pt x="632910" y="1385467"/>
                  </a:lnTo>
                  <a:cubicBezTo>
                    <a:pt x="632431" y="1384989"/>
                    <a:pt x="631921" y="1384512"/>
                    <a:pt x="631441" y="1384034"/>
                  </a:cubicBezTo>
                  <a:lnTo>
                    <a:pt x="630002" y="1385467"/>
                  </a:lnTo>
                  <a:lnTo>
                    <a:pt x="630002" y="1373953"/>
                  </a:lnTo>
                  <a:cubicBezTo>
                    <a:pt x="630961" y="1369629"/>
                    <a:pt x="631951" y="1365278"/>
                    <a:pt x="632910" y="1360954"/>
                  </a:cubicBezTo>
                  <a:lnTo>
                    <a:pt x="637228" y="1365278"/>
                  </a:lnTo>
                  <a:cubicBezTo>
                    <a:pt x="638188" y="1366233"/>
                    <a:pt x="639148" y="1367215"/>
                    <a:pt x="640107" y="1368170"/>
                  </a:cubicBezTo>
                  <a:cubicBezTo>
                    <a:pt x="640587" y="1370107"/>
                    <a:pt x="641067" y="1372017"/>
                    <a:pt x="641547" y="1373953"/>
                  </a:cubicBezTo>
                  <a:lnTo>
                    <a:pt x="644425" y="1376818"/>
                  </a:lnTo>
                  <a:cubicBezTo>
                    <a:pt x="644905" y="1377296"/>
                    <a:pt x="645385" y="1377800"/>
                    <a:pt x="645865" y="1378277"/>
                  </a:cubicBezTo>
                  <a:lnTo>
                    <a:pt x="645865" y="1376818"/>
                  </a:lnTo>
                  <a:lnTo>
                    <a:pt x="644425" y="1375386"/>
                  </a:lnTo>
                  <a:cubicBezTo>
                    <a:pt x="643466" y="1373449"/>
                    <a:pt x="642506" y="1371539"/>
                    <a:pt x="641547" y="1369603"/>
                  </a:cubicBezTo>
                  <a:cubicBezTo>
                    <a:pt x="641067" y="1367215"/>
                    <a:pt x="640587" y="1364801"/>
                    <a:pt x="640107" y="1362413"/>
                  </a:cubicBezTo>
                  <a:lnTo>
                    <a:pt x="634350" y="1359522"/>
                  </a:lnTo>
                  <a:lnTo>
                    <a:pt x="630002" y="1353765"/>
                  </a:lnTo>
                  <a:lnTo>
                    <a:pt x="634350" y="1353765"/>
                  </a:lnTo>
                  <a:cubicBezTo>
                    <a:pt x="633870" y="1353288"/>
                    <a:pt x="633390" y="1352784"/>
                    <a:pt x="632910" y="1352306"/>
                  </a:cubicBezTo>
                  <a:cubicBezTo>
                    <a:pt x="632431" y="1350396"/>
                    <a:pt x="631921" y="1348459"/>
                    <a:pt x="631441" y="1346549"/>
                  </a:cubicBezTo>
                  <a:lnTo>
                    <a:pt x="631441" y="1339334"/>
                  </a:lnTo>
                  <a:lnTo>
                    <a:pt x="631441" y="1336442"/>
                  </a:lnTo>
                  <a:cubicBezTo>
                    <a:pt x="630481" y="1336920"/>
                    <a:pt x="629522" y="1337424"/>
                    <a:pt x="628562" y="1337901"/>
                  </a:cubicBezTo>
                  <a:lnTo>
                    <a:pt x="624244" y="1336442"/>
                  </a:lnTo>
                  <a:lnTo>
                    <a:pt x="618487" y="1332118"/>
                  </a:lnTo>
                  <a:lnTo>
                    <a:pt x="617047" y="1329253"/>
                  </a:lnTo>
                  <a:lnTo>
                    <a:pt x="611260" y="1326361"/>
                  </a:lnTo>
                  <a:cubicBezTo>
                    <a:pt x="610780" y="1324451"/>
                    <a:pt x="610300" y="1322515"/>
                    <a:pt x="609820" y="1320605"/>
                  </a:cubicBezTo>
                  <a:lnTo>
                    <a:pt x="609820" y="1316280"/>
                  </a:lnTo>
                  <a:cubicBezTo>
                    <a:pt x="610300" y="1315803"/>
                    <a:pt x="610780" y="1315299"/>
                    <a:pt x="611260" y="1314821"/>
                  </a:cubicBezTo>
                  <a:lnTo>
                    <a:pt x="609820" y="1313389"/>
                  </a:lnTo>
                  <a:lnTo>
                    <a:pt x="606942" y="1311956"/>
                  </a:lnTo>
                  <a:cubicBezTo>
                    <a:pt x="607422" y="1310524"/>
                    <a:pt x="607901" y="1309065"/>
                    <a:pt x="608381" y="1307632"/>
                  </a:cubicBezTo>
                  <a:lnTo>
                    <a:pt x="605502" y="1307632"/>
                  </a:lnTo>
                  <a:lnTo>
                    <a:pt x="601184" y="1306173"/>
                  </a:lnTo>
                  <a:lnTo>
                    <a:pt x="599745" y="1304741"/>
                  </a:lnTo>
                  <a:lnTo>
                    <a:pt x="601184" y="1304741"/>
                  </a:lnTo>
                  <a:lnTo>
                    <a:pt x="601184" y="1303282"/>
                  </a:lnTo>
                  <a:lnTo>
                    <a:pt x="602624" y="1300416"/>
                  </a:lnTo>
                  <a:lnTo>
                    <a:pt x="598306" y="1300416"/>
                  </a:lnTo>
                  <a:lnTo>
                    <a:pt x="593957" y="1300416"/>
                  </a:lnTo>
                  <a:cubicBezTo>
                    <a:pt x="592998" y="1299939"/>
                    <a:pt x="592038" y="1299435"/>
                    <a:pt x="591079" y="1298957"/>
                  </a:cubicBezTo>
                  <a:lnTo>
                    <a:pt x="595427" y="1298957"/>
                  </a:lnTo>
                  <a:lnTo>
                    <a:pt x="592518" y="1297525"/>
                  </a:lnTo>
                  <a:lnTo>
                    <a:pt x="591079" y="1297525"/>
                  </a:lnTo>
                  <a:lnTo>
                    <a:pt x="586761" y="1298957"/>
                  </a:lnTo>
                  <a:lnTo>
                    <a:pt x="586761" y="1300416"/>
                  </a:lnTo>
                  <a:cubicBezTo>
                    <a:pt x="586281" y="1299461"/>
                    <a:pt x="585801" y="1298480"/>
                    <a:pt x="585321" y="1297525"/>
                  </a:cubicBezTo>
                  <a:lnTo>
                    <a:pt x="583882" y="1296092"/>
                  </a:lnTo>
                  <a:lnTo>
                    <a:pt x="582443" y="1296092"/>
                  </a:lnTo>
                  <a:lnTo>
                    <a:pt x="582443" y="1293201"/>
                  </a:lnTo>
                  <a:lnTo>
                    <a:pt x="582443" y="1291768"/>
                  </a:lnTo>
                  <a:lnTo>
                    <a:pt x="579564" y="1293201"/>
                  </a:lnTo>
                  <a:lnTo>
                    <a:pt x="576685" y="1293201"/>
                  </a:lnTo>
                  <a:lnTo>
                    <a:pt x="570898" y="1291768"/>
                  </a:lnTo>
                  <a:lnTo>
                    <a:pt x="563701" y="1290309"/>
                  </a:lnTo>
                  <a:lnTo>
                    <a:pt x="562261" y="1290309"/>
                  </a:lnTo>
                  <a:cubicBezTo>
                    <a:pt x="561302" y="1290787"/>
                    <a:pt x="560342" y="1291291"/>
                    <a:pt x="559383" y="1291768"/>
                  </a:cubicBezTo>
                  <a:lnTo>
                    <a:pt x="555035" y="1287444"/>
                  </a:lnTo>
                  <a:lnTo>
                    <a:pt x="547838" y="1284553"/>
                  </a:lnTo>
                  <a:lnTo>
                    <a:pt x="553595" y="1283120"/>
                  </a:lnTo>
                  <a:lnTo>
                    <a:pt x="559383" y="1283120"/>
                  </a:lnTo>
                  <a:lnTo>
                    <a:pt x="559383" y="1280228"/>
                  </a:lnTo>
                  <a:lnTo>
                    <a:pt x="555035" y="1280228"/>
                  </a:lnTo>
                  <a:lnTo>
                    <a:pt x="553595" y="1280228"/>
                  </a:lnTo>
                  <a:cubicBezTo>
                    <a:pt x="553115" y="1279273"/>
                    <a:pt x="552636" y="1278292"/>
                    <a:pt x="552156" y="1277337"/>
                  </a:cubicBezTo>
                  <a:lnTo>
                    <a:pt x="556474" y="1275904"/>
                  </a:lnTo>
                  <a:lnTo>
                    <a:pt x="556474" y="1274472"/>
                  </a:lnTo>
                  <a:lnTo>
                    <a:pt x="552156" y="1274472"/>
                  </a:lnTo>
                  <a:lnTo>
                    <a:pt x="550716" y="1275904"/>
                  </a:lnTo>
                  <a:lnTo>
                    <a:pt x="547838" y="1274472"/>
                  </a:lnTo>
                  <a:lnTo>
                    <a:pt x="547838" y="1270121"/>
                  </a:lnTo>
                  <a:lnTo>
                    <a:pt x="550716" y="1268689"/>
                  </a:lnTo>
                  <a:lnTo>
                    <a:pt x="555035" y="1265797"/>
                  </a:lnTo>
                  <a:lnTo>
                    <a:pt x="569458" y="1264364"/>
                  </a:lnTo>
                  <a:lnTo>
                    <a:pt x="572337" y="1264364"/>
                  </a:lnTo>
                  <a:lnTo>
                    <a:pt x="576685" y="1261473"/>
                  </a:lnTo>
                  <a:lnTo>
                    <a:pt x="582443" y="1260040"/>
                  </a:lnTo>
                  <a:lnTo>
                    <a:pt x="585321" y="1258608"/>
                  </a:lnTo>
                  <a:lnTo>
                    <a:pt x="586761" y="1261473"/>
                  </a:lnTo>
                  <a:lnTo>
                    <a:pt x="591079" y="1265797"/>
                  </a:lnTo>
                  <a:cubicBezTo>
                    <a:pt x="592038" y="1266274"/>
                    <a:pt x="592998" y="1266778"/>
                    <a:pt x="593957" y="1267256"/>
                  </a:cubicBezTo>
                  <a:lnTo>
                    <a:pt x="598306" y="1268689"/>
                  </a:lnTo>
                  <a:cubicBezTo>
                    <a:pt x="599265" y="1267733"/>
                    <a:pt x="600225" y="1266752"/>
                    <a:pt x="601184" y="1265797"/>
                  </a:cubicBezTo>
                  <a:lnTo>
                    <a:pt x="602624" y="1265797"/>
                  </a:lnTo>
                  <a:lnTo>
                    <a:pt x="605502" y="1265797"/>
                  </a:lnTo>
                  <a:cubicBezTo>
                    <a:pt x="605982" y="1266274"/>
                    <a:pt x="606462" y="1266778"/>
                    <a:pt x="606942" y="1267256"/>
                  </a:cubicBezTo>
                  <a:lnTo>
                    <a:pt x="609820" y="1267256"/>
                  </a:lnTo>
                  <a:lnTo>
                    <a:pt x="611260" y="1267256"/>
                  </a:lnTo>
                  <a:lnTo>
                    <a:pt x="611260" y="1265797"/>
                  </a:lnTo>
                  <a:lnTo>
                    <a:pt x="614169" y="1264364"/>
                  </a:lnTo>
                  <a:lnTo>
                    <a:pt x="614169" y="1265797"/>
                  </a:lnTo>
                  <a:cubicBezTo>
                    <a:pt x="614648" y="1266274"/>
                    <a:pt x="615128" y="1266778"/>
                    <a:pt x="615608" y="1267256"/>
                  </a:cubicBezTo>
                  <a:lnTo>
                    <a:pt x="621365" y="1267256"/>
                  </a:lnTo>
                  <a:lnTo>
                    <a:pt x="625683" y="1265797"/>
                  </a:lnTo>
                  <a:lnTo>
                    <a:pt x="622805" y="1264364"/>
                  </a:lnTo>
                  <a:cubicBezTo>
                    <a:pt x="622325" y="1262454"/>
                    <a:pt x="621845" y="1260518"/>
                    <a:pt x="621365" y="1258608"/>
                  </a:cubicBezTo>
                  <a:lnTo>
                    <a:pt x="621365" y="1249959"/>
                  </a:lnTo>
                  <a:cubicBezTo>
                    <a:pt x="620406" y="1248527"/>
                    <a:pt x="619446" y="1247068"/>
                    <a:pt x="618487" y="1245635"/>
                  </a:cubicBezTo>
                  <a:cubicBezTo>
                    <a:pt x="618007" y="1244680"/>
                    <a:pt x="617527" y="1243699"/>
                    <a:pt x="617047" y="1242744"/>
                  </a:cubicBezTo>
                  <a:cubicBezTo>
                    <a:pt x="616567" y="1240807"/>
                    <a:pt x="616088" y="1238897"/>
                    <a:pt x="615608" y="1236961"/>
                  </a:cubicBezTo>
                  <a:lnTo>
                    <a:pt x="614169" y="1235528"/>
                  </a:lnTo>
                  <a:lnTo>
                    <a:pt x="614169" y="1231204"/>
                  </a:lnTo>
                  <a:lnTo>
                    <a:pt x="618487" y="1235528"/>
                  </a:lnTo>
                  <a:lnTo>
                    <a:pt x="624244" y="1234095"/>
                  </a:lnTo>
                  <a:lnTo>
                    <a:pt x="628562" y="1234095"/>
                  </a:lnTo>
                  <a:lnTo>
                    <a:pt x="628562" y="1235528"/>
                  </a:lnTo>
                  <a:cubicBezTo>
                    <a:pt x="629042" y="1236483"/>
                    <a:pt x="629522" y="1237465"/>
                    <a:pt x="630002" y="1238420"/>
                  </a:cubicBezTo>
                  <a:lnTo>
                    <a:pt x="630002" y="1241311"/>
                  </a:lnTo>
                  <a:lnTo>
                    <a:pt x="631441" y="1244176"/>
                  </a:lnTo>
                  <a:lnTo>
                    <a:pt x="634350" y="1244176"/>
                  </a:lnTo>
                  <a:lnTo>
                    <a:pt x="637228" y="1242744"/>
                  </a:lnTo>
                  <a:lnTo>
                    <a:pt x="641547" y="1244176"/>
                  </a:lnTo>
                  <a:lnTo>
                    <a:pt x="648743" y="1245635"/>
                  </a:lnTo>
                  <a:lnTo>
                    <a:pt x="654531" y="1245635"/>
                  </a:lnTo>
                  <a:lnTo>
                    <a:pt x="660288" y="1244176"/>
                  </a:lnTo>
                  <a:lnTo>
                    <a:pt x="664606" y="1242744"/>
                  </a:lnTo>
                  <a:lnTo>
                    <a:pt x="668924" y="1241311"/>
                  </a:lnTo>
                  <a:lnTo>
                    <a:pt x="664606" y="1241311"/>
                  </a:lnTo>
                  <a:lnTo>
                    <a:pt x="661728" y="1241311"/>
                  </a:lnTo>
                  <a:cubicBezTo>
                    <a:pt x="661248" y="1240356"/>
                    <a:pt x="660768" y="1239375"/>
                    <a:pt x="660288" y="1238420"/>
                  </a:cubicBezTo>
                  <a:lnTo>
                    <a:pt x="660288" y="1236961"/>
                  </a:lnTo>
                  <a:lnTo>
                    <a:pt x="661728" y="1234095"/>
                  </a:lnTo>
                  <a:lnTo>
                    <a:pt x="668924" y="1229771"/>
                  </a:lnTo>
                  <a:lnTo>
                    <a:pt x="676151" y="1228312"/>
                  </a:lnTo>
                  <a:lnTo>
                    <a:pt x="684787" y="1225447"/>
                  </a:lnTo>
                  <a:lnTo>
                    <a:pt x="690575" y="1221123"/>
                  </a:lnTo>
                  <a:cubicBezTo>
                    <a:pt x="691534" y="1220168"/>
                    <a:pt x="692494" y="1219187"/>
                    <a:pt x="693454" y="1218231"/>
                  </a:cubicBezTo>
                  <a:lnTo>
                    <a:pt x="694893" y="1218231"/>
                  </a:lnTo>
                  <a:cubicBezTo>
                    <a:pt x="694413" y="1216799"/>
                    <a:pt x="693933" y="1215340"/>
                    <a:pt x="693454" y="1213907"/>
                  </a:cubicBezTo>
                  <a:lnTo>
                    <a:pt x="693454" y="1206692"/>
                  </a:lnTo>
                  <a:cubicBezTo>
                    <a:pt x="693933" y="1204278"/>
                    <a:pt x="694413" y="1201890"/>
                    <a:pt x="694893" y="1199476"/>
                  </a:cubicBezTo>
                  <a:lnTo>
                    <a:pt x="696332" y="1196611"/>
                  </a:lnTo>
                  <a:lnTo>
                    <a:pt x="700650" y="1192287"/>
                  </a:lnTo>
                  <a:lnTo>
                    <a:pt x="706408" y="1190828"/>
                  </a:lnTo>
                  <a:lnTo>
                    <a:pt x="712195" y="1189395"/>
                  </a:lnTo>
                  <a:lnTo>
                    <a:pt x="716514" y="1190828"/>
                  </a:lnTo>
                  <a:lnTo>
                    <a:pt x="716995" y="1191316"/>
                  </a:lnTo>
                  <a:cubicBezTo>
                    <a:pt x="716836" y="1190675"/>
                    <a:pt x="716676" y="1190034"/>
                    <a:pt x="716515" y="1189394"/>
                  </a:cubicBezTo>
                  <a:lnTo>
                    <a:pt x="725168" y="1186515"/>
                  </a:lnTo>
                  <a:lnTo>
                    <a:pt x="735255" y="1180746"/>
                  </a:lnTo>
                  <a:lnTo>
                    <a:pt x="735255" y="1183631"/>
                  </a:lnTo>
                  <a:lnTo>
                    <a:pt x="738140" y="1183631"/>
                  </a:lnTo>
                  <a:lnTo>
                    <a:pt x="742467" y="1186515"/>
                  </a:lnTo>
                  <a:lnTo>
                    <a:pt x="746794" y="1186515"/>
                  </a:lnTo>
                  <a:lnTo>
                    <a:pt x="749669" y="1186515"/>
                  </a:lnTo>
                  <a:lnTo>
                    <a:pt x="749685" y="1186499"/>
                  </a:lnTo>
                  <a:lnTo>
                    <a:pt x="749668" y="1186512"/>
                  </a:lnTo>
                  <a:lnTo>
                    <a:pt x="748228" y="1186512"/>
                  </a:lnTo>
                  <a:lnTo>
                    <a:pt x="745344" y="1186512"/>
                  </a:lnTo>
                  <a:lnTo>
                    <a:pt x="739580" y="1183629"/>
                  </a:lnTo>
                  <a:lnTo>
                    <a:pt x="738139" y="1183629"/>
                  </a:lnTo>
                  <a:lnTo>
                    <a:pt x="735256" y="1182187"/>
                  </a:lnTo>
                  <a:lnTo>
                    <a:pt x="738139" y="1180745"/>
                  </a:lnTo>
                  <a:lnTo>
                    <a:pt x="745344" y="1180745"/>
                  </a:lnTo>
                  <a:lnTo>
                    <a:pt x="755433" y="1182187"/>
                  </a:lnTo>
                  <a:lnTo>
                    <a:pt x="755430" y="1182189"/>
                  </a:lnTo>
                  <a:lnTo>
                    <a:pt x="755438" y="1182189"/>
                  </a:lnTo>
                  <a:cubicBezTo>
                    <a:pt x="755922" y="1182667"/>
                    <a:pt x="756397" y="1183152"/>
                    <a:pt x="756881" y="1183631"/>
                  </a:cubicBezTo>
                  <a:cubicBezTo>
                    <a:pt x="756397" y="1182667"/>
                    <a:pt x="755922" y="1181710"/>
                    <a:pt x="755438" y="1180746"/>
                  </a:cubicBezTo>
                  <a:lnTo>
                    <a:pt x="755447" y="1180746"/>
                  </a:lnTo>
                  <a:lnTo>
                    <a:pt x="748255" y="1179303"/>
                  </a:lnTo>
                  <a:lnTo>
                    <a:pt x="742487" y="1179303"/>
                  </a:lnTo>
                  <a:lnTo>
                    <a:pt x="739607" y="1179303"/>
                  </a:lnTo>
                  <a:cubicBezTo>
                    <a:pt x="739123" y="1178341"/>
                    <a:pt x="738647" y="1177380"/>
                    <a:pt x="738163" y="1176419"/>
                  </a:cubicBezTo>
                  <a:cubicBezTo>
                    <a:pt x="738647" y="1175943"/>
                    <a:pt x="739123" y="1175458"/>
                    <a:pt x="739607" y="1174982"/>
                  </a:cubicBezTo>
                  <a:cubicBezTo>
                    <a:pt x="740083" y="1174497"/>
                    <a:pt x="740567" y="1174020"/>
                    <a:pt x="741042" y="1173536"/>
                  </a:cubicBezTo>
                  <a:lnTo>
                    <a:pt x="746810" y="1173536"/>
                  </a:lnTo>
                  <a:lnTo>
                    <a:pt x="751134" y="1176419"/>
                  </a:lnTo>
                  <a:lnTo>
                    <a:pt x="754014" y="1179303"/>
                  </a:lnTo>
                  <a:lnTo>
                    <a:pt x="756902" y="1179303"/>
                  </a:lnTo>
                  <a:cubicBezTo>
                    <a:pt x="756418" y="1178341"/>
                    <a:pt x="755942" y="1177380"/>
                    <a:pt x="755458" y="1176419"/>
                  </a:cubicBezTo>
                  <a:lnTo>
                    <a:pt x="754014" y="1176419"/>
                  </a:lnTo>
                  <a:lnTo>
                    <a:pt x="749690" y="1174982"/>
                  </a:lnTo>
                  <a:lnTo>
                    <a:pt x="754014" y="1174982"/>
                  </a:lnTo>
                  <a:lnTo>
                    <a:pt x="755458" y="1173536"/>
                  </a:lnTo>
                  <a:cubicBezTo>
                    <a:pt x="754974" y="1173059"/>
                    <a:pt x="754498" y="1172574"/>
                    <a:pt x="754014" y="1172098"/>
                  </a:cubicBezTo>
                  <a:lnTo>
                    <a:pt x="756902" y="1173536"/>
                  </a:lnTo>
                  <a:lnTo>
                    <a:pt x="761226" y="1172098"/>
                  </a:lnTo>
                  <a:lnTo>
                    <a:pt x="765550" y="1170652"/>
                  </a:lnTo>
                  <a:lnTo>
                    <a:pt x="764106" y="1170652"/>
                  </a:lnTo>
                  <a:lnTo>
                    <a:pt x="762662" y="1170652"/>
                  </a:lnTo>
                  <a:lnTo>
                    <a:pt x="758338" y="1170652"/>
                  </a:lnTo>
                  <a:lnTo>
                    <a:pt x="754014" y="1166331"/>
                  </a:lnTo>
                  <a:lnTo>
                    <a:pt x="751134" y="1164885"/>
                  </a:lnTo>
                  <a:lnTo>
                    <a:pt x="751134" y="1163448"/>
                  </a:lnTo>
                  <a:lnTo>
                    <a:pt x="756902" y="1157681"/>
                  </a:lnTo>
                  <a:lnTo>
                    <a:pt x="761226" y="1150468"/>
                  </a:lnTo>
                  <a:lnTo>
                    <a:pt x="765550" y="1136050"/>
                  </a:lnTo>
                  <a:lnTo>
                    <a:pt x="768430" y="1133167"/>
                  </a:lnTo>
                  <a:lnTo>
                    <a:pt x="772754" y="1133167"/>
                  </a:lnTo>
                  <a:lnTo>
                    <a:pt x="778522" y="1128846"/>
                  </a:lnTo>
                  <a:lnTo>
                    <a:pt x="784281" y="1124516"/>
                  </a:lnTo>
                  <a:lnTo>
                    <a:pt x="788605" y="1120195"/>
                  </a:lnTo>
                  <a:lnTo>
                    <a:pt x="795817" y="1117312"/>
                  </a:lnTo>
                  <a:lnTo>
                    <a:pt x="810225" y="1114428"/>
                  </a:lnTo>
                  <a:lnTo>
                    <a:pt x="815993" y="1114428"/>
                  </a:lnTo>
                  <a:lnTo>
                    <a:pt x="818872" y="1118749"/>
                  </a:lnTo>
                  <a:lnTo>
                    <a:pt x="821951" y="1122855"/>
                  </a:lnTo>
                  <a:lnTo>
                    <a:pt x="824048" y="1116938"/>
                  </a:lnTo>
                  <a:lnTo>
                    <a:pt x="820507" y="1116224"/>
                  </a:lnTo>
                  <a:lnTo>
                    <a:pt x="816258" y="1111943"/>
                  </a:lnTo>
                  <a:lnTo>
                    <a:pt x="825464" y="1104808"/>
                  </a:lnTo>
                  <a:lnTo>
                    <a:pt x="838210" y="1104808"/>
                  </a:lnTo>
                  <a:lnTo>
                    <a:pt x="843167" y="1108375"/>
                  </a:lnTo>
                  <a:lnTo>
                    <a:pt x="841043" y="1111229"/>
                  </a:lnTo>
                  <a:lnTo>
                    <a:pt x="845999" y="1111229"/>
                  </a:lnTo>
                  <a:lnTo>
                    <a:pt x="845291" y="1109802"/>
                  </a:lnTo>
                  <a:lnTo>
                    <a:pt x="844583" y="1107662"/>
                  </a:lnTo>
                  <a:lnTo>
                    <a:pt x="847416" y="1107662"/>
                  </a:lnTo>
                  <a:lnTo>
                    <a:pt x="851664" y="1110516"/>
                  </a:lnTo>
                  <a:lnTo>
                    <a:pt x="852510" y="1111582"/>
                  </a:lnTo>
                  <a:lnTo>
                    <a:pt x="852372" y="1114084"/>
                  </a:lnTo>
                  <a:lnTo>
                    <a:pt x="854497" y="1114084"/>
                  </a:lnTo>
                  <a:lnTo>
                    <a:pt x="852510" y="1111582"/>
                  </a:lnTo>
                  <a:lnTo>
                    <a:pt x="853081" y="1101240"/>
                  </a:lnTo>
                  <a:lnTo>
                    <a:pt x="855913" y="1099099"/>
                  </a:lnTo>
                  <a:lnTo>
                    <a:pt x="870075" y="1099099"/>
                  </a:lnTo>
                  <a:lnTo>
                    <a:pt x="875032" y="1104808"/>
                  </a:lnTo>
                  <a:lnTo>
                    <a:pt x="882114" y="1109089"/>
                  </a:lnTo>
                  <a:lnTo>
                    <a:pt x="877865" y="1105521"/>
                  </a:lnTo>
                  <a:lnTo>
                    <a:pt x="872200" y="1099099"/>
                  </a:lnTo>
                  <a:lnTo>
                    <a:pt x="865119" y="1097672"/>
                  </a:lnTo>
                  <a:lnTo>
                    <a:pt x="861578" y="1095532"/>
                  </a:lnTo>
                  <a:lnTo>
                    <a:pt x="862286" y="1091964"/>
                  </a:lnTo>
                  <a:lnTo>
                    <a:pt x="860162" y="1087682"/>
                  </a:lnTo>
                  <a:lnTo>
                    <a:pt x="860162" y="1084115"/>
                  </a:lnTo>
                  <a:lnTo>
                    <a:pt x="854497" y="1084115"/>
                  </a:lnTo>
                  <a:lnTo>
                    <a:pt x="856621" y="1080547"/>
                  </a:lnTo>
                  <a:lnTo>
                    <a:pt x="861578" y="1079833"/>
                  </a:lnTo>
                  <a:lnTo>
                    <a:pt x="862994" y="1075552"/>
                  </a:lnTo>
                  <a:lnTo>
                    <a:pt x="860162" y="1072698"/>
                  </a:lnTo>
                  <a:lnTo>
                    <a:pt x="855205" y="1066276"/>
                  </a:lnTo>
                  <a:lnTo>
                    <a:pt x="849540" y="1065562"/>
                  </a:lnTo>
                  <a:lnTo>
                    <a:pt x="847416" y="1066990"/>
                  </a:lnTo>
                  <a:lnTo>
                    <a:pt x="848124" y="1061281"/>
                  </a:lnTo>
                  <a:lnTo>
                    <a:pt x="850248" y="1064849"/>
                  </a:lnTo>
                  <a:lnTo>
                    <a:pt x="856621" y="1065562"/>
                  </a:lnTo>
                  <a:lnTo>
                    <a:pt x="857799" y="1065562"/>
                  </a:lnTo>
                  <a:lnTo>
                    <a:pt x="857799" y="1062530"/>
                  </a:lnTo>
                  <a:lnTo>
                    <a:pt x="854914" y="1062530"/>
                  </a:lnTo>
                  <a:lnTo>
                    <a:pt x="852029" y="1059638"/>
                  </a:lnTo>
                  <a:lnTo>
                    <a:pt x="856360" y="1059638"/>
                  </a:lnTo>
                  <a:lnTo>
                    <a:pt x="857799" y="1058197"/>
                  </a:lnTo>
                  <a:cubicBezTo>
                    <a:pt x="857321" y="1057233"/>
                    <a:pt x="856837" y="1056277"/>
                    <a:pt x="856360" y="1055313"/>
                  </a:cubicBezTo>
                  <a:lnTo>
                    <a:pt x="849151" y="1046663"/>
                  </a:lnTo>
                  <a:lnTo>
                    <a:pt x="849151" y="1049546"/>
                  </a:lnTo>
                  <a:lnTo>
                    <a:pt x="847706" y="1049546"/>
                  </a:lnTo>
                  <a:cubicBezTo>
                    <a:pt x="847228" y="1047626"/>
                    <a:pt x="846744" y="1045699"/>
                    <a:pt x="846267" y="1043779"/>
                  </a:cubicBezTo>
                  <a:lnTo>
                    <a:pt x="846267" y="1033679"/>
                  </a:lnTo>
                  <a:cubicBezTo>
                    <a:pt x="846744" y="1034643"/>
                    <a:pt x="847228" y="1035599"/>
                    <a:pt x="847706" y="1036563"/>
                  </a:cubicBezTo>
                  <a:lnTo>
                    <a:pt x="849151" y="1039447"/>
                  </a:lnTo>
                  <a:cubicBezTo>
                    <a:pt x="849629" y="1038483"/>
                    <a:pt x="850113" y="1037527"/>
                    <a:pt x="850590" y="1036563"/>
                  </a:cubicBezTo>
                  <a:lnTo>
                    <a:pt x="850590" y="1033679"/>
                  </a:lnTo>
                  <a:lnTo>
                    <a:pt x="847706" y="1030796"/>
                  </a:lnTo>
                  <a:lnTo>
                    <a:pt x="846267" y="1030796"/>
                  </a:lnTo>
                  <a:lnTo>
                    <a:pt x="846267" y="1032238"/>
                  </a:lnTo>
                  <a:lnTo>
                    <a:pt x="843382" y="1027912"/>
                  </a:lnTo>
                  <a:lnTo>
                    <a:pt x="843382" y="1023580"/>
                  </a:lnTo>
                  <a:lnTo>
                    <a:pt x="846267" y="1013488"/>
                  </a:lnTo>
                  <a:cubicBezTo>
                    <a:pt x="846744" y="1012524"/>
                    <a:pt x="847228" y="1011568"/>
                    <a:pt x="847706" y="1010604"/>
                  </a:cubicBezTo>
                  <a:lnTo>
                    <a:pt x="850590" y="1013488"/>
                  </a:lnTo>
                  <a:lnTo>
                    <a:pt x="852029" y="1013488"/>
                  </a:lnTo>
                  <a:lnTo>
                    <a:pt x="854894" y="1013488"/>
                  </a:lnTo>
                  <a:lnTo>
                    <a:pt x="852054" y="1010642"/>
                  </a:lnTo>
                  <a:lnTo>
                    <a:pt x="854934" y="1010642"/>
                  </a:lnTo>
                  <a:lnTo>
                    <a:pt x="854934" y="1013528"/>
                  </a:lnTo>
                  <a:lnTo>
                    <a:pt x="854924" y="1013518"/>
                  </a:lnTo>
                  <a:cubicBezTo>
                    <a:pt x="855405" y="1014950"/>
                    <a:pt x="855879" y="1016381"/>
                    <a:pt x="856360" y="1017813"/>
                  </a:cubicBezTo>
                  <a:lnTo>
                    <a:pt x="857799" y="1017813"/>
                  </a:lnTo>
                  <a:cubicBezTo>
                    <a:pt x="858276" y="1016371"/>
                    <a:pt x="858760" y="1014929"/>
                    <a:pt x="859238" y="1013488"/>
                  </a:cubicBezTo>
                  <a:lnTo>
                    <a:pt x="862122" y="1010604"/>
                  </a:lnTo>
                  <a:lnTo>
                    <a:pt x="863561" y="1009162"/>
                  </a:lnTo>
                  <a:lnTo>
                    <a:pt x="866446" y="1009162"/>
                  </a:lnTo>
                  <a:lnTo>
                    <a:pt x="867892" y="1010604"/>
                  </a:lnTo>
                  <a:lnTo>
                    <a:pt x="866446" y="1012046"/>
                  </a:lnTo>
                  <a:lnTo>
                    <a:pt x="870770" y="1012046"/>
                  </a:lnTo>
                  <a:lnTo>
                    <a:pt x="872215" y="1013488"/>
                  </a:lnTo>
                  <a:lnTo>
                    <a:pt x="872215" y="1012046"/>
                  </a:lnTo>
                  <a:lnTo>
                    <a:pt x="872215" y="1010604"/>
                  </a:lnTo>
                  <a:lnTo>
                    <a:pt x="870770" y="1010604"/>
                  </a:lnTo>
                  <a:lnTo>
                    <a:pt x="870770" y="1004830"/>
                  </a:lnTo>
                  <a:lnTo>
                    <a:pt x="870770" y="1003388"/>
                  </a:lnTo>
                  <a:lnTo>
                    <a:pt x="872215" y="1001946"/>
                  </a:lnTo>
                  <a:lnTo>
                    <a:pt x="875100" y="1000504"/>
                  </a:lnTo>
                  <a:lnTo>
                    <a:pt x="885041" y="997662"/>
                  </a:lnTo>
                  <a:lnTo>
                    <a:pt x="880884" y="997662"/>
                  </a:lnTo>
                  <a:lnTo>
                    <a:pt x="877998" y="997662"/>
                  </a:lnTo>
                  <a:lnTo>
                    <a:pt x="872232" y="997662"/>
                  </a:lnTo>
                  <a:lnTo>
                    <a:pt x="866466" y="997662"/>
                  </a:lnTo>
                  <a:lnTo>
                    <a:pt x="862140" y="1000548"/>
                  </a:lnTo>
                  <a:lnTo>
                    <a:pt x="857927" y="1003358"/>
                  </a:lnTo>
                  <a:lnTo>
                    <a:pt x="863564" y="1001948"/>
                  </a:lnTo>
                  <a:lnTo>
                    <a:pt x="863564" y="1004832"/>
                  </a:lnTo>
                  <a:lnTo>
                    <a:pt x="862122" y="1007717"/>
                  </a:lnTo>
                  <a:lnTo>
                    <a:pt x="859239" y="1010602"/>
                  </a:lnTo>
                  <a:lnTo>
                    <a:pt x="857797" y="1010602"/>
                  </a:lnTo>
                  <a:lnTo>
                    <a:pt x="854934" y="1009169"/>
                  </a:lnTo>
                  <a:lnTo>
                    <a:pt x="854934" y="1009201"/>
                  </a:lnTo>
                  <a:lnTo>
                    <a:pt x="852054" y="1010642"/>
                  </a:lnTo>
                  <a:lnTo>
                    <a:pt x="849168" y="1007760"/>
                  </a:lnTo>
                  <a:lnTo>
                    <a:pt x="849168" y="1003430"/>
                  </a:lnTo>
                  <a:lnTo>
                    <a:pt x="852054" y="1000548"/>
                  </a:lnTo>
                  <a:lnTo>
                    <a:pt x="854934" y="997662"/>
                  </a:lnTo>
                  <a:lnTo>
                    <a:pt x="857820" y="996221"/>
                  </a:lnTo>
                  <a:lnTo>
                    <a:pt x="863586" y="994776"/>
                  </a:lnTo>
                  <a:lnTo>
                    <a:pt x="873678" y="994776"/>
                  </a:lnTo>
                  <a:lnTo>
                    <a:pt x="877998" y="994776"/>
                  </a:lnTo>
                  <a:cubicBezTo>
                    <a:pt x="878478" y="993814"/>
                    <a:pt x="878963" y="992853"/>
                    <a:pt x="879443" y="991891"/>
                  </a:cubicBezTo>
                  <a:lnTo>
                    <a:pt x="885209" y="984682"/>
                  </a:lnTo>
                  <a:lnTo>
                    <a:pt x="888090" y="981796"/>
                  </a:lnTo>
                  <a:lnTo>
                    <a:pt x="893856" y="978911"/>
                  </a:lnTo>
                  <a:lnTo>
                    <a:pt x="902507" y="974584"/>
                  </a:lnTo>
                  <a:lnTo>
                    <a:pt x="901067" y="980351"/>
                  </a:lnTo>
                  <a:lnTo>
                    <a:pt x="901067" y="984682"/>
                  </a:lnTo>
                  <a:lnTo>
                    <a:pt x="901067" y="987564"/>
                  </a:lnTo>
                  <a:lnTo>
                    <a:pt x="901067" y="993335"/>
                  </a:lnTo>
                  <a:lnTo>
                    <a:pt x="896741" y="996221"/>
                  </a:lnTo>
                  <a:lnTo>
                    <a:pt x="895301" y="997662"/>
                  </a:lnTo>
                  <a:lnTo>
                    <a:pt x="889535" y="997662"/>
                  </a:lnTo>
                  <a:lnTo>
                    <a:pt x="888112" y="997662"/>
                  </a:lnTo>
                  <a:lnTo>
                    <a:pt x="890955" y="1000504"/>
                  </a:lnTo>
                  <a:lnTo>
                    <a:pt x="893840" y="1001946"/>
                  </a:lnTo>
                  <a:lnTo>
                    <a:pt x="895279" y="1003388"/>
                  </a:lnTo>
                  <a:cubicBezTo>
                    <a:pt x="895756" y="1005315"/>
                    <a:pt x="896240" y="1007235"/>
                    <a:pt x="896718" y="1009162"/>
                  </a:cubicBezTo>
                  <a:lnTo>
                    <a:pt x="890955" y="1010604"/>
                  </a:lnTo>
                  <a:lnTo>
                    <a:pt x="889516" y="1010604"/>
                  </a:lnTo>
                  <a:lnTo>
                    <a:pt x="886632" y="1012046"/>
                  </a:lnTo>
                  <a:lnTo>
                    <a:pt x="890955" y="1010604"/>
                  </a:lnTo>
                  <a:lnTo>
                    <a:pt x="893840" y="1010604"/>
                  </a:lnTo>
                  <a:lnTo>
                    <a:pt x="895279" y="1010604"/>
                  </a:lnTo>
                  <a:lnTo>
                    <a:pt x="895279" y="1012046"/>
                  </a:lnTo>
                  <a:lnTo>
                    <a:pt x="895279" y="1013488"/>
                  </a:lnTo>
                  <a:lnTo>
                    <a:pt x="894319" y="1016371"/>
                  </a:lnTo>
                  <a:lnTo>
                    <a:pt x="893840" y="1016371"/>
                  </a:lnTo>
                  <a:lnTo>
                    <a:pt x="893840" y="1017813"/>
                  </a:lnTo>
                  <a:cubicBezTo>
                    <a:pt x="893999" y="1017332"/>
                    <a:pt x="894159" y="1016852"/>
                    <a:pt x="894319" y="1016371"/>
                  </a:cubicBezTo>
                  <a:lnTo>
                    <a:pt x="895279" y="1016371"/>
                  </a:lnTo>
                  <a:lnTo>
                    <a:pt x="901048" y="1013488"/>
                  </a:lnTo>
                  <a:lnTo>
                    <a:pt x="905372" y="1016371"/>
                  </a:lnTo>
                  <a:lnTo>
                    <a:pt x="909695" y="1017813"/>
                  </a:lnTo>
                  <a:lnTo>
                    <a:pt x="909695" y="1019255"/>
                  </a:lnTo>
                  <a:lnTo>
                    <a:pt x="909695" y="1023580"/>
                  </a:lnTo>
                  <a:lnTo>
                    <a:pt x="908256" y="1026471"/>
                  </a:lnTo>
                  <a:lnTo>
                    <a:pt x="905372" y="1026471"/>
                  </a:lnTo>
                  <a:lnTo>
                    <a:pt x="902487" y="1026471"/>
                  </a:lnTo>
                  <a:cubicBezTo>
                    <a:pt x="902010" y="1027912"/>
                    <a:pt x="901525" y="1029354"/>
                    <a:pt x="901048" y="1030796"/>
                  </a:cubicBezTo>
                  <a:lnTo>
                    <a:pt x="898163" y="1027912"/>
                  </a:lnTo>
                  <a:lnTo>
                    <a:pt x="901048" y="1025022"/>
                  </a:lnTo>
                  <a:lnTo>
                    <a:pt x="896718" y="1025022"/>
                  </a:lnTo>
                  <a:lnTo>
                    <a:pt x="895279" y="1026471"/>
                  </a:lnTo>
                  <a:lnTo>
                    <a:pt x="895279" y="1032238"/>
                  </a:lnTo>
                  <a:cubicBezTo>
                    <a:pt x="894801" y="1033201"/>
                    <a:pt x="894317" y="1034158"/>
                    <a:pt x="893840" y="1035121"/>
                  </a:cubicBezTo>
                  <a:lnTo>
                    <a:pt x="890955" y="1036563"/>
                  </a:lnTo>
                  <a:lnTo>
                    <a:pt x="886632" y="1036563"/>
                  </a:lnTo>
                  <a:cubicBezTo>
                    <a:pt x="887109" y="1037527"/>
                    <a:pt x="887593" y="1038483"/>
                    <a:pt x="888071" y="1039447"/>
                  </a:cubicBezTo>
                  <a:lnTo>
                    <a:pt x="889516" y="1040888"/>
                  </a:lnTo>
                  <a:lnTo>
                    <a:pt x="888071" y="1042330"/>
                  </a:lnTo>
                  <a:lnTo>
                    <a:pt x="886632" y="1043779"/>
                  </a:lnTo>
                  <a:lnTo>
                    <a:pt x="885186" y="1043779"/>
                  </a:lnTo>
                  <a:lnTo>
                    <a:pt x="879423" y="1042330"/>
                  </a:lnTo>
                  <a:lnTo>
                    <a:pt x="885186" y="1046663"/>
                  </a:lnTo>
                  <a:lnTo>
                    <a:pt x="879423" y="1049546"/>
                  </a:lnTo>
                  <a:lnTo>
                    <a:pt x="879423" y="1050988"/>
                  </a:lnTo>
                  <a:cubicBezTo>
                    <a:pt x="879901" y="1052430"/>
                    <a:pt x="880385" y="1053871"/>
                    <a:pt x="880862" y="1055313"/>
                  </a:cubicBezTo>
                  <a:lnTo>
                    <a:pt x="880862" y="1058197"/>
                  </a:lnTo>
                  <a:lnTo>
                    <a:pt x="879423" y="1059638"/>
                  </a:lnTo>
                  <a:lnTo>
                    <a:pt x="877978" y="1062530"/>
                  </a:lnTo>
                  <a:lnTo>
                    <a:pt x="875100" y="1063971"/>
                  </a:lnTo>
                  <a:lnTo>
                    <a:pt x="877978" y="1063971"/>
                  </a:lnTo>
                  <a:lnTo>
                    <a:pt x="880862" y="1065413"/>
                  </a:lnTo>
                  <a:lnTo>
                    <a:pt x="882308" y="1066855"/>
                  </a:lnTo>
                  <a:lnTo>
                    <a:pt x="882308" y="1069282"/>
                  </a:lnTo>
                  <a:lnTo>
                    <a:pt x="885217" y="1069770"/>
                  </a:lnTo>
                  <a:lnTo>
                    <a:pt x="885186" y="1069740"/>
                  </a:lnTo>
                  <a:lnTo>
                    <a:pt x="880861" y="1063970"/>
                  </a:lnTo>
                  <a:lnTo>
                    <a:pt x="885186" y="1063970"/>
                  </a:lnTo>
                  <a:lnTo>
                    <a:pt x="888069" y="1065413"/>
                  </a:lnTo>
                  <a:lnTo>
                    <a:pt x="889511" y="1066855"/>
                  </a:lnTo>
                  <a:lnTo>
                    <a:pt x="888069" y="1071182"/>
                  </a:lnTo>
                  <a:lnTo>
                    <a:pt x="886628" y="1071182"/>
                  </a:lnTo>
                  <a:lnTo>
                    <a:pt x="885654" y="1070208"/>
                  </a:lnTo>
                  <a:lnTo>
                    <a:pt x="885654" y="1071984"/>
                  </a:lnTo>
                  <a:lnTo>
                    <a:pt x="887779" y="1074125"/>
                  </a:lnTo>
                  <a:lnTo>
                    <a:pt x="884946" y="1078406"/>
                  </a:lnTo>
                  <a:lnTo>
                    <a:pt x="891319" y="1078406"/>
                  </a:lnTo>
                  <a:lnTo>
                    <a:pt x="888487" y="1080547"/>
                  </a:lnTo>
                  <a:lnTo>
                    <a:pt x="892027" y="1082687"/>
                  </a:lnTo>
                  <a:lnTo>
                    <a:pt x="892735" y="1080547"/>
                  </a:lnTo>
                  <a:lnTo>
                    <a:pt x="898400" y="1081974"/>
                  </a:lnTo>
                  <a:lnTo>
                    <a:pt x="906898" y="1082687"/>
                  </a:lnTo>
                  <a:lnTo>
                    <a:pt x="913271" y="1081974"/>
                  </a:lnTo>
                  <a:lnTo>
                    <a:pt x="904065" y="1093391"/>
                  </a:lnTo>
                  <a:lnTo>
                    <a:pt x="909730" y="1094818"/>
                  </a:lnTo>
                  <a:lnTo>
                    <a:pt x="913271" y="1093391"/>
                  </a:lnTo>
                  <a:lnTo>
                    <a:pt x="918936" y="1096958"/>
                  </a:lnTo>
                  <a:lnTo>
                    <a:pt x="924601" y="1093391"/>
                  </a:lnTo>
                  <a:lnTo>
                    <a:pt x="923185" y="1091964"/>
                  </a:lnTo>
                  <a:lnTo>
                    <a:pt x="929558" y="1087682"/>
                  </a:lnTo>
                  <a:lnTo>
                    <a:pt x="933098" y="1086969"/>
                  </a:lnTo>
                  <a:lnTo>
                    <a:pt x="935223" y="1089823"/>
                  </a:lnTo>
                  <a:lnTo>
                    <a:pt x="937347" y="1086969"/>
                  </a:lnTo>
                  <a:lnTo>
                    <a:pt x="947969" y="1077693"/>
                  </a:lnTo>
                  <a:lnTo>
                    <a:pt x="945136" y="1081261"/>
                  </a:lnTo>
                  <a:lnTo>
                    <a:pt x="942304" y="1083401"/>
                  </a:lnTo>
                  <a:lnTo>
                    <a:pt x="942304" y="1085542"/>
                  </a:lnTo>
                  <a:lnTo>
                    <a:pt x="947969" y="1081974"/>
                  </a:lnTo>
                  <a:lnTo>
                    <a:pt x="955758" y="1081261"/>
                  </a:lnTo>
                  <a:lnTo>
                    <a:pt x="961423" y="1083401"/>
                  </a:lnTo>
                  <a:lnTo>
                    <a:pt x="962947" y="1085278"/>
                  </a:lnTo>
                  <a:lnTo>
                    <a:pt x="960219" y="1079835"/>
                  </a:lnTo>
                  <a:lnTo>
                    <a:pt x="966001" y="1081277"/>
                  </a:lnTo>
                  <a:lnTo>
                    <a:pt x="968892" y="1081277"/>
                  </a:lnTo>
                  <a:lnTo>
                    <a:pt x="967446" y="1079835"/>
                  </a:lnTo>
                  <a:lnTo>
                    <a:pt x="966001" y="1079835"/>
                  </a:lnTo>
                  <a:lnTo>
                    <a:pt x="964555" y="1078393"/>
                  </a:lnTo>
                  <a:lnTo>
                    <a:pt x="966001" y="1075509"/>
                  </a:lnTo>
                  <a:lnTo>
                    <a:pt x="967446" y="1078393"/>
                  </a:lnTo>
                  <a:lnTo>
                    <a:pt x="968892" y="1079835"/>
                  </a:lnTo>
                  <a:lnTo>
                    <a:pt x="971782" y="1079835"/>
                  </a:lnTo>
                  <a:lnTo>
                    <a:pt x="973228" y="1079835"/>
                  </a:lnTo>
                  <a:lnTo>
                    <a:pt x="971782" y="1082720"/>
                  </a:lnTo>
                  <a:lnTo>
                    <a:pt x="971782" y="1085603"/>
                  </a:lnTo>
                  <a:lnTo>
                    <a:pt x="973228" y="1087045"/>
                  </a:lnTo>
                  <a:lnTo>
                    <a:pt x="974673" y="1088487"/>
                  </a:lnTo>
                  <a:lnTo>
                    <a:pt x="971782" y="1087045"/>
                  </a:lnTo>
                  <a:lnTo>
                    <a:pt x="967446" y="1088487"/>
                  </a:lnTo>
                  <a:lnTo>
                    <a:pt x="965553" y="1088487"/>
                  </a:lnTo>
                  <a:lnTo>
                    <a:pt x="967796" y="1091250"/>
                  </a:lnTo>
                  <a:lnTo>
                    <a:pt x="969212" y="1089823"/>
                  </a:lnTo>
                  <a:lnTo>
                    <a:pt x="975586" y="1090537"/>
                  </a:lnTo>
                  <a:lnTo>
                    <a:pt x="975295" y="1091855"/>
                  </a:lnTo>
                  <a:lnTo>
                    <a:pt x="978781" y="1094174"/>
                  </a:lnTo>
                  <a:lnTo>
                    <a:pt x="980226" y="1095616"/>
                  </a:lnTo>
                  <a:lnTo>
                    <a:pt x="983117" y="1097058"/>
                  </a:lnTo>
                  <a:lnTo>
                    <a:pt x="986007" y="1098499"/>
                  </a:lnTo>
                  <a:lnTo>
                    <a:pt x="986007" y="1101383"/>
                  </a:lnTo>
                  <a:lnTo>
                    <a:pt x="983740" y="1102137"/>
                  </a:lnTo>
                  <a:lnTo>
                    <a:pt x="987624" y="1104094"/>
                  </a:lnTo>
                  <a:lnTo>
                    <a:pt x="988332" y="1108375"/>
                  </a:lnTo>
                  <a:lnTo>
                    <a:pt x="988402" y="1108656"/>
                  </a:lnTo>
                  <a:lnTo>
                    <a:pt x="988982" y="1108656"/>
                  </a:lnTo>
                  <a:lnTo>
                    <a:pt x="990444" y="1108656"/>
                  </a:lnTo>
                  <a:lnTo>
                    <a:pt x="994761" y="1108656"/>
                  </a:lnTo>
                  <a:lnTo>
                    <a:pt x="994761" y="1105782"/>
                  </a:lnTo>
                  <a:cubicBezTo>
                    <a:pt x="995249" y="1104811"/>
                    <a:pt x="995713" y="1103859"/>
                    <a:pt x="996200" y="1102889"/>
                  </a:cubicBezTo>
                  <a:cubicBezTo>
                    <a:pt x="995713" y="1103365"/>
                    <a:pt x="995249" y="1103859"/>
                    <a:pt x="994761" y="1104335"/>
                  </a:cubicBezTo>
                  <a:lnTo>
                    <a:pt x="988982" y="1101461"/>
                  </a:lnTo>
                  <a:lnTo>
                    <a:pt x="990444" y="1101461"/>
                  </a:lnTo>
                  <a:lnTo>
                    <a:pt x="996200" y="1098568"/>
                  </a:lnTo>
                  <a:lnTo>
                    <a:pt x="1006297" y="1095693"/>
                  </a:lnTo>
                  <a:lnTo>
                    <a:pt x="1013492" y="1094247"/>
                  </a:lnTo>
                  <a:lnTo>
                    <a:pt x="1020711" y="1091354"/>
                  </a:lnTo>
                  <a:lnTo>
                    <a:pt x="1027906" y="1089926"/>
                  </a:lnTo>
                  <a:lnTo>
                    <a:pt x="1033686" y="1087033"/>
                  </a:lnTo>
                  <a:lnTo>
                    <a:pt x="1038003" y="1081266"/>
                  </a:lnTo>
                  <a:lnTo>
                    <a:pt x="1045222" y="1078391"/>
                  </a:lnTo>
                  <a:lnTo>
                    <a:pt x="1058197" y="1074052"/>
                  </a:lnTo>
                  <a:lnTo>
                    <a:pt x="1066831" y="1072624"/>
                  </a:lnTo>
                  <a:lnTo>
                    <a:pt x="1075489" y="1071177"/>
                  </a:lnTo>
                  <a:lnTo>
                    <a:pt x="1082708" y="1072624"/>
                  </a:lnTo>
                  <a:lnTo>
                    <a:pt x="1089903" y="1075498"/>
                  </a:lnTo>
                  <a:lnTo>
                    <a:pt x="1085586" y="1074052"/>
                  </a:lnTo>
                  <a:lnTo>
                    <a:pt x="1082708" y="1074052"/>
                  </a:lnTo>
                  <a:cubicBezTo>
                    <a:pt x="1083659" y="1076450"/>
                    <a:pt x="1084634" y="1078867"/>
                    <a:pt x="1085586" y="1081266"/>
                  </a:cubicBezTo>
                  <a:cubicBezTo>
                    <a:pt x="1086537" y="1082712"/>
                    <a:pt x="1087512" y="1084140"/>
                    <a:pt x="1088464" y="1085587"/>
                  </a:cubicBezTo>
                  <a:lnTo>
                    <a:pt x="1091342" y="1087033"/>
                  </a:lnTo>
                  <a:lnTo>
                    <a:pt x="1095683" y="1087033"/>
                  </a:lnTo>
                  <a:lnTo>
                    <a:pt x="1100000" y="1087033"/>
                  </a:lnTo>
                  <a:lnTo>
                    <a:pt x="1111536" y="1082712"/>
                  </a:lnTo>
                  <a:lnTo>
                    <a:pt x="1102878" y="1087033"/>
                  </a:lnTo>
                  <a:lnTo>
                    <a:pt x="1102878" y="1088480"/>
                  </a:lnTo>
                  <a:lnTo>
                    <a:pt x="1104317" y="1088480"/>
                  </a:lnTo>
                  <a:lnTo>
                    <a:pt x="1107218" y="1088480"/>
                  </a:lnTo>
                  <a:lnTo>
                    <a:pt x="1114414" y="1085587"/>
                  </a:lnTo>
                  <a:lnTo>
                    <a:pt x="1114420" y="1085587"/>
                  </a:lnTo>
                  <a:lnTo>
                    <a:pt x="1115855" y="1082711"/>
                  </a:lnTo>
                  <a:lnTo>
                    <a:pt x="1118739" y="1079826"/>
                  </a:lnTo>
                  <a:lnTo>
                    <a:pt x="1120346" y="1079024"/>
                  </a:lnTo>
                  <a:lnTo>
                    <a:pt x="1120186" y="1079826"/>
                  </a:lnTo>
                  <a:lnTo>
                    <a:pt x="1114422" y="1085587"/>
                  </a:lnTo>
                  <a:lnTo>
                    <a:pt x="1118744" y="1085587"/>
                  </a:lnTo>
                  <a:lnTo>
                    <a:pt x="1121624" y="1082711"/>
                  </a:lnTo>
                  <a:cubicBezTo>
                    <a:pt x="1122108" y="1081749"/>
                    <a:pt x="1122585" y="1080787"/>
                    <a:pt x="1123070" y="1079826"/>
                  </a:cubicBezTo>
                  <a:lnTo>
                    <a:pt x="1128830" y="1078387"/>
                  </a:lnTo>
                  <a:lnTo>
                    <a:pt x="1130277" y="1078387"/>
                  </a:lnTo>
                  <a:cubicBezTo>
                    <a:pt x="1130753" y="1077425"/>
                    <a:pt x="1131238" y="1076463"/>
                    <a:pt x="1131715" y="1075502"/>
                  </a:cubicBezTo>
                  <a:lnTo>
                    <a:pt x="1123070" y="1075502"/>
                  </a:lnTo>
                  <a:cubicBezTo>
                    <a:pt x="1122585" y="1076463"/>
                    <a:pt x="1122108" y="1077425"/>
                    <a:pt x="1121624" y="1078387"/>
                  </a:cubicBezTo>
                  <a:lnTo>
                    <a:pt x="1120346" y="1079024"/>
                  </a:lnTo>
                  <a:cubicBezTo>
                    <a:pt x="1120770" y="1076888"/>
                    <a:pt x="1121200" y="1074754"/>
                    <a:pt x="1121624" y="1072617"/>
                  </a:cubicBezTo>
                  <a:cubicBezTo>
                    <a:pt x="1122108" y="1071655"/>
                    <a:pt x="1122585" y="1070697"/>
                    <a:pt x="1123070" y="1069735"/>
                  </a:cubicBezTo>
                  <a:lnTo>
                    <a:pt x="1125954" y="1066851"/>
                  </a:lnTo>
                  <a:lnTo>
                    <a:pt x="1131715" y="1066851"/>
                  </a:lnTo>
                  <a:lnTo>
                    <a:pt x="1138922" y="1063969"/>
                  </a:lnTo>
                  <a:lnTo>
                    <a:pt x="1143252" y="1058203"/>
                  </a:lnTo>
                  <a:cubicBezTo>
                    <a:pt x="1143729" y="1057722"/>
                    <a:pt x="1144214" y="1057241"/>
                    <a:pt x="1144690" y="1056760"/>
                  </a:cubicBezTo>
                  <a:lnTo>
                    <a:pt x="1147575" y="1055318"/>
                  </a:lnTo>
                  <a:lnTo>
                    <a:pt x="1143252" y="1059642"/>
                  </a:lnTo>
                  <a:lnTo>
                    <a:pt x="1137484" y="1066851"/>
                  </a:lnTo>
                  <a:lnTo>
                    <a:pt x="1147575" y="1069735"/>
                  </a:lnTo>
                  <a:lnTo>
                    <a:pt x="1151897" y="1066851"/>
                  </a:lnTo>
                  <a:cubicBezTo>
                    <a:pt x="1152382" y="1064447"/>
                    <a:pt x="1152859" y="1062046"/>
                    <a:pt x="1153344" y="1059642"/>
                  </a:cubicBezTo>
                  <a:lnTo>
                    <a:pt x="1153344" y="1057118"/>
                  </a:lnTo>
                  <a:lnTo>
                    <a:pt x="1151899" y="1056756"/>
                  </a:lnTo>
                  <a:lnTo>
                    <a:pt x="1147575" y="1056756"/>
                  </a:lnTo>
                  <a:lnTo>
                    <a:pt x="1147575" y="1055318"/>
                  </a:lnTo>
                  <a:lnTo>
                    <a:pt x="1147575" y="1050996"/>
                  </a:lnTo>
                  <a:cubicBezTo>
                    <a:pt x="1147098" y="1048588"/>
                    <a:pt x="1146607" y="1046189"/>
                    <a:pt x="1146129" y="1043781"/>
                  </a:cubicBezTo>
                  <a:lnTo>
                    <a:pt x="1144697" y="1036574"/>
                  </a:lnTo>
                  <a:cubicBezTo>
                    <a:pt x="1144219" y="1034651"/>
                    <a:pt x="1143729" y="1032736"/>
                    <a:pt x="1143251" y="1030813"/>
                  </a:cubicBezTo>
                  <a:lnTo>
                    <a:pt x="1143253" y="1030813"/>
                  </a:lnTo>
                  <a:cubicBezTo>
                    <a:pt x="1142772" y="1029373"/>
                    <a:pt x="1142291" y="1027925"/>
                    <a:pt x="1141810" y="1026485"/>
                  </a:cubicBezTo>
                  <a:lnTo>
                    <a:pt x="1141810" y="1023604"/>
                  </a:lnTo>
                  <a:cubicBezTo>
                    <a:pt x="1142291" y="1021199"/>
                    <a:pt x="1142772" y="1018801"/>
                    <a:pt x="1143253" y="1016395"/>
                  </a:cubicBezTo>
                  <a:lnTo>
                    <a:pt x="1143253" y="1012067"/>
                  </a:lnTo>
                  <a:cubicBezTo>
                    <a:pt x="1143733" y="1011109"/>
                    <a:pt x="1144214" y="1010144"/>
                    <a:pt x="1144695" y="1009186"/>
                  </a:cubicBezTo>
                  <a:cubicBezTo>
                    <a:pt x="1145176" y="1007746"/>
                    <a:pt x="1145657" y="1006298"/>
                    <a:pt x="1146137" y="1004858"/>
                  </a:cubicBezTo>
                  <a:cubicBezTo>
                    <a:pt x="1146618" y="1003900"/>
                    <a:pt x="1147099" y="1002935"/>
                    <a:pt x="1147580" y="1001977"/>
                  </a:cubicBezTo>
                  <a:lnTo>
                    <a:pt x="1150465" y="997649"/>
                  </a:lnTo>
                  <a:cubicBezTo>
                    <a:pt x="1150945" y="996691"/>
                    <a:pt x="1151426" y="995726"/>
                    <a:pt x="1151907" y="994768"/>
                  </a:cubicBezTo>
                  <a:lnTo>
                    <a:pt x="1153349" y="988999"/>
                  </a:lnTo>
                  <a:lnTo>
                    <a:pt x="1159102" y="981790"/>
                  </a:lnTo>
                  <a:lnTo>
                    <a:pt x="1166314" y="978910"/>
                  </a:lnTo>
                  <a:lnTo>
                    <a:pt x="1173526" y="977470"/>
                  </a:lnTo>
                  <a:lnTo>
                    <a:pt x="1176411" y="974581"/>
                  </a:lnTo>
                  <a:cubicBezTo>
                    <a:pt x="1176892" y="975547"/>
                    <a:pt x="1177373" y="976504"/>
                    <a:pt x="1177854" y="977470"/>
                  </a:cubicBezTo>
                  <a:lnTo>
                    <a:pt x="1183623" y="981790"/>
                  </a:lnTo>
                  <a:lnTo>
                    <a:pt x="1189393" y="987559"/>
                  </a:lnTo>
                  <a:lnTo>
                    <a:pt x="1193703" y="994768"/>
                  </a:lnTo>
                  <a:lnTo>
                    <a:pt x="1198031" y="997649"/>
                  </a:lnTo>
                  <a:lnTo>
                    <a:pt x="1200915" y="1000537"/>
                  </a:lnTo>
                  <a:lnTo>
                    <a:pt x="1205243" y="1001977"/>
                  </a:lnTo>
                  <a:lnTo>
                    <a:pt x="1208127" y="1000537"/>
                  </a:lnTo>
                  <a:lnTo>
                    <a:pt x="1215339" y="996208"/>
                  </a:lnTo>
                  <a:lnTo>
                    <a:pt x="1219667" y="993328"/>
                  </a:lnTo>
                  <a:cubicBezTo>
                    <a:pt x="1220147" y="991888"/>
                    <a:pt x="1220628" y="990440"/>
                    <a:pt x="1221109" y="988999"/>
                  </a:cubicBezTo>
                  <a:lnTo>
                    <a:pt x="1221109" y="984679"/>
                  </a:lnTo>
                  <a:cubicBezTo>
                    <a:pt x="1220628" y="983238"/>
                    <a:pt x="1220147" y="981790"/>
                    <a:pt x="1219667" y="980350"/>
                  </a:cubicBezTo>
                  <a:lnTo>
                    <a:pt x="1219667" y="974581"/>
                  </a:lnTo>
                  <a:lnTo>
                    <a:pt x="1219667" y="971702"/>
                  </a:lnTo>
                  <a:lnTo>
                    <a:pt x="1219663" y="971702"/>
                  </a:lnTo>
                  <a:cubicBezTo>
                    <a:pt x="1220145" y="969296"/>
                    <a:pt x="1220616" y="966897"/>
                    <a:pt x="1221098" y="964492"/>
                  </a:cubicBezTo>
                  <a:lnTo>
                    <a:pt x="1222545" y="957282"/>
                  </a:lnTo>
                  <a:lnTo>
                    <a:pt x="1222545" y="955839"/>
                  </a:lnTo>
                  <a:lnTo>
                    <a:pt x="1222545" y="954396"/>
                  </a:lnTo>
                  <a:lnTo>
                    <a:pt x="1221098" y="954396"/>
                  </a:lnTo>
                  <a:cubicBezTo>
                    <a:pt x="1220616" y="954877"/>
                    <a:pt x="1220145" y="955358"/>
                    <a:pt x="1219663" y="955839"/>
                  </a:cubicBezTo>
                  <a:lnTo>
                    <a:pt x="1216781" y="958726"/>
                  </a:lnTo>
                  <a:lnTo>
                    <a:pt x="1213889" y="958726"/>
                  </a:lnTo>
                  <a:lnTo>
                    <a:pt x="1208125" y="955839"/>
                  </a:lnTo>
                  <a:lnTo>
                    <a:pt x="1203798" y="950073"/>
                  </a:lnTo>
                  <a:lnTo>
                    <a:pt x="1199481" y="948630"/>
                  </a:lnTo>
                  <a:lnTo>
                    <a:pt x="1199481" y="945750"/>
                  </a:lnTo>
                  <a:cubicBezTo>
                    <a:pt x="1199963" y="944788"/>
                    <a:pt x="1200434" y="943826"/>
                    <a:pt x="1200916" y="942863"/>
                  </a:cubicBezTo>
                  <a:lnTo>
                    <a:pt x="1208125" y="941427"/>
                  </a:lnTo>
                  <a:lnTo>
                    <a:pt x="1203798" y="941427"/>
                  </a:lnTo>
                  <a:lnTo>
                    <a:pt x="1200916" y="941427"/>
                  </a:lnTo>
                  <a:lnTo>
                    <a:pt x="1199481" y="941427"/>
                  </a:lnTo>
                  <a:lnTo>
                    <a:pt x="1199481" y="939984"/>
                  </a:lnTo>
                  <a:lnTo>
                    <a:pt x="1199481" y="935654"/>
                  </a:lnTo>
                  <a:lnTo>
                    <a:pt x="1200916" y="934217"/>
                  </a:lnTo>
                  <a:lnTo>
                    <a:pt x="1200916" y="932774"/>
                  </a:lnTo>
                  <a:lnTo>
                    <a:pt x="1198034" y="934217"/>
                  </a:lnTo>
                  <a:lnTo>
                    <a:pt x="1199481" y="931331"/>
                  </a:lnTo>
                  <a:lnTo>
                    <a:pt x="1199481" y="927008"/>
                  </a:lnTo>
                  <a:lnTo>
                    <a:pt x="1203798" y="925564"/>
                  </a:lnTo>
                  <a:lnTo>
                    <a:pt x="1206679" y="924121"/>
                  </a:lnTo>
                  <a:lnTo>
                    <a:pt x="1213889" y="924121"/>
                  </a:lnTo>
                  <a:cubicBezTo>
                    <a:pt x="1213407" y="922678"/>
                    <a:pt x="1212935" y="921241"/>
                    <a:pt x="1212453" y="919798"/>
                  </a:cubicBezTo>
                  <a:lnTo>
                    <a:pt x="1213889" y="919798"/>
                  </a:lnTo>
                  <a:lnTo>
                    <a:pt x="1216781" y="919798"/>
                  </a:lnTo>
                  <a:lnTo>
                    <a:pt x="1219663" y="918355"/>
                  </a:lnTo>
                  <a:lnTo>
                    <a:pt x="1222545" y="918355"/>
                  </a:lnTo>
                  <a:lnTo>
                    <a:pt x="1225426" y="918355"/>
                  </a:lnTo>
                  <a:lnTo>
                    <a:pt x="1228308" y="918355"/>
                  </a:lnTo>
                  <a:lnTo>
                    <a:pt x="1229754" y="916918"/>
                  </a:lnTo>
                  <a:lnTo>
                    <a:pt x="1238399" y="916918"/>
                  </a:lnTo>
                  <a:lnTo>
                    <a:pt x="1244173" y="915475"/>
                  </a:lnTo>
                  <a:lnTo>
                    <a:pt x="1245609" y="915475"/>
                  </a:lnTo>
                  <a:lnTo>
                    <a:pt x="1245609" y="914032"/>
                  </a:lnTo>
                  <a:lnTo>
                    <a:pt x="1254265" y="914032"/>
                  </a:lnTo>
                  <a:lnTo>
                    <a:pt x="1264356" y="915475"/>
                  </a:lnTo>
                  <a:lnTo>
                    <a:pt x="1274447" y="916918"/>
                  </a:lnTo>
                  <a:lnTo>
                    <a:pt x="1281657" y="918355"/>
                  </a:lnTo>
                  <a:lnTo>
                    <a:pt x="1294629" y="918355"/>
                  </a:lnTo>
                  <a:lnTo>
                    <a:pt x="1303274" y="918355"/>
                  </a:lnTo>
                  <a:lnTo>
                    <a:pt x="1306156" y="919798"/>
                  </a:lnTo>
                  <a:lnTo>
                    <a:pt x="1307358" y="922198"/>
                  </a:lnTo>
                  <a:cubicBezTo>
                    <a:pt x="1306983" y="920937"/>
                    <a:pt x="1306371" y="919610"/>
                    <a:pt x="1306044" y="918382"/>
                  </a:cubicBezTo>
                  <a:cubicBezTo>
                    <a:pt x="1305294" y="917870"/>
                    <a:pt x="1304170" y="917486"/>
                    <a:pt x="1303420" y="916974"/>
                  </a:cubicBezTo>
                  <a:lnTo>
                    <a:pt x="1303420" y="915438"/>
                  </a:lnTo>
                  <a:lnTo>
                    <a:pt x="1303420" y="914029"/>
                  </a:lnTo>
                  <a:lnTo>
                    <a:pt x="1303420" y="909677"/>
                  </a:lnTo>
                  <a:lnTo>
                    <a:pt x="1303420" y="908268"/>
                  </a:lnTo>
                  <a:lnTo>
                    <a:pt x="1306044" y="908268"/>
                  </a:lnTo>
                  <a:cubicBezTo>
                    <a:pt x="1307543" y="908780"/>
                    <a:pt x="1309043" y="909165"/>
                    <a:pt x="1310542" y="909677"/>
                  </a:cubicBezTo>
                  <a:lnTo>
                    <a:pt x="1313541" y="909677"/>
                  </a:lnTo>
                  <a:lnTo>
                    <a:pt x="1313541" y="906860"/>
                  </a:lnTo>
                  <a:cubicBezTo>
                    <a:pt x="1313915" y="905836"/>
                    <a:pt x="1314290" y="904940"/>
                    <a:pt x="1314665" y="903916"/>
                  </a:cubicBezTo>
                  <a:cubicBezTo>
                    <a:pt x="1315040" y="904940"/>
                    <a:pt x="1315790" y="905836"/>
                    <a:pt x="1316164" y="906860"/>
                  </a:cubicBezTo>
                  <a:lnTo>
                    <a:pt x="1322162" y="906860"/>
                  </a:lnTo>
                  <a:lnTo>
                    <a:pt x="1324786" y="906860"/>
                  </a:lnTo>
                  <a:cubicBezTo>
                    <a:pt x="1325161" y="905452"/>
                    <a:pt x="1325910" y="903916"/>
                    <a:pt x="1326285" y="902507"/>
                  </a:cubicBezTo>
                  <a:cubicBezTo>
                    <a:pt x="1327784" y="901995"/>
                    <a:pt x="1329284" y="901611"/>
                    <a:pt x="1330783" y="901099"/>
                  </a:cubicBezTo>
                  <a:cubicBezTo>
                    <a:pt x="1331533" y="900587"/>
                    <a:pt x="1332657" y="900075"/>
                    <a:pt x="1333407" y="899563"/>
                  </a:cubicBezTo>
                  <a:cubicBezTo>
                    <a:pt x="1335281" y="900075"/>
                    <a:pt x="1337530" y="900587"/>
                    <a:pt x="1339404" y="901099"/>
                  </a:cubicBezTo>
                  <a:cubicBezTo>
                    <a:pt x="1340154" y="901611"/>
                    <a:pt x="1341279" y="901995"/>
                    <a:pt x="1342028" y="902507"/>
                  </a:cubicBezTo>
                  <a:lnTo>
                    <a:pt x="1348026" y="902507"/>
                  </a:lnTo>
                  <a:lnTo>
                    <a:pt x="1352149" y="903916"/>
                  </a:lnTo>
                  <a:lnTo>
                    <a:pt x="1353648" y="903916"/>
                  </a:lnTo>
                  <a:lnTo>
                    <a:pt x="1353648" y="902507"/>
                  </a:lnTo>
                  <a:cubicBezTo>
                    <a:pt x="1353273" y="901995"/>
                    <a:pt x="1352524" y="901611"/>
                    <a:pt x="1352149" y="901099"/>
                  </a:cubicBezTo>
                  <a:lnTo>
                    <a:pt x="1346526" y="895338"/>
                  </a:lnTo>
                  <a:lnTo>
                    <a:pt x="1340904" y="893802"/>
                  </a:lnTo>
                  <a:lnTo>
                    <a:pt x="1337905" y="893802"/>
                  </a:lnTo>
                  <a:lnTo>
                    <a:pt x="1332282" y="893802"/>
                  </a:lnTo>
                  <a:lnTo>
                    <a:pt x="1326285" y="893802"/>
                  </a:lnTo>
                  <a:lnTo>
                    <a:pt x="1320662" y="888041"/>
                  </a:lnTo>
                  <a:cubicBezTo>
                    <a:pt x="1318413" y="885224"/>
                    <a:pt x="1315790" y="882280"/>
                    <a:pt x="1313541" y="879463"/>
                  </a:cubicBezTo>
                  <a:cubicBezTo>
                    <a:pt x="1315040" y="880872"/>
                    <a:pt x="1316164" y="882408"/>
                    <a:pt x="1317664" y="883816"/>
                  </a:cubicBezTo>
                  <a:lnTo>
                    <a:pt x="1317664" y="879463"/>
                  </a:lnTo>
                  <a:lnTo>
                    <a:pt x="1317664" y="877927"/>
                  </a:lnTo>
                  <a:cubicBezTo>
                    <a:pt x="1318788" y="877415"/>
                    <a:pt x="1319538" y="877031"/>
                    <a:pt x="1320662" y="876519"/>
                  </a:cubicBezTo>
                  <a:cubicBezTo>
                    <a:pt x="1319538" y="875623"/>
                    <a:pt x="1318788" y="874599"/>
                    <a:pt x="1317664" y="873702"/>
                  </a:cubicBezTo>
                  <a:cubicBezTo>
                    <a:pt x="1317289" y="874599"/>
                    <a:pt x="1316539" y="875623"/>
                    <a:pt x="1316164" y="876519"/>
                  </a:cubicBezTo>
                  <a:cubicBezTo>
                    <a:pt x="1314290" y="877031"/>
                    <a:pt x="1312416" y="877415"/>
                    <a:pt x="1310542" y="877927"/>
                  </a:cubicBezTo>
                  <a:cubicBezTo>
                    <a:pt x="1309043" y="878951"/>
                    <a:pt x="1307543" y="879847"/>
                    <a:pt x="1306044" y="880872"/>
                  </a:cubicBezTo>
                  <a:lnTo>
                    <a:pt x="1298963" y="880872"/>
                  </a:lnTo>
                  <a:lnTo>
                    <a:pt x="1298961" y="880873"/>
                  </a:lnTo>
                  <a:cubicBezTo>
                    <a:pt x="1298484" y="881844"/>
                    <a:pt x="1297982" y="882777"/>
                    <a:pt x="1297506" y="883748"/>
                  </a:cubicBezTo>
                  <a:lnTo>
                    <a:pt x="1294621" y="883748"/>
                  </a:lnTo>
                  <a:lnTo>
                    <a:pt x="1290306" y="883748"/>
                  </a:lnTo>
                  <a:lnTo>
                    <a:pt x="1287421" y="883748"/>
                  </a:lnTo>
                  <a:cubicBezTo>
                    <a:pt x="1286945" y="882777"/>
                    <a:pt x="1286443" y="881844"/>
                    <a:pt x="1285967" y="880873"/>
                  </a:cubicBezTo>
                  <a:lnTo>
                    <a:pt x="1284537" y="880873"/>
                  </a:lnTo>
                  <a:lnTo>
                    <a:pt x="1283107" y="880873"/>
                  </a:lnTo>
                  <a:lnTo>
                    <a:pt x="1277337" y="883748"/>
                  </a:lnTo>
                  <a:lnTo>
                    <a:pt x="1271568" y="885204"/>
                  </a:lnTo>
                  <a:lnTo>
                    <a:pt x="1268683" y="883748"/>
                  </a:lnTo>
                  <a:lnTo>
                    <a:pt x="1264343" y="886623"/>
                  </a:lnTo>
                  <a:lnTo>
                    <a:pt x="1261459" y="886623"/>
                  </a:lnTo>
                  <a:lnTo>
                    <a:pt x="1255714" y="883748"/>
                  </a:lnTo>
                  <a:cubicBezTo>
                    <a:pt x="1256667" y="884719"/>
                    <a:pt x="1257646" y="885652"/>
                    <a:pt x="1258599" y="886623"/>
                  </a:cubicBezTo>
                  <a:lnTo>
                    <a:pt x="1254259" y="888079"/>
                  </a:lnTo>
                  <a:cubicBezTo>
                    <a:pt x="1254736" y="889536"/>
                    <a:pt x="1255238" y="890954"/>
                    <a:pt x="1255714" y="892411"/>
                  </a:cubicBezTo>
                  <a:lnTo>
                    <a:pt x="1251374" y="890954"/>
                  </a:lnTo>
                  <a:lnTo>
                    <a:pt x="1251374" y="888079"/>
                  </a:lnTo>
                  <a:lnTo>
                    <a:pt x="1248490" y="886623"/>
                  </a:lnTo>
                  <a:cubicBezTo>
                    <a:pt x="1248013" y="888079"/>
                    <a:pt x="1247536" y="889498"/>
                    <a:pt x="1247060" y="890954"/>
                  </a:cubicBezTo>
                  <a:lnTo>
                    <a:pt x="1242720" y="892411"/>
                  </a:lnTo>
                  <a:lnTo>
                    <a:pt x="1235521" y="893867"/>
                  </a:lnTo>
                  <a:lnTo>
                    <a:pt x="1225437" y="895286"/>
                  </a:lnTo>
                  <a:cubicBezTo>
                    <a:pt x="1224960" y="895771"/>
                    <a:pt x="1224458" y="896257"/>
                    <a:pt x="1223982" y="896742"/>
                  </a:cubicBezTo>
                  <a:cubicBezTo>
                    <a:pt x="1223505" y="897713"/>
                    <a:pt x="1223029" y="898646"/>
                    <a:pt x="1222552" y="899617"/>
                  </a:cubicBezTo>
                  <a:lnTo>
                    <a:pt x="1221097" y="899617"/>
                  </a:lnTo>
                  <a:lnTo>
                    <a:pt x="1219667" y="899617"/>
                  </a:lnTo>
                  <a:cubicBezTo>
                    <a:pt x="1218714" y="898646"/>
                    <a:pt x="1217736" y="897713"/>
                    <a:pt x="1216782" y="896742"/>
                  </a:cubicBezTo>
                  <a:cubicBezTo>
                    <a:pt x="1215829" y="897713"/>
                    <a:pt x="1214851" y="898646"/>
                    <a:pt x="1213898" y="899617"/>
                  </a:cubicBezTo>
                  <a:lnTo>
                    <a:pt x="1205243" y="901074"/>
                  </a:lnTo>
                  <a:lnTo>
                    <a:pt x="1200929" y="902492"/>
                  </a:lnTo>
                  <a:lnTo>
                    <a:pt x="1196589" y="902492"/>
                  </a:lnTo>
                  <a:cubicBezTo>
                    <a:pt x="1197542" y="901522"/>
                    <a:pt x="1198521" y="900588"/>
                    <a:pt x="1199474" y="899617"/>
                  </a:cubicBezTo>
                  <a:lnTo>
                    <a:pt x="1192274" y="902492"/>
                  </a:lnTo>
                  <a:lnTo>
                    <a:pt x="1186505" y="906824"/>
                  </a:lnTo>
                  <a:cubicBezTo>
                    <a:pt x="1187458" y="905853"/>
                    <a:pt x="1188436" y="904920"/>
                    <a:pt x="1189390" y="903949"/>
                  </a:cubicBezTo>
                  <a:cubicBezTo>
                    <a:pt x="1190343" y="902978"/>
                    <a:pt x="1191321" y="902044"/>
                    <a:pt x="1192274" y="901074"/>
                  </a:cubicBezTo>
                  <a:lnTo>
                    <a:pt x="1192274" y="899617"/>
                  </a:lnTo>
                  <a:lnTo>
                    <a:pt x="1190820" y="899617"/>
                  </a:lnTo>
                  <a:cubicBezTo>
                    <a:pt x="1191773" y="898646"/>
                    <a:pt x="1192751" y="897713"/>
                    <a:pt x="1193704" y="896742"/>
                  </a:cubicBezTo>
                  <a:lnTo>
                    <a:pt x="1190820" y="896742"/>
                  </a:lnTo>
                  <a:lnTo>
                    <a:pt x="1186505" y="895286"/>
                  </a:lnTo>
                  <a:lnTo>
                    <a:pt x="1186505" y="893867"/>
                  </a:lnTo>
                  <a:lnTo>
                    <a:pt x="1186505" y="892411"/>
                  </a:lnTo>
                  <a:cubicBezTo>
                    <a:pt x="1187935" y="890469"/>
                    <a:pt x="1189390" y="888565"/>
                    <a:pt x="1190820" y="886623"/>
                  </a:cubicBezTo>
                  <a:lnTo>
                    <a:pt x="1182190" y="890954"/>
                  </a:lnTo>
                  <a:lnTo>
                    <a:pt x="1176421" y="890954"/>
                  </a:lnTo>
                  <a:lnTo>
                    <a:pt x="1176421" y="888079"/>
                  </a:lnTo>
                  <a:lnTo>
                    <a:pt x="1177851" y="886623"/>
                  </a:lnTo>
                  <a:lnTo>
                    <a:pt x="1170651" y="885204"/>
                  </a:lnTo>
                  <a:lnTo>
                    <a:pt x="1167766" y="883748"/>
                  </a:lnTo>
                  <a:cubicBezTo>
                    <a:pt x="1166813" y="882777"/>
                    <a:pt x="1165835" y="881844"/>
                    <a:pt x="1164882" y="880873"/>
                  </a:cubicBezTo>
                  <a:lnTo>
                    <a:pt x="1160542" y="879416"/>
                  </a:lnTo>
                  <a:lnTo>
                    <a:pt x="1159112" y="879416"/>
                  </a:lnTo>
                  <a:lnTo>
                    <a:pt x="1157682" y="880873"/>
                  </a:lnTo>
                  <a:lnTo>
                    <a:pt x="1154798" y="879416"/>
                  </a:lnTo>
                  <a:cubicBezTo>
                    <a:pt x="1154321" y="878931"/>
                    <a:pt x="1153819" y="878483"/>
                    <a:pt x="1153343" y="877998"/>
                  </a:cubicBezTo>
                  <a:lnTo>
                    <a:pt x="1153343" y="873666"/>
                  </a:lnTo>
                  <a:cubicBezTo>
                    <a:pt x="1152866" y="872210"/>
                    <a:pt x="1152389" y="870791"/>
                    <a:pt x="1151913" y="869335"/>
                  </a:cubicBezTo>
                  <a:cubicBezTo>
                    <a:pt x="1151436" y="866945"/>
                    <a:pt x="1150935" y="864518"/>
                    <a:pt x="1150458" y="862128"/>
                  </a:cubicBezTo>
                  <a:lnTo>
                    <a:pt x="1153343" y="862128"/>
                  </a:lnTo>
                  <a:lnTo>
                    <a:pt x="1153343" y="860672"/>
                  </a:lnTo>
                  <a:cubicBezTo>
                    <a:pt x="1153819" y="858282"/>
                    <a:pt x="1154321" y="855855"/>
                    <a:pt x="1154798" y="853465"/>
                  </a:cubicBezTo>
                  <a:lnTo>
                    <a:pt x="1154798" y="847715"/>
                  </a:lnTo>
                  <a:lnTo>
                    <a:pt x="1154798" y="846259"/>
                  </a:lnTo>
                  <a:lnTo>
                    <a:pt x="1159112" y="846259"/>
                  </a:lnTo>
                  <a:lnTo>
                    <a:pt x="1153343" y="839052"/>
                  </a:lnTo>
                  <a:cubicBezTo>
                    <a:pt x="1152389" y="836177"/>
                    <a:pt x="1151411" y="833302"/>
                    <a:pt x="1150458" y="830427"/>
                  </a:cubicBezTo>
                  <a:lnTo>
                    <a:pt x="1150458" y="824639"/>
                  </a:lnTo>
                  <a:lnTo>
                    <a:pt x="1150458" y="821764"/>
                  </a:lnTo>
                  <a:lnTo>
                    <a:pt x="1150458" y="817432"/>
                  </a:lnTo>
                  <a:lnTo>
                    <a:pt x="1146143" y="813101"/>
                  </a:lnTo>
                  <a:cubicBezTo>
                    <a:pt x="1145667" y="811682"/>
                    <a:pt x="1145165" y="810226"/>
                    <a:pt x="1144688" y="808807"/>
                  </a:cubicBezTo>
                  <a:lnTo>
                    <a:pt x="1150458" y="800144"/>
                  </a:lnTo>
                  <a:cubicBezTo>
                    <a:pt x="1151411" y="798202"/>
                    <a:pt x="1152389" y="796298"/>
                    <a:pt x="1153343" y="794356"/>
                  </a:cubicBezTo>
                  <a:lnTo>
                    <a:pt x="1154798" y="794356"/>
                  </a:lnTo>
                  <a:lnTo>
                    <a:pt x="1157682" y="794356"/>
                  </a:lnTo>
                  <a:cubicBezTo>
                    <a:pt x="1156729" y="793386"/>
                    <a:pt x="1155751" y="792452"/>
                    <a:pt x="1154798" y="791481"/>
                  </a:cubicBezTo>
                  <a:lnTo>
                    <a:pt x="1154798" y="787150"/>
                  </a:lnTo>
                  <a:lnTo>
                    <a:pt x="1154798" y="785731"/>
                  </a:lnTo>
                  <a:lnTo>
                    <a:pt x="1160542" y="787150"/>
                  </a:lnTo>
                  <a:lnTo>
                    <a:pt x="1164882" y="787150"/>
                  </a:lnTo>
                  <a:lnTo>
                    <a:pt x="1170651" y="787150"/>
                  </a:lnTo>
                  <a:lnTo>
                    <a:pt x="1174966" y="784275"/>
                  </a:lnTo>
                  <a:cubicBezTo>
                    <a:pt x="1174489" y="782818"/>
                    <a:pt x="1174013" y="781399"/>
                    <a:pt x="1173536" y="779943"/>
                  </a:cubicBezTo>
                  <a:lnTo>
                    <a:pt x="1173536" y="778524"/>
                  </a:lnTo>
                  <a:cubicBezTo>
                    <a:pt x="1174013" y="779010"/>
                    <a:pt x="1174489" y="779458"/>
                    <a:pt x="1174966" y="779943"/>
                  </a:cubicBezTo>
                  <a:lnTo>
                    <a:pt x="1174260" y="778524"/>
                  </a:lnTo>
                  <a:lnTo>
                    <a:pt x="1174966" y="778524"/>
                  </a:lnTo>
                  <a:lnTo>
                    <a:pt x="1177851" y="775612"/>
                  </a:lnTo>
                  <a:lnTo>
                    <a:pt x="1182190" y="774193"/>
                  </a:lnTo>
                  <a:lnTo>
                    <a:pt x="1183620" y="774193"/>
                  </a:lnTo>
                  <a:lnTo>
                    <a:pt x="1185050" y="774193"/>
                  </a:lnTo>
                  <a:cubicBezTo>
                    <a:pt x="1185527" y="772251"/>
                    <a:pt x="1186028" y="770347"/>
                    <a:pt x="1186505" y="768405"/>
                  </a:cubicBezTo>
                  <a:lnTo>
                    <a:pt x="1190820" y="766986"/>
                  </a:lnTo>
                  <a:lnTo>
                    <a:pt x="1198044" y="762655"/>
                  </a:lnTo>
                  <a:lnTo>
                    <a:pt x="1198044" y="759780"/>
                  </a:lnTo>
                  <a:lnTo>
                    <a:pt x="1203813" y="756905"/>
                  </a:lnTo>
                  <a:lnTo>
                    <a:pt x="1206698" y="753992"/>
                  </a:lnTo>
                  <a:lnTo>
                    <a:pt x="1213898" y="746785"/>
                  </a:lnTo>
                  <a:lnTo>
                    <a:pt x="1221097" y="741035"/>
                  </a:lnTo>
                  <a:cubicBezTo>
                    <a:pt x="1222050" y="739579"/>
                    <a:pt x="1223029" y="738160"/>
                    <a:pt x="1223982" y="736704"/>
                  </a:cubicBezTo>
                  <a:cubicBezTo>
                    <a:pt x="1225437" y="734799"/>
                    <a:pt x="1226867" y="732858"/>
                    <a:pt x="1228321" y="730953"/>
                  </a:cubicBezTo>
                  <a:lnTo>
                    <a:pt x="1231206" y="729497"/>
                  </a:lnTo>
                  <a:lnTo>
                    <a:pt x="1235521" y="729497"/>
                  </a:lnTo>
                  <a:lnTo>
                    <a:pt x="1242720" y="730953"/>
                  </a:lnTo>
                  <a:lnTo>
                    <a:pt x="1239835" y="728041"/>
                  </a:lnTo>
                  <a:lnTo>
                    <a:pt x="1245605" y="723747"/>
                  </a:lnTo>
                  <a:lnTo>
                    <a:pt x="1242720" y="720834"/>
                  </a:lnTo>
                  <a:cubicBezTo>
                    <a:pt x="1241767" y="719863"/>
                    <a:pt x="1240789" y="718930"/>
                    <a:pt x="1239835" y="717959"/>
                  </a:cubicBezTo>
                  <a:lnTo>
                    <a:pt x="1242720" y="712209"/>
                  </a:lnTo>
                  <a:lnTo>
                    <a:pt x="1242720" y="709296"/>
                  </a:lnTo>
                  <a:lnTo>
                    <a:pt x="1242720" y="706421"/>
                  </a:lnTo>
                  <a:lnTo>
                    <a:pt x="1236951" y="705002"/>
                  </a:lnTo>
                  <a:lnTo>
                    <a:pt x="1231206" y="702090"/>
                  </a:lnTo>
                  <a:lnTo>
                    <a:pt x="1225437" y="699215"/>
                  </a:lnTo>
                  <a:cubicBezTo>
                    <a:pt x="1224960" y="698729"/>
                    <a:pt x="1224458" y="698281"/>
                    <a:pt x="1223982" y="697796"/>
                  </a:cubicBezTo>
                  <a:lnTo>
                    <a:pt x="1223982" y="696339"/>
                  </a:lnTo>
                  <a:lnTo>
                    <a:pt x="1221097" y="697796"/>
                  </a:lnTo>
                  <a:lnTo>
                    <a:pt x="1219667" y="696339"/>
                  </a:lnTo>
                  <a:lnTo>
                    <a:pt x="1215327" y="693464"/>
                  </a:lnTo>
                  <a:lnTo>
                    <a:pt x="1215321" y="693458"/>
                  </a:lnTo>
                  <a:lnTo>
                    <a:pt x="1203816" y="697761"/>
                  </a:lnTo>
                  <a:lnTo>
                    <a:pt x="1198026" y="696325"/>
                  </a:lnTo>
                  <a:lnTo>
                    <a:pt x="1192267" y="693453"/>
                  </a:lnTo>
                  <a:lnTo>
                    <a:pt x="1193699" y="697761"/>
                  </a:lnTo>
                  <a:lnTo>
                    <a:pt x="1189372" y="696325"/>
                  </a:lnTo>
                  <a:lnTo>
                    <a:pt x="1183612" y="692017"/>
                  </a:lnTo>
                  <a:lnTo>
                    <a:pt x="1182180" y="696325"/>
                  </a:lnTo>
                  <a:lnTo>
                    <a:pt x="1180747" y="696325"/>
                  </a:lnTo>
                  <a:lnTo>
                    <a:pt x="1177853" y="696325"/>
                  </a:lnTo>
                  <a:lnTo>
                    <a:pt x="1174958" y="693453"/>
                  </a:lnTo>
                  <a:lnTo>
                    <a:pt x="1173525" y="696325"/>
                  </a:lnTo>
                  <a:lnTo>
                    <a:pt x="1173525" y="699197"/>
                  </a:lnTo>
                  <a:cubicBezTo>
                    <a:pt x="1174003" y="701111"/>
                    <a:pt x="1174480" y="703074"/>
                    <a:pt x="1174958" y="704988"/>
                  </a:cubicBezTo>
                  <a:lnTo>
                    <a:pt x="1170631" y="704988"/>
                  </a:lnTo>
                  <a:lnTo>
                    <a:pt x="1167766" y="702117"/>
                  </a:lnTo>
                  <a:lnTo>
                    <a:pt x="1169198" y="704988"/>
                  </a:lnTo>
                  <a:lnTo>
                    <a:pt x="1166304" y="706424"/>
                  </a:lnTo>
                  <a:lnTo>
                    <a:pt x="1166304" y="707860"/>
                  </a:lnTo>
                  <a:lnTo>
                    <a:pt x="1162006" y="707860"/>
                  </a:lnTo>
                  <a:lnTo>
                    <a:pt x="1153352" y="709296"/>
                  </a:lnTo>
                  <a:lnTo>
                    <a:pt x="1157679" y="715088"/>
                  </a:lnTo>
                  <a:lnTo>
                    <a:pt x="1157679" y="717960"/>
                  </a:lnTo>
                  <a:lnTo>
                    <a:pt x="1154784" y="722267"/>
                  </a:lnTo>
                  <a:lnTo>
                    <a:pt x="1150457" y="728059"/>
                  </a:lnTo>
                  <a:lnTo>
                    <a:pt x="1146130" y="729495"/>
                  </a:lnTo>
                  <a:lnTo>
                    <a:pt x="1143265" y="729495"/>
                  </a:lnTo>
                  <a:lnTo>
                    <a:pt x="1146130" y="730931"/>
                  </a:lnTo>
                  <a:lnTo>
                    <a:pt x="1150457" y="732367"/>
                  </a:lnTo>
                  <a:lnTo>
                    <a:pt x="1147562" y="735238"/>
                  </a:lnTo>
                  <a:lnTo>
                    <a:pt x="1146130" y="735238"/>
                  </a:lnTo>
                  <a:lnTo>
                    <a:pt x="1150457" y="738158"/>
                  </a:lnTo>
                  <a:lnTo>
                    <a:pt x="1153352" y="741030"/>
                  </a:lnTo>
                  <a:lnTo>
                    <a:pt x="1157679" y="745338"/>
                  </a:lnTo>
                  <a:lnTo>
                    <a:pt x="1147562" y="751129"/>
                  </a:lnTo>
                  <a:lnTo>
                    <a:pt x="1143265" y="754001"/>
                  </a:lnTo>
                  <a:lnTo>
                    <a:pt x="1138938" y="759793"/>
                  </a:lnTo>
                  <a:cubicBezTo>
                    <a:pt x="1138460" y="760750"/>
                    <a:pt x="1137953" y="761707"/>
                    <a:pt x="1137475" y="762665"/>
                  </a:cubicBezTo>
                  <a:lnTo>
                    <a:pt x="1134610" y="766972"/>
                  </a:lnTo>
                  <a:lnTo>
                    <a:pt x="1130283" y="768408"/>
                  </a:lnTo>
                  <a:lnTo>
                    <a:pt x="1128821" y="771328"/>
                  </a:lnTo>
                  <a:cubicBezTo>
                    <a:pt x="1128343" y="770371"/>
                    <a:pt x="1127866" y="769366"/>
                    <a:pt x="1127389" y="768408"/>
                  </a:cubicBezTo>
                  <a:cubicBezTo>
                    <a:pt x="1126911" y="769366"/>
                    <a:pt x="1126434" y="770371"/>
                    <a:pt x="1125956" y="771328"/>
                  </a:cubicBezTo>
                  <a:lnTo>
                    <a:pt x="1123061" y="774200"/>
                  </a:lnTo>
                  <a:lnTo>
                    <a:pt x="1115869" y="775636"/>
                  </a:lnTo>
                  <a:cubicBezTo>
                    <a:pt x="1115392" y="776114"/>
                    <a:pt x="1114884" y="776593"/>
                    <a:pt x="1114407" y="777072"/>
                  </a:cubicBezTo>
                  <a:lnTo>
                    <a:pt x="1112974" y="778508"/>
                  </a:lnTo>
                  <a:lnTo>
                    <a:pt x="1111542" y="778508"/>
                  </a:lnTo>
                  <a:lnTo>
                    <a:pt x="1108647" y="777072"/>
                  </a:lnTo>
                  <a:lnTo>
                    <a:pt x="1107215" y="779944"/>
                  </a:lnTo>
                  <a:lnTo>
                    <a:pt x="1105782" y="778508"/>
                  </a:lnTo>
                  <a:lnTo>
                    <a:pt x="1102888" y="782815"/>
                  </a:lnTo>
                  <a:lnTo>
                    <a:pt x="1098560" y="785735"/>
                  </a:lnTo>
                  <a:lnTo>
                    <a:pt x="1095666" y="787171"/>
                  </a:lnTo>
                  <a:lnTo>
                    <a:pt x="1089906" y="791479"/>
                  </a:lnTo>
                  <a:lnTo>
                    <a:pt x="1084146" y="792915"/>
                  </a:lnTo>
                  <a:lnTo>
                    <a:pt x="1079819" y="794351"/>
                  </a:lnTo>
                  <a:lnTo>
                    <a:pt x="1084146" y="795834"/>
                  </a:lnTo>
                  <a:lnTo>
                    <a:pt x="1082714" y="800142"/>
                  </a:lnTo>
                  <a:lnTo>
                    <a:pt x="1081252" y="800142"/>
                  </a:lnTo>
                  <a:lnTo>
                    <a:pt x="1079819" y="800142"/>
                  </a:lnTo>
                  <a:lnTo>
                    <a:pt x="1076924" y="801578"/>
                  </a:lnTo>
                  <a:lnTo>
                    <a:pt x="1075492" y="803014"/>
                  </a:lnTo>
                  <a:lnTo>
                    <a:pt x="1074059" y="801578"/>
                  </a:lnTo>
                  <a:lnTo>
                    <a:pt x="1069732" y="801578"/>
                  </a:lnTo>
                  <a:lnTo>
                    <a:pt x="1069732" y="798706"/>
                  </a:lnTo>
                  <a:lnTo>
                    <a:pt x="1069732" y="795834"/>
                  </a:lnTo>
                  <a:lnTo>
                    <a:pt x="1068270" y="792915"/>
                  </a:lnTo>
                  <a:lnTo>
                    <a:pt x="1068270" y="795834"/>
                  </a:lnTo>
                  <a:lnTo>
                    <a:pt x="1068270" y="800142"/>
                  </a:lnTo>
                  <a:lnTo>
                    <a:pt x="1069732" y="801578"/>
                  </a:lnTo>
                  <a:lnTo>
                    <a:pt x="1072597" y="805886"/>
                  </a:lnTo>
                  <a:cubicBezTo>
                    <a:pt x="1071642" y="807322"/>
                    <a:pt x="1070687" y="808806"/>
                    <a:pt x="1069732" y="810242"/>
                  </a:cubicBezTo>
                  <a:cubicBezTo>
                    <a:pt x="1069255" y="811677"/>
                    <a:pt x="1068747" y="813113"/>
                    <a:pt x="1068270" y="814549"/>
                  </a:cubicBezTo>
                  <a:lnTo>
                    <a:pt x="1063973" y="814549"/>
                  </a:lnTo>
                  <a:lnTo>
                    <a:pt x="1059645" y="813113"/>
                  </a:lnTo>
                  <a:lnTo>
                    <a:pt x="1059645" y="815985"/>
                  </a:lnTo>
                  <a:lnTo>
                    <a:pt x="1059645" y="818857"/>
                  </a:lnTo>
                  <a:cubicBezTo>
                    <a:pt x="1060123" y="819814"/>
                    <a:pt x="1060600" y="820819"/>
                    <a:pt x="1061078" y="821777"/>
                  </a:cubicBezTo>
                  <a:lnTo>
                    <a:pt x="1065405" y="823213"/>
                  </a:lnTo>
                  <a:lnTo>
                    <a:pt x="1063973" y="823213"/>
                  </a:lnTo>
                  <a:lnTo>
                    <a:pt x="1061078" y="826085"/>
                  </a:lnTo>
                  <a:cubicBezTo>
                    <a:pt x="1060600" y="827999"/>
                    <a:pt x="1060123" y="829962"/>
                    <a:pt x="1059645" y="831876"/>
                  </a:cubicBezTo>
                  <a:lnTo>
                    <a:pt x="1059645" y="834748"/>
                  </a:lnTo>
                  <a:lnTo>
                    <a:pt x="1059645" y="839056"/>
                  </a:lnTo>
                  <a:lnTo>
                    <a:pt x="1061078" y="840492"/>
                  </a:lnTo>
                  <a:lnTo>
                    <a:pt x="1061078" y="844847"/>
                  </a:lnTo>
                  <a:lnTo>
                    <a:pt x="1058183" y="840492"/>
                  </a:lnTo>
                  <a:lnTo>
                    <a:pt x="1052423" y="840492"/>
                  </a:lnTo>
                  <a:lnTo>
                    <a:pt x="1056751" y="841928"/>
                  </a:lnTo>
                  <a:lnTo>
                    <a:pt x="1053856" y="841928"/>
                  </a:lnTo>
                  <a:lnTo>
                    <a:pt x="1052423" y="841928"/>
                  </a:lnTo>
                  <a:lnTo>
                    <a:pt x="1056751" y="844847"/>
                  </a:lnTo>
                  <a:lnTo>
                    <a:pt x="1052423" y="844847"/>
                  </a:lnTo>
                  <a:lnTo>
                    <a:pt x="1056751" y="846283"/>
                  </a:lnTo>
                  <a:lnTo>
                    <a:pt x="1052423" y="846283"/>
                  </a:lnTo>
                  <a:lnTo>
                    <a:pt x="1053856" y="847719"/>
                  </a:lnTo>
                  <a:lnTo>
                    <a:pt x="1053856" y="849155"/>
                  </a:lnTo>
                  <a:lnTo>
                    <a:pt x="1052423" y="852027"/>
                  </a:lnTo>
                  <a:lnTo>
                    <a:pt x="1053856" y="853463"/>
                  </a:lnTo>
                  <a:lnTo>
                    <a:pt x="1053856" y="856383"/>
                  </a:lnTo>
                  <a:lnTo>
                    <a:pt x="1053856" y="862126"/>
                  </a:lnTo>
                  <a:lnTo>
                    <a:pt x="1056751" y="869354"/>
                  </a:lnTo>
                  <a:lnTo>
                    <a:pt x="1058183" y="873661"/>
                  </a:lnTo>
                  <a:lnTo>
                    <a:pt x="1053856" y="876533"/>
                  </a:lnTo>
                  <a:lnTo>
                    <a:pt x="1059645" y="876533"/>
                  </a:lnTo>
                  <a:lnTo>
                    <a:pt x="1063973" y="877969"/>
                  </a:lnTo>
                  <a:cubicBezTo>
                    <a:pt x="1064450" y="878927"/>
                    <a:pt x="1064928" y="879932"/>
                    <a:pt x="1065405" y="880889"/>
                  </a:cubicBezTo>
                  <a:lnTo>
                    <a:pt x="1068270" y="880889"/>
                  </a:lnTo>
                  <a:lnTo>
                    <a:pt x="1074059" y="877969"/>
                  </a:lnTo>
                  <a:lnTo>
                    <a:pt x="1072597" y="880889"/>
                  </a:lnTo>
                  <a:cubicBezTo>
                    <a:pt x="1073075" y="881846"/>
                    <a:pt x="1073582" y="882803"/>
                    <a:pt x="1074059" y="883761"/>
                  </a:cubicBezTo>
                  <a:lnTo>
                    <a:pt x="1076924" y="886633"/>
                  </a:lnTo>
                  <a:lnTo>
                    <a:pt x="1082714" y="888069"/>
                  </a:lnTo>
                  <a:cubicBezTo>
                    <a:pt x="1083669" y="889026"/>
                    <a:pt x="1084624" y="890031"/>
                    <a:pt x="1085579" y="890988"/>
                  </a:cubicBezTo>
                  <a:lnTo>
                    <a:pt x="1084146" y="892424"/>
                  </a:lnTo>
                  <a:lnTo>
                    <a:pt x="1084146" y="893860"/>
                  </a:lnTo>
                  <a:lnTo>
                    <a:pt x="1091338" y="895296"/>
                  </a:lnTo>
                  <a:lnTo>
                    <a:pt x="1095666" y="901040"/>
                  </a:lnTo>
                  <a:lnTo>
                    <a:pt x="1097128" y="903959"/>
                  </a:lnTo>
                  <a:lnTo>
                    <a:pt x="1092801" y="902476"/>
                  </a:lnTo>
                  <a:lnTo>
                    <a:pt x="1098560" y="909703"/>
                  </a:lnTo>
                  <a:lnTo>
                    <a:pt x="1091338" y="911139"/>
                  </a:lnTo>
                  <a:lnTo>
                    <a:pt x="1085579" y="915495"/>
                  </a:lnTo>
                  <a:lnTo>
                    <a:pt x="1081252" y="916931"/>
                  </a:lnTo>
                  <a:lnTo>
                    <a:pt x="1079819" y="918367"/>
                  </a:lnTo>
                  <a:lnTo>
                    <a:pt x="1081252" y="919802"/>
                  </a:lnTo>
                  <a:lnTo>
                    <a:pt x="1076924" y="919802"/>
                  </a:lnTo>
                  <a:lnTo>
                    <a:pt x="1075492" y="918367"/>
                  </a:lnTo>
                  <a:lnTo>
                    <a:pt x="1076924" y="922674"/>
                  </a:lnTo>
                  <a:lnTo>
                    <a:pt x="1081252" y="922674"/>
                  </a:lnTo>
                  <a:lnTo>
                    <a:pt x="1082714" y="922674"/>
                  </a:lnTo>
                  <a:lnTo>
                    <a:pt x="1084146" y="918367"/>
                  </a:lnTo>
                  <a:lnTo>
                    <a:pt x="1085579" y="924110"/>
                  </a:lnTo>
                  <a:lnTo>
                    <a:pt x="1085579" y="925546"/>
                  </a:lnTo>
                  <a:lnTo>
                    <a:pt x="1084146" y="925546"/>
                  </a:lnTo>
                  <a:lnTo>
                    <a:pt x="1079819" y="924110"/>
                  </a:lnTo>
                  <a:cubicBezTo>
                    <a:pt x="1080297" y="925067"/>
                    <a:pt x="1080774" y="926073"/>
                    <a:pt x="1081252" y="927030"/>
                  </a:cubicBezTo>
                  <a:lnTo>
                    <a:pt x="1084146" y="929902"/>
                  </a:lnTo>
                  <a:lnTo>
                    <a:pt x="1076924" y="931338"/>
                  </a:lnTo>
                  <a:lnTo>
                    <a:pt x="1074059" y="934210"/>
                  </a:lnTo>
                  <a:lnTo>
                    <a:pt x="1069732" y="938517"/>
                  </a:lnTo>
                  <a:lnTo>
                    <a:pt x="1068270" y="938517"/>
                  </a:lnTo>
                  <a:lnTo>
                    <a:pt x="1068270" y="934210"/>
                  </a:lnTo>
                  <a:lnTo>
                    <a:pt x="1066837" y="932774"/>
                  </a:lnTo>
                  <a:lnTo>
                    <a:pt x="1065405" y="931338"/>
                  </a:lnTo>
                  <a:lnTo>
                    <a:pt x="1066837" y="934210"/>
                  </a:lnTo>
                  <a:lnTo>
                    <a:pt x="1066837" y="938517"/>
                  </a:lnTo>
                  <a:lnTo>
                    <a:pt x="1063973" y="934210"/>
                  </a:lnTo>
                  <a:lnTo>
                    <a:pt x="1063973" y="938517"/>
                  </a:lnTo>
                  <a:lnTo>
                    <a:pt x="1061078" y="938517"/>
                  </a:lnTo>
                  <a:lnTo>
                    <a:pt x="1061078" y="941437"/>
                  </a:lnTo>
                  <a:lnTo>
                    <a:pt x="1056751" y="942873"/>
                  </a:lnTo>
                  <a:lnTo>
                    <a:pt x="1050991" y="942873"/>
                  </a:lnTo>
                  <a:lnTo>
                    <a:pt x="1053856" y="945745"/>
                  </a:lnTo>
                  <a:lnTo>
                    <a:pt x="1049529" y="947181"/>
                  </a:lnTo>
                  <a:lnTo>
                    <a:pt x="1043769" y="945745"/>
                  </a:lnTo>
                  <a:lnTo>
                    <a:pt x="1038009" y="945745"/>
                  </a:lnTo>
                  <a:lnTo>
                    <a:pt x="1035115" y="947181"/>
                  </a:lnTo>
                  <a:lnTo>
                    <a:pt x="1042337" y="947181"/>
                  </a:lnTo>
                  <a:lnTo>
                    <a:pt x="1045231" y="948617"/>
                  </a:lnTo>
                  <a:cubicBezTo>
                    <a:pt x="1045709" y="950053"/>
                    <a:pt x="1046186" y="951536"/>
                    <a:pt x="1046664" y="952972"/>
                  </a:cubicBezTo>
                  <a:lnTo>
                    <a:pt x="1045231" y="952972"/>
                  </a:lnTo>
                  <a:lnTo>
                    <a:pt x="1042337" y="952972"/>
                  </a:lnTo>
                  <a:lnTo>
                    <a:pt x="1036577" y="952972"/>
                  </a:lnTo>
                  <a:lnTo>
                    <a:pt x="1042337" y="954408"/>
                  </a:lnTo>
                  <a:lnTo>
                    <a:pt x="1045231" y="958716"/>
                  </a:lnTo>
                  <a:lnTo>
                    <a:pt x="1045231" y="964508"/>
                  </a:lnTo>
                  <a:cubicBezTo>
                    <a:pt x="1044754" y="964986"/>
                    <a:pt x="1044246" y="965465"/>
                    <a:pt x="1043769" y="965943"/>
                  </a:cubicBezTo>
                  <a:lnTo>
                    <a:pt x="1042337" y="968815"/>
                  </a:lnTo>
                  <a:lnTo>
                    <a:pt x="1043769" y="968815"/>
                  </a:lnTo>
                  <a:lnTo>
                    <a:pt x="1043769" y="971687"/>
                  </a:lnTo>
                  <a:lnTo>
                    <a:pt x="1042337" y="970251"/>
                  </a:lnTo>
                  <a:lnTo>
                    <a:pt x="1038009" y="970251"/>
                  </a:lnTo>
                  <a:lnTo>
                    <a:pt x="1042337" y="973123"/>
                  </a:lnTo>
                  <a:cubicBezTo>
                    <a:pt x="1042814" y="974559"/>
                    <a:pt x="1043292" y="976043"/>
                    <a:pt x="1043769" y="977479"/>
                  </a:cubicBezTo>
                  <a:lnTo>
                    <a:pt x="1042337" y="978915"/>
                  </a:lnTo>
                  <a:lnTo>
                    <a:pt x="1040904" y="980351"/>
                  </a:lnTo>
                  <a:lnTo>
                    <a:pt x="1042337" y="981786"/>
                  </a:lnTo>
                  <a:lnTo>
                    <a:pt x="1042337" y="984658"/>
                  </a:lnTo>
                  <a:lnTo>
                    <a:pt x="1042337" y="986094"/>
                  </a:lnTo>
                  <a:cubicBezTo>
                    <a:pt x="1041859" y="988487"/>
                    <a:pt x="1041382" y="990929"/>
                    <a:pt x="1040904" y="993322"/>
                  </a:cubicBezTo>
                  <a:lnTo>
                    <a:pt x="1038009" y="997629"/>
                  </a:lnTo>
                  <a:lnTo>
                    <a:pt x="1038009" y="1003421"/>
                  </a:lnTo>
                  <a:lnTo>
                    <a:pt x="1035115" y="1010649"/>
                  </a:lnTo>
                  <a:lnTo>
                    <a:pt x="1029355" y="1020700"/>
                  </a:lnTo>
                  <a:lnTo>
                    <a:pt x="1026460" y="1026492"/>
                  </a:lnTo>
                  <a:lnTo>
                    <a:pt x="1025028" y="1027927"/>
                  </a:lnTo>
                  <a:lnTo>
                    <a:pt x="1020701" y="1026492"/>
                  </a:lnTo>
                  <a:lnTo>
                    <a:pt x="1017836" y="1026492"/>
                  </a:lnTo>
                  <a:lnTo>
                    <a:pt x="1013508" y="1026492"/>
                  </a:lnTo>
                  <a:lnTo>
                    <a:pt x="1004854" y="1027927"/>
                  </a:lnTo>
                  <a:lnTo>
                    <a:pt x="999094" y="1027927"/>
                  </a:lnTo>
                  <a:cubicBezTo>
                    <a:pt x="998617" y="1028885"/>
                    <a:pt x="998110" y="1029842"/>
                    <a:pt x="997632" y="1030799"/>
                  </a:cubicBezTo>
                  <a:cubicBezTo>
                    <a:pt x="998110" y="1031278"/>
                    <a:pt x="998617" y="1031757"/>
                    <a:pt x="999094" y="1032235"/>
                  </a:cubicBezTo>
                  <a:lnTo>
                    <a:pt x="991872" y="1033671"/>
                  </a:lnTo>
                  <a:lnTo>
                    <a:pt x="988978" y="1035155"/>
                  </a:lnTo>
                  <a:lnTo>
                    <a:pt x="987545" y="1039463"/>
                  </a:lnTo>
                  <a:lnTo>
                    <a:pt x="986113" y="1040899"/>
                  </a:lnTo>
                  <a:lnTo>
                    <a:pt x="987545" y="1043770"/>
                  </a:lnTo>
                  <a:cubicBezTo>
                    <a:pt x="988023" y="1045685"/>
                    <a:pt x="988500" y="1047647"/>
                    <a:pt x="988978" y="1049562"/>
                  </a:cubicBezTo>
                  <a:lnTo>
                    <a:pt x="987545" y="1052434"/>
                  </a:lnTo>
                  <a:lnTo>
                    <a:pt x="983218" y="1052434"/>
                  </a:lnTo>
                  <a:lnTo>
                    <a:pt x="978891" y="1050998"/>
                  </a:lnTo>
                  <a:lnTo>
                    <a:pt x="965939" y="1052434"/>
                  </a:lnTo>
                  <a:lnTo>
                    <a:pt x="952957" y="1052434"/>
                  </a:lnTo>
                  <a:lnTo>
                    <a:pt x="955822" y="1050998"/>
                  </a:lnTo>
                  <a:cubicBezTo>
                    <a:pt x="956300" y="1050041"/>
                    <a:pt x="956807" y="1049083"/>
                    <a:pt x="957285" y="1048126"/>
                  </a:cubicBezTo>
                  <a:lnTo>
                    <a:pt x="957285" y="1043770"/>
                  </a:lnTo>
                  <a:lnTo>
                    <a:pt x="957285" y="1040899"/>
                  </a:lnTo>
                  <a:lnTo>
                    <a:pt x="950063" y="1032235"/>
                  </a:lnTo>
                  <a:lnTo>
                    <a:pt x="948630" y="1027927"/>
                  </a:lnTo>
                  <a:lnTo>
                    <a:pt x="948630" y="1023620"/>
                  </a:lnTo>
                  <a:lnTo>
                    <a:pt x="951495" y="1025056"/>
                  </a:lnTo>
                  <a:lnTo>
                    <a:pt x="952957" y="1025056"/>
                  </a:lnTo>
                  <a:lnTo>
                    <a:pt x="950063" y="1017828"/>
                  </a:lnTo>
                  <a:lnTo>
                    <a:pt x="955822" y="1016392"/>
                  </a:lnTo>
                  <a:lnTo>
                    <a:pt x="955822" y="1013520"/>
                  </a:lnTo>
                  <a:lnTo>
                    <a:pt x="948630" y="1007729"/>
                  </a:lnTo>
                  <a:lnTo>
                    <a:pt x="942870" y="1000549"/>
                  </a:lnTo>
                  <a:lnTo>
                    <a:pt x="939976" y="993322"/>
                  </a:lnTo>
                  <a:cubicBezTo>
                    <a:pt x="939021" y="991407"/>
                    <a:pt x="938036" y="989493"/>
                    <a:pt x="937081" y="987578"/>
                  </a:cubicBezTo>
                  <a:lnTo>
                    <a:pt x="935649" y="987578"/>
                  </a:lnTo>
                  <a:lnTo>
                    <a:pt x="932754" y="987578"/>
                  </a:lnTo>
                  <a:lnTo>
                    <a:pt x="932754" y="980351"/>
                  </a:lnTo>
                  <a:lnTo>
                    <a:pt x="932754" y="977479"/>
                  </a:lnTo>
                  <a:lnTo>
                    <a:pt x="929889" y="977479"/>
                  </a:lnTo>
                  <a:lnTo>
                    <a:pt x="928427" y="974559"/>
                  </a:lnTo>
                  <a:lnTo>
                    <a:pt x="932754" y="973123"/>
                  </a:lnTo>
                  <a:lnTo>
                    <a:pt x="929889" y="973123"/>
                  </a:lnTo>
                  <a:cubicBezTo>
                    <a:pt x="929411" y="972644"/>
                    <a:pt x="928904" y="972166"/>
                    <a:pt x="928427" y="971687"/>
                  </a:cubicBezTo>
                  <a:cubicBezTo>
                    <a:pt x="928904" y="969773"/>
                    <a:pt x="929411" y="967858"/>
                    <a:pt x="929889" y="965943"/>
                  </a:cubicBezTo>
                  <a:cubicBezTo>
                    <a:pt x="930844" y="962593"/>
                    <a:pt x="931799" y="959195"/>
                    <a:pt x="932754" y="955844"/>
                  </a:cubicBezTo>
                  <a:lnTo>
                    <a:pt x="929889" y="955844"/>
                  </a:lnTo>
                  <a:cubicBezTo>
                    <a:pt x="929411" y="956323"/>
                    <a:pt x="928904" y="956801"/>
                    <a:pt x="928427" y="957280"/>
                  </a:cubicBezTo>
                  <a:lnTo>
                    <a:pt x="925562" y="957280"/>
                  </a:lnTo>
                  <a:lnTo>
                    <a:pt x="924129" y="958716"/>
                  </a:lnTo>
                  <a:lnTo>
                    <a:pt x="928427" y="952972"/>
                  </a:lnTo>
                  <a:lnTo>
                    <a:pt x="925562" y="952972"/>
                  </a:lnTo>
                  <a:lnTo>
                    <a:pt x="925562" y="954408"/>
                  </a:lnTo>
                  <a:lnTo>
                    <a:pt x="925562" y="955844"/>
                  </a:lnTo>
                  <a:lnTo>
                    <a:pt x="921234" y="957280"/>
                  </a:lnTo>
                  <a:lnTo>
                    <a:pt x="919802" y="954408"/>
                  </a:lnTo>
                  <a:cubicBezTo>
                    <a:pt x="919325" y="954887"/>
                    <a:pt x="918817" y="955365"/>
                    <a:pt x="918340" y="955844"/>
                  </a:cubicBezTo>
                  <a:lnTo>
                    <a:pt x="918340" y="948617"/>
                  </a:lnTo>
                  <a:lnTo>
                    <a:pt x="916907" y="941437"/>
                  </a:lnTo>
                  <a:lnTo>
                    <a:pt x="916907" y="934210"/>
                  </a:lnTo>
                  <a:lnTo>
                    <a:pt x="916907" y="932774"/>
                  </a:lnTo>
                  <a:lnTo>
                    <a:pt x="916907" y="931338"/>
                  </a:lnTo>
                  <a:lnTo>
                    <a:pt x="919787" y="931338"/>
                  </a:lnTo>
                  <a:cubicBezTo>
                    <a:pt x="919313" y="930868"/>
                    <a:pt x="918838" y="930353"/>
                    <a:pt x="918364" y="929885"/>
                  </a:cubicBezTo>
                  <a:lnTo>
                    <a:pt x="914046" y="929885"/>
                  </a:lnTo>
                  <a:cubicBezTo>
                    <a:pt x="912607" y="928462"/>
                    <a:pt x="911167" y="926991"/>
                    <a:pt x="909728" y="925568"/>
                  </a:cubicBezTo>
                  <a:lnTo>
                    <a:pt x="905409" y="924146"/>
                  </a:lnTo>
                  <a:cubicBezTo>
                    <a:pt x="904930" y="922675"/>
                    <a:pt x="904450" y="921252"/>
                    <a:pt x="903970" y="919782"/>
                  </a:cubicBezTo>
                  <a:lnTo>
                    <a:pt x="903970" y="911149"/>
                  </a:lnTo>
                  <a:lnTo>
                    <a:pt x="903970" y="906833"/>
                  </a:lnTo>
                  <a:cubicBezTo>
                    <a:pt x="904450" y="905884"/>
                    <a:pt x="904930" y="904888"/>
                    <a:pt x="905409" y="903940"/>
                  </a:cubicBezTo>
                  <a:lnTo>
                    <a:pt x="903970" y="902517"/>
                  </a:lnTo>
                  <a:lnTo>
                    <a:pt x="902471" y="902517"/>
                  </a:lnTo>
                  <a:cubicBezTo>
                    <a:pt x="901991" y="903940"/>
                    <a:pt x="901511" y="905410"/>
                    <a:pt x="901031" y="906833"/>
                  </a:cubicBezTo>
                  <a:cubicBezTo>
                    <a:pt x="901511" y="908256"/>
                    <a:pt x="901991" y="909726"/>
                    <a:pt x="902471" y="911149"/>
                  </a:cubicBezTo>
                  <a:lnTo>
                    <a:pt x="902471" y="914043"/>
                  </a:lnTo>
                  <a:lnTo>
                    <a:pt x="901031" y="915466"/>
                  </a:lnTo>
                  <a:lnTo>
                    <a:pt x="898152" y="914043"/>
                  </a:lnTo>
                  <a:lnTo>
                    <a:pt x="896713" y="915466"/>
                  </a:lnTo>
                  <a:lnTo>
                    <a:pt x="895273" y="915466"/>
                  </a:lnTo>
                  <a:cubicBezTo>
                    <a:pt x="896233" y="916888"/>
                    <a:pt x="897193" y="918359"/>
                    <a:pt x="898152" y="919782"/>
                  </a:cubicBezTo>
                  <a:lnTo>
                    <a:pt x="898152" y="926991"/>
                  </a:lnTo>
                  <a:lnTo>
                    <a:pt x="896713" y="925568"/>
                  </a:lnTo>
                  <a:cubicBezTo>
                    <a:pt x="896233" y="926991"/>
                    <a:pt x="895753" y="928462"/>
                    <a:pt x="895273" y="929885"/>
                  </a:cubicBezTo>
                  <a:cubicBezTo>
                    <a:pt x="893354" y="930833"/>
                    <a:pt x="891435" y="931829"/>
                    <a:pt x="889516" y="932778"/>
                  </a:cubicBezTo>
                  <a:lnTo>
                    <a:pt x="888076" y="934201"/>
                  </a:lnTo>
                  <a:lnTo>
                    <a:pt x="886637" y="932778"/>
                  </a:lnTo>
                  <a:lnTo>
                    <a:pt x="879440" y="929885"/>
                  </a:lnTo>
                  <a:cubicBezTo>
                    <a:pt x="879919" y="930833"/>
                    <a:pt x="880399" y="931829"/>
                    <a:pt x="880879" y="932778"/>
                  </a:cubicBezTo>
                  <a:lnTo>
                    <a:pt x="879440" y="934201"/>
                  </a:lnTo>
                  <a:cubicBezTo>
                    <a:pt x="878960" y="935624"/>
                    <a:pt x="878480" y="937094"/>
                    <a:pt x="878000" y="938517"/>
                  </a:cubicBezTo>
                  <a:lnTo>
                    <a:pt x="872242" y="938517"/>
                  </a:lnTo>
                  <a:cubicBezTo>
                    <a:pt x="873202" y="939466"/>
                    <a:pt x="874162" y="940462"/>
                    <a:pt x="875121" y="941411"/>
                  </a:cubicBezTo>
                  <a:lnTo>
                    <a:pt x="867924" y="941411"/>
                  </a:lnTo>
                  <a:lnTo>
                    <a:pt x="867924" y="945727"/>
                  </a:lnTo>
                  <a:lnTo>
                    <a:pt x="864985" y="947197"/>
                  </a:lnTo>
                  <a:cubicBezTo>
                    <a:pt x="864505" y="948146"/>
                    <a:pt x="864026" y="949142"/>
                    <a:pt x="863546" y="950091"/>
                  </a:cubicBezTo>
                  <a:cubicBezTo>
                    <a:pt x="861627" y="951988"/>
                    <a:pt x="859707" y="953933"/>
                    <a:pt x="857788" y="955830"/>
                  </a:cubicBezTo>
                  <a:lnTo>
                    <a:pt x="849151" y="958723"/>
                  </a:lnTo>
                  <a:lnTo>
                    <a:pt x="841954" y="963040"/>
                  </a:lnTo>
                  <a:cubicBezTo>
                    <a:pt x="840035" y="963514"/>
                    <a:pt x="838116" y="964036"/>
                    <a:pt x="836196" y="964510"/>
                  </a:cubicBezTo>
                  <a:lnTo>
                    <a:pt x="833318" y="965933"/>
                  </a:lnTo>
                  <a:lnTo>
                    <a:pt x="826060" y="964510"/>
                  </a:lnTo>
                  <a:lnTo>
                    <a:pt x="817424" y="964510"/>
                  </a:lnTo>
                  <a:lnTo>
                    <a:pt x="813106" y="964510"/>
                  </a:lnTo>
                  <a:cubicBezTo>
                    <a:pt x="812146" y="964036"/>
                    <a:pt x="811186" y="963514"/>
                    <a:pt x="810227" y="963040"/>
                  </a:cubicBezTo>
                  <a:lnTo>
                    <a:pt x="817424" y="957300"/>
                  </a:lnTo>
                  <a:lnTo>
                    <a:pt x="811666" y="958723"/>
                  </a:lnTo>
                  <a:lnTo>
                    <a:pt x="807348" y="958723"/>
                  </a:lnTo>
                  <a:cubicBezTo>
                    <a:pt x="805428" y="957775"/>
                    <a:pt x="803509" y="956779"/>
                    <a:pt x="801590" y="955830"/>
                  </a:cubicBezTo>
                  <a:lnTo>
                    <a:pt x="794393" y="952937"/>
                  </a:lnTo>
                  <a:lnTo>
                    <a:pt x="790014" y="948620"/>
                  </a:lnTo>
                  <a:cubicBezTo>
                    <a:pt x="789054" y="946723"/>
                    <a:pt x="788095" y="944778"/>
                    <a:pt x="787135" y="942881"/>
                  </a:cubicBezTo>
                  <a:lnTo>
                    <a:pt x="787135" y="939988"/>
                  </a:lnTo>
                  <a:cubicBezTo>
                    <a:pt x="787615" y="938565"/>
                    <a:pt x="788095" y="937094"/>
                    <a:pt x="788575" y="935671"/>
                  </a:cubicBezTo>
                  <a:cubicBezTo>
                    <a:pt x="788095" y="934723"/>
                    <a:pt x="787615" y="933727"/>
                    <a:pt x="787135" y="932778"/>
                  </a:cubicBezTo>
                  <a:lnTo>
                    <a:pt x="790014" y="934201"/>
                  </a:lnTo>
                  <a:lnTo>
                    <a:pt x="794393" y="935671"/>
                  </a:lnTo>
                  <a:lnTo>
                    <a:pt x="797272" y="938517"/>
                  </a:lnTo>
                  <a:lnTo>
                    <a:pt x="801590" y="938517"/>
                  </a:lnTo>
                  <a:lnTo>
                    <a:pt x="800151" y="935671"/>
                  </a:lnTo>
                  <a:cubicBezTo>
                    <a:pt x="801590" y="934723"/>
                    <a:pt x="803029" y="933727"/>
                    <a:pt x="804469" y="932778"/>
                  </a:cubicBezTo>
                  <a:lnTo>
                    <a:pt x="797272" y="935671"/>
                  </a:lnTo>
                  <a:lnTo>
                    <a:pt x="797272" y="932778"/>
                  </a:lnTo>
                  <a:lnTo>
                    <a:pt x="794393" y="931355"/>
                  </a:lnTo>
                  <a:lnTo>
                    <a:pt x="801590" y="929885"/>
                  </a:lnTo>
                  <a:cubicBezTo>
                    <a:pt x="801110" y="928936"/>
                    <a:pt x="800630" y="927940"/>
                    <a:pt x="800151" y="926991"/>
                  </a:cubicBezTo>
                  <a:lnTo>
                    <a:pt x="797272" y="926991"/>
                  </a:lnTo>
                  <a:lnTo>
                    <a:pt x="801590" y="925568"/>
                  </a:lnTo>
                  <a:lnTo>
                    <a:pt x="808787" y="922675"/>
                  </a:lnTo>
                  <a:cubicBezTo>
                    <a:pt x="806868" y="923149"/>
                    <a:pt x="804949" y="923671"/>
                    <a:pt x="803029" y="924146"/>
                  </a:cubicBezTo>
                  <a:lnTo>
                    <a:pt x="800151" y="924146"/>
                  </a:lnTo>
                  <a:cubicBezTo>
                    <a:pt x="801110" y="923671"/>
                    <a:pt x="802070" y="923149"/>
                    <a:pt x="803029" y="922675"/>
                  </a:cubicBezTo>
                  <a:lnTo>
                    <a:pt x="797272" y="922675"/>
                  </a:lnTo>
                  <a:cubicBezTo>
                    <a:pt x="799191" y="921252"/>
                    <a:pt x="801110" y="919782"/>
                    <a:pt x="803029" y="918359"/>
                  </a:cubicBezTo>
                  <a:cubicBezTo>
                    <a:pt x="804949" y="917410"/>
                    <a:pt x="806868" y="916414"/>
                    <a:pt x="808787" y="915466"/>
                  </a:cubicBezTo>
                  <a:lnTo>
                    <a:pt x="804469" y="914043"/>
                  </a:lnTo>
                  <a:lnTo>
                    <a:pt x="803029" y="914043"/>
                  </a:lnTo>
                  <a:lnTo>
                    <a:pt x="803029" y="915466"/>
                  </a:lnTo>
                  <a:cubicBezTo>
                    <a:pt x="802070" y="916414"/>
                    <a:pt x="801110" y="917410"/>
                    <a:pt x="800151" y="918359"/>
                  </a:cubicBezTo>
                  <a:cubicBezTo>
                    <a:pt x="798711" y="919782"/>
                    <a:pt x="797272" y="921252"/>
                    <a:pt x="795832" y="922675"/>
                  </a:cubicBezTo>
                  <a:lnTo>
                    <a:pt x="795832" y="918359"/>
                  </a:lnTo>
                  <a:lnTo>
                    <a:pt x="800151" y="916936"/>
                  </a:lnTo>
                  <a:lnTo>
                    <a:pt x="794393" y="916936"/>
                  </a:lnTo>
                  <a:cubicBezTo>
                    <a:pt x="792953" y="917885"/>
                    <a:pt x="791453" y="918833"/>
                    <a:pt x="790014" y="919782"/>
                  </a:cubicBezTo>
                  <a:cubicBezTo>
                    <a:pt x="790974" y="919308"/>
                    <a:pt x="791993" y="918833"/>
                    <a:pt x="792953" y="918359"/>
                  </a:cubicBezTo>
                  <a:cubicBezTo>
                    <a:pt x="793433" y="919782"/>
                    <a:pt x="793913" y="921252"/>
                    <a:pt x="794393" y="922675"/>
                  </a:cubicBezTo>
                  <a:lnTo>
                    <a:pt x="790014" y="922675"/>
                  </a:lnTo>
                  <a:cubicBezTo>
                    <a:pt x="789534" y="923149"/>
                    <a:pt x="789054" y="923671"/>
                    <a:pt x="788575" y="924146"/>
                  </a:cubicBezTo>
                  <a:lnTo>
                    <a:pt x="788575" y="916936"/>
                  </a:lnTo>
                  <a:lnTo>
                    <a:pt x="785696" y="918359"/>
                  </a:lnTo>
                  <a:lnTo>
                    <a:pt x="787135" y="918359"/>
                  </a:lnTo>
                  <a:lnTo>
                    <a:pt x="787135" y="919782"/>
                  </a:lnTo>
                  <a:lnTo>
                    <a:pt x="787135" y="922675"/>
                  </a:lnTo>
                  <a:cubicBezTo>
                    <a:pt x="786655" y="923149"/>
                    <a:pt x="786176" y="923671"/>
                    <a:pt x="785696" y="924146"/>
                  </a:cubicBezTo>
                  <a:cubicBezTo>
                    <a:pt x="785216" y="922675"/>
                    <a:pt x="784736" y="921252"/>
                    <a:pt x="784256" y="919782"/>
                  </a:cubicBezTo>
                  <a:lnTo>
                    <a:pt x="784256" y="924146"/>
                  </a:lnTo>
                  <a:cubicBezTo>
                    <a:pt x="783297" y="923671"/>
                    <a:pt x="782337" y="923149"/>
                    <a:pt x="781377" y="922675"/>
                  </a:cubicBezTo>
                  <a:cubicBezTo>
                    <a:pt x="780898" y="921252"/>
                    <a:pt x="780418" y="919782"/>
                    <a:pt x="779938" y="918359"/>
                  </a:cubicBezTo>
                  <a:cubicBezTo>
                    <a:pt x="780418" y="916936"/>
                    <a:pt x="780898" y="915466"/>
                    <a:pt x="781377" y="914043"/>
                  </a:cubicBezTo>
                  <a:cubicBezTo>
                    <a:pt x="782817" y="912620"/>
                    <a:pt x="784256" y="911149"/>
                    <a:pt x="785696" y="909726"/>
                  </a:cubicBezTo>
                  <a:lnTo>
                    <a:pt x="785696" y="914043"/>
                  </a:lnTo>
                  <a:lnTo>
                    <a:pt x="784256" y="915466"/>
                  </a:lnTo>
                  <a:cubicBezTo>
                    <a:pt x="783297" y="915940"/>
                    <a:pt x="782337" y="916462"/>
                    <a:pt x="781377" y="916936"/>
                  </a:cubicBezTo>
                  <a:lnTo>
                    <a:pt x="784256" y="916936"/>
                  </a:lnTo>
                  <a:lnTo>
                    <a:pt x="785696" y="916936"/>
                  </a:lnTo>
                  <a:cubicBezTo>
                    <a:pt x="786176" y="915987"/>
                    <a:pt x="786655" y="914991"/>
                    <a:pt x="787135" y="914043"/>
                  </a:cubicBezTo>
                  <a:lnTo>
                    <a:pt x="787135" y="911149"/>
                  </a:lnTo>
                  <a:lnTo>
                    <a:pt x="790014" y="911149"/>
                  </a:lnTo>
                  <a:lnTo>
                    <a:pt x="795832" y="911149"/>
                  </a:lnTo>
                  <a:lnTo>
                    <a:pt x="792953" y="909726"/>
                  </a:lnTo>
                  <a:lnTo>
                    <a:pt x="794393" y="909726"/>
                  </a:lnTo>
                  <a:cubicBezTo>
                    <a:pt x="796312" y="908778"/>
                    <a:pt x="798231" y="907782"/>
                    <a:pt x="800151" y="906833"/>
                  </a:cubicBezTo>
                  <a:lnTo>
                    <a:pt x="797272" y="908256"/>
                  </a:lnTo>
                  <a:lnTo>
                    <a:pt x="794393" y="908256"/>
                  </a:lnTo>
                  <a:lnTo>
                    <a:pt x="790014" y="906833"/>
                  </a:lnTo>
                  <a:cubicBezTo>
                    <a:pt x="791933" y="904414"/>
                    <a:pt x="793913" y="902042"/>
                    <a:pt x="795832" y="899623"/>
                  </a:cubicBezTo>
                  <a:cubicBezTo>
                    <a:pt x="797272" y="898675"/>
                    <a:pt x="798711" y="897679"/>
                    <a:pt x="800151" y="896730"/>
                  </a:cubicBezTo>
                  <a:lnTo>
                    <a:pt x="803029" y="895307"/>
                  </a:lnTo>
                  <a:lnTo>
                    <a:pt x="800151" y="895307"/>
                  </a:lnTo>
                  <a:lnTo>
                    <a:pt x="800151" y="893837"/>
                  </a:lnTo>
                  <a:cubicBezTo>
                    <a:pt x="801110" y="892888"/>
                    <a:pt x="802070" y="891892"/>
                    <a:pt x="803029" y="890943"/>
                  </a:cubicBezTo>
                  <a:lnTo>
                    <a:pt x="810227" y="885204"/>
                  </a:lnTo>
                  <a:lnTo>
                    <a:pt x="810227" y="890943"/>
                  </a:lnTo>
                  <a:cubicBezTo>
                    <a:pt x="809747" y="891892"/>
                    <a:pt x="809267" y="892888"/>
                    <a:pt x="808787" y="893837"/>
                  </a:cubicBezTo>
                  <a:lnTo>
                    <a:pt x="815984" y="886627"/>
                  </a:lnTo>
                  <a:lnTo>
                    <a:pt x="817424" y="885204"/>
                  </a:lnTo>
                  <a:cubicBezTo>
                    <a:pt x="819343" y="884730"/>
                    <a:pt x="821262" y="884208"/>
                    <a:pt x="823182" y="883734"/>
                  </a:cubicBezTo>
                  <a:lnTo>
                    <a:pt x="813106" y="883734"/>
                  </a:lnTo>
                  <a:lnTo>
                    <a:pt x="804469" y="885204"/>
                  </a:lnTo>
                  <a:cubicBezTo>
                    <a:pt x="803509" y="886153"/>
                    <a:pt x="802550" y="887149"/>
                    <a:pt x="801590" y="888097"/>
                  </a:cubicBezTo>
                  <a:cubicBezTo>
                    <a:pt x="800151" y="889520"/>
                    <a:pt x="798711" y="890991"/>
                    <a:pt x="797272" y="892414"/>
                  </a:cubicBezTo>
                  <a:cubicBezTo>
                    <a:pt x="796312" y="894833"/>
                    <a:pt x="795352" y="897204"/>
                    <a:pt x="794393" y="899623"/>
                  </a:cubicBezTo>
                  <a:lnTo>
                    <a:pt x="792953" y="899623"/>
                  </a:lnTo>
                  <a:lnTo>
                    <a:pt x="792953" y="896730"/>
                  </a:lnTo>
                  <a:lnTo>
                    <a:pt x="790014" y="893837"/>
                  </a:lnTo>
                  <a:lnTo>
                    <a:pt x="788575" y="893837"/>
                  </a:lnTo>
                  <a:lnTo>
                    <a:pt x="787135" y="892414"/>
                  </a:lnTo>
                  <a:lnTo>
                    <a:pt x="785696" y="893837"/>
                  </a:lnTo>
                  <a:lnTo>
                    <a:pt x="781377" y="893837"/>
                  </a:lnTo>
                  <a:lnTo>
                    <a:pt x="781377" y="892414"/>
                  </a:lnTo>
                  <a:cubicBezTo>
                    <a:pt x="780898" y="891939"/>
                    <a:pt x="780418" y="891418"/>
                    <a:pt x="779938" y="890943"/>
                  </a:cubicBezTo>
                  <a:lnTo>
                    <a:pt x="779938" y="888097"/>
                  </a:lnTo>
                  <a:cubicBezTo>
                    <a:pt x="779458" y="887623"/>
                    <a:pt x="778978" y="887101"/>
                    <a:pt x="778499" y="886627"/>
                  </a:cubicBezTo>
                  <a:lnTo>
                    <a:pt x="779938" y="885204"/>
                  </a:lnTo>
                  <a:cubicBezTo>
                    <a:pt x="780418" y="883781"/>
                    <a:pt x="780898" y="882311"/>
                    <a:pt x="781377" y="880888"/>
                  </a:cubicBezTo>
                  <a:cubicBezTo>
                    <a:pt x="782337" y="882311"/>
                    <a:pt x="783297" y="883781"/>
                    <a:pt x="784256" y="885204"/>
                  </a:cubicBezTo>
                  <a:lnTo>
                    <a:pt x="785696" y="885204"/>
                  </a:lnTo>
                  <a:cubicBezTo>
                    <a:pt x="786176" y="884730"/>
                    <a:pt x="786655" y="884208"/>
                    <a:pt x="787135" y="883734"/>
                  </a:cubicBezTo>
                  <a:cubicBezTo>
                    <a:pt x="788095" y="882311"/>
                    <a:pt x="789054" y="880840"/>
                    <a:pt x="790014" y="879417"/>
                  </a:cubicBezTo>
                  <a:lnTo>
                    <a:pt x="790014" y="873678"/>
                  </a:lnTo>
                  <a:cubicBezTo>
                    <a:pt x="788575" y="875101"/>
                    <a:pt x="787135" y="876572"/>
                    <a:pt x="785696" y="877995"/>
                  </a:cubicBezTo>
                  <a:lnTo>
                    <a:pt x="784256" y="879417"/>
                  </a:lnTo>
                  <a:lnTo>
                    <a:pt x="779938" y="879417"/>
                  </a:lnTo>
                  <a:lnTo>
                    <a:pt x="778499" y="879417"/>
                  </a:lnTo>
                  <a:lnTo>
                    <a:pt x="777059" y="876572"/>
                  </a:lnTo>
                  <a:cubicBezTo>
                    <a:pt x="776099" y="875623"/>
                    <a:pt x="775140" y="874627"/>
                    <a:pt x="774180" y="873678"/>
                  </a:cubicBezTo>
                  <a:cubicBezTo>
                    <a:pt x="773700" y="873204"/>
                    <a:pt x="773221" y="872682"/>
                    <a:pt x="772741" y="872208"/>
                  </a:cubicBezTo>
                  <a:lnTo>
                    <a:pt x="778499" y="872208"/>
                  </a:lnTo>
                  <a:cubicBezTo>
                    <a:pt x="779458" y="873678"/>
                    <a:pt x="780418" y="875101"/>
                    <a:pt x="781377" y="876572"/>
                  </a:cubicBezTo>
                  <a:lnTo>
                    <a:pt x="781377" y="872208"/>
                  </a:lnTo>
                  <a:lnTo>
                    <a:pt x="784256" y="870785"/>
                  </a:lnTo>
                  <a:lnTo>
                    <a:pt x="785696" y="869362"/>
                  </a:lnTo>
                  <a:lnTo>
                    <a:pt x="781377" y="869362"/>
                  </a:lnTo>
                  <a:lnTo>
                    <a:pt x="778499" y="870785"/>
                  </a:lnTo>
                  <a:lnTo>
                    <a:pt x="777059" y="870785"/>
                  </a:lnTo>
                  <a:cubicBezTo>
                    <a:pt x="776099" y="869836"/>
                    <a:pt x="775140" y="868840"/>
                    <a:pt x="774180" y="867892"/>
                  </a:cubicBezTo>
                  <a:cubicBezTo>
                    <a:pt x="775140" y="868366"/>
                    <a:pt x="776099" y="868888"/>
                    <a:pt x="777059" y="869362"/>
                  </a:cubicBezTo>
                  <a:cubicBezTo>
                    <a:pt x="777539" y="867892"/>
                    <a:pt x="778019" y="866469"/>
                    <a:pt x="778499" y="864998"/>
                  </a:cubicBezTo>
                  <a:lnTo>
                    <a:pt x="777059" y="864998"/>
                  </a:lnTo>
                  <a:lnTo>
                    <a:pt x="774180" y="863575"/>
                  </a:lnTo>
                  <a:lnTo>
                    <a:pt x="777059" y="863575"/>
                  </a:lnTo>
                  <a:lnTo>
                    <a:pt x="778499" y="863575"/>
                  </a:lnTo>
                  <a:lnTo>
                    <a:pt x="784256" y="863575"/>
                  </a:lnTo>
                  <a:lnTo>
                    <a:pt x="787135" y="862152"/>
                  </a:lnTo>
                  <a:lnTo>
                    <a:pt x="795832" y="862152"/>
                  </a:lnTo>
                  <a:lnTo>
                    <a:pt x="803029" y="862152"/>
                  </a:lnTo>
                  <a:lnTo>
                    <a:pt x="807348" y="862152"/>
                  </a:lnTo>
                  <a:lnTo>
                    <a:pt x="810227" y="862152"/>
                  </a:lnTo>
                  <a:cubicBezTo>
                    <a:pt x="811186" y="861678"/>
                    <a:pt x="812146" y="861156"/>
                    <a:pt x="813106" y="860682"/>
                  </a:cubicBezTo>
                  <a:cubicBezTo>
                    <a:pt x="814545" y="861156"/>
                    <a:pt x="815984" y="861678"/>
                    <a:pt x="817424" y="862152"/>
                  </a:cubicBezTo>
                  <a:lnTo>
                    <a:pt x="818863" y="864998"/>
                  </a:lnTo>
                  <a:lnTo>
                    <a:pt x="818863" y="867892"/>
                  </a:lnTo>
                  <a:lnTo>
                    <a:pt x="820303" y="867892"/>
                  </a:lnTo>
                  <a:lnTo>
                    <a:pt x="823182" y="867892"/>
                  </a:lnTo>
                  <a:lnTo>
                    <a:pt x="823182" y="864998"/>
                  </a:lnTo>
                  <a:lnTo>
                    <a:pt x="823182" y="863575"/>
                  </a:lnTo>
                  <a:cubicBezTo>
                    <a:pt x="824141" y="862627"/>
                    <a:pt x="825101" y="861631"/>
                    <a:pt x="826060" y="860682"/>
                  </a:cubicBezTo>
                  <a:lnTo>
                    <a:pt x="828999" y="860682"/>
                  </a:lnTo>
                  <a:cubicBezTo>
                    <a:pt x="828901" y="860391"/>
                    <a:pt x="828801" y="860098"/>
                    <a:pt x="828695" y="859805"/>
                  </a:cubicBezTo>
                  <a:lnTo>
                    <a:pt x="834757" y="857789"/>
                  </a:lnTo>
                  <a:lnTo>
                    <a:pt x="828999" y="856366"/>
                  </a:lnTo>
                  <a:lnTo>
                    <a:pt x="828999" y="854943"/>
                  </a:lnTo>
                  <a:cubicBezTo>
                    <a:pt x="829959" y="853994"/>
                    <a:pt x="830919" y="852998"/>
                    <a:pt x="831878" y="852049"/>
                  </a:cubicBezTo>
                  <a:cubicBezTo>
                    <a:pt x="832358" y="850626"/>
                    <a:pt x="832838" y="849156"/>
                    <a:pt x="833318" y="847733"/>
                  </a:cubicBezTo>
                  <a:lnTo>
                    <a:pt x="831878" y="849156"/>
                  </a:lnTo>
                  <a:lnTo>
                    <a:pt x="827500" y="853472"/>
                  </a:lnTo>
                  <a:lnTo>
                    <a:pt x="827500" y="856366"/>
                  </a:lnTo>
                  <a:lnTo>
                    <a:pt x="828695" y="859805"/>
                  </a:lnTo>
                  <a:lnTo>
                    <a:pt x="826060" y="860682"/>
                  </a:lnTo>
                  <a:lnTo>
                    <a:pt x="824621" y="860682"/>
                  </a:lnTo>
                  <a:lnTo>
                    <a:pt x="820303" y="860682"/>
                  </a:lnTo>
                  <a:cubicBezTo>
                    <a:pt x="821262" y="859259"/>
                    <a:pt x="822222" y="857789"/>
                    <a:pt x="823182" y="856366"/>
                  </a:cubicBezTo>
                  <a:lnTo>
                    <a:pt x="818863" y="857789"/>
                  </a:lnTo>
                  <a:lnTo>
                    <a:pt x="815984" y="857789"/>
                  </a:lnTo>
                  <a:lnTo>
                    <a:pt x="811666" y="856366"/>
                  </a:lnTo>
                  <a:lnTo>
                    <a:pt x="811666" y="854943"/>
                  </a:lnTo>
                  <a:lnTo>
                    <a:pt x="811666" y="853472"/>
                  </a:lnTo>
                  <a:cubicBezTo>
                    <a:pt x="811186" y="853947"/>
                    <a:pt x="810706" y="854468"/>
                    <a:pt x="810227" y="854943"/>
                  </a:cubicBezTo>
                  <a:lnTo>
                    <a:pt x="810227" y="856366"/>
                  </a:lnTo>
                  <a:cubicBezTo>
                    <a:pt x="809747" y="857789"/>
                    <a:pt x="809267" y="859259"/>
                    <a:pt x="808787" y="860682"/>
                  </a:cubicBezTo>
                  <a:cubicBezTo>
                    <a:pt x="808307" y="861156"/>
                    <a:pt x="807828" y="861678"/>
                    <a:pt x="807348" y="862152"/>
                  </a:cubicBezTo>
                  <a:cubicBezTo>
                    <a:pt x="805908" y="861678"/>
                    <a:pt x="804469" y="861156"/>
                    <a:pt x="803029" y="860682"/>
                  </a:cubicBezTo>
                  <a:cubicBezTo>
                    <a:pt x="801110" y="859733"/>
                    <a:pt x="799191" y="858737"/>
                    <a:pt x="797272" y="857789"/>
                  </a:cubicBezTo>
                  <a:cubicBezTo>
                    <a:pt x="795832" y="858737"/>
                    <a:pt x="794393" y="859733"/>
                    <a:pt x="792953" y="860682"/>
                  </a:cubicBezTo>
                  <a:lnTo>
                    <a:pt x="785696" y="862152"/>
                  </a:lnTo>
                  <a:lnTo>
                    <a:pt x="784256" y="862152"/>
                  </a:lnTo>
                  <a:cubicBezTo>
                    <a:pt x="782817" y="861678"/>
                    <a:pt x="781377" y="861156"/>
                    <a:pt x="779938" y="860682"/>
                  </a:cubicBezTo>
                  <a:cubicBezTo>
                    <a:pt x="778978" y="859733"/>
                    <a:pt x="778019" y="858737"/>
                    <a:pt x="777059" y="857789"/>
                  </a:cubicBezTo>
                  <a:lnTo>
                    <a:pt x="778499" y="857789"/>
                  </a:lnTo>
                  <a:lnTo>
                    <a:pt x="778499" y="856366"/>
                  </a:lnTo>
                  <a:lnTo>
                    <a:pt x="777059" y="854943"/>
                  </a:lnTo>
                  <a:lnTo>
                    <a:pt x="777059" y="852049"/>
                  </a:lnTo>
                  <a:lnTo>
                    <a:pt x="772741" y="852049"/>
                  </a:lnTo>
                  <a:cubicBezTo>
                    <a:pt x="774660" y="851101"/>
                    <a:pt x="776579" y="850105"/>
                    <a:pt x="778499" y="849156"/>
                  </a:cubicBezTo>
                  <a:lnTo>
                    <a:pt x="784256" y="849156"/>
                  </a:lnTo>
                  <a:lnTo>
                    <a:pt x="779938" y="847733"/>
                  </a:lnTo>
                  <a:cubicBezTo>
                    <a:pt x="781377" y="847259"/>
                    <a:pt x="782817" y="846737"/>
                    <a:pt x="784256" y="846263"/>
                  </a:cubicBezTo>
                  <a:lnTo>
                    <a:pt x="781377" y="846263"/>
                  </a:lnTo>
                  <a:lnTo>
                    <a:pt x="779938" y="846263"/>
                  </a:lnTo>
                  <a:lnTo>
                    <a:pt x="784256" y="844840"/>
                  </a:lnTo>
                  <a:lnTo>
                    <a:pt x="777059" y="844840"/>
                  </a:lnTo>
                  <a:lnTo>
                    <a:pt x="784256" y="841946"/>
                  </a:lnTo>
                  <a:lnTo>
                    <a:pt x="776196" y="843972"/>
                  </a:lnTo>
                  <a:cubicBezTo>
                    <a:pt x="775522" y="843296"/>
                    <a:pt x="774851" y="842610"/>
                    <a:pt x="774180" y="841946"/>
                  </a:cubicBezTo>
                  <a:lnTo>
                    <a:pt x="772741" y="840523"/>
                  </a:lnTo>
                  <a:lnTo>
                    <a:pt x="777059" y="840523"/>
                  </a:lnTo>
                  <a:cubicBezTo>
                    <a:pt x="778019" y="840049"/>
                    <a:pt x="778978" y="839527"/>
                    <a:pt x="779938" y="839053"/>
                  </a:cubicBezTo>
                  <a:lnTo>
                    <a:pt x="777059" y="839053"/>
                  </a:lnTo>
                  <a:lnTo>
                    <a:pt x="778499" y="837630"/>
                  </a:lnTo>
                  <a:lnTo>
                    <a:pt x="785696" y="833314"/>
                  </a:lnTo>
                  <a:lnTo>
                    <a:pt x="787135" y="834737"/>
                  </a:lnTo>
                  <a:lnTo>
                    <a:pt x="790014" y="834737"/>
                  </a:lnTo>
                  <a:lnTo>
                    <a:pt x="795832" y="834737"/>
                  </a:lnTo>
                  <a:lnTo>
                    <a:pt x="795832" y="837630"/>
                  </a:lnTo>
                  <a:lnTo>
                    <a:pt x="794393" y="839053"/>
                  </a:lnTo>
                  <a:lnTo>
                    <a:pt x="797272" y="837630"/>
                  </a:lnTo>
                  <a:lnTo>
                    <a:pt x="804469" y="834737"/>
                  </a:lnTo>
                  <a:lnTo>
                    <a:pt x="803029" y="834737"/>
                  </a:lnTo>
                  <a:lnTo>
                    <a:pt x="795832" y="834737"/>
                  </a:lnTo>
                  <a:lnTo>
                    <a:pt x="792953" y="833314"/>
                  </a:lnTo>
                  <a:lnTo>
                    <a:pt x="785696" y="833314"/>
                  </a:lnTo>
                  <a:lnTo>
                    <a:pt x="781377" y="833314"/>
                  </a:lnTo>
                  <a:cubicBezTo>
                    <a:pt x="780418" y="832840"/>
                    <a:pt x="779458" y="832318"/>
                    <a:pt x="778499" y="831843"/>
                  </a:cubicBezTo>
                  <a:lnTo>
                    <a:pt x="779938" y="831843"/>
                  </a:lnTo>
                  <a:lnTo>
                    <a:pt x="784256" y="830421"/>
                  </a:lnTo>
                  <a:cubicBezTo>
                    <a:pt x="782817" y="829946"/>
                    <a:pt x="781377" y="829424"/>
                    <a:pt x="779938" y="828950"/>
                  </a:cubicBezTo>
                  <a:lnTo>
                    <a:pt x="777059" y="826104"/>
                  </a:lnTo>
                  <a:lnTo>
                    <a:pt x="777059" y="824634"/>
                  </a:lnTo>
                  <a:lnTo>
                    <a:pt x="777059" y="823211"/>
                  </a:lnTo>
                  <a:lnTo>
                    <a:pt x="778499" y="823211"/>
                  </a:lnTo>
                  <a:lnTo>
                    <a:pt x="779938" y="824634"/>
                  </a:lnTo>
                  <a:cubicBezTo>
                    <a:pt x="781857" y="826579"/>
                    <a:pt x="783776" y="828476"/>
                    <a:pt x="785696" y="830421"/>
                  </a:cubicBezTo>
                  <a:cubicBezTo>
                    <a:pt x="786176" y="829946"/>
                    <a:pt x="786655" y="829424"/>
                    <a:pt x="787135" y="828950"/>
                  </a:cubicBezTo>
                  <a:lnTo>
                    <a:pt x="785696" y="826104"/>
                  </a:lnTo>
                  <a:lnTo>
                    <a:pt x="785696" y="824634"/>
                  </a:lnTo>
                  <a:lnTo>
                    <a:pt x="787135" y="824634"/>
                  </a:lnTo>
                  <a:cubicBezTo>
                    <a:pt x="788095" y="826057"/>
                    <a:pt x="789054" y="827527"/>
                    <a:pt x="790014" y="828950"/>
                  </a:cubicBezTo>
                  <a:cubicBezTo>
                    <a:pt x="790974" y="827527"/>
                    <a:pt x="791993" y="826057"/>
                    <a:pt x="792953" y="824634"/>
                  </a:cubicBezTo>
                  <a:lnTo>
                    <a:pt x="794393" y="824634"/>
                  </a:lnTo>
                  <a:lnTo>
                    <a:pt x="794393" y="826104"/>
                  </a:lnTo>
                  <a:lnTo>
                    <a:pt x="795832" y="826104"/>
                  </a:lnTo>
                  <a:lnTo>
                    <a:pt x="800151" y="828950"/>
                  </a:lnTo>
                  <a:lnTo>
                    <a:pt x="804469" y="828950"/>
                  </a:lnTo>
                  <a:cubicBezTo>
                    <a:pt x="803029" y="827527"/>
                    <a:pt x="801590" y="826057"/>
                    <a:pt x="800151" y="824634"/>
                  </a:cubicBezTo>
                  <a:lnTo>
                    <a:pt x="797272" y="823211"/>
                  </a:lnTo>
                  <a:cubicBezTo>
                    <a:pt x="798231" y="822737"/>
                    <a:pt x="799191" y="822215"/>
                    <a:pt x="800151" y="821741"/>
                  </a:cubicBezTo>
                  <a:lnTo>
                    <a:pt x="803029" y="818895"/>
                  </a:lnTo>
                  <a:lnTo>
                    <a:pt x="804469" y="818895"/>
                  </a:lnTo>
                  <a:cubicBezTo>
                    <a:pt x="806388" y="820792"/>
                    <a:pt x="808307" y="822737"/>
                    <a:pt x="810227" y="824634"/>
                  </a:cubicBezTo>
                  <a:cubicBezTo>
                    <a:pt x="809747" y="822737"/>
                    <a:pt x="809267" y="820792"/>
                    <a:pt x="808787" y="818895"/>
                  </a:cubicBezTo>
                  <a:lnTo>
                    <a:pt x="808787" y="816001"/>
                  </a:lnTo>
                  <a:lnTo>
                    <a:pt x="811666" y="816001"/>
                  </a:lnTo>
                  <a:lnTo>
                    <a:pt x="815984" y="816001"/>
                  </a:lnTo>
                  <a:lnTo>
                    <a:pt x="817424" y="817424"/>
                  </a:lnTo>
                  <a:cubicBezTo>
                    <a:pt x="817904" y="818847"/>
                    <a:pt x="818383" y="820318"/>
                    <a:pt x="818863" y="821741"/>
                  </a:cubicBezTo>
                  <a:lnTo>
                    <a:pt x="820303" y="824634"/>
                  </a:lnTo>
                  <a:cubicBezTo>
                    <a:pt x="819343" y="825108"/>
                    <a:pt x="818383" y="825630"/>
                    <a:pt x="817424" y="826104"/>
                  </a:cubicBezTo>
                  <a:lnTo>
                    <a:pt x="820303" y="826104"/>
                  </a:lnTo>
                  <a:lnTo>
                    <a:pt x="824621" y="826104"/>
                  </a:lnTo>
                  <a:cubicBezTo>
                    <a:pt x="823182" y="825630"/>
                    <a:pt x="821742" y="825108"/>
                    <a:pt x="820303" y="824634"/>
                  </a:cubicBezTo>
                  <a:lnTo>
                    <a:pt x="820303" y="823211"/>
                  </a:lnTo>
                  <a:cubicBezTo>
                    <a:pt x="821262" y="822737"/>
                    <a:pt x="822222" y="822215"/>
                    <a:pt x="823182" y="821741"/>
                  </a:cubicBezTo>
                  <a:lnTo>
                    <a:pt x="826060" y="821741"/>
                  </a:lnTo>
                  <a:lnTo>
                    <a:pt x="827500" y="821741"/>
                  </a:lnTo>
                  <a:lnTo>
                    <a:pt x="824621" y="818895"/>
                  </a:lnTo>
                  <a:cubicBezTo>
                    <a:pt x="824141" y="818420"/>
                    <a:pt x="823661" y="817899"/>
                    <a:pt x="823182" y="817424"/>
                  </a:cubicBezTo>
                  <a:lnTo>
                    <a:pt x="815984" y="814578"/>
                  </a:lnTo>
                  <a:lnTo>
                    <a:pt x="813106" y="814578"/>
                  </a:lnTo>
                  <a:lnTo>
                    <a:pt x="810227" y="814578"/>
                  </a:lnTo>
                  <a:lnTo>
                    <a:pt x="808787" y="814578"/>
                  </a:lnTo>
                  <a:cubicBezTo>
                    <a:pt x="810227" y="814104"/>
                    <a:pt x="811666" y="813582"/>
                    <a:pt x="813106" y="813108"/>
                  </a:cubicBezTo>
                  <a:lnTo>
                    <a:pt x="808787" y="813108"/>
                  </a:lnTo>
                  <a:cubicBezTo>
                    <a:pt x="808307" y="812159"/>
                    <a:pt x="807828" y="811163"/>
                    <a:pt x="807348" y="810215"/>
                  </a:cubicBezTo>
                  <a:lnTo>
                    <a:pt x="803029" y="810215"/>
                  </a:lnTo>
                  <a:lnTo>
                    <a:pt x="811666" y="807369"/>
                  </a:lnTo>
                  <a:lnTo>
                    <a:pt x="817424" y="807369"/>
                  </a:lnTo>
                  <a:lnTo>
                    <a:pt x="820303" y="808792"/>
                  </a:lnTo>
                  <a:lnTo>
                    <a:pt x="828999" y="810215"/>
                  </a:lnTo>
                  <a:cubicBezTo>
                    <a:pt x="830439" y="811163"/>
                    <a:pt x="831878" y="812159"/>
                    <a:pt x="833318" y="813108"/>
                  </a:cubicBezTo>
                  <a:cubicBezTo>
                    <a:pt x="834277" y="812159"/>
                    <a:pt x="835237" y="811163"/>
                    <a:pt x="836196" y="810215"/>
                  </a:cubicBezTo>
                  <a:lnTo>
                    <a:pt x="831878" y="810215"/>
                  </a:lnTo>
                  <a:lnTo>
                    <a:pt x="833318" y="807369"/>
                  </a:lnTo>
                  <a:cubicBezTo>
                    <a:pt x="834277" y="806894"/>
                    <a:pt x="835237" y="806373"/>
                    <a:pt x="836196" y="805898"/>
                  </a:cubicBezTo>
                  <a:lnTo>
                    <a:pt x="833318" y="805898"/>
                  </a:lnTo>
                  <a:lnTo>
                    <a:pt x="831878" y="805898"/>
                  </a:lnTo>
                  <a:lnTo>
                    <a:pt x="827500" y="805898"/>
                  </a:lnTo>
                  <a:lnTo>
                    <a:pt x="834757" y="803005"/>
                  </a:lnTo>
                  <a:lnTo>
                    <a:pt x="826060" y="805898"/>
                  </a:lnTo>
                  <a:lnTo>
                    <a:pt x="823182" y="805898"/>
                  </a:lnTo>
                  <a:cubicBezTo>
                    <a:pt x="821742" y="804950"/>
                    <a:pt x="820303" y="803954"/>
                    <a:pt x="818863" y="803005"/>
                  </a:cubicBezTo>
                  <a:lnTo>
                    <a:pt x="826060" y="801582"/>
                  </a:lnTo>
                  <a:lnTo>
                    <a:pt x="823182" y="800159"/>
                  </a:lnTo>
                  <a:cubicBezTo>
                    <a:pt x="821742" y="799685"/>
                    <a:pt x="820303" y="799163"/>
                    <a:pt x="818863" y="798689"/>
                  </a:cubicBezTo>
                  <a:cubicBezTo>
                    <a:pt x="820783" y="797740"/>
                    <a:pt x="822702" y="796744"/>
                    <a:pt x="824621" y="795795"/>
                  </a:cubicBezTo>
                  <a:lnTo>
                    <a:pt x="826060" y="795795"/>
                  </a:lnTo>
                  <a:lnTo>
                    <a:pt x="828999" y="795795"/>
                  </a:lnTo>
                  <a:cubicBezTo>
                    <a:pt x="829959" y="796744"/>
                    <a:pt x="830919" y="797740"/>
                    <a:pt x="831878" y="798689"/>
                  </a:cubicBezTo>
                  <a:lnTo>
                    <a:pt x="833318" y="798689"/>
                  </a:lnTo>
                  <a:cubicBezTo>
                    <a:pt x="834277" y="797740"/>
                    <a:pt x="835237" y="796744"/>
                    <a:pt x="836196" y="795795"/>
                  </a:cubicBezTo>
                  <a:lnTo>
                    <a:pt x="839075" y="795795"/>
                  </a:lnTo>
                  <a:lnTo>
                    <a:pt x="841954" y="795795"/>
                  </a:lnTo>
                  <a:cubicBezTo>
                    <a:pt x="842434" y="796744"/>
                    <a:pt x="842914" y="797740"/>
                    <a:pt x="843394" y="798689"/>
                  </a:cubicBezTo>
                  <a:cubicBezTo>
                    <a:pt x="844353" y="799163"/>
                    <a:pt x="845313" y="799685"/>
                    <a:pt x="846273" y="800159"/>
                  </a:cubicBezTo>
                  <a:lnTo>
                    <a:pt x="847712" y="801582"/>
                  </a:lnTo>
                  <a:lnTo>
                    <a:pt x="850591" y="803005"/>
                  </a:lnTo>
                  <a:cubicBezTo>
                    <a:pt x="852510" y="804475"/>
                    <a:pt x="854429" y="805898"/>
                    <a:pt x="856349" y="807369"/>
                  </a:cubicBezTo>
                  <a:cubicBezTo>
                    <a:pt x="854909" y="805898"/>
                    <a:pt x="853470" y="804475"/>
                    <a:pt x="852030" y="803005"/>
                  </a:cubicBezTo>
                  <a:lnTo>
                    <a:pt x="849151" y="800159"/>
                  </a:lnTo>
                  <a:cubicBezTo>
                    <a:pt x="848192" y="798689"/>
                    <a:pt x="847232" y="797266"/>
                    <a:pt x="846273" y="795795"/>
                  </a:cubicBezTo>
                  <a:lnTo>
                    <a:pt x="841954" y="792949"/>
                  </a:lnTo>
                  <a:lnTo>
                    <a:pt x="843394" y="792949"/>
                  </a:lnTo>
                  <a:lnTo>
                    <a:pt x="847712" y="792949"/>
                  </a:lnTo>
                  <a:lnTo>
                    <a:pt x="849151" y="795795"/>
                  </a:lnTo>
                  <a:cubicBezTo>
                    <a:pt x="850111" y="797266"/>
                    <a:pt x="851071" y="798689"/>
                    <a:pt x="852030" y="800159"/>
                  </a:cubicBezTo>
                  <a:lnTo>
                    <a:pt x="857788" y="800159"/>
                  </a:lnTo>
                  <a:cubicBezTo>
                    <a:pt x="856828" y="799685"/>
                    <a:pt x="855869" y="799163"/>
                    <a:pt x="854909" y="798689"/>
                  </a:cubicBezTo>
                  <a:cubicBezTo>
                    <a:pt x="855869" y="797740"/>
                    <a:pt x="856828" y="796744"/>
                    <a:pt x="857788" y="795795"/>
                  </a:cubicBezTo>
                  <a:lnTo>
                    <a:pt x="852030" y="794372"/>
                  </a:lnTo>
                  <a:lnTo>
                    <a:pt x="854909" y="794372"/>
                  </a:lnTo>
                  <a:lnTo>
                    <a:pt x="850591" y="792949"/>
                  </a:lnTo>
                  <a:cubicBezTo>
                    <a:pt x="850111" y="792475"/>
                    <a:pt x="849631" y="791953"/>
                    <a:pt x="849151" y="791479"/>
                  </a:cubicBezTo>
                  <a:lnTo>
                    <a:pt x="859386" y="788689"/>
                  </a:lnTo>
                  <a:lnTo>
                    <a:pt x="862106" y="790056"/>
                  </a:lnTo>
                  <a:cubicBezTo>
                    <a:pt x="863066" y="789107"/>
                    <a:pt x="864026" y="788111"/>
                    <a:pt x="864985" y="787163"/>
                  </a:cubicBezTo>
                  <a:lnTo>
                    <a:pt x="859386" y="788689"/>
                  </a:lnTo>
                  <a:cubicBezTo>
                    <a:pt x="858373" y="788177"/>
                    <a:pt x="857361" y="787663"/>
                    <a:pt x="856349" y="787163"/>
                  </a:cubicBezTo>
                  <a:cubicBezTo>
                    <a:pt x="857308" y="785740"/>
                    <a:pt x="858268" y="784269"/>
                    <a:pt x="859228" y="782847"/>
                  </a:cubicBezTo>
                  <a:lnTo>
                    <a:pt x="862106" y="782847"/>
                  </a:lnTo>
                  <a:cubicBezTo>
                    <a:pt x="863066" y="781898"/>
                    <a:pt x="864026" y="780902"/>
                    <a:pt x="864985" y="779953"/>
                  </a:cubicBezTo>
                  <a:lnTo>
                    <a:pt x="866485" y="779953"/>
                  </a:lnTo>
                  <a:lnTo>
                    <a:pt x="867924" y="779953"/>
                  </a:lnTo>
                  <a:lnTo>
                    <a:pt x="867924" y="782847"/>
                  </a:lnTo>
                  <a:lnTo>
                    <a:pt x="867924" y="785740"/>
                  </a:lnTo>
                  <a:lnTo>
                    <a:pt x="878000" y="782847"/>
                  </a:lnTo>
                  <a:lnTo>
                    <a:pt x="870803" y="782847"/>
                  </a:lnTo>
                  <a:cubicBezTo>
                    <a:pt x="872242" y="781424"/>
                    <a:pt x="873682" y="779953"/>
                    <a:pt x="875121" y="778530"/>
                  </a:cubicBezTo>
                  <a:lnTo>
                    <a:pt x="870803" y="778530"/>
                  </a:lnTo>
                  <a:cubicBezTo>
                    <a:pt x="872242" y="778056"/>
                    <a:pt x="873682" y="777534"/>
                    <a:pt x="875121" y="777060"/>
                  </a:cubicBezTo>
                  <a:lnTo>
                    <a:pt x="880879" y="775637"/>
                  </a:lnTo>
                  <a:lnTo>
                    <a:pt x="885197" y="775637"/>
                  </a:lnTo>
                  <a:cubicBezTo>
                    <a:pt x="885677" y="776586"/>
                    <a:pt x="886157" y="777582"/>
                    <a:pt x="886637" y="778530"/>
                  </a:cubicBezTo>
                  <a:cubicBezTo>
                    <a:pt x="887117" y="779953"/>
                    <a:pt x="887596" y="781424"/>
                    <a:pt x="888076" y="782847"/>
                  </a:cubicBezTo>
                  <a:lnTo>
                    <a:pt x="885197" y="784269"/>
                  </a:lnTo>
                  <a:lnTo>
                    <a:pt x="889516" y="784269"/>
                  </a:lnTo>
                  <a:lnTo>
                    <a:pt x="893834" y="784269"/>
                  </a:lnTo>
                  <a:lnTo>
                    <a:pt x="890955" y="782847"/>
                  </a:lnTo>
                  <a:lnTo>
                    <a:pt x="890955" y="779953"/>
                  </a:lnTo>
                  <a:lnTo>
                    <a:pt x="898152" y="779953"/>
                  </a:lnTo>
                  <a:lnTo>
                    <a:pt x="903970" y="779953"/>
                  </a:lnTo>
                  <a:lnTo>
                    <a:pt x="909728" y="779953"/>
                  </a:lnTo>
                  <a:cubicBezTo>
                    <a:pt x="909248" y="779005"/>
                    <a:pt x="908768" y="778008"/>
                    <a:pt x="908288" y="777060"/>
                  </a:cubicBezTo>
                  <a:lnTo>
                    <a:pt x="911167" y="775637"/>
                  </a:lnTo>
                  <a:lnTo>
                    <a:pt x="908288" y="775637"/>
                  </a:lnTo>
                  <a:lnTo>
                    <a:pt x="903970" y="777060"/>
                  </a:lnTo>
                  <a:lnTo>
                    <a:pt x="911167" y="771321"/>
                  </a:lnTo>
                  <a:lnTo>
                    <a:pt x="919804" y="768427"/>
                  </a:lnTo>
                  <a:cubicBezTo>
                    <a:pt x="919324" y="767004"/>
                    <a:pt x="918844" y="765534"/>
                    <a:pt x="918364" y="764111"/>
                  </a:cubicBezTo>
                  <a:lnTo>
                    <a:pt x="916925" y="766957"/>
                  </a:lnTo>
                  <a:lnTo>
                    <a:pt x="916925" y="762641"/>
                  </a:lnTo>
                  <a:lnTo>
                    <a:pt x="919804" y="761218"/>
                  </a:lnTo>
                  <a:cubicBezTo>
                    <a:pt x="921243" y="760743"/>
                    <a:pt x="922683" y="760222"/>
                    <a:pt x="924122" y="759747"/>
                  </a:cubicBezTo>
                  <a:lnTo>
                    <a:pt x="918364" y="759747"/>
                  </a:lnTo>
                  <a:cubicBezTo>
                    <a:pt x="919324" y="758324"/>
                    <a:pt x="920284" y="756854"/>
                    <a:pt x="921243" y="755431"/>
                  </a:cubicBezTo>
                  <a:cubicBezTo>
                    <a:pt x="919804" y="755905"/>
                    <a:pt x="918364" y="756427"/>
                    <a:pt x="916925" y="756901"/>
                  </a:cubicBezTo>
                  <a:cubicBezTo>
                    <a:pt x="915486" y="758324"/>
                    <a:pt x="914046" y="759795"/>
                    <a:pt x="912607" y="761218"/>
                  </a:cubicBezTo>
                  <a:lnTo>
                    <a:pt x="911173" y="762658"/>
                  </a:lnTo>
                  <a:lnTo>
                    <a:pt x="911167" y="762641"/>
                  </a:lnTo>
                  <a:cubicBezTo>
                    <a:pt x="909248" y="764064"/>
                    <a:pt x="907329" y="765534"/>
                    <a:pt x="905409" y="766957"/>
                  </a:cubicBezTo>
                  <a:lnTo>
                    <a:pt x="909728" y="764111"/>
                  </a:lnTo>
                  <a:cubicBezTo>
                    <a:pt x="910209" y="763635"/>
                    <a:pt x="910691" y="763146"/>
                    <a:pt x="911173" y="762658"/>
                  </a:cubicBezTo>
                  <a:cubicBezTo>
                    <a:pt x="911651" y="764076"/>
                    <a:pt x="912129" y="765540"/>
                    <a:pt x="912607" y="766957"/>
                  </a:cubicBezTo>
                  <a:cubicBezTo>
                    <a:pt x="912127" y="767431"/>
                    <a:pt x="911647" y="767953"/>
                    <a:pt x="911167" y="768427"/>
                  </a:cubicBezTo>
                  <a:lnTo>
                    <a:pt x="909728" y="769850"/>
                  </a:lnTo>
                  <a:lnTo>
                    <a:pt x="901031" y="774167"/>
                  </a:lnTo>
                  <a:cubicBezTo>
                    <a:pt x="899112" y="775115"/>
                    <a:pt x="897193" y="776111"/>
                    <a:pt x="895273" y="777060"/>
                  </a:cubicBezTo>
                  <a:lnTo>
                    <a:pt x="890955" y="777060"/>
                  </a:lnTo>
                  <a:lnTo>
                    <a:pt x="888076" y="775637"/>
                  </a:lnTo>
                  <a:cubicBezTo>
                    <a:pt x="887117" y="774214"/>
                    <a:pt x="886157" y="772744"/>
                    <a:pt x="885197" y="771321"/>
                  </a:cubicBezTo>
                  <a:cubicBezTo>
                    <a:pt x="886157" y="770846"/>
                    <a:pt x="887117" y="770325"/>
                    <a:pt x="888076" y="769850"/>
                  </a:cubicBezTo>
                  <a:lnTo>
                    <a:pt x="890955" y="768427"/>
                  </a:lnTo>
                  <a:lnTo>
                    <a:pt x="879440" y="771321"/>
                  </a:lnTo>
                  <a:cubicBezTo>
                    <a:pt x="880399" y="770846"/>
                    <a:pt x="881359" y="770325"/>
                    <a:pt x="882318" y="769850"/>
                  </a:cubicBezTo>
                  <a:lnTo>
                    <a:pt x="880879" y="768427"/>
                  </a:lnTo>
                  <a:lnTo>
                    <a:pt x="879440" y="768427"/>
                  </a:lnTo>
                  <a:lnTo>
                    <a:pt x="886637" y="764111"/>
                  </a:lnTo>
                  <a:cubicBezTo>
                    <a:pt x="888076" y="763637"/>
                    <a:pt x="889516" y="763115"/>
                    <a:pt x="890955" y="762641"/>
                  </a:cubicBezTo>
                  <a:lnTo>
                    <a:pt x="888076" y="762641"/>
                  </a:lnTo>
                  <a:lnTo>
                    <a:pt x="890955" y="761218"/>
                  </a:lnTo>
                  <a:lnTo>
                    <a:pt x="888076" y="761218"/>
                  </a:lnTo>
                  <a:cubicBezTo>
                    <a:pt x="888556" y="760743"/>
                    <a:pt x="889036" y="760222"/>
                    <a:pt x="889516" y="759747"/>
                  </a:cubicBezTo>
                  <a:cubicBezTo>
                    <a:pt x="890955" y="758324"/>
                    <a:pt x="892395" y="756854"/>
                    <a:pt x="893834" y="755431"/>
                  </a:cubicBezTo>
                  <a:lnTo>
                    <a:pt x="895273" y="754008"/>
                  </a:lnTo>
                  <a:lnTo>
                    <a:pt x="895273" y="752585"/>
                  </a:lnTo>
                  <a:lnTo>
                    <a:pt x="898152" y="754008"/>
                  </a:lnTo>
                  <a:cubicBezTo>
                    <a:pt x="897673" y="753059"/>
                    <a:pt x="897193" y="752063"/>
                    <a:pt x="896713" y="751115"/>
                  </a:cubicBezTo>
                  <a:cubicBezTo>
                    <a:pt x="897193" y="750166"/>
                    <a:pt x="897673" y="749170"/>
                    <a:pt x="898152" y="748221"/>
                  </a:cubicBezTo>
                  <a:lnTo>
                    <a:pt x="903970" y="745375"/>
                  </a:lnTo>
                  <a:cubicBezTo>
                    <a:pt x="905889" y="744901"/>
                    <a:pt x="907809" y="744379"/>
                    <a:pt x="909728" y="743905"/>
                  </a:cubicBezTo>
                  <a:cubicBezTo>
                    <a:pt x="910208" y="742956"/>
                    <a:pt x="910687" y="741960"/>
                    <a:pt x="911167" y="741012"/>
                  </a:cubicBezTo>
                  <a:lnTo>
                    <a:pt x="911167" y="738166"/>
                  </a:lnTo>
                  <a:lnTo>
                    <a:pt x="914046" y="741012"/>
                  </a:lnTo>
                  <a:cubicBezTo>
                    <a:pt x="915965" y="741960"/>
                    <a:pt x="917885" y="742956"/>
                    <a:pt x="919804" y="743905"/>
                  </a:cubicBezTo>
                  <a:cubicBezTo>
                    <a:pt x="919324" y="745328"/>
                    <a:pt x="918844" y="746798"/>
                    <a:pt x="918364" y="748221"/>
                  </a:cubicBezTo>
                  <a:lnTo>
                    <a:pt x="921243" y="745375"/>
                  </a:lnTo>
                  <a:cubicBezTo>
                    <a:pt x="923163" y="744901"/>
                    <a:pt x="925082" y="744379"/>
                    <a:pt x="927001" y="743905"/>
                  </a:cubicBezTo>
                  <a:lnTo>
                    <a:pt x="925562" y="743905"/>
                  </a:lnTo>
                  <a:lnTo>
                    <a:pt x="925562" y="741012"/>
                  </a:lnTo>
                  <a:lnTo>
                    <a:pt x="925562" y="739589"/>
                  </a:lnTo>
                  <a:lnTo>
                    <a:pt x="928440" y="739589"/>
                  </a:lnTo>
                  <a:lnTo>
                    <a:pt x="921243" y="738166"/>
                  </a:lnTo>
                  <a:cubicBezTo>
                    <a:pt x="922203" y="737217"/>
                    <a:pt x="923163" y="736221"/>
                    <a:pt x="924122" y="735273"/>
                  </a:cubicBezTo>
                  <a:cubicBezTo>
                    <a:pt x="924602" y="734324"/>
                    <a:pt x="925082" y="733328"/>
                    <a:pt x="925562" y="732379"/>
                  </a:cubicBezTo>
                  <a:lnTo>
                    <a:pt x="932759" y="730956"/>
                  </a:lnTo>
                  <a:lnTo>
                    <a:pt x="927001" y="730956"/>
                  </a:lnTo>
                  <a:lnTo>
                    <a:pt x="927961" y="729992"/>
                  </a:lnTo>
                  <a:lnTo>
                    <a:pt x="932759" y="728063"/>
                  </a:lnTo>
                  <a:lnTo>
                    <a:pt x="939956" y="725170"/>
                  </a:lnTo>
                  <a:lnTo>
                    <a:pt x="935638" y="725170"/>
                  </a:lnTo>
                  <a:cubicBezTo>
                    <a:pt x="933718" y="726118"/>
                    <a:pt x="931799" y="727114"/>
                    <a:pt x="929880" y="728063"/>
                  </a:cubicBezTo>
                  <a:lnTo>
                    <a:pt x="927961" y="729992"/>
                  </a:lnTo>
                  <a:lnTo>
                    <a:pt x="925562" y="730956"/>
                  </a:lnTo>
                  <a:lnTo>
                    <a:pt x="918364" y="732379"/>
                  </a:lnTo>
                  <a:lnTo>
                    <a:pt x="921243" y="730956"/>
                  </a:lnTo>
                  <a:lnTo>
                    <a:pt x="918364" y="730956"/>
                  </a:lnTo>
                  <a:cubicBezTo>
                    <a:pt x="920284" y="730482"/>
                    <a:pt x="922203" y="729960"/>
                    <a:pt x="924122" y="729486"/>
                  </a:cubicBezTo>
                  <a:lnTo>
                    <a:pt x="927001" y="728063"/>
                  </a:lnTo>
                  <a:cubicBezTo>
                    <a:pt x="926041" y="727114"/>
                    <a:pt x="925082" y="726118"/>
                    <a:pt x="924122" y="725170"/>
                  </a:cubicBezTo>
                  <a:lnTo>
                    <a:pt x="927001" y="723747"/>
                  </a:lnTo>
                  <a:lnTo>
                    <a:pt x="928440" y="723747"/>
                  </a:lnTo>
                  <a:lnTo>
                    <a:pt x="929880" y="723747"/>
                  </a:lnTo>
                  <a:cubicBezTo>
                    <a:pt x="931319" y="723272"/>
                    <a:pt x="932759" y="722751"/>
                    <a:pt x="934198" y="722276"/>
                  </a:cubicBezTo>
                  <a:lnTo>
                    <a:pt x="932759" y="720853"/>
                  </a:lnTo>
                  <a:lnTo>
                    <a:pt x="934198" y="720853"/>
                  </a:lnTo>
                  <a:lnTo>
                    <a:pt x="937077" y="720853"/>
                  </a:lnTo>
                  <a:lnTo>
                    <a:pt x="937077" y="717960"/>
                  </a:lnTo>
                  <a:lnTo>
                    <a:pt x="939956" y="716537"/>
                  </a:lnTo>
                  <a:cubicBezTo>
                    <a:pt x="940436" y="717011"/>
                    <a:pt x="940976" y="717486"/>
                    <a:pt x="941455" y="717960"/>
                  </a:cubicBezTo>
                  <a:cubicBezTo>
                    <a:pt x="941935" y="718909"/>
                    <a:pt x="942415" y="719905"/>
                    <a:pt x="942895" y="720853"/>
                  </a:cubicBezTo>
                  <a:cubicBezTo>
                    <a:pt x="941935" y="721328"/>
                    <a:pt x="940916" y="721802"/>
                    <a:pt x="939956" y="722276"/>
                  </a:cubicBezTo>
                  <a:lnTo>
                    <a:pt x="941455" y="722276"/>
                  </a:lnTo>
                  <a:lnTo>
                    <a:pt x="947213" y="720853"/>
                  </a:lnTo>
                  <a:lnTo>
                    <a:pt x="950131" y="717937"/>
                  </a:lnTo>
                  <a:lnTo>
                    <a:pt x="957289" y="713644"/>
                  </a:lnTo>
                  <a:cubicBezTo>
                    <a:pt x="955370" y="714592"/>
                    <a:pt x="953451" y="715588"/>
                    <a:pt x="951531" y="716537"/>
                  </a:cubicBezTo>
                  <a:lnTo>
                    <a:pt x="950131" y="717937"/>
                  </a:lnTo>
                  <a:lnTo>
                    <a:pt x="950092" y="717960"/>
                  </a:lnTo>
                  <a:lnTo>
                    <a:pt x="944334" y="717960"/>
                  </a:lnTo>
                  <a:lnTo>
                    <a:pt x="947213" y="716537"/>
                  </a:lnTo>
                  <a:lnTo>
                    <a:pt x="944334" y="716537"/>
                  </a:lnTo>
                  <a:lnTo>
                    <a:pt x="944334" y="715067"/>
                  </a:lnTo>
                  <a:lnTo>
                    <a:pt x="947213" y="713644"/>
                  </a:lnTo>
                  <a:lnTo>
                    <a:pt x="942895" y="713644"/>
                  </a:lnTo>
                  <a:cubicBezTo>
                    <a:pt x="941935" y="714118"/>
                    <a:pt x="940916" y="714592"/>
                    <a:pt x="939956" y="715067"/>
                  </a:cubicBezTo>
                  <a:lnTo>
                    <a:pt x="939956" y="713644"/>
                  </a:lnTo>
                  <a:lnTo>
                    <a:pt x="939956" y="709327"/>
                  </a:lnTo>
                  <a:cubicBezTo>
                    <a:pt x="940436" y="708379"/>
                    <a:pt x="940976" y="707383"/>
                    <a:pt x="941455" y="706434"/>
                  </a:cubicBezTo>
                  <a:cubicBezTo>
                    <a:pt x="942415" y="705960"/>
                    <a:pt x="943375" y="705438"/>
                    <a:pt x="944334" y="704964"/>
                  </a:cubicBezTo>
                  <a:cubicBezTo>
                    <a:pt x="945294" y="705912"/>
                    <a:pt x="946254" y="706908"/>
                    <a:pt x="947213" y="707857"/>
                  </a:cubicBezTo>
                  <a:cubicBezTo>
                    <a:pt x="947693" y="708331"/>
                    <a:pt x="948173" y="708853"/>
                    <a:pt x="948653" y="709327"/>
                  </a:cubicBezTo>
                  <a:lnTo>
                    <a:pt x="950092" y="709327"/>
                  </a:lnTo>
                  <a:cubicBezTo>
                    <a:pt x="951052" y="708853"/>
                    <a:pt x="952011" y="708331"/>
                    <a:pt x="952971" y="707857"/>
                  </a:cubicBezTo>
                  <a:lnTo>
                    <a:pt x="944334" y="704964"/>
                  </a:lnTo>
                  <a:lnTo>
                    <a:pt x="944334" y="700647"/>
                  </a:lnTo>
                  <a:lnTo>
                    <a:pt x="947213" y="699224"/>
                  </a:lnTo>
                  <a:lnTo>
                    <a:pt x="951531" y="700647"/>
                  </a:lnTo>
                  <a:lnTo>
                    <a:pt x="950092" y="699224"/>
                  </a:lnTo>
                  <a:lnTo>
                    <a:pt x="950092" y="697801"/>
                  </a:lnTo>
                  <a:cubicBezTo>
                    <a:pt x="950572" y="695857"/>
                    <a:pt x="951052" y="693960"/>
                    <a:pt x="951531" y="692015"/>
                  </a:cubicBezTo>
                  <a:lnTo>
                    <a:pt x="952971" y="690592"/>
                  </a:lnTo>
                  <a:lnTo>
                    <a:pt x="957289" y="690592"/>
                  </a:lnTo>
                  <a:lnTo>
                    <a:pt x="958729" y="690592"/>
                  </a:lnTo>
                  <a:lnTo>
                    <a:pt x="963047" y="693438"/>
                  </a:lnTo>
                  <a:lnTo>
                    <a:pt x="960168" y="690592"/>
                  </a:lnTo>
                  <a:cubicBezTo>
                    <a:pt x="959688" y="690118"/>
                    <a:pt x="959208" y="689596"/>
                    <a:pt x="958729" y="689122"/>
                  </a:cubicBezTo>
                  <a:cubicBezTo>
                    <a:pt x="956809" y="688173"/>
                    <a:pt x="954890" y="687177"/>
                    <a:pt x="952971" y="686228"/>
                  </a:cubicBezTo>
                  <a:lnTo>
                    <a:pt x="951531" y="686228"/>
                  </a:lnTo>
                  <a:lnTo>
                    <a:pt x="958729" y="683382"/>
                  </a:lnTo>
                  <a:lnTo>
                    <a:pt x="961719" y="681569"/>
                  </a:lnTo>
                  <a:lnTo>
                    <a:pt x="969608" y="679826"/>
                  </a:lnTo>
                  <a:cubicBezTo>
                    <a:pt x="970301" y="680521"/>
                    <a:pt x="970993" y="681229"/>
                    <a:pt x="971684" y="681912"/>
                  </a:cubicBezTo>
                  <a:lnTo>
                    <a:pt x="973123" y="681912"/>
                  </a:lnTo>
                  <a:lnTo>
                    <a:pt x="974563" y="681912"/>
                  </a:lnTo>
                  <a:lnTo>
                    <a:pt x="978941" y="679019"/>
                  </a:lnTo>
                  <a:lnTo>
                    <a:pt x="986138" y="676173"/>
                  </a:lnTo>
                  <a:lnTo>
                    <a:pt x="969608" y="679826"/>
                  </a:lnTo>
                  <a:lnTo>
                    <a:pt x="968805" y="679019"/>
                  </a:lnTo>
                  <a:lnTo>
                    <a:pt x="967365" y="679019"/>
                  </a:lnTo>
                  <a:lnTo>
                    <a:pt x="965926" y="679019"/>
                  </a:lnTo>
                  <a:lnTo>
                    <a:pt x="961719" y="681569"/>
                  </a:lnTo>
                  <a:lnTo>
                    <a:pt x="960168" y="681912"/>
                  </a:lnTo>
                  <a:cubicBezTo>
                    <a:pt x="961128" y="680489"/>
                    <a:pt x="962087" y="679019"/>
                    <a:pt x="963047" y="677596"/>
                  </a:cubicBezTo>
                  <a:lnTo>
                    <a:pt x="964486" y="677596"/>
                  </a:lnTo>
                  <a:lnTo>
                    <a:pt x="968805" y="676173"/>
                  </a:lnTo>
                  <a:lnTo>
                    <a:pt x="964486" y="676173"/>
                  </a:lnTo>
                  <a:lnTo>
                    <a:pt x="958729" y="676173"/>
                  </a:lnTo>
                  <a:cubicBezTo>
                    <a:pt x="959208" y="675224"/>
                    <a:pt x="959688" y="674228"/>
                    <a:pt x="960168" y="673279"/>
                  </a:cubicBezTo>
                  <a:cubicBezTo>
                    <a:pt x="959688" y="671856"/>
                    <a:pt x="959208" y="670386"/>
                    <a:pt x="958729" y="668963"/>
                  </a:cubicBezTo>
                  <a:cubicBezTo>
                    <a:pt x="959208" y="668489"/>
                    <a:pt x="959688" y="667967"/>
                    <a:pt x="960168" y="667493"/>
                  </a:cubicBezTo>
                  <a:cubicBezTo>
                    <a:pt x="961128" y="667967"/>
                    <a:pt x="962087" y="668489"/>
                    <a:pt x="963047" y="668963"/>
                  </a:cubicBezTo>
                  <a:lnTo>
                    <a:pt x="965926" y="670386"/>
                  </a:lnTo>
                  <a:lnTo>
                    <a:pt x="974563" y="666070"/>
                  </a:lnTo>
                  <a:lnTo>
                    <a:pt x="971684" y="666070"/>
                  </a:lnTo>
                  <a:lnTo>
                    <a:pt x="967365" y="666070"/>
                  </a:lnTo>
                  <a:lnTo>
                    <a:pt x="965926" y="667493"/>
                  </a:lnTo>
                  <a:cubicBezTo>
                    <a:pt x="964966" y="666070"/>
                    <a:pt x="964007" y="664599"/>
                    <a:pt x="963047" y="663176"/>
                  </a:cubicBezTo>
                  <a:lnTo>
                    <a:pt x="968805" y="663176"/>
                  </a:lnTo>
                  <a:lnTo>
                    <a:pt x="964486" y="661753"/>
                  </a:lnTo>
                  <a:lnTo>
                    <a:pt x="971684" y="661753"/>
                  </a:lnTo>
                  <a:lnTo>
                    <a:pt x="973123" y="661753"/>
                  </a:lnTo>
                  <a:cubicBezTo>
                    <a:pt x="974083" y="661279"/>
                    <a:pt x="975042" y="660757"/>
                    <a:pt x="976002" y="660283"/>
                  </a:cubicBezTo>
                  <a:lnTo>
                    <a:pt x="974563" y="660283"/>
                  </a:lnTo>
                  <a:lnTo>
                    <a:pt x="971684" y="658860"/>
                  </a:lnTo>
                  <a:lnTo>
                    <a:pt x="973123" y="658860"/>
                  </a:lnTo>
                  <a:lnTo>
                    <a:pt x="980380" y="658860"/>
                  </a:lnTo>
                  <a:lnTo>
                    <a:pt x="974563" y="657390"/>
                  </a:lnTo>
                  <a:cubicBezTo>
                    <a:pt x="973603" y="655967"/>
                    <a:pt x="972643" y="654496"/>
                    <a:pt x="971684" y="653073"/>
                  </a:cubicBezTo>
                  <a:lnTo>
                    <a:pt x="976002" y="651650"/>
                  </a:lnTo>
                  <a:lnTo>
                    <a:pt x="981820" y="651650"/>
                  </a:lnTo>
                  <a:lnTo>
                    <a:pt x="986138" y="651650"/>
                  </a:lnTo>
                  <a:cubicBezTo>
                    <a:pt x="987098" y="651176"/>
                    <a:pt x="988057" y="650654"/>
                    <a:pt x="989017" y="650180"/>
                  </a:cubicBezTo>
                  <a:lnTo>
                    <a:pt x="991896" y="647334"/>
                  </a:lnTo>
                  <a:lnTo>
                    <a:pt x="989017" y="647334"/>
                  </a:lnTo>
                  <a:cubicBezTo>
                    <a:pt x="989976" y="646386"/>
                    <a:pt x="990936" y="645390"/>
                    <a:pt x="991896" y="644441"/>
                  </a:cubicBezTo>
                  <a:cubicBezTo>
                    <a:pt x="993335" y="643967"/>
                    <a:pt x="994775" y="643445"/>
                    <a:pt x="996214" y="642970"/>
                  </a:cubicBezTo>
                  <a:lnTo>
                    <a:pt x="1001972" y="642970"/>
                  </a:lnTo>
                  <a:lnTo>
                    <a:pt x="1003411" y="642970"/>
                  </a:lnTo>
                  <a:lnTo>
                    <a:pt x="1003411" y="644441"/>
                  </a:lnTo>
                  <a:cubicBezTo>
                    <a:pt x="1004371" y="643967"/>
                    <a:pt x="1005330" y="643445"/>
                    <a:pt x="1006290" y="642970"/>
                  </a:cubicBezTo>
                  <a:lnTo>
                    <a:pt x="1010608" y="642970"/>
                  </a:lnTo>
                  <a:cubicBezTo>
                    <a:pt x="1012048" y="643919"/>
                    <a:pt x="1013487" y="644915"/>
                    <a:pt x="1014927" y="645864"/>
                  </a:cubicBezTo>
                  <a:lnTo>
                    <a:pt x="1014927" y="642970"/>
                  </a:lnTo>
                  <a:lnTo>
                    <a:pt x="1019305" y="642970"/>
                  </a:lnTo>
                  <a:lnTo>
                    <a:pt x="1013487" y="640125"/>
                  </a:lnTo>
                  <a:lnTo>
                    <a:pt x="1006290" y="638654"/>
                  </a:lnTo>
                  <a:lnTo>
                    <a:pt x="999093" y="640125"/>
                  </a:lnTo>
                  <a:lnTo>
                    <a:pt x="996214" y="640125"/>
                  </a:lnTo>
                  <a:cubicBezTo>
                    <a:pt x="994295" y="639650"/>
                    <a:pt x="992376" y="639129"/>
                    <a:pt x="990456" y="638654"/>
                  </a:cubicBezTo>
                  <a:lnTo>
                    <a:pt x="994775" y="637231"/>
                  </a:lnTo>
                  <a:cubicBezTo>
                    <a:pt x="995734" y="636283"/>
                    <a:pt x="996694" y="635287"/>
                    <a:pt x="997653" y="634338"/>
                  </a:cubicBezTo>
                  <a:lnTo>
                    <a:pt x="999093" y="634338"/>
                  </a:lnTo>
                  <a:cubicBezTo>
                    <a:pt x="1000053" y="634812"/>
                    <a:pt x="1001012" y="635334"/>
                    <a:pt x="1001972" y="635808"/>
                  </a:cubicBezTo>
                  <a:cubicBezTo>
                    <a:pt x="1002452" y="635334"/>
                    <a:pt x="1002931" y="634812"/>
                    <a:pt x="1003411" y="634338"/>
                  </a:cubicBezTo>
                  <a:cubicBezTo>
                    <a:pt x="1001492" y="633389"/>
                    <a:pt x="999573" y="632393"/>
                    <a:pt x="997653" y="631445"/>
                  </a:cubicBezTo>
                  <a:lnTo>
                    <a:pt x="1003411" y="630022"/>
                  </a:lnTo>
                  <a:lnTo>
                    <a:pt x="1004851" y="630022"/>
                  </a:lnTo>
                  <a:lnTo>
                    <a:pt x="1006290" y="630022"/>
                  </a:lnTo>
                  <a:lnTo>
                    <a:pt x="1003411" y="631445"/>
                  </a:lnTo>
                  <a:lnTo>
                    <a:pt x="1007730" y="631445"/>
                  </a:lnTo>
                  <a:lnTo>
                    <a:pt x="1013487" y="631445"/>
                  </a:lnTo>
                  <a:cubicBezTo>
                    <a:pt x="1014927" y="632915"/>
                    <a:pt x="1016426" y="634338"/>
                    <a:pt x="1017866" y="635808"/>
                  </a:cubicBezTo>
                  <a:lnTo>
                    <a:pt x="1019305" y="637231"/>
                  </a:lnTo>
                  <a:lnTo>
                    <a:pt x="1020744" y="635808"/>
                  </a:lnTo>
                  <a:lnTo>
                    <a:pt x="1019305" y="635808"/>
                  </a:lnTo>
                  <a:lnTo>
                    <a:pt x="1019305" y="631445"/>
                  </a:lnTo>
                  <a:lnTo>
                    <a:pt x="1022184" y="630022"/>
                  </a:lnTo>
                  <a:lnTo>
                    <a:pt x="1017866" y="630022"/>
                  </a:lnTo>
                  <a:lnTo>
                    <a:pt x="1013487" y="630022"/>
                  </a:lnTo>
                  <a:lnTo>
                    <a:pt x="1010608" y="630022"/>
                  </a:lnTo>
                  <a:lnTo>
                    <a:pt x="1013487" y="628599"/>
                  </a:lnTo>
                  <a:lnTo>
                    <a:pt x="1012048" y="628599"/>
                  </a:lnTo>
                  <a:cubicBezTo>
                    <a:pt x="1011568" y="628124"/>
                    <a:pt x="1011088" y="627603"/>
                    <a:pt x="1010608" y="627128"/>
                  </a:cubicBezTo>
                  <a:lnTo>
                    <a:pt x="1010608" y="624235"/>
                  </a:lnTo>
                  <a:lnTo>
                    <a:pt x="1013487" y="622812"/>
                  </a:lnTo>
                  <a:lnTo>
                    <a:pt x="1017866" y="624235"/>
                  </a:lnTo>
                  <a:cubicBezTo>
                    <a:pt x="1016906" y="623761"/>
                    <a:pt x="1015886" y="623286"/>
                    <a:pt x="1014927" y="622812"/>
                  </a:cubicBezTo>
                  <a:lnTo>
                    <a:pt x="1017866" y="622812"/>
                  </a:lnTo>
                  <a:lnTo>
                    <a:pt x="1025063" y="624235"/>
                  </a:lnTo>
                  <a:lnTo>
                    <a:pt x="1020744" y="622812"/>
                  </a:lnTo>
                  <a:lnTo>
                    <a:pt x="1019305" y="621389"/>
                  </a:lnTo>
                  <a:lnTo>
                    <a:pt x="1012048" y="621389"/>
                  </a:lnTo>
                  <a:lnTo>
                    <a:pt x="1006290" y="624235"/>
                  </a:lnTo>
                  <a:cubicBezTo>
                    <a:pt x="1004851" y="625184"/>
                    <a:pt x="1003411" y="626180"/>
                    <a:pt x="1001972" y="627128"/>
                  </a:cubicBezTo>
                  <a:cubicBezTo>
                    <a:pt x="1002452" y="625705"/>
                    <a:pt x="1002931" y="624235"/>
                    <a:pt x="1003411" y="622812"/>
                  </a:cubicBezTo>
                  <a:lnTo>
                    <a:pt x="1006290" y="621389"/>
                  </a:lnTo>
                  <a:lnTo>
                    <a:pt x="1003411" y="621389"/>
                  </a:lnTo>
                  <a:cubicBezTo>
                    <a:pt x="1002931" y="620915"/>
                    <a:pt x="1002452" y="620393"/>
                    <a:pt x="1001972" y="619919"/>
                  </a:cubicBezTo>
                  <a:lnTo>
                    <a:pt x="1006290" y="619919"/>
                  </a:lnTo>
                  <a:cubicBezTo>
                    <a:pt x="1005330" y="618970"/>
                    <a:pt x="1004371" y="617974"/>
                    <a:pt x="1003411" y="617025"/>
                  </a:cubicBezTo>
                  <a:lnTo>
                    <a:pt x="1006290" y="617025"/>
                  </a:lnTo>
                  <a:lnTo>
                    <a:pt x="1017866" y="615602"/>
                  </a:lnTo>
                  <a:lnTo>
                    <a:pt x="1022184" y="615602"/>
                  </a:lnTo>
                  <a:lnTo>
                    <a:pt x="1025063" y="615602"/>
                  </a:lnTo>
                  <a:cubicBezTo>
                    <a:pt x="1025543" y="614654"/>
                    <a:pt x="1026022" y="613658"/>
                    <a:pt x="1026502" y="612709"/>
                  </a:cubicBezTo>
                  <a:lnTo>
                    <a:pt x="1022184" y="611286"/>
                  </a:lnTo>
                  <a:lnTo>
                    <a:pt x="1019305" y="611286"/>
                  </a:lnTo>
                  <a:lnTo>
                    <a:pt x="1012048" y="612709"/>
                  </a:lnTo>
                  <a:cubicBezTo>
                    <a:pt x="1012528" y="611286"/>
                    <a:pt x="1013008" y="609816"/>
                    <a:pt x="1013487" y="608393"/>
                  </a:cubicBezTo>
                  <a:lnTo>
                    <a:pt x="1014927" y="608393"/>
                  </a:lnTo>
                  <a:lnTo>
                    <a:pt x="1020744" y="606970"/>
                  </a:lnTo>
                  <a:lnTo>
                    <a:pt x="1019305" y="608393"/>
                  </a:lnTo>
                  <a:lnTo>
                    <a:pt x="1022184" y="606970"/>
                  </a:lnTo>
                  <a:cubicBezTo>
                    <a:pt x="1023623" y="606496"/>
                    <a:pt x="1025063" y="605974"/>
                    <a:pt x="1026502" y="605499"/>
                  </a:cubicBezTo>
                  <a:lnTo>
                    <a:pt x="1029381" y="605499"/>
                  </a:lnTo>
                  <a:cubicBezTo>
                    <a:pt x="1029861" y="606448"/>
                    <a:pt x="1030341" y="607444"/>
                    <a:pt x="1030821" y="608393"/>
                  </a:cubicBezTo>
                  <a:lnTo>
                    <a:pt x="1030821" y="612709"/>
                  </a:lnTo>
                  <a:cubicBezTo>
                    <a:pt x="1032740" y="613183"/>
                    <a:pt x="1034659" y="613705"/>
                    <a:pt x="1036578" y="614179"/>
                  </a:cubicBezTo>
                  <a:lnTo>
                    <a:pt x="1038018" y="614179"/>
                  </a:lnTo>
                  <a:cubicBezTo>
                    <a:pt x="1037058" y="613705"/>
                    <a:pt x="1036098" y="613183"/>
                    <a:pt x="1035139" y="612709"/>
                  </a:cubicBezTo>
                  <a:lnTo>
                    <a:pt x="1038018" y="612709"/>
                  </a:lnTo>
                  <a:lnTo>
                    <a:pt x="1038018" y="608409"/>
                  </a:lnTo>
                  <a:lnTo>
                    <a:pt x="1043775" y="611286"/>
                  </a:lnTo>
                  <a:cubicBezTo>
                    <a:pt x="1041856" y="610337"/>
                    <a:pt x="1039937" y="609341"/>
                    <a:pt x="1038018" y="608393"/>
                  </a:cubicBezTo>
                  <a:lnTo>
                    <a:pt x="1038018" y="608409"/>
                  </a:lnTo>
                  <a:lnTo>
                    <a:pt x="1035139" y="606970"/>
                  </a:lnTo>
                  <a:cubicBezTo>
                    <a:pt x="1036098" y="606496"/>
                    <a:pt x="1037058" y="605974"/>
                    <a:pt x="1038018" y="605499"/>
                  </a:cubicBezTo>
                  <a:lnTo>
                    <a:pt x="1030821" y="604076"/>
                  </a:lnTo>
                  <a:lnTo>
                    <a:pt x="1035139" y="604076"/>
                  </a:lnTo>
                  <a:cubicBezTo>
                    <a:pt x="1034659" y="602654"/>
                    <a:pt x="1034179" y="601183"/>
                    <a:pt x="1033699" y="599760"/>
                  </a:cubicBezTo>
                  <a:cubicBezTo>
                    <a:pt x="1035139" y="601183"/>
                    <a:pt x="1036578" y="602654"/>
                    <a:pt x="1038018" y="604076"/>
                  </a:cubicBezTo>
                  <a:lnTo>
                    <a:pt x="1045215" y="606970"/>
                  </a:lnTo>
                  <a:cubicBezTo>
                    <a:pt x="1043775" y="606021"/>
                    <a:pt x="1042336" y="605025"/>
                    <a:pt x="1040897" y="604076"/>
                  </a:cubicBezTo>
                  <a:cubicBezTo>
                    <a:pt x="1038977" y="602132"/>
                    <a:pt x="1037058" y="600235"/>
                    <a:pt x="1035139" y="598290"/>
                  </a:cubicBezTo>
                  <a:lnTo>
                    <a:pt x="1042336" y="598290"/>
                  </a:lnTo>
                  <a:lnTo>
                    <a:pt x="1045215" y="598290"/>
                  </a:lnTo>
                  <a:lnTo>
                    <a:pt x="1049533" y="598290"/>
                  </a:lnTo>
                  <a:lnTo>
                    <a:pt x="1053912" y="599760"/>
                  </a:lnTo>
                  <a:lnTo>
                    <a:pt x="1058230" y="601183"/>
                  </a:lnTo>
                  <a:lnTo>
                    <a:pt x="1056790" y="599760"/>
                  </a:lnTo>
                  <a:cubicBezTo>
                    <a:pt x="1057270" y="599286"/>
                    <a:pt x="1057750" y="598764"/>
                    <a:pt x="1058230" y="598290"/>
                  </a:cubicBezTo>
                  <a:lnTo>
                    <a:pt x="1059669" y="598290"/>
                  </a:lnTo>
                  <a:cubicBezTo>
                    <a:pt x="1061109" y="598764"/>
                    <a:pt x="1062548" y="599286"/>
                    <a:pt x="1063988" y="599760"/>
                  </a:cubicBezTo>
                  <a:cubicBezTo>
                    <a:pt x="1063028" y="599286"/>
                    <a:pt x="1062068" y="598764"/>
                    <a:pt x="1061109" y="598290"/>
                  </a:cubicBezTo>
                  <a:lnTo>
                    <a:pt x="1063988" y="598290"/>
                  </a:lnTo>
                  <a:lnTo>
                    <a:pt x="1069745" y="598290"/>
                  </a:lnTo>
                  <a:lnTo>
                    <a:pt x="1061109" y="595396"/>
                  </a:lnTo>
                  <a:lnTo>
                    <a:pt x="1052412" y="596867"/>
                  </a:lnTo>
                  <a:lnTo>
                    <a:pt x="1045215" y="596867"/>
                  </a:lnTo>
                  <a:lnTo>
                    <a:pt x="1042336" y="596867"/>
                  </a:lnTo>
                  <a:cubicBezTo>
                    <a:pt x="1040897" y="596393"/>
                    <a:pt x="1039457" y="595871"/>
                    <a:pt x="1038018" y="595396"/>
                  </a:cubicBezTo>
                  <a:lnTo>
                    <a:pt x="1040897" y="592551"/>
                  </a:lnTo>
                  <a:cubicBezTo>
                    <a:pt x="1041376" y="592076"/>
                    <a:pt x="1041856" y="591555"/>
                    <a:pt x="1042336" y="591080"/>
                  </a:cubicBezTo>
                  <a:cubicBezTo>
                    <a:pt x="1042816" y="590132"/>
                    <a:pt x="1043296" y="589136"/>
                    <a:pt x="1043775" y="588187"/>
                  </a:cubicBezTo>
                  <a:lnTo>
                    <a:pt x="1046654" y="585341"/>
                  </a:lnTo>
                  <a:lnTo>
                    <a:pt x="1056790" y="585341"/>
                  </a:lnTo>
                  <a:lnTo>
                    <a:pt x="1065427" y="588187"/>
                  </a:lnTo>
                  <a:lnTo>
                    <a:pt x="1058230" y="583871"/>
                  </a:lnTo>
                  <a:lnTo>
                    <a:pt x="1059669" y="582448"/>
                  </a:lnTo>
                  <a:lnTo>
                    <a:pt x="1063988" y="582448"/>
                  </a:lnTo>
                  <a:lnTo>
                    <a:pt x="1066866" y="583871"/>
                  </a:lnTo>
                  <a:lnTo>
                    <a:pt x="1065427" y="582448"/>
                  </a:lnTo>
                  <a:lnTo>
                    <a:pt x="1063988" y="582448"/>
                  </a:lnTo>
                  <a:cubicBezTo>
                    <a:pt x="1064947" y="581025"/>
                    <a:pt x="1065907" y="579554"/>
                    <a:pt x="1066866" y="578131"/>
                  </a:cubicBezTo>
                  <a:lnTo>
                    <a:pt x="1065427" y="578131"/>
                  </a:lnTo>
                  <a:cubicBezTo>
                    <a:pt x="1064947" y="577657"/>
                    <a:pt x="1064467" y="577135"/>
                    <a:pt x="1063988" y="576661"/>
                  </a:cubicBezTo>
                  <a:lnTo>
                    <a:pt x="1065427" y="573815"/>
                  </a:lnTo>
                  <a:cubicBezTo>
                    <a:pt x="1066866" y="572345"/>
                    <a:pt x="1068306" y="570922"/>
                    <a:pt x="1069745" y="569451"/>
                  </a:cubicBezTo>
                  <a:lnTo>
                    <a:pt x="1075503" y="569451"/>
                  </a:lnTo>
                  <a:lnTo>
                    <a:pt x="1074064" y="566605"/>
                  </a:lnTo>
                  <a:lnTo>
                    <a:pt x="1074064" y="562242"/>
                  </a:lnTo>
                  <a:lnTo>
                    <a:pt x="1075503" y="560819"/>
                  </a:lnTo>
                  <a:lnTo>
                    <a:pt x="1076943" y="559396"/>
                  </a:lnTo>
                  <a:cubicBezTo>
                    <a:pt x="1078382" y="558922"/>
                    <a:pt x="1079821" y="558400"/>
                    <a:pt x="1081261" y="557925"/>
                  </a:cubicBezTo>
                  <a:cubicBezTo>
                    <a:pt x="1081741" y="558400"/>
                    <a:pt x="1082220" y="558922"/>
                    <a:pt x="1082700" y="559396"/>
                  </a:cubicBezTo>
                  <a:lnTo>
                    <a:pt x="1084140" y="560819"/>
                  </a:lnTo>
                  <a:lnTo>
                    <a:pt x="1084140" y="566605"/>
                  </a:lnTo>
                  <a:cubicBezTo>
                    <a:pt x="1084620" y="565135"/>
                    <a:pt x="1085099" y="563712"/>
                    <a:pt x="1085579" y="562242"/>
                  </a:cubicBezTo>
                  <a:lnTo>
                    <a:pt x="1089897" y="560819"/>
                  </a:lnTo>
                  <a:lnTo>
                    <a:pt x="1097155" y="562242"/>
                  </a:lnTo>
                  <a:lnTo>
                    <a:pt x="1092836" y="560819"/>
                  </a:lnTo>
                  <a:lnTo>
                    <a:pt x="1089897" y="560819"/>
                  </a:lnTo>
                  <a:cubicBezTo>
                    <a:pt x="1088458" y="559870"/>
                    <a:pt x="1087019" y="558874"/>
                    <a:pt x="1085579" y="557925"/>
                  </a:cubicBezTo>
                  <a:lnTo>
                    <a:pt x="1084140" y="556503"/>
                  </a:lnTo>
                  <a:lnTo>
                    <a:pt x="1089897" y="556503"/>
                  </a:lnTo>
                  <a:lnTo>
                    <a:pt x="1095715" y="557925"/>
                  </a:lnTo>
                  <a:lnTo>
                    <a:pt x="1097155" y="558504"/>
                  </a:lnTo>
                  <a:lnTo>
                    <a:pt x="1097155" y="559396"/>
                  </a:lnTo>
                  <a:lnTo>
                    <a:pt x="1099373" y="559396"/>
                  </a:lnTo>
                  <a:lnTo>
                    <a:pt x="1102912" y="560819"/>
                  </a:lnTo>
                  <a:lnTo>
                    <a:pt x="1104352" y="562242"/>
                  </a:lnTo>
                  <a:lnTo>
                    <a:pt x="1104352" y="566605"/>
                  </a:lnTo>
                  <a:cubicBezTo>
                    <a:pt x="1104832" y="566131"/>
                    <a:pt x="1105311" y="565609"/>
                    <a:pt x="1105791" y="565135"/>
                  </a:cubicBezTo>
                  <a:lnTo>
                    <a:pt x="1105791" y="562242"/>
                  </a:lnTo>
                  <a:lnTo>
                    <a:pt x="1105791" y="560819"/>
                  </a:lnTo>
                  <a:lnTo>
                    <a:pt x="1105791" y="559396"/>
                  </a:lnTo>
                  <a:lnTo>
                    <a:pt x="1100034" y="559396"/>
                  </a:lnTo>
                  <a:lnTo>
                    <a:pt x="1099373" y="559396"/>
                  </a:lnTo>
                  <a:lnTo>
                    <a:pt x="1097155" y="558504"/>
                  </a:lnTo>
                  <a:lnTo>
                    <a:pt x="1097155" y="556503"/>
                  </a:lnTo>
                  <a:cubicBezTo>
                    <a:pt x="1097634" y="555554"/>
                    <a:pt x="1098114" y="554558"/>
                    <a:pt x="1098594" y="553609"/>
                  </a:cubicBezTo>
                  <a:lnTo>
                    <a:pt x="1095715" y="553609"/>
                  </a:lnTo>
                  <a:cubicBezTo>
                    <a:pt x="1096195" y="552661"/>
                    <a:pt x="1096675" y="551664"/>
                    <a:pt x="1097155" y="550716"/>
                  </a:cubicBezTo>
                  <a:lnTo>
                    <a:pt x="1098594" y="549293"/>
                  </a:lnTo>
                  <a:cubicBezTo>
                    <a:pt x="1100034" y="547870"/>
                    <a:pt x="1101473" y="546400"/>
                    <a:pt x="1102912" y="544977"/>
                  </a:cubicBezTo>
                  <a:lnTo>
                    <a:pt x="1112988" y="543506"/>
                  </a:lnTo>
                  <a:lnTo>
                    <a:pt x="1112988" y="550716"/>
                  </a:lnTo>
                  <a:lnTo>
                    <a:pt x="1108670" y="559396"/>
                  </a:lnTo>
                  <a:cubicBezTo>
                    <a:pt x="1110589" y="557451"/>
                    <a:pt x="1112509" y="555554"/>
                    <a:pt x="1114428" y="553609"/>
                  </a:cubicBezTo>
                  <a:lnTo>
                    <a:pt x="1115867" y="552186"/>
                  </a:lnTo>
                  <a:lnTo>
                    <a:pt x="1120186" y="552186"/>
                  </a:lnTo>
                  <a:cubicBezTo>
                    <a:pt x="1119706" y="551712"/>
                    <a:pt x="1119226" y="551190"/>
                    <a:pt x="1118746" y="550716"/>
                  </a:cubicBezTo>
                  <a:lnTo>
                    <a:pt x="1115867" y="550716"/>
                  </a:lnTo>
                  <a:lnTo>
                    <a:pt x="1115867" y="546400"/>
                  </a:lnTo>
                  <a:cubicBezTo>
                    <a:pt x="1116827" y="545451"/>
                    <a:pt x="1117787" y="544455"/>
                    <a:pt x="1118746" y="543506"/>
                  </a:cubicBezTo>
                  <a:cubicBezTo>
                    <a:pt x="1119226" y="543981"/>
                    <a:pt x="1119706" y="544502"/>
                    <a:pt x="1120186" y="544977"/>
                  </a:cubicBezTo>
                  <a:cubicBezTo>
                    <a:pt x="1120665" y="544028"/>
                    <a:pt x="1121145" y="543032"/>
                    <a:pt x="1121625" y="542083"/>
                  </a:cubicBezTo>
                  <a:lnTo>
                    <a:pt x="1123065" y="542083"/>
                  </a:lnTo>
                  <a:cubicBezTo>
                    <a:pt x="1124024" y="541135"/>
                    <a:pt x="1124984" y="540139"/>
                    <a:pt x="1125943" y="539190"/>
                  </a:cubicBezTo>
                  <a:cubicBezTo>
                    <a:pt x="1126423" y="538241"/>
                    <a:pt x="1126903" y="537245"/>
                    <a:pt x="1127383" y="536297"/>
                  </a:cubicBezTo>
                  <a:cubicBezTo>
                    <a:pt x="1127863" y="536771"/>
                    <a:pt x="1128402" y="537293"/>
                    <a:pt x="1128882" y="537767"/>
                  </a:cubicBezTo>
                  <a:lnTo>
                    <a:pt x="1128882" y="542083"/>
                  </a:lnTo>
                  <a:cubicBezTo>
                    <a:pt x="1128402" y="544977"/>
                    <a:pt x="1127863" y="547823"/>
                    <a:pt x="1127383" y="550716"/>
                  </a:cubicBezTo>
                  <a:cubicBezTo>
                    <a:pt x="1125464" y="553135"/>
                    <a:pt x="1123544" y="555506"/>
                    <a:pt x="1121625" y="557925"/>
                  </a:cubicBezTo>
                  <a:cubicBezTo>
                    <a:pt x="1120665" y="560344"/>
                    <a:pt x="1119706" y="562716"/>
                    <a:pt x="1118746" y="565135"/>
                  </a:cubicBezTo>
                  <a:cubicBezTo>
                    <a:pt x="1120186" y="563712"/>
                    <a:pt x="1121625" y="562242"/>
                    <a:pt x="1123065" y="560819"/>
                  </a:cubicBezTo>
                  <a:cubicBezTo>
                    <a:pt x="1124504" y="559870"/>
                    <a:pt x="1125943" y="558874"/>
                    <a:pt x="1127383" y="557925"/>
                  </a:cubicBezTo>
                  <a:cubicBezTo>
                    <a:pt x="1127863" y="556503"/>
                    <a:pt x="1128402" y="555032"/>
                    <a:pt x="1128882" y="553609"/>
                  </a:cubicBezTo>
                  <a:lnTo>
                    <a:pt x="1130322" y="552186"/>
                  </a:lnTo>
                  <a:lnTo>
                    <a:pt x="1134640" y="552186"/>
                  </a:lnTo>
                  <a:cubicBezTo>
                    <a:pt x="1136079" y="553609"/>
                    <a:pt x="1137519" y="555080"/>
                    <a:pt x="1138958" y="556503"/>
                  </a:cubicBezTo>
                  <a:cubicBezTo>
                    <a:pt x="1137999" y="555554"/>
                    <a:pt x="1137039" y="554558"/>
                    <a:pt x="1136079" y="553609"/>
                  </a:cubicBezTo>
                  <a:lnTo>
                    <a:pt x="1134640" y="552186"/>
                  </a:lnTo>
                  <a:lnTo>
                    <a:pt x="1134640" y="544977"/>
                  </a:lnTo>
                  <a:cubicBezTo>
                    <a:pt x="1135600" y="544028"/>
                    <a:pt x="1136559" y="543032"/>
                    <a:pt x="1137519" y="542083"/>
                  </a:cubicBezTo>
                  <a:cubicBezTo>
                    <a:pt x="1139438" y="540660"/>
                    <a:pt x="1141357" y="539190"/>
                    <a:pt x="1143277" y="537767"/>
                  </a:cubicBezTo>
                  <a:cubicBezTo>
                    <a:pt x="1141837" y="539190"/>
                    <a:pt x="1140398" y="540660"/>
                    <a:pt x="1138958" y="542083"/>
                  </a:cubicBezTo>
                  <a:lnTo>
                    <a:pt x="1143277" y="543506"/>
                  </a:lnTo>
                  <a:lnTo>
                    <a:pt x="1144716" y="543506"/>
                  </a:lnTo>
                  <a:lnTo>
                    <a:pt x="1146156" y="542083"/>
                  </a:lnTo>
                  <a:lnTo>
                    <a:pt x="1147595" y="542083"/>
                  </a:lnTo>
                  <a:cubicBezTo>
                    <a:pt x="1147115" y="540660"/>
                    <a:pt x="1146635" y="539190"/>
                    <a:pt x="1146156" y="537767"/>
                  </a:cubicBezTo>
                  <a:cubicBezTo>
                    <a:pt x="1146635" y="537293"/>
                    <a:pt x="1147115" y="536771"/>
                    <a:pt x="1147595" y="536297"/>
                  </a:cubicBezTo>
                  <a:lnTo>
                    <a:pt x="1154792" y="539190"/>
                  </a:lnTo>
                  <a:lnTo>
                    <a:pt x="1169247" y="546400"/>
                  </a:lnTo>
                  <a:cubicBezTo>
                    <a:pt x="1168287" y="545451"/>
                    <a:pt x="1167327" y="544455"/>
                    <a:pt x="1166368" y="543506"/>
                  </a:cubicBezTo>
                  <a:cubicBezTo>
                    <a:pt x="1165888" y="543032"/>
                    <a:pt x="1165348" y="542558"/>
                    <a:pt x="1164868" y="542083"/>
                  </a:cubicBezTo>
                  <a:lnTo>
                    <a:pt x="1164868" y="537767"/>
                  </a:lnTo>
                  <a:lnTo>
                    <a:pt x="1164868" y="536297"/>
                  </a:lnTo>
                  <a:lnTo>
                    <a:pt x="1167807" y="537767"/>
                  </a:lnTo>
                  <a:cubicBezTo>
                    <a:pt x="1167327" y="537293"/>
                    <a:pt x="1166847" y="536771"/>
                    <a:pt x="1166368" y="536297"/>
                  </a:cubicBezTo>
                  <a:cubicBezTo>
                    <a:pt x="1165888" y="535822"/>
                    <a:pt x="1165348" y="535348"/>
                    <a:pt x="1164868" y="534874"/>
                  </a:cubicBezTo>
                  <a:cubicBezTo>
                    <a:pt x="1163909" y="534399"/>
                    <a:pt x="1162949" y="533878"/>
                    <a:pt x="1161989" y="533403"/>
                  </a:cubicBezTo>
                  <a:cubicBezTo>
                    <a:pt x="1163429" y="532455"/>
                    <a:pt x="1164928" y="531506"/>
                    <a:pt x="1166368" y="530557"/>
                  </a:cubicBezTo>
                  <a:lnTo>
                    <a:pt x="1160550" y="533403"/>
                  </a:lnTo>
                  <a:lnTo>
                    <a:pt x="1154792" y="533403"/>
                  </a:lnTo>
                  <a:lnTo>
                    <a:pt x="1150474" y="530557"/>
                  </a:lnTo>
                  <a:cubicBezTo>
                    <a:pt x="1149034" y="529609"/>
                    <a:pt x="1147595" y="528613"/>
                    <a:pt x="1146156" y="527664"/>
                  </a:cubicBezTo>
                  <a:cubicBezTo>
                    <a:pt x="1147595" y="527190"/>
                    <a:pt x="1149034" y="526668"/>
                    <a:pt x="1150474" y="526194"/>
                  </a:cubicBezTo>
                  <a:cubicBezTo>
                    <a:pt x="1151433" y="526668"/>
                    <a:pt x="1152393" y="527190"/>
                    <a:pt x="1153353" y="527664"/>
                  </a:cubicBezTo>
                  <a:cubicBezTo>
                    <a:pt x="1153833" y="526241"/>
                    <a:pt x="1154312" y="524771"/>
                    <a:pt x="1154792" y="523348"/>
                  </a:cubicBezTo>
                  <a:cubicBezTo>
                    <a:pt x="1156711" y="525245"/>
                    <a:pt x="1158631" y="527190"/>
                    <a:pt x="1160550" y="529087"/>
                  </a:cubicBezTo>
                  <a:cubicBezTo>
                    <a:pt x="1161030" y="527190"/>
                    <a:pt x="1161510" y="525245"/>
                    <a:pt x="1161989" y="523348"/>
                  </a:cubicBezTo>
                  <a:lnTo>
                    <a:pt x="1166368" y="523348"/>
                  </a:lnTo>
                  <a:lnTo>
                    <a:pt x="1167807" y="526194"/>
                  </a:lnTo>
                  <a:lnTo>
                    <a:pt x="1170686" y="523348"/>
                  </a:lnTo>
                  <a:lnTo>
                    <a:pt x="1170686" y="527664"/>
                  </a:lnTo>
                  <a:lnTo>
                    <a:pt x="1173565" y="529087"/>
                  </a:lnTo>
                  <a:cubicBezTo>
                    <a:pt x="1174524" y="529561"/>
                    <a:pt x="1175484" y="530083"/>
                    <a:pt x="1176444" y="530557"/>
                  </a:cubicBezTo>
                  <a:cubicBezTo>
                    <a:pt x="1175964" y="530083"/>
                    <a:pt x="1175484" y="529561"/>
                    <a:pt x="1175004" y="529087"/>
                  </a:cubicBezTo>
                  <a:cubicBezTo>
                    <a:pt x="1174524" y="528138"/>
                    <a:pt x="1174045" y="527142"/>
                    <a:pt x="1173565" y="526194"/>
                  </a:cubicBezTo>
                  <a:lnTo>
                    <a:pt x="1180762" y="526194"/>
                  </a:lnTo>
                  <a:cubicBezTo>
                    <a:pt x="1182201" y="526668"/>
                    <a:pt x="1183641" y="527190"/>
                    <a:pt x="1185080" y="527664"/>
                  </a:cubicBezTo>
                  <a:cubicBezTo>
                    <a:pt x="1184601" y="528613"/>
                    <a:pt x="1184121" y="529609"/>
                    <a:pt x="1183641" y="530557"/>
                  </a:cubicBezTo>
                  <a:lnTo>
                    <a:pt x="1180762" y="533403"/>
                  </a:lnTo>
                  <a:lnTo>
                    <a:pt x="1182201" y="533403"/>
                  </a:lnTo>
                  <a:cubicBezTo>
                    <a:pt x="1183641" y="531980"/>
                    <a:pt x="1185080" y="530510"/>
                    <a:pt x="1186520" y="529087"/>
                  </a:cubicBezTo>
                  <a:cubicBezTo>
                    <a:pt x="1187479" y="531032"/>
                    <a:pt x="1188439" y="532929"/>
                    <a:pt x="1189399" y="534874"/>
                  </a:cubicBezTo>
                  <a:lnTo>
                    <a:pt x="1192278" y="536297"/>
                  </a:lnTo>
                  <a:lnTo>
                    <a:pt x="1199475" y="536297"/>
                  </a:lnTo>
                  <a:lnTo>
                    <a:pt x="1199475" y="534874"/>
                  </a:lnTo>
                  <a:lnTo>
                    <a:pt x="1198035" y="534874"/>
                  </a:lnTo>
                  <a:cubicBezTo>
                    <a:pt x="1196596" y="534399"/>
                    <a:pt x="1195156" y="533878"/>
                    <a:pt x="1193717" y="533403"/>
                  </a:cubicBezTo>
                  <a:cubicBezTo>
                    <a:pt x="1195156" y="531980"/>
                    <a:pt x="1196596" y="530510"/>
                    <a:pt x="1198035" y="529087"/>
                  </a:cubicBezTo>
                  <a:lnTo>
                    <a:pt x="1196596" y="527664"/>
                  </a:lnTo>
                  <a:lnTo>
                    <a:pt x="1193717" y="527664"/>
                  </a:lnTo>
                  <a:cubicBezTo>
                    <a:pt x="1195636" y="527190"/>
                    <a:pt x="1197555" y="526668"/>
                    <a:pt x="1199475" y="526194"/>
                  </a:cubicBezTo>
                  <a:lnTo>
                    <a:pt x="1198035" y="526194"/>
                  </a:lnTo>
                  <a:lnTo>
                    <a:pt x="1199475" y="523348"/>
                  </a:lnTo>
                  <a:cubicBezTo>
                    <a:pt x="1199955" y="522873"/>
                    <a:pt x="1200434" y="522352"/>
                    <a:pt x="1200914" y="521877"/>
                  </a:cubicBezTo>
                  <a:lnTo>
                    <a:pt x="1206732" y="519031"/>
                  </a:lnTo>
                  <a:cubicBezTo>
                    <a:pt x="1207212" y="518557"/>
                    <a:pt x="1207692" y="518035"/>
                    <a:pt x="1208171" y="517561"/>
                  </a:cubicBezTo>
                  <a:lnTo>
                    <a:pt x="1212490" y="517561"/>
                  </a:lnTo>
                  <a:lnTo>
                    <a:pt x="1219687" y="517561"/>
                  </a:lnTo>
                  <a:cubicBezTo>
                    <a:pt x="1218727" y="516138"/>
                    <a:pt x="1217768" y="514668"/>
                    <a:pt x="1216808" y="513245"/>
                  </a:cubicBezTo>
                  <a:cubicBezTo>
                    <a:pt x="1217768" y="512296"/>
                    <a:pt x="1218727" y="511300"/>
                    <a:pt x="1219687" y="510351"/>
                  </a:cubicBezTo>
                  <a:cubicBezTo>
                    <a:pt x="1221606" y="509403"/>
                    <a:pt x="1223525" y="508407"/>
                    <a:pt x="1225445" y="507458"/>
                  </a:cubicBezTo>
                  <a:lnTo>
                    <a:pt x="1222566" y="506035"/>
                  </a:lnTo>
                  <a:lnTo>
                    <a:pt x="1216808" y="504612"/>
                  </a:lnTo>
                  <a:cubicBezTo>
                    <a:pt x="1218247" y="504138"/>
                    <a:pt x="1219687" y="503616"/>
                    <a:pt x="1221126" y="503142"/>
                  </a:cubicBezTo>
                  <a:lnTo>
                    <a:pt x="1222566" y="503142"/>
                  </a:lnTo>
                  <a:lnTo>
                    <a:pt x="1225445" y="503142"/>
                  </a:lnTo>
                  <a:cubicBezTo>
                    <a:pt x="1226404" y="502193"/>
                    <a:pt x="1227364" y="501197"/>
                    <a:pt x="1228323" y="500249"/>
                  </a:cubicBezTo>
                  <a:lnTo>
                    <a:pt x="1224005" y="498826"/>
                  </a:lnTo>
                  <a:lnTo>
                    <a:pt x="1228323" y="498826"/>
                  </a:lnTo>
                  <a:lnTo>
                    <a:pt x="1236960" y="497403"/>
                  </a:lnTo>
                  <a:lnTo>
                    <a:pt x="1242778" y="503142"/>
                  </a:lnTo>
                  <a:lnTo>
                    <a:pt x="1244217" y="503142"/>
                  </a:lnTo>
                  <a:cubicBezTo>
                    <a:pt x="1243737" y="501719"/>
                    <a:pt x="1243258" y="500249"/>
                    <a:pt x="1242778" y="498826"/>
                  </a:cubicBezTo>
                  <a:lnTo>
                    <a:pt x="1245657" y="498826"/>
                  </a:lnTo>
                  <a:lnTo>
                    <a:pt x="1248536" y="500249"/>
                  </a:lnTo>
                  <a:lnTo>
                    <a:pt x="1252854" y="500249"/>
                  </a:lnTo>
                  <a:lnTo>
                    <a:pt x="1254293" y="500249"/>
                  </a:lnTo>
                  <a:cubicBezTo>
                    <a:pt x="1253334" y="502193"/>
                    <a:pt x="1252374" y="504090"/>
                    <a:pt x="1251414" y="506035"/>
                  </a:cubicBezTo>
                  <a:cubicBezTo>
                    <a:pt x="1249975" y="507458"/>
                    <a:pt x="1248536" y="508929"/>
                    <a:pt x="1247096" y="510351"/>
                  </a:cubicBezTo>
                  <a:cubicBezTo>
                    <a:pt x="1245657" y="511300"/>
                    <a:pt x="1244217" y="512296"/>
                    <a:pt x="1242778" y="513245"/>
                  </a:cubicBezTo>
                  <a:lnTo>
                    <a:pt x="1236960" y="517561"/>
                  </a:lnTo>
                  <a:lnTo>
                    <a:pt x="1239839" y="517561"/>
                  </a:lnTo>
                  <a:lnTo>
                    <a:pt x="1239839" y="520454"/>
                  </a:lnTo>
                  <a:cubicBezTo>
                    <a:pt x="1238879" y="521403"/>
                    <a:pt x="1237920" y="522399"/>
                    <a:pt x="1236960" y="523348"/>
                  </a:cubicBezTo>
                  <a:cubicBezTo>
                    <a:pt x="1236480" y="524771"/>
                    <a:pt x="1236000" y="526241"/>
                    <a:pt x="1235521" y="527664"/>
                  </a:cubicBezTo>
                  <a:cubicBezTo>
                    <a:pt x="1234561" y="528613"/>
                    <a:pt x="1233601" y="529609"/>
                    <a:pt x="1232642" y="530557"/>
                  </a:cubicBezTo>
                  <a:lnTo>
                    <a:pt x="1235521" y="530557"/>
                  </a:lnTo>
                  <a:lnTo>
                    <a:pt x="1236960" y="530557"/>
                  </a:lnTo>
                  <a:lnTo>
                    <a:pt x="1238400" y="530557"/>
                  </a:lnTo>
                  <a:lnTo>
                    <a:pt x="1239839" y="530557"/>
                  </a:lnTo>
                  <a:cubicBezTo>
                    <a:pt x="1241278" y="529087"/>
                    <a:pt x="1242778" y="527664"/>
                    <a:pt x="1244217" y="526194"/>
                  </a:cubicBezTo>
                  <a:lnTo>
                    <a:pt x="1245657" y="526194"/>
                  </a:lnTo>
                  <a:lnTo>
                    <a:pt x="1245657" y="523348"/>
                  </a:lnTo>
                  <a:lnTo>
                    <a:pt x="1245657" y="521877"/>
                  </a:lnTo>
                  <a:lnTo>
                    <a:pt x="1258612" y="507458"/>
                  </a:lnTo>
                  <a:lnTo>
                    <a:pt x="1267248" y="500249"/>
                  </a:lnTo>
                  <a:lnTo>
                    <a:pt x="1271567" y="497403"/>
                  </a:lnTo>
                  <a:lnTo>
                    <a:pt x="1271567" y="506035"/>
                  </a:lnTo>
                  <a:lnTo>
                    <a:pt x="1270127" y="507458"/>
                  </a:lnTo>
                  <a:cubicBezTo>
                    <a:pt x="1269168" y="508407"/>
                    <a:pt x="1268208" y="509403"/>
                    <a:pt x="1267248" y="510351"/>
                  </a:cubicBezTo>
                  <a:lnTo>
                    <a:pt x="1270127" y="510351"/>
                  </a:lnTo>
                  <a:cubicBezTo>
                    <a:pt x="1270607" y="511300"/>
                    <a:pt x="1271087" y="512296"/>
                    <a:pt x="1271567" y="513245"/>
                  </a:cubicBezTo>
                  <a:cubicBezTo>
                    <a:pt x="1271087" y="514668"/>
                    <a:pt x="1270607" y="516138"/>
                    <a:pt x="1270127" y="517561"/>
                  </a:cubicBezTo>
                  <a:cubicBezTo>
                    <a:pt x="1269647" y="518984"/>
                    <a:pt x="1269168" y="520454"/>
                    <a:pt x="1268688" y="521877"/>
                  </a:cubicBezTo>
                  <a:lnTo>
                    <a:pt x="1271567" y="520454"/>
                  </a:lnTo>
                  <a:lnTo>
                    <a:pt x="1274445" y="519031"/>
                  </a:lnTo>
                  <a:cubicBezTo>
                    <a:pt x="1274925" y="518557"/>
                    <a:pt x="1275405" y="518035"/>
                    <a:pt x="1275885" y="517561"/>
                  </a:cubicBezTo>
                  <a:lnTo>
                    <a:pt x="1277324" y="517561"/>
                  </a:lnTo>
                  <a:lnTo>
                    <a:pt x="1283142" y="517561"/>
                  </a:lnTo>
                  <a:cubicBezTo>
                    <a:pt x="1282662" y="516138"/>
                    <a:pt x="1282182" y="514668"/>
                    <a:pt x="1281703" y="513245"/>
                  </a:cubicBezTo>
                  <a:lnTo>
                    <a:pt x="1286021" y="513245"/>
                  </a:lnTo>
                  <a:lnTo>
                    <a:pt x="1284582" y="511822"/>
                  </a:lnTo>
                  <a:cubicBezTo>
                    <a:pt x="1284102" y="509877"/>
                    <a:pt x="1283622" y="507980"/>
                    <a:pt x="1283142" y="506035"/>
                  </a:cubicBezTo>
                  <a:lnTo>
                    <a:pt x="1286021" y="506035"/>
                  </a:lnTo>
                  <a:lnTo>
                    <a:pt x="1287460" y="504612"/>
                  </a:lnTo>
                  <a:lnTo>
                    <a:pt x="1291779" y="504612"/>
                  </a:lnTo>
                  <a:lnTo>
                    <a:pt x="1293218" y="504612"/>
                  </a:lnTo>
                  <a:cubicBezTo>
                    <a:pt x="1292738" y="504138"/>
                    <a:pt x="1292259" y="503616"/>
                    <a:pt x="1291779" y="503142"/>
                  </a:cubicBezTo>
                  <a:cubicBezTo>
                    <a:pt x="1291299" y="502193"/>
                    <a:pt x="1290819" y="501197"/>
                    <a:pt x="1290339" y="500249"/>
                  </a:cubicBezTo>
                  <a:lnTo>
                    <a:pt x="1284582" y="498826"/>
                  </a:lnTo>
                  <a:lnTo>
                    <a:pt x="1297536" y="494509"/>
                  </a:lnTo>
                  <a:cubicBezTo>
                    <a:pt x="1299456" y="493561"/>
                    <a:pt x="1301375" y="492565"/>
                    <a:pt x="1303294" y="491616"/>
                  </a:cubicBezTo>
                  <a:close/>
                  <a:moveTo>
                    <a:pt x="1252837" y="490174"/>
                  </a:moveTo>
                  <a:lnTo>
                    <a:pt x="1260045" y="491616"/>
                  </a:lnTo>
                  <a:lnTo>
                    <a:pt x="1258604" y="495941"/>
                  </a:lnTo>
                  <a:lnTo>
                    <a:pt x="1258604" y="497382"/>
                  </a:lnTo>
                  <a:lnTo>
                    <a:pt x="1255720" y="497382"/>
                  </a:lnTo>
                  <a:lnTo>
                    <a:pt x="1252837" y="498824"/>
                  </a:lnTo>
                  <a:lnTo>
                    <a:pt x="1248510" y="498824"/>
                  </a:lnTo>
                  <a:lnTo>
                    <a:pt x="1247069" y="497382"/>
                  </a:lnTo>
                  <a:lnTo>
                    <a:pt x="1245627" y="495941"/>
                  </a:lnTo>
                  <a:lnTo>
                    <a:pt x="1244185" y="494499"/>
                  </a:lnTo>
                  <a:lnTo>
                    <a:pt x="1247069" y="491616"/>
                  </a:lnTo>
                  <a:close/>
                  <a:moveTo>
                    <a:pt x="2212965" y="239321"/>
                  </a:moveTo>
                  <a:lnTo>
                    <a:pt x="2224503" y="239321"/>
                  </a:lnTo>
                  <a:lnTo>
                    <a:pt x="2234598" y="242206"/>
                  </a:lnTo>
                  <a:lnTo>
                    <a:pt x="2240367" y="243648"/>
                  </a:lnTo>
                  <a:cubicBezTo>
                    <a:pt x="2241317" y="245091"/>
                    <a:pt x="2242302" y="246533"/>
                    <a:pt x="2243252" y="247975"/>
                  </a:cubicBezTo>
                  <a:cubicBezTo>
                    <a:pt x="2244202" y="248937"/>
                    <a:pt x="2245187" y="249899"/>
                    <a:pt x="2246137" y="250860"/>
                  </a:cubicBezTo>
                  <a:lnTo>
                    <a:pt x="2246137" y="255187"/>
                  </a:lnTo>
                  <a:lnTo>
                    <a:pt x="2246137" y="258056"/>
                  </a:lnTo>
                  <a:cubicBezTo>
                    <a:pt x="2246629" y="259017"/>
                    <a:pt x="2247086" y="259979"/>
                    <a:pt x="2247579" y="260940"/>
                  </a:cubicBezTo>
                  <a:lnTo>
                    <a:pt x="2233156" y="266710"/>
                  </a:lnTo>
                  <a:lnTo>
                    <a:pt x="2218734" y="273922"/>
                  </a:lnTo>
                  <a:lnTo>
                    <a:pt x="2191366" y="282577"/>
                  </a:lnTo>
                  <a:lnTo>
                    <a:pt x="2165406" y="289772"/>
                  </a:lnTo>
                  <a:lnTo>
                    <a:pt x="2139445" y="296984"/>
                  </a:lnTo>
                  <a:lnTo>
                    <a:pt x="2130791" y="299869"/>
                  </a:lnTo>
                  <a:lnTo>
                    <a:pt x="2125022" y="299869"/>
                  </a:lnTo>
                  <a:cubicBezTo>
                    <a:pt x="2124073" y="300350"/>
                    <a:pt x="2123088" y="300831"/>
                    <a:pt x="2122138" y="301311"/>
                  </a:cubicBezTo>
                  <a:lnTo>
                    <a:pt x="2117811" y="302754"/>
                  </a:lnTo>
                  <a:lnTo>
                    <a:pt x="2110635" y="304196"/>
                  </a:lnTo>
                  <a:lnTo>
                    <a:pt x="2101982" y="305639"/>
                  </a:lnTo>
                  <a:lnTo>
                    <a:pt x="2091886" y="308523"/>
                  </a:lnTo>
                  <a:lnTo>
                    <a:pt x="2087559" y="309966"/>
                  </a:lnTo>
                  <a:lnTo>
                    <a:pt x="2083232" y="312851"/>
                  </a:lnTo>
                  <a:lnTo>
                    <a:pt x="2076021" y="317178"/>
                  </a:lnTo>
                  <a:lnTo>
                    <a:pt x="2071694" y="317178"/>
                  </a:lnTo>
                  <a:lnTo>
                    <a:pt x="2071694" y="315735"/>
                  </a:lnTo>
                  <a:cubicBezTo>
                    <a:pt x="2070744" y="316697"/>
                    <a:pt x="2069760" y="317659"/>
                    <a:pt x="2068810" y="318620"/>
                  </a:cubicBezTo>
                  <a:lnTo>
                    <a:pt x="2063041" y="320063"/>
                  </a:lnTo>
                  <a:cubicBezTo>
                    <a:pt x="2062091" y="321505"/>
                    <a:pt x="2061106" y="322931"/>
                    <a:pt x="2060156" y="324373"/>
                  </a:cubicBezTo>
                  <a:cubicBezTo>
                    <a:pt x="2059206" y="325335"/>
                    <a:pt x="2058222" y="326296"/>
                    <a:pt x="2057272" y="327258"/>
                  </a:cubicBezTo>
                  <a:lnTo>
                    <a:pt x="2054387" y="327258"/>
                  </a:lnTo>
                  <a:cubicBezTo>
                    <a:pt x="2053895" y="326296"/>
                    <a:pt x="2053437" y="325335"/>
                    <a:pt x="2052945" y="324373"/>
                  </a:cubicBezTo>
                  <a:cubicBezTo>
                    <a:pt x="2052452" y="325335"/>
                    <a:pt x="2051995" y="326296"/>
                    <a:pt x="2051503" y="327258"/>
                  </a:cubicBezTo>
                  <a:lnTo>
                    <a:pt x="2047176" y="328700"/>
                  </a:lnTo>
                  <a:lnTo>
                    <a:pt x="2041407" y="328700"/>
                  </a:lnTo>
                  <a:lnTo>
                    <a:pt x="2045734" y="331585"/>
                  </a:lnTo>
                  <a:lnTo>
                    <a:pt x="2048618" y="331585"/>
                  </a:lnTo>
                  <a:lnTo>
                    <a:pt x="2054387" y="331585"/>
                  </a:lnTo>
                  <a:lnTo>
                    <a:pt x="2054387" y="333028"/>
                  </a:lnTo>
                  <a:lnTo>
                    <a:pt x="2054387" y="335913"/>
                  </a:lnTo>
                  <a:lnTo>
                    <a:pt x="2047176" y="335913"/>
                  </a:lnTo>
                  <a:cubicBezTo>
                    <a:pt x="2047668" y="336874"/>
                    <a:pt x="2048126" y="337836"/>
                    <a:pt x="2048618" y="338797"/>
                  </a:cubicBezTo>
                  <a:cubicBezTo>
                    <a:pt x="2048126" y="339278"/>
                    <a:pt x="2047668" y="339759"/>
                    <a:pt x="2047176" y="340240"/>
                  </a:cubicBezTo>
                  <a:lnTo>
                    <a:pt x="2041407" y="341682"/>
                  </a:lnTo>
                  <a:lnTo>
                    <a:pt x="2037080" y="341682"/>
                  </a:lnTo>
                  <a:lnTo>
                    <a:pt x="2032753" y="338797"/>
                  </a:lnTo>
                  <a:cubicBezTo>
                    <a:pt x="2033246" y="339759"/>
                    <a:pt x="2033703" y="340721"/>
                    <a:pt x="2034196" y="341682"/>
                  </a:cubicBezTo>
                  <a:lnTo>
                    <a:pt x="2038522" y="343125"/>
                  </a:lnTo>
                  <a:lnTo>
                    <a:pt x="2032753" y="347452"/>
                  </a:lnTo>
                  <a:cubicBezTo>
                    <a:pt x="2031804" y="346490"/>
                    <a:pt x="2030819" y="345529"/>
                    <a:pt x="2029869" y="344567"/>
                  </a:cubicBezTo>
                  <a:lnTo>
                    <a:pt x="2022693" y="341682"/>
                  </a:lnTo>
                  <a:cubicBezTo>
                    <a:pt x="2023185" y="342163"/>
                    <a:pt x="2023643" y="342644"/>
                    <a:pt x="2024135" y="343125"/>
                  </a:cubicBezTo>
                  <a:cubicBezTo>
                    <a:pt x="2023185" y="343605"/>
                    <a:pt x="2022200" y="344086"/>
                    <a:pt x="2021251" y="344567"/>
                  </a:cubicBezTo>
                  <a:lnTo>
                    <a:pt x="2022693" y="344567"/>
                  </a:lnTo>
                  <a:cubicBezTo>
                    <a:pt x="2022200" y="346009"/>
                    <a:pt x="2021743" y="347452"/>
                    <a:pt x="2021251" y="348894"/>
                  </a:cubicBezTo>
                  <a:lnTo>
                    <a:pt x="2015482" y="351779"/>
                  </a:lnTo>
                  <a:lnTo>
                    <a:pt x="2012597" y="351779"/>
                  </a:lnTo>
                  <a:lnTo>
                    <a:pt x="2006828" y="350337"/>
                  </a:lnTo>
                  <a:lnTo>
                    <a:pt x="2001059" y="347452"/>
                  </a:lnTo>
                  <a:cubicBezTo>
                    <a:pt x="2002994" y="349856"/>
                    <a:pt x="2004893" y="352260"/>
                    <a:pt x="2006828" y="354664"/>
                  </a:cubicBezTo>
                  <a:cubicBezTo>
                    <a:pt x="2007778" y="355625"/>
                    <a:pt x="2008763" y="356570"/>
                    <a:pt x="2009713" y="357532"/>
                  </a:cubicBezTo>
                  <a:lnTo>
                    <a:pt x="2009713" y="363302"/>
                  </a:lnTo>
                  <a:lnTo>
                    <a:pt x="2002501" y="364744"/>
                  </a:lnTo>
                  <a:lnTo>
                    <a:pt x="2006828" y="366186"/>
                  </a:lnTo>
                  <a:lnTo>
                    <a:pt x="2005386" y="366186"/>
                  </a:lnTo>
                  <a:lnTo>
                    <a:pt x="2001059" y="367629"/>
                  </a:lnTo>
                  <a:cubicBezTo>
                    <a:pt x="2000567" y="367148"/>
                    <a:pt x="2000109" y="366667"/>
                    <a:pt x="1999617" y="366186"/>
                  </a:cubicBezTo>
                  <a:lnTo>
                    <a:pt x="1999617" y="371956"/>
                  </a:lnTo>
                  <a:lnTo>
                    <a:pt x="1995290" y="371956"/>
                  </a:lnTo>
                  <a:lnTo>
                    <a:pt x="1993848" y="371956"/>
                  </a:lnTo>
                  <a:cubicBezTo>
                    <a:pt x="1992898" y="371475"/>
                    <a:pt x="1991913" y="370995"/>
                    <a:pt x="1990963" y="370514"/>
                  </a:cubicBezTo>
                  <a:lnTo>
                    <a:pt x="1986637" y="366186"/>
                  </a:lnTo>
                  <a:cubicBezTo>
                    <a:pt x="1986144" y="365706"/>
                    <a:pt x="1985687" y="365225"/>
                    <a:pt x="1985194" y="364744"/>
                  </a:cubicBezTo>
                  <a:lnTo>
                    <a:pt x="1982310" y="364744"/>
                  </a:lnTo>
                  <a:cubicBezTo>
                    <a:pt x="1983260" y="365706"/>
                    <a:pt x="1984244" y="366667"/>
                    <a:pt x="1985194" y="367629"/>
                  </a:cubicBezTo>
                  <a:lnTo>
                    <a:pt x="1983752" y="367629"/>
                  </a:lnTo>
                  <a:lnTo>
                    <a:pt x="1979425" y="367629"/>
                  </a:lnTo>
                  <a:lnTo>
                    <a:pt x="1983752" y="370514"/>
                  </a:lnTo>
                  <a:lnTo>
                    <a:pt x="1989521" y="373399"/>
                  </a:lnTo>
                  <a:cubicBezTo>
                    <a:pt x="1990471" y="375322"/>
                    <a:pt x="1991456" y="377245"/>
                    <a:pt x="1992406" y="379168"/>
                  </a:cubicBezTo>
                  <a:lnTo>
                    <a:pt x="1992406" y="380611"/>
                  </a:lnTo>
                  <a:cubicBezTo>
                    <a:pt x="1991456" y="381091"/>
                    <a:pt x="1990471" y="381572"/>
                    <a:pt x="1989521" y="382053"/>
                  </a:cubicBezTo>
                  <a:cubicBezTo>
                    <a:pt x="1988571" y="382534"/>
                    <a:pt x="1987586" y="383015"/>
                    <a:pt x="1986637" y="383495"/>
                  </a:cubicBezTo>
                  <a:cubicBezTo>
                    <a:pt x="1985687" y="383015"/>
                    <a:pt x="1984702" y="382534"/>
                    <a:pt x="1983752" y="382053"/>
                  </a:cubicBezTo>
                  <a:lnTo>
                    <a:pt x="1979425" y="379168"/>
                  </a:lnTo>
                  <a:lnTo>
                    <a:pt x="1976541" y="379168"/>
                  </a:lnTo>
                  <a:lnTo>
                    <a:pt x="1973656" y="379168"/>
                  </a:lnTo>
                  <a:lnTo>
                    <a:pt x="1963560" y="377726"/>
                  </a:lnTo>
                  <a:lnTo>
                    <a:pt x="1976541" y="382053"/>
                  </a:lnTo>
                  <a:lnTo>
                    <a:pt x="1983752" y="386380"/>
                  </a:lnTo>
                  <a:cubicBezTo>
                    <a:pt x="1984244" y="386861"/>
                    <a:pt x="1984702" y="387342"/>
                    <a:pt x="1985194" y="387823"/>
                  </a:cubicBezTo>
                  <a:lnTo>
                    <a:pt x="1985194" y="389248"/>
                  </a:lnTo>
                  <a:lnTo>
                    <a:pt x="1979425" y="390691"/>
                  </a:lnTo>
                  <a:lnTo>
                    <a:pt x="1975098" y="390691"/>
                  </a:lnTo>
                  <a:lnTo>
                    <a:pt x="1970772" y="389248"/>
                  </a:lnTo>
                  <a:cubicBezTo>
                    <a:pt x="1969822" y="388287"/>
                    <a:pt x="1968837" y="387342"/>
                    <a:pt x="1967887" y="386380"/>
                  </a:cubicBezTo>
                  <a:cubicBezTo>
                    <a:pt x="1968380" y="387342"/>
                    <a:pt x="1968837" y="388287"/>
                    <a:pt x="1969329" y="389248"/>
                  </a:cubicBezTo>
                  <a:cubicBezTo>
                    <a:pt x="1969822" y="389729"/>
                    <a:pt x="1970279" y="390210"/>
                    <a:pt x="1970772" y="390691"/>
                  </a:cubicBezTo>
                  <a:lnTo>
                    <a:pt x="1977983" y="395018"/>
                  </a:lnTo>
                  <a:lnTo>
                    <a:pt x="1970772" y="399345"/>
                  </a:lnTo>
                  <a:cubicBezTo>
                    <a:pt x="1970279" y="400307"/>
                    <a:pt x="1969822" y="401269"/>
                    <a:pt x="1969329" y="402230"/>
                  </a:cubicBezTo>
                  <a:cubicBezTo>
                    <a:pt x="1968380" y="401269"/>
                    <a:pt x="1967395" y="400307"/>
                    <a:pt x="1966445" y="399345"/>
                  </a:cubicBezTo>
                  <a:lnTo>
                    <a:pt x="1966445" y="402230"/>
                  </a:lnTo>
                  <a:lnTo>
                    <a:pt x="1966445" y="403673"/>
                  </a:lnTo>
                  <a:lnTo>
                    <a:pt x="1962118" y="405115"/>
                  </a:lnTo>
                  <a:lnTo>
                    <a:pt x="1957319" y="404155"/>
                  </a:lnTo>
                  <a:lnTo>
                    <a:pt x="1959238" y="405115"/>
                  </a:lnTo>
                  <a:lnTo>
                    <a:pt x="1962133" y="406557"/>
                  </a:lnTo>
                  <a:lnTo>
                    <a:pt x="1956358" y="410882"/>
                  </a:lnTo>
                  <a:lnTo>
                    <a:pt x="1953477" y="410882"/>
                  </a:lnTo>
                  <a:lnTo>
                    <a:pt x="1946275" y="412324"/>
                  </a:lnTo>
                  <a:lnTo>
                    <a:pt x="1956358" y="412324"/>
                  </a:lnTo>
                  <a:lnTo>
                    <a:pt x="1953477" y="413765"/>
                  </a:lnTo>
                  <a:lnTo>
                    <a:pt x="1947715" y="416649"/>
                  </a:lnTo>
                  <a:lnTo>
                    <a:pt x="1952036" y="418091"/>
                  </a:lnTo>
                  <a:cubicBezTo>
                    <a:pt x="1952512" y="418575"/>
                    <a:pt x="1953001" y="419048"/>
                    <a:pt x="1953477" y="419532"/>
                  </a:cubicBezTo>
                  <a:lnTo>
                    <a:pt x="1953477" y="420974"/>
                  </a:lnTo>
                  <a:cubicBezTo>
                    <a:pt x="1953001" y="421458"/>
                    <a:pt x="1952512" y="421931"/>
                    <a:pt x="1952036" y="422416"/>
                  </a:cubicBezTo>
                  <a:lnTo>
                    <a:pt x="1946275" y="425299"/>
                  </a:lnTo>
                  <a:lnTo>
                    <a:pt x="1940499" y="422416"/>
                  </a:lnTo>
                  <a:lnTo>
                    <a:pt x="1937619" y="422416"/>
                  </a:lnTo>
                  <a:lnTo>
                    <a:pt x="1943380" y="425299"/>
                  </a:lnTo>
                  <a:cubicBezTo>
                    <a:pt x="1943856" y="425783"/>
                    <a:pt x="1944345" y="426256"/>
                    <a:pt x="1944820" y="426741"/>
                  </a:cubicBezTo>
                  <a:lnTo>
                    <a:pt x="1946275" y="428182"/>
                  </a:lnTo>
                  <a:lnTo>
                    <a:pt x="1943380" y="428182"/>
                  </a:lnTo>
                  <a:lnTo>
                    <a:pt x="1939059" y="426741"/>
                  </a:lnTo>
                  <a:cubicBezTo>
                    <a:pt x="1939534" y="427225"/>
                    <a:pt x="1940024" y="427698"/>
                    <a:pt x="1940499" y="428182"/>
                  </a:cubicBezTo>
                  <a:lnTo>
                    <a:pt x="1940499" y="432507"/>
                  </a:lnTo>
                  <a:lnTo>
                    <a:pt x="1940499" y="433949"/>
                  </a:lnTo>
                  <a:lnTo>
                    <a:pt x="1939059" y="433949"/>
                  </a:lnTo>
                  <a:lnTo>
                    <a:pt x="1931857" y="432507"/>
                  </a:lnTo>
                  <a:lnTo>
                    <a:pt x="1936178" y="433949"/>
                  </a:lnTo>
                  <a:cubicBezTo>
                    <a:pt x="1936654" y="434906"/>
                    <a:pt x="1937143" y="435875"/>
                    <a:pt x="1937619" y="436832"/>
                  </a:cubicBezTo>
                  <a:lnTo>
                    <a:pt x="1930417" y="436832"/>
                  </a:lnTo>
                  <a:lnTo>
                    <a:pt x="1934738" y="439716"/>
                  </a:lnTo>
                  <a:lnTo>
                    <a:pt x="1934738" y="441158"/>
                  </a:lnTo>
                  <a:lnTo>
                    <a:pt x="1937619" y="445483"/>
                  </a:lnTo>
                  <a:cubicBezTo>
                    <a:pt x="1937143" y="447409"/>
                    <a:pt x="1936654" y="449323"/>
                    <a:pt x="1936178" y="451249"/>
                  </a:cubicBezTo>
                  <a:lnTo>
                    <a:pt x="1936178" y="455574"/>
                  </a:lnTo>
                  <a:lnTo>
                    <a:pt x="1936178" y="458458"/>
                  </a:lnTo>
                  <a:lnTo>
                    <a:pt x="1943380" y="471433"/>
                  </a:lnTo>
                  <a:lnTo>
                    <a:pt x="1950596" y="482966"/>
                  </a:lnTo>
                  <a:cubicBezTo>
                    <a:pt x="1951071" y="484893"/>
                    <a:pt x="1951561" y="486807"/>
                    <a:pt x="1952036" y="488733"/>
                  </a:cubicBezTo>
                  <a:lnTo>
                    <a:pt x="1956358" y="491617"/>
                  </a:lnTo>
                  <a:lnTo>
                    <a:pt x="1967895" y="497383"/>
                  </a:lnTo>
                  <a:lnTo>
                    <a:pt x="1977991" y="503150"/>
                  </a:lnTo>
                  <a:lnTo>
                    <a:pt x="1983753" y="504592"/>
                  </a:lnTo>
                  <a:lnTo>
                    <a:pt x="1983753" y="506033"/>
                  </a:lnTo>
                  <a:lnTo>
                    <a:pt x="1982312" y="506033"/>
                  </a:lnTo>
                  <a:cubicBezTo>
                    <a:pt x="1982788" y="506518"/>
                    <a:pt x="1983277" y="506991"/>
                    <a:pt x="1983753" y="507475"/>
                  </a:cubicBezTo>
                  <a:cubicBezTo>
                    <a:pt x="1983277" y="508432"/>
                    <a:pt x="1982788" y="509401"/>
                    <a:pt x="1982312" y="510359"/>
                  </a:cubicBezTo>
                  <a:lnTo>
                    <a:pt x="1976551" y="511800"/>
                  </a:lnTo>
                  <a:lnTo>
                    <a:pt x="1973656" y="511800"/>
                  </a:lnTo>
                  <a:lnTo>
                    <a:pt x="1979432" y="513242"/>
                  </a:lnTo>
                  <a:lnTo>
                    <a:pt x="1973656" y="513242"/>
                  </a:lnTo>
                  <a:lnTo>
                    <a:pt x="1967895" y="511800"/>
                  </a:lnTo>
                  <a:lnTo>
                    <a:pt x="1960693" y="507475"/>
                  </a:lnTo>
                  <a:lnTo>
                    <a:pt x="1954917" y="507475"/>
                  </a:lnTo>
                  <a:lnTo>
                    <a:pt x="1954917" y="510359"/>
                  </a:lnTo>
                  <a:lnTo>
                    <a:pt x="1959238" y="510359"/>
                  </a:lnTo>
                  <a:lnTo>
                    <a:pt x="1960693" y="511800"/>
                  </a:lnTo>
                  <a:cubicBezTo>
                    <a:pt x="1961168" y="512285"/>
                    <a:pt x="1961658" y="512758"/>
                    <a:pt x="1962133" y="513242"/>
                  </a:cubicBezTo>
                  <a:lnTo>
                    <a:pt x="1959238" y="513242"/>
                  </a:lnTo>
                  <a:lnTo>
                    <a:pt x="1953477" y="513242"/>
                  </a:lnTo>
                  <a:lnTo>
                    <a:pt x="1944820" y="510359"/>
                  </a:lnTo>
                  <a:lnTo>
                    <a:pt x="1947715" y="511800"/>
                  </a:lnTo>
                  <a:lnTo>
                    <a:pt x="1946275" y="511800"/>
                  </a:lnTo>
                  <a:lnTo>
                    <a:pt x="1940499" y="510359"/>
                  </a:lnTo>
                  <a:lnTo>
                    <a:pt x="1936178" y="507475"/>
                  </a:lnTo>
                  <a:lnTo>
                    <a:pt x="1934738" y="507475"/>
                  </a:lnTo>
                  <a:cubicBezTo>
                    <a:pt x="1933773" y="508432"/>
                    <a:pt x="1932822" y="509401"/>
                    <a:pt x="1931857" y="510359"/>
                  </a:cubicBezTo>
                  <a:lnTo>
                    <a:pt x="1928962" y="511800"/>
                  </a:lnTo>
                  <a:lnTo>
                    <a:pt x="1927522" y="511800"/>
                  </a:lnTo>
                  <a:lnTo>
                    <a:pt x="1923201" y="511800"/>
                  </a:lnTo>
                  <a:lnTo>
                    <a:pt x="1917439" y="507475"/>
                  </a:lnTo>
                  <a:cubicBezTo>
                    <a:pt x="1916964" y="506991"/>
                    <a:pt x="1916474" y="506518"/>
                    <a:pt x="1915999" y="506033"/>
                  </a:cubicBezTo>
                  <a:cubicBezTo>
                    <a:pt x="1916474" y="507475"/>
                    <a:pt x="1916964" y="508917"/>
                    <a:pt x="1917439" y="510359"/>
                  </a:cubicBezTo>
                  <a:cubicBezTo>
                    <a:pt x="1916474" y="509401"/>
                    <a:pt x="1915523" y="508432"/>
                    <a:pt x="1914558" y="507475"/>
                  </a:cubicBezTo>
                  <a:lnTo>
                    <a:pt x="1911664" y="506033"/>
                  </a:lnTo>
                  <a:lnTo>
                    <a:pt x="1907343" y="506033"/>
                  </a:lnTo>
                  <a:lnTo>
                    <a:pt x="1901581" y="506033"/>
                  </a:lnTo>
                  <a:lnTo>
                    <a:pt x="1895805" y="503150"/>
                  </a:lnTo>
                  <a:lnTo>
                    <a:pt x="1895805" y="498825"/>
                  </a:lnTo>
                  <a:lnTo>
                    <a:pt x="1895805" y="497383"/>
                  </a:lnTo>
                  <a:lnTo>
                    <a:pt x="1891484" y="494500"/>
                  </a:lnTo>
                  <a:lnTo>
                    <a:pt x="1897246" y="494500"/>
                  </a:lnTo>
                  <a:lnTo>
                    <a:pt x="1900141" y="494500"/>
                  </a:lnTo>
                  <a:cubicBezTo>
                    <a:pt x="1899665" y="493543"/>
                    <a:pt x="1899176" y="492574"/>
                    <a:pt x="1898700" y="491617"/>
                  </a:cubicBezTo>
                  <a:lnTo>
                    <a:pt x="1900141" y="491617"/>
                  </a:lnTo>
                  <a:lnTo>
                    <a:pt x="1905902" y="491617"/>
                  </a:lnTo>
                  <a:lnTo>
                    <a:pt x="1901581" y="490175"/>
                  </a:lnTo>
                  <a:lnTo>
                    <a:pt x="1897246" y="490175"/>
                  </a:lnTo>
                  <a:lnTo>
                    <a:pt x="1892925" y="488733"/>
                  </a:lnTo>
                  <a:lnTo>
                    <a:pt x="1890044" y="487292"/>
                  </a:lnTo>
                  <a:lnTo>
                    <a:pt x="1895805" y="482966"/>
                  </a:lnTo>
                  <a:lnTo>
                    <a:pt x="1898700" y="480083"/>
                  </a:lnTo>
                  <a:lnTo>
                    <a:pt x="1890044" y="482966"/>
                  </a:lnTo>
                  <a:lnTo>
                    <a:pt x="1885723" y="482966"/>
                  </a:lnTo>
                  <a:lnTo>
                    <a:pt x="1885723" y="481525"/>
                  </a:lnTo>
                  <a:lnTo>
                    <a:pt x="1885723" y="480083"/>
                  </a:lnTo>
                  <a:lnTo>
                    <a:pt x="1888604" y="475758"/>
                  </a:lnTo>
                  <a:lnTo>
                    <a:pt x="1884282" y="475758"/>
                  </a:lnTo>
                  <a:cubicBezTo>
                    <a:pt x="1883807" y="477200"/>
                    <a:pt x="1883318" y="478641"/>
                    <a:pt x="1882842" y="480083"/>
                  </a:cubicBezTo>
                  <a:cubicBezTo>
                    <a:pt x="1882353" y="478641"/>
                    <a:pt x="1881877" y="477200"/>
                    <a:pt x="1881388" y="475758"/>
                  </a:cubicBezTo>
                  <a:lnTo>
                    <a:pt x="1877067" y="480083"/>
                  </a:lnTo>
                  <a:lnTo>
                    <a:pt x="1874186" y="475758"/>
                  </a:lnTo>
                  <a:lnTo>
                    <a:pt x="1868424" y="475758"/>
                  </a:lnTo>
                  <a:lnTo>
                    <a:pt x="1865529" y="475758"/>
                  </a:lnTo>
                  <a:lnTo>
                    <a:pt x="1859768" y="474316"/>
                  </a:lnTo>
                  <a:cubicBezTo>
                    <a:pt x="1860243" y="475758"/>
                    <a:pt x="1860733" y="477200"/>
                    <a:pt x="1861208" y="478641"/>
                  </a:cubicBezTo>
                  <a:lnTo>
                    <a:pt x="1859768" y="478641"/>
                  </a:lnTo>
                  <a:lnTo>
                    <a:pt x="1852566" y="478641"/>
                  </a:lnTo>
                  <a:lnTo>
                    <a:pt x="1849671" y="475758"/>
                  </a:lnTo>
                  <a:lnTo>
                    <a:pt x="1845350" y="474316"/>
                  </a:lnTo>
                  <a:cubicBezTo>
                    <a:pt x="1844875" y="470949"/>
                    <a:pt x="1844385" y="467592"/>
                    <a:pt x="1843910" y="464225"/>
                  </a:cubicBezTo>
                  <a:lnTo>
                    <a:pt x="1843910" y="458458"/>
                  </a:lnTo>
                  <a:lnTo>
                    <a:pt x="1846791" y="452691"/>
                  </a:lnTo>
                  <a:lnTo>
                    <a:pt x="1852566" y="449808"/>
                  </a:lnTo>
                  <a:lnTo>
                    <a:pt x="1856887" y="451249"/>
                  </a:lnTo>
                  <a:lnTo>
                    <a:pt x="1859768" y="452691"/>
                  </a:lnTo>
                  <a:lnTo>
                    <a:pt x="1865529" y="452691"/>
                  </a:lnTo>
                  <a:lnTo>
                    <a:pt x="1865529" y="451249"/>
                  </a:lnTo>
                  <a:cubicBezTo>
                    <a:pt x="1866005" y="450765"/>
                    <a:pt x="1866494" y="450292"/>
                    <a:pt x="1866970" y="449808"/>
                  </a:cubicBezTo>
                  <a:lnTo>
                    <a:pt x="1866970" y="445483"/>
                  </a:lnTo>
                  <a:lnTo>
                    <a:pt x="1869865" y="444041"/>
                  </a:lnTo>
                  <a:lnTo>
                    <a:pt x="1875626" y="442599"/>
                  </a:lnTo>
                  <a:lnTo>
                    <a:pt x="1872745" y="441158"/>
                  </a:lnTo>
                  <a:lnTo>
                    <a:pt x="1872745" y="435391"/>
                  </a:lnTo>
                  <a:lnTo>
                    <a:pt x="1875626" y="435391"/>
                  </a:lnTo>
                  <a:cubicBezTo>
                    <a:pt x="1876591" y="434434"/>
                    <a:pt x="1877542" y="433465"/>
                    <a:pt x="1878507" y="432507"/>
                  </a:cubicBezTo>
                  <a:lnTo>
                    <a:pt x="1874186" y="433949"/>
                  </a:lnTo>
                  <a:cubicBezTo>
                    <a:pt x="1874661" y="432507"/>
                    <a:pt x="1875151" y="431066"/>
                    <a:pt x="1875626" y="429624"/>
                  </a:cubicBezTo>
                  <a:lnTo>
                    <a:pt x="1878096" y="428388"/>
                  </a:lnTo>
                  <a:lnTo>
                    <a:pt x="1884282" y="429624"/>
                  </a:lnTo>
                  <a:lnTo>
                    <a:pt x="1878507" y="428182"/>
                  </a:lnTo>
                  <a:lnTo>
                    <a:pt x="1878096" y="428388"/>
                  </a:lnTo>
                  <a:lnTo>
                    <a:pt x="1877067" y="428182"/>
                  </a:lnTo>
                  <a:lnTo>
                    <a:pt x="1869865" y="428182"/>
                  </a:lnTo>
                  <a:lnTo>
                    <a:pt x="1865529" y="426741"/>
                  </a:lnTo>
                  <a:lnTo>
                    <a:pt x="1869865" y="420974"/>
                  </a:lnTo>
                  <a:lnTo>
                    <a:pt x="1877067" y="419532"/>
                  </a:lnTo>
                  <a:lnTo>
                    <a:pt x="1882842" y="419532"/>
                  </a:lnTo>
                  <a:lnTo>
                    <a:pt x="1888604" y="419532"/>
                  </a:lnTo>
                  <a:lnTo>
                    <a:pt x="1885723" y="418091"/>
                  </a:lnTo>
                  <a:cubicBezTo>
                    <a:pt x="1885247" y="416649"/>
                    <a:pt x="1884758" y="415207"/>
                    <a:pt x="1884282" y="413765"/>
                  </a:cubicBezTo>
                  <a:lnTo>
                    <a:pt x="1884282" y="409440"/>
                  </a:lnTo>
                  <a:cubicBezTo>
                    <a:pt x="1884758" y="408483"/>
                    <a:pt x="1885247" y="407514"/>
                    <a:pt x="1885723" y="406557"/>
                  </a:cubicBezTo>
                  <a:lnTo>
                    <a:pt x="1892925" y="403674"/>
                  </a:lnTo>
                  <a:lnTo>
                    <a:pt x="1900141" y="402232"/>
                  </a:lnTo>
                  <a:lnTo>
                    <a:pt x="1905902" y="402232"/>
                  </a:lnTo>
                  <a:lnTo>
                    <a:pt x="1913104" y="402232"/>
                  </a:lnTo>
                  <a:lnTo>
                    <a:pt x="1921760" y="397907"/>
                  </a:lnTo>
                  <a:lnTo>
                    <a:pt x="1928962" y="397907"/>
                  </a:lnTo>
                  <a:lnTo>
                    <a:pt x="1936178" y="399349"/>
                  </a:lnTo>
                  <a:lnTo>
                    <a:pt x="1943380" y="402232"/>
                  </a:lnTo>
                  <a:lnTo>
                    <a:pt x="1952026" y="402232"/>
                  </a:lnTo>
                  <a:lnTo>
                    <a:pt x="1952022" y="402230"/>
                  </a:lnTo>
                  <a:cubicBezTo>
                    <a:pt x="1951530" y="401269"/>
                    <a:pt x="1951073" y="400307"/>
                    <a:pt x="1950580" y="399345"/>
                  </a:cubicBezTo>
                  <a:cubicBezTo>
                    <a:pt x="1949630" y="398384"/>
                    <a:pt x="1948645" y="397422"/>
                    <a:pt x="1947696" y="396460"/>
                  </a:cubicBezTo>
                  <a:lnTo>
                    <a:pt x="1947696" y="399345"/>
                  </a:lnTo>
                  <a:lnTo>
                    <a:pt x="1947696" y="402230"/>
                  </a:lnTo>
                  <a:lnTo>
                    <a:pt x="1944811" y="402230"/>
                  </a:lnTo>
                  <a:lnTo>
                    <a:pt x="1936193" y="399345"/>
                  </a:lnTo>
                  <a:lnTo>
                    <a:pt x="1930424" y="397903"/>
                  </a:lnTo>
                  <a:lnTo>
                    <a:pt x="1924655" y="396460"/>
                  </a:lnTo>
                  <a:lnTo>
                    <a:pt x="1914559" y="399345"/>
                  </a:lnTo>
                  <a:lnTo>
                    <a:pt x="1908790" y="402230"/>
                  </a:lnTo>
                  <a:lnTo>
                    <a:pt x="1904463" y="399345"/>
                  </a:lnTo>
                  <a:lnTo>
                    <a:pt x="1908790" y="397903"/>
                  </a:lnTo>
                  <a:lnTo>
                    <a:pt x="1908790" y="395018"/>
                  </a:lnTo>
                  <a:lnTo>
                    <a:pt x="1908790" y="393576"/>
                  </a:lnTo>
                  <a:lnTo>
                    <a:pt x="1913117" y="390691"/>
                  </a:lnTo>
                  <a:lnTo>
                    <a:pt x="1921770" y="387823"/>
                  </a:lnTo>
                  <a:lnTo>
                    <a:pt x="1931866" y="386380"/>
                  </a:lnTo>
                  <a:lnTo>
                    <a:pt x="1921770" y="383495"/>
                  </a:lnTo>
                  <a:lnTo>
                    <a:pt x="1916001" y="386380"/>
                  </a:lnTo>
                  <a:lnTo>
                    <a:pt x="1911675" y="387823"/>
                  </a:lnTo>
                  <a:lnTo>
                    <a:pt x="1905906" y="389248"/>
                  </a:lnTo>
                  <a:lnTo>
                    <a:pt x="1901579" y="387823"/>
                  </a:lnTo>
                  <a:cubicBezTo>
                    <a:pt x="1900629" y="387342"/>
                    <a:pt x="1899644" y="386861"/>
                    <a:pt x="1898694" y="386380"/>
                  </a:cubicBezTo>
                  <a:cubicBezTo>
                    <a:pt x="1897744" y="385419"/>
                    <a:pt x="1896760" y="384457"/>
                    <a:pt x="1895810" y="383495"/>
                  </a:cubicBezTo>
                  <a:lnTo>
                    <a:pt x="1921770" y="373399"/>
                  </a:lnTo>
                  <a:lnTo>
                    <a:pt x="1920328" y="373399"/>
                  </a:lnTo>
                  <a:lnTo>
                    <a:pt x="1920328" y="371956"/>
                  </a:lnTo>
                  <a:cubicBezTo>
                    <a:pt x="1920821" y="371475"/>
                    <a:pt x="1921278" y="370995"/>
                    <a:pt x="1921770" y="370514"/>
                  </a:cubicBezTo>
                  <a:lnTo>
                    <a:pt x="1927539" y="366186"/>
                  </a:lnTo>
                  <a:cubicBezTo>
                    <a:pt x="1928489" y="365706"/>
                    <a:pt x="1929474" y="365225"/>
                    <a:pt x="1930424" y="364744"/>
                  </a:cubicBezTo>
                  <a:lnTo>
                    <a:pt x="1939077" y="366186"/>
                  </a:lnTo>
                  <a:lnTo>
                    <a:pt x="1946253" y="367629"/>
                  </a:lnTo>
                  <a:cubicBezTo>
                    <a:pt x="1945304" y="366667"/>
                    <a:pt x="1944319" y="365706"/>
                    <a:pt x="1943369" y="364744"/>
                  </a:cubicBezTo>
                  <a:lnTo>
                    <a:pt x="1937635" y="363302"/>
                  </a:lnTo>
                  <a:lnTo>
                    <a:pt x="1927539" y="360417"/>
                  </a:lnTo>
                  <a:lnTo>
                    <a:pt x="1931866" y="358974"/>
                  </a:lnTo>
                  <a:lnTo>
                    <a:pt x="1936193" y="358974"/>
                  </a:lnTo>
                  <a:lnTo>
                    <a:pt x="1943369" y="360417"/>
                  </a:lnTo>
                  <a:lnTo>
                    <a:pt x="1937635" y="357532"/>
                  </a:lnTo>
                  <a:lnTo>
                    <a:pt x="1931866" y="357532"/>
                  </a:lnTo>
                  <a:lnTo>
                    <a:pt x="1939077" y="354664"/>
                  </a:lnTo>
                  <a:lnTo>
                    <a:pt x="1944811" y="351779"/>
                  </a:lnTo>
                  <a:lnTo>
                    <a:pt x="1954907" y="351779"/>
                  </a:lnTo>
                  <a:lnTo>
                    <a:pt x="1944811" y="350337"/>
                  </a:lnTo>
                  <a:lnTo>
                    <a:pt x="1940484" y="348894"/>
                  </a:lnTo>
                  <a:cubicBezTo>
                    <a:pt x="1940027" y="348413"/>
                    <a:pt x="1939535" y="347933"/>
                    <a:pt x="1939077" y="347452"/>
                  </a:cubicBezTo>
                  <a:cubicBezTo>
                    <a:pt x="1939535" y="346490"/>
                    <a:pt x="1940027" y="345529"/>
                    <a:pt x="1940484" y="344567"/>
                  </a:cubicBezTo>
                  <a:lnTo>
                    <a:pt x="1944811" y="343125"/>
                  </a:lnTo>
                  <a:cubicBezTo>
                    <a:pt x="1945761" y="342644"/>
                    <a:pt x="1946746" y="342163"/>
                    <a:pt x="1947696" y="341682"/>
                  </a:cubicBezTo>
                  <a:lnTo>
                    <a:pt x="1953465" y="341682"/>
                  </a:lnTo>
                  <a:lnTo>
                    <a:pt x="1959234" y="341682"/>
                  </a:lnTo>
                  <a:lnTo>
                    <a:pt x="1962118" y="341682"/>
                  </a:lnTo>
                  <a:lnTo>
                    <a:pt x="1966445" y="343125"/>
                  </a:lnTo>
                  <a:lnTo>
                    <a:pt x="1969329" y="343125"/>
                  </a:lnTo>
                  <a:lnTo>
                    <a:pt x="1963560" y="341682"/>
                  </a:lnTo>
                  <a:lnTo>
                    <a:pt x="1959234" y="340240"/>
                  </a:lnTo>
                  <a:lnTo>
                    <a:pt x="1954907" y="338797"/>
                  </a:lnTo>
                  <a:lnTo>
                    <a:pt x="1953465" y="338797"/>
                  </a:lnTo>
                  <a:cubicBezTo>
                    <a:pt x="1952515" y="339278"/>
                    <a:pt x="1951530" y="339759"/>
                    <a:pt x="1950580" y="340240"/>
                  </a:cubicBezTo>
                  <a:lnTo>
                    <a:pt x="1946253" y="338797"/>
                  </a:lnTo>
                  <a:lnTo>
                    <a:pt x="1950580" y="334470"/>
                  </a:lnTo>
                  <a:lnTo>
                    <a:pt x="1954907" y="334470"/>
                  </a:lnTo>
                  <a:lnTo>
                    <a:pt x="1962118" y="333028"/>
                  </a:lnTo>
                  <a:lnTo>
                    <a:pt x="1954907" y="331585"/>
                  </a:lnTo>
                  <a:lnTo>
                    <a:pt x="1959234" y="328700"/>
                  </a:lnTo>
                  <a:lnTo>
                    <a:pt x="1952022" y="328700"/>
                  </a:lnTo>
                  <a:lnTo>
                    <a:pt x="1947696" y="328700"/>
                  </a:lnTo>
                  <a:cubicBezTo>
                    <a:pt x="1947203" y="328220"/>
                    <a:pt x="1946746" y="327739"/>
                    <a:pt x="1946253" y="327258"/>
                  </a:cubicBezTo>
                  <a:cubicBezTo>
                    <a:pt x="1945761" y="326777"/>
                    <a:pt x="1945304" y="326296"/>
                    <a:pt x="1944811" y="325816"/>
                  </a:cubicBezTo>
                  <a:cubicBezTo>
                    <a:pt x="1945304" y="324373"/>
                    <a:pt x="1945761" y="322947"/>
                    <a:pt x="1946253" y="321505"/>
                  </a:cubicBezTo>
                  <a:cubicBezTo>
                    <a:pt x="1946746" y="321024"/>
                    <a:pt x="1947203" y="320543"/>
                    <a:pt x="1947696" y="320063"/>
                  </a:cubicBezTo>
                  <a:lnTo>
                    <a:pt x="1952022" y="320063"/>
                  </a:lnTo>
                  <a:lnTo>
                    <a:pt x="1956349" y="321505"/>
                  </a:lnTo>
                  <a:lnTo>
                    <a:pt x="1962118" y="324373"/>
                  </a:lnTo>
                  <a:lnTo>
                    <a:pt x="1966445" y="324373"/>
                  </a:lnTo>
                  <a:cubicBezTo>
                    <a:pt x="1966937" y="322931"/>
                    <a:pt x="1967395" y="321505"/>
                    <a:pt x="1967887" y="320063"/>
                  </a:cubicBezTo>
                  <a:cubicBezTo>
                    <a:pt x="1967395" y="319101"/>
                    <a:pt x="1966937" y="318139"/>
                    <a:pt x="1966445" y="317178"/>
                  </a:cubicBezTo>
                  <a:cubicBezTo>
                    <a:pt x="1967395" y="315735"/>
                    <a:pt x="1968380" y="314293"/>
                    <a:pt x="1969329" y="312851"/>
                  </a:cubicBezTo>
                  <a:lnTo>
                    <a:pt x="1973656" y="312851"/>
                  </a:lnTo>
                  <a:lnTo>
                    <a:pt x="1977983" y="312851"/>
                  </a:lnTo>
                  <a:lnTo>
                    <a:pt x="1982310" y="315735"/>
                  </a:lnTo>
                  <a:lnTo>
                    <a:pt x="1986637" y="315735"/>
                  </a:lnTo>
                  <a:lnTo>
                    <a:pt x="1986637" y="309966"/>
                  </a:lnTo>
                  <a:cubicBezTo>
                    <a:pt x="1985687" y="309485"/>
                    <a:pt x="1984702" y="309004"/>
                    <a:pt x="1983752" y="308523"/>
                  </a:cubicBezTo>
                  <a:lnTo>
                    <a:pt x="1990963" y="305639"/>
                  </a:lnTo>
                  <a:lnTo>
                    <a:pt x="1995290" y="304196"/>
                  </a:lnTo>
                  <a:cubicBezTo>
                    <a:pt x="1994798" y="303715"/>
                    <a:pt x="1994340" y="303235"/>
                    <a:pt x="1993848" y="302754"/>
                  </a:cubicBezTo>
                  <a:lnTo>
                    <a:pt x="1993848" y="301311"/>
                  </a:lnTo>
                  <a:cubicBezTo>
                    <a:pt x="1994340" y="300831"/>
                    <a:pt x="1994798" y="300350"/>
                    <a:pt x="1995290" y="299869"/>
                  </a:cubicBezTo>
                  <a:lnTo>
                    <a:pt x="2005386" y="296984"/>
                  </a:lnTo>
                  <a:lnTo>
                    <a:pt x="2014039" y="294099"/>
                  </a:lnTo>
                  <a:lnTo>
                    <a:pt x="2022693" y="289772"/>
                  </a:lnTo>
                  <a:lnTo>
                    <a:pt x="2029869" y="286904"/>
                  </a:lnTo>
                  <a:lnTo>
                    <a:pt x="2037080" y="285461"/>
                  </a:lnTo>
                  <a:lnTo>
                    <a:pt x="2047176" y="285461"/>
                  </a:lnTo>
                  <a:cubicBezTo>
                    <a:pt x="2046683" y="284500"/>
                    <a:pt x="2046226" y="283538"/>
                    <a:pt x="2045734" y="282577"/>
                  </a:cubicBezTo>
                  <a:lnTo>
                    <a:pt x="2041407" y="282577"/>
                  </a:lnTo>
                  <a:lnTo>
                    <a:pt x="2045734" y="281134"/>
                  </a:lnTo>
                  <a:lnTo>
                    <a:pt x="2051503" y="279692"/>
                  </a:lnTo>
                  <a:lnTo>
                    <a:pt x="2057272" y="279692"/>
                  </a:lnTo>
                  <a:lnTo>
                    <a:pt x="2052945" y="282577"/>
                  </a:lnTo>
                  <a:cubicBezTo>
                    <a:pt x="2053437" y="283538"/>
                    <a:pt x="2053895" y="284500"/>
                    <a:pt x="2054387" y="285461"/>
                  </a:cubicBezTo>
                  <a:cubicBezTo>
                    <a:pt x="2055337" y="284500"/>
                    <a:pt x="2056322" y="283538"/>
                    <a:pt x="2057272" y="282577"/>
                  </a:cubicBezTo>
                  <a:lnTo>
                    <a:pt x="2063041" y="281134"/>
                  </a:lnTo>
                  <a:lnTo>
                    <a:pt x="2061598" y="281134"/>
                  </a:lnTo>
                  <a:lnTo>
                    <a:pt x="2061598" y="279692"/>
                  </a:lnTo>
                  <a:cubicBezTo>
                    <a:pt x="2062091" y="278730"/>
                    <a:pt x="2062548" y="277769"/>
                    <a:pt x="2063041" y="276807"/>
                  </a:cubicBezTo>
                  <a:lnTo>
                    <a:pt x="2067367" y="272480"/>
                  </a:lnTo>
                  <a:lnTo>
                    <a:pt x="2070252" y="272480"/>
                  </a:lnTo>
                  <a:lnTo>
                    <a:pt x="2078906" y="272480"/>
                  </a:lnTo>
                  <a:lnTo>
                    <a:pt x="2087559" y="272480"/>
                  </a:lnTo>
                  <a:lnTo>
                    <a:pt x="2103424" y="273922"/>
                  </a:lnTo>
                  <a:lnTo>
                    <a:pt x="2122138" y="271037"/>
                  </a:lnTo>
                  <a:lnTo>
                    <a:pt x="2132234" y="271037"/>
                  </a:lnTo>
                  <a:lnTo>
                    <a:pt x="2145214" y="269595"/>
                  </a:lnTo>
                  <a:lnTo>
                    <a:pt x="2149541" y="265268"/>
                  </a:lnTo>
                  <a:lnTo>
                    <a:pt x="2153867" y="263825"/>
                  </a:lnTo>
                  <a:lnTo>
                    <a:pt x="2156752" y="263825"/>
                  </a:lnTo>
                  <a:lnTo>
                    <a:pt x="2161079" y="262383"/>
                  </a:lnTo>
                  <a:lnTo>
                    <a:pt x="2165406" y="260940"/>
                  </a:lnTo>
                  <a:lnTo>
                    <a:pt x="2169732" y="260940"/>
                  </a:lnTo>
                  <a:lnTo>
                    <a:pt x="2172617" y="260940"/>
                  </a:lnTo>
                  <a:lnTo>
                    <a:pt x="2176944" y="260940"/>
                  </a:lnTo>
                  <a:lnTo>
                    <a:pt x="2179828" y="260940"/>
                  </a:lnTo>
                  <a:cubicBezTo>
                    <a:pt x="2178878" y="259017"/>
                    <a:pt x="2177893" y="257111"/>
                    <a:pt x="2176944" y="255187"/>
                  </a:cubicBezTo>
                  <a:lnTo>
                    <a:pt x="2188482" y="246533"/>
                  </a:lnTo>
                  <a:lnTo>
                    <a:pt x="2201462" y="242206"/>
                  </a:lnTo>
                  <a:close/>
                  <a:moveTo>
                    <a:pt x="1185069" y="183105"/>
                  </a:moveTo>
                  <a:lnTo>
                    <a:pt x="1192284" y="183105"/>
                  </a:lnTo>
                  <a:lnTo>
                    <a:pt x="1199490" y="185988"/>
                  </a:lnTo>
                  <a:lnTo>
                    <a:pt x="1193724" y="188870"/>
                  </a:lnTo>
                  <a:cubicBezTo>
                    <a:pt x="1192764" y="190314"/>
                    <a:pt x="1191795" y="191753"/>
                    <a:pt x="1190836" y="193196"/>
                  </a:cubicBezTo>
                  <a:lnTo>
                    <a:pt x="1200930" y="198962"/>
                  </a:lnTo>
                  <a:lnTo>
                    <a:pt x="1206697" y="200405"/>
                  </a:lnTo>
                  <a:lnTo>
                    <a:pt x="1212464" y="200405"/>
                  </a:lnTo>
                  <a:lnTo>
                    <a:pt x="1215352" y="198962"/>
                  </a:lnTo>
                  <a:lnTo>
                    <a:pt x="1221119" y="200405"/>
                  </a:lnTo>
                  <a:lnTo>
                    <a:pt x="1225437" y="201849"/>
                  </a:lnTo>
                  <a:lnTo>
                    <a:pt x="1229764" y="204731"/>
                  </a:lnTo>
                  <a:lnTo>
                    <a:pt x="1216791" y="209053"/>
                  </a:lnTo>
                  <a:lnTo>
                    <a:pt x="1212464" y="210497"/>
                  </a:lnTo>
                  <a:lnTo>
                    <a:pt x="1206697" y="216262"/>
                  </a:lnTo>
                  <a:lnTo>
                    <a:pt x="1203818" y="217705"/>
                  </a:lnTo>
                  <a:lnTo>
                    <a:pt x="1199490" y="219149"/>
                  </a:lnTo>
                  <a:lnTo>
                    <a:pt x="1190836" y="223471"/>
                  </a:lnTo>
                  <a:lnTo>
                    <a:pt x="1182190" y="226353"/>
                  </a:lnTo>
                  <a:lnTo>
                    <a:pt x="1177862" y="227797"/>
                  </a:lnTo>
                  <a:lnTo>
                    <a:pt x="1174984" y="224914"/>
                  </a:lnTo>
                  <a:lnTo>
                    <a:pt x="1174984" y="223471"/>
                  </a:lnTo>
                  <a:lnTo>
                    <a:pt x="1176423" y="219149"/>
                  </a:lnTo>
                  <a:lnTo>
                    <a:pt x="1182190" y="214823"/>
                  </a:lnTo>
                  <a:lnTo>
                    <a:pt x="1176423" y="214823"/>
                  </a:lnTo>
                  <a:lnTo>
                    <a:pt x="1170656" y="214823"/>
                  </a:lnTo>
                  <a:lnTo>
                    <a:pt x="1159122" y="217705"/>
                  </a:lnTo>
                  <a:lnTo>
                    <a:pt x="1147589" y="219149"/>
                  </a:lnTo>
                  <a:lnTo>
                    <a:pt x="1143261" y="219149"/>
                  </a:lnTo>
                  <a:lnTo>
                    <a:pt x="1137494" y="217705"/>
                  </a:lnTo>
                  <a:lnTo>
                    <a:pt x="1138934" y="214823"/>
                  </a:lnTo>
                  <a:lnTo>
                    <a:pt x="1143261" y="211940"/>
                  </a:lnTo>
                  <a:lnTo>
                    <a:pt x="1144701" y="211940"/>
                  </a:lnTo>
                  <a:lnTo>
                    <a:pt x="1147589" y="209053"/>
                  </a:lnTo>
                  <a:lnTo>
                    <a:pt x="1151916" y="201849"/>
                  </a:lnTo>
                  <a:lnTo>
                    <a:pt x="1153355" y="194640"/>
                  </a:lnTo>
                  <a:lnTo>
                    <a:pt x="1146149" y="193196"/>
                  </a:lnTo>
                  <a:lnTo>
                    <a:pt x="1143261" y="191753"/>
                  </a:lnTo>
                  <a:lnTo>
                    <a:pt x="1141822" y="187431"/>
                  </a:lnTo>
                  <a:lnTo>
                    <a:pt x="1147589" y="184548"/>
                  </a:lnTo>
                  <a:lnTo>
                    <a:pt x="1154795" y="184548"/>
                  </a:lnTo>
                  <a:lnTo>
                    <a:pt x="1170656" y="184548"/>
                  </a:lnTo>
                  <a:close/>
                  <a:moveTo>
                    <a:pt x="1146144" y="162910"/>
                  </a:moveTo>
                  <a:lnTo>
                    <a:pt x="1153355" y="162910"/>
                  </a:lnTo>
                  <a:lnTo>
                    <a:pt x="1160561" y="162910"/>
                  </a:lnTo>
                  <a:lnTo>
                    <a:pt x="1166331" y="165794"/>
                  </a:lnTo>
                  <a:lnTo>
                    <a:pt x="1169213" y="170117"/>
                  </a:lnTo>
                  <a:lnTo>
                    <a:pt x="1170654" y="173001"/>
                  </a:lnTo>
                  <a:lnTo>
                    <a:pt x="1169213" y="177327"/>
                  </a:lnTo>
                  <a:lnTo>
                    <a:pt x="1167772" y="178768"/>
                  </a:lnTo>
                  <a:lnTo>
                    <a:pt x="1164889" y="180209"/>
                  </a:lnTo>
                  <a:lnTo>
                    <a:pt x="1154796" y="183093"/>
                  </a:lnTo>
                  <a:lnTo>
                    <a:pt x="1151909" y="183093"/>
                  </a:lnTo>
                  <a:lnTo>
                    <a:pt x="1143262" y="183093"/>
                  </a:lnTo>
                  <a:lnTo>
                    <a:pt x="1138933" y="183093"/>
                  </a:lnTo>
                  <a:lnTo>
                    <a:pt x="1137492" y="178768"/>
                  </a:lnTo>
                  <a:lnTo>
                    <a:pt x="1134610" y="175886"/>
                  </a:lnTo>
                  <a:lnTo>
                    <a:pt x="1130286" y="173001"/>
                  </a:lnTo>
                  <a:lnTo>
                    <a:pt x="1121634" y="170117"/>
                  </a:lnTo>
                  <a:lnTo>
                    <a:pt x="1131727" y="165794"/>
                  </a:lnTo>
                  <a:close/>
                  <a:moveTo>
                    <a:pt x="903946" y="149936"/>
                  </a:moveTo>
                  <a:lnTo>
                    <a:pt x="905387" y="149936"/>
                  </a:lnTo>
                  <a:lnTo>
                    <a:pt x="911154" y="154260"/>
                  </a:lnTo>
                  <a:lnTo>
                    <a:pt x="916921" y="164353"/>
                  </a:lnTo>
                  <a:lnTo>
                    <a:pt x="921246" y="168677"/>
                  </a:lnTo>
                  <a:lnTo>
                    <a:pt x="925571" y="171562"/>
                  </a:lnTo>
                  <a:lnTo>
                    <a:pt x="929897" y="173005"/>
                  </a:lnTo>
                  <a:lnTo>
                    <a:pt x="934222" y="177329"/>
                  </a:lnTo>
                  <a:lnTo>
                    <a:pt x="937105" y="183095"/>
                  </a:lnTo>
                  <a:lnTo>
                    <a:pt x="932780" y="183095"/>
                  </a:lnTo>
                  <a:lnTo>
                    <a:pt x="927013" y="178771"/>
                  </a:lnTo>
                  <a:lnTo>
                    <a:pt x="916921" y="171562"/>
                  </a:lnTo>
                  <a:lnTo>
                    <a:pt x="911154" y="168677"/>
                  </a:lnTo>
                  <a:lnTo>
                    <a:pt x="908271" y="164353"/>
                  </a:lnTo>
                  <a:lnTo>
                    <a:pt x="903946" y="160026"/>
                  </a:lnTo>
                  <a:lnTo>
                    <a:pt x="901062" y="152821"/>
                  </a:lnTo>
                  <a:close/>
                  <a:moveTo>
                    <a:pt x="1310508" y="147052"/>
                  </a:moveTo>
                  <a:lnTo>
                    <a:pt x="1316273" y="147052"/>
                  </a:lnTo>
                  <a:lnTo>
                    <a:pt x="1322042" y="147052"/>
                  </a:lnTo>
                  <a:lnTo>
                    <a:pt x="1330690" y="148494"/>
                  </a:lnTo>
                  <a:lnTo>
                    <a:pt x="1336459" y="148494"/>
                  </a:lnTo>
                  <a:lnTo>
                    <a:pt x="1339341" y="148494"/>
                  </a:lnTo>
                  <a:lnTo>
                    <a:pt x="1336459" y="149936"/>
                  </a:lnTo>
                  <a:lnTo>
                    <a:pt x="1332133" y="152819"/>
                  </a:lnTo>
                  <a:lnTo>
                    <a:pt x="1323481" y="152819"/>
                  </a:lnTo>
                  <a:lnTo>
                    <a:pt x="1314834" y="152819"/>
                  </a:lnTo>
                  <a:lnTo>
                    <a:pt x="1309065" y="152819"/>
                  </a:lnTo>
                  <a:lnTo>
                    <a:pt x="1306182" y="154261"/>
                  </a:lnTo>
                  <a:lnTo>
                    <a:pt x="1301856" y="152819"/>
                  </a:lnTo>
                  <a:lnTo>
                    <a:pt x="1306182" y="148494"/>
                  </a:lnTo>
                  <a:close/>
                  <a:moveTo>
                    <a:pt x="1033691" y="92266"/>
                  </a:moveTo>
                  <a:lnTo>
                    <a:pt x="1035154" y="92266"/>
                  </a:lnTo>
                  <a:lnTo>
                    <a:pt x="1045247" y="98035"/>
                  </a:lnTo>
                  <a:lnTo>
                    <a:pt x="1046685" y="98035"/>
                  </a:lnTo>
                  <a:lnTo>
                    <a:pt x="1051000" y="98035"/>
                  </a:lnTo>
                  <a:cubicBezTo>
                    <a:pt x="1051967" y="97073"/>
                    <a:pt x="1052910" y="96112"/>
                    <a:pt x="1053877" y="95150"/>
                  </a:cubicBezTo>
                  <a:lnTo>
                    <a:pt x="1056778" y="98035"/>
                  </a:lnTo>
                  <a:lnTo>
                    <a:pt x="1063969" y="100919"/>
                  </a:lnTo>
                  <a:lnTo>
                    <a:pt x="1069747" y="106688"/>
                  </a:lnTo>
                  <a:cubicBezTo>
                    <a:pt x="1068780" y="109083"/>
                    <a:pt x="1067838" y="111495"/>
                    <a:pt x="1066871" y="113890"/>
                  </a:cubicBezTo>
                  <a:cubicBezTo>
                    <a:pt x="1066375" y="114852"/>
                    <a:pt x="1065904" y="115813"/>
                    <a:pt x="1065408" y="116775"/>
                  </a:cubicBezTo>
                  <a:lnTo>
                    <a:pt x="1065408" y="121093"/>
                  </a:lnTo>
                  <a:lnTo>
                    <a:pt x="1066871" y="122544"/>
                  </a:lnTo>
                  <a:lnTo>
                    <a:pt x="1069747" y="121093"/>
                  </a:lnTo>
                  <a:cubicBezTo>
                    <a:pt x="1071657" y="119170"/>
                    <a:pt x="1073591" y="117264"/>
                    <a:pt x="1075501" y="115341"/>
                  </a:cubicBezTo>
                  <a:lnTo>
                    <a:pt x="1076964" y="113890"/>
                  </a:lnTo>
                  <a:lnTo>
                    <a:pt x="1081278" y="113890"/>
                  </a:lnTo>
                  <a:cubicBezTo>
                    <a:pt x="1082246" y="114852"/>
                    <a:pt x="1083188" y="115813"/>
                    <a:pt x="1084155" y="116775"/>
                  </a:cubicBezTo>
                  <a:lnTo>
                    <a:pt x="1089933" y="122544"/>
                  </a:lnTo>
                  <a:cubicBezTo>
                    <a:pt x="1090404" y="123977"/>
                    <a:pt x="1090900" y="125428"/>
                    <a:pt x="1091371" y="126862"/>
                  </a:cubicBezTo>
                  <a:cubicBezTo>
                    <a:pt x="1090900" y="127823"/>
                    <a:pt x="1090404" y="128785"/>
                    <a:pt x="1089933" y="129746"/>
                  </a:cubicBezTo>
                  <a:lnTo>
                    <a:pt x="1085593" y="131197"/>
                  </a:lnTo>
                  <a:lnTo>
                    <a:pt x="1089933" y="132631"/>
                  </a:lnTo>
                  <a:lnTo>
                    <a:pt x="1092810" y="134081"/>
                  </a:lnTo>
                  <a:lnTo>
                    <a:pt x="1097149" y="136966"/>
                  </a:lnTo>
                  <a:lnTo>
                    <a:pt x="1102902" y="136966"/>
                  </a:lnTo>
                  <a:lnTo>
                    <a:pt x="1105779" y="136966"/>
                  </a:lnTo>
                  <a:lnTo>
                    <a:pt x="1107242" y="136966"/>
                  </a:lnTo>
                  <a:lnTo>
                    <a:pt x="1114433" y="139850"/>
                  </a:lnTo>
                  <a:cubicBezTo>
                    <a:pt x="1115872" y="140811"/>
                    <a:pt x="1117335" y="141756"/>
                    <a:pt x="1118773" y="142718"/>
                  </a:cubicBezTo>
                  <a:lnTo>
                    <a:pt x="1123088" y="145602"/>
                  </a:lnTo>
                  <a:lnTo>
                    <a:pt x="1134619" y="148486"/>
                  </a:lnTo>
                  <a:lnTo>
                    <a:pt x="1144712" y="149937"/>
                  </a:lnTo>
                  <a:lnTo>
                    <a:pt x="1153366" y="152821"/>
                  </a:lnTo>
                  <a:cubicBezTo>
                    <a:pt x="1152895" y="153783"/>
                    <a:pt x="1152399" y="154744"/>
                    <a:pt x="1151928" y="155706"/>
                  </a:cubicBezTo>
                  <a:cubicBezTo>
                    <a:pt x="1151457" y="157139"/>
                    <a:pt x="1150961" y="158590"/>
                    <a:pt x="1150490" y="160024"/>
                  </a:cubicBezTo>
                  <a:lnTo>
                    <a:pt x="1143273" y="162908"/>
                  </a:lnTo>
                  <a:lnTo>
                    <a:pt x="1136057" y="162908"/>
                  </a:lnTo>
                  <a:lnTo>
                    <a:pt x="1130304" y="162908"/>
                  </a:lnTo>
                  <a:lnTo>
                    <a:pt x="1121650" y="162908"/>
                  </a:lnTo>
                  <a:lnTo>
                    <a:pt x="1112995" y="165793"/>
                  </a:lnTo>
                  <a:lnTo>
                    <a:pt x="1104341" y="168677"/>
                  </a:lnTo>
                  <a:lnTo>
                    <a:pt x="1095686" y="171561"/>
                  </a:lnTo>
                  <a:cubicBezTo>
                    <a:pt x="1096182" y="173957"/>
                    <a:pt x="1096653" y="176369"/>
                    <a:pt x="1097149" y="178764"/>
                  </a:cubicBezTo>
                  <a:cubicBezTo>
                    <a:pt x="1096653" y="180215"/>
                    <a:pt x="1096182" y="181648"/>
                    <a:pt x="1095686" y="183099"/>
                  </a:cubicBezTo>
                  <a:cubicBezTo>
                    <a:pt x="1094719" y="183571"/>
                    <a:pt x="1093777" y="184060"/>
                    <a:pt x="1092810" y="184533"/>
                  </a:cubicBezTo>
                  <a:lnTo>
                    <a:pt x="1097149" y="187417"/>
                  </a:lnTo>
                  <a:lnTo>
                    <a:pt x="1085593" y="191735"/>
                  </a:lnTo>
                  <a:lnTo>
                    <a:pt x="1081278" y="194620"/>
                  </a:lnTo>
                  <a:cubicBezTo>
                    <a:pt x="1080807" y="195109"/>
                    <a:pt x="1080311" y="195581"/>
                    <a:pt x="1079840" y="196070"/>
                  </a:cubicBezTo>
                  <a:cubicBezTo>
                    <a:pt x="1080311" y="197504"/>
                    <a:pt x="1080807" y="198955"/>
                    <a:pt x="1081278" y="200389"/>
                  </a:cubicBezTo>
                  <a:lnTo>
                    <a:pt x="1081278" y="204724"/>
                  </a:lnTo>
                  <a:cubicBezTo>
                    <a:pt x="1080807" y="206646"/>
                    <a:pt x="1080311" y="208569"/>
                    <a:pt x="1079840" y="210492"/>
                  </a:cubicBezTo>
                  <a:lnTo>
                    <a:pt x="1075501" y="214810"/>
                  </a:lnTo>
                  <a:cubicBezTo>
                    <a:pt x="1074533" y="215772"/>
                    <a:pt x="1073591" y="216733"/>
                    <a:pt x="1072624" y="217695"/>
                  </a:cubicBezTo>
                  <a:lnTo>
                    <a:pt x="1066871" y="217695"/>
                  </a:lnTo>
                  <a:lnTo>
                    <a:pt x="1063969" y="222013"/>
                  </a:lnTo>
                  <a:lnTo>
                    <a:pt x="1059655" y="226348"/>
                  </a:lnTo>
                  <a:cubicBezTo>
                    <a:pt x="1058687" y="228743"/>
                    <a:pt x="1057745" y="231155"/>
                    <a:pt x="1056778" y="233551"/>
                  </a:cubicBezTo>
                  <a:lnTo>
                    <a:pt x="1052438" y="237869"/>
                  </a:lnTo>
                  <a:cubicBezTo>
                    <a:pt x="1052910" y="239319"/>
                    <a:pt x="1053406" y="240753"/>
                    <a:pt x="1053877" y="242204"/>
                  </a:cubicBezTo>
                  <a:cubicBezTo>
                    <a:pt x="1052910" y="243638"/>
                    <a:pt x="1051967" y="245088"/>
                    <a:pt x="1051000" y="246522"/>
                  </a:cubicBezTo>
                  <a:lnTo>
                    <a:pt x="1046685" y="247973"/>
                  </a:lnTo>
                  <a:cubicBezTo>
                    <a:pt x="1047652" y="248445"/>
                    <a:pt x="1048595" y="248934"/>
                    <a:pt x="1049562" y="249406"/>
                  </a:cubicBezTo>
                  <a:lnTo>
                    <a:pt x="1049562" y="253741"/>
                  </a:lnTo>
                  <a:lnTo>
                    <a:pt x="1049562" y="255175"/>
                  </a:lnTo>
                  <a:lnTo>
                    <a:pt x="1045247" y="256626"/>
                  </a:lnTo>
                  <a:lnTo>
                    <a:pt x="1038031" y="260944"/>
                  </a:lnTo>
                  <a:lnTo>
                    <a:pt x="1035154" y="260944"/>
                  </a:lnTo>
                  <a:cubicBezTo>
                    <a:pt x="1034658" y="259982"/>
                    <a:pt x="1034187" y="259021"/>
                    <a:pt x="1033691" y="258060"/>
                  </a:cubicBezTo>
                  <a:lnTo>
                    <a:pt x="1025061" y="250857"/>
                  </a:lnTo>
                  <a:lnTo>
                    <a:pt x="1013506" y="246522"/>
                  </a:lnTo>
                  <a:lnTo>
                    <a:pt x="1019283" y="242204"/>
                  </a:lnTo>
                  <a:lnTo>
                    <a:pt x="1025061" y="242204"/>
                  </a:lnTo>
                  <a:lnTo>
                    <a:pt x="1029376" y="242204"/>
                  </a:lnTo>
                  <a:lnTo>
                    <a:pt x="1036592" y="240753"/>
                  </a:lnTo>
                  <a:lnTo>
                    <a:pt x="1029376" y="237869"/>
                  </a:lnTo>
                  <a:lnTo>
                    <a:pt x="1026500" y="237869"/>
                  </a:lnTo>
                  <a:lnTo>
                    <a:pt x="1022160" y="237869"/>
                  </a:lnTo>
                  <a:lnTo>
                    <a:pt x="1014969" y="239319"/>
                  </a:lnTo>
                  <a:lnTo>
                    <a:pt x="1012067" y="239319"/>
                  </a:lnTo>
                  <a:lnTo>
                    <a:pt x="1006314" y="239319"/>
                  </a:lnTo>
                  <a:lnTo>
                    <a:pt x="994783" y="235001"/>
                  </a:lnTo>
                  <a:lnTo>
                    <a:pt x="987567" y="232117"/>
                  </a:lnTo>
                  <a:lnTo>
                    <a:pt x="981789" y="226348"/>
                  </a:lnTo>
                  <a:cubicBezTo>
                    <a:pt x="980822" y="225387"/>
                    <a:pt x="979879" y="224425"/>
                    <a:pt x="978912" y="223464"/>
                  </a:cubicBezTo>
                  <a:cubicBezTo>
                    <a:pt x="977945" y="222013"/>
                    <a:pt x="977003" y="220579"/>
                    <a:pt x="976036" y="219129"/>
                  </a:cubicBezTo>
                  <a:cubicBezTo>
                    <a:pt x="977003" y="217695"/>
                    <a:pt x="977945" y="216244"/>
                    <a:pt x="978912" y="214810"/>
                  </a:cubicBezTo>
                  <a:lnTo>
                    <a:pt x="983252" y="211926"/>
                  </a:lnTo>
                  <a:cubicBezTo>
                    <a:pt x="984219" y="212888"/>
                    <a:pt x="985161" y="213849"/>
                    <a:pt x="986129" y="214810"/>
                  </a:cubicBezTo>
                  <a:lnTo>
                    <a:pt x="989005" y="214810"/>
                  </a:lnTo>
                  <a:cubicBezTo>
                    <a:pt x="989972" y="215283"/>
                    <a:pt x="990915" y="215772"/>
                    <a:pt x="991882" y="216244"/>
                  </a:cubicBezTo>
                  <a:lnTo>
                    <a:pt x="996221" y="214810"/>
                  </a:lnTo>
                  <a:lnTo>
                    <a:pt x="999098" y="214810"/>
                  </a:lnTo>
                  <a:lnTo>
                    <a:pt x="1004876" y="214810"/>
                  </a:lnTo>
                  <a:lnTo>
                    <a:pt x="1013506" y="216244"/>
                  </a:lnTo>
                  <a:lnTo>
                    <a:pt x="1020722" y="217695"/>
                  </a:lnTo>
                  <a:lnTo>
                    <a:pt x="1029376" y="219129"/>
                  </a:lnTo>
                  <a:lnTo>
                    <a:pt x="1020722" y="216244"/>
                  </a:lnTo>
                  <a:lnTo>
                    <a:pt x="1012067" y="214810"/>
                  </a:lnTo>
                  <a:lnTo>
                    <a:pt x="1003413" y="211926"/>
                  </a:lnTo>
                  <a:lnTo>
                    <a:pt x="994783" y="209042"/>
                  </a:lnTo>
                  <a:lnTo>
                    <a:pt x="1007752" y="204724"/>
                  </a:lnTo>
                  <a:lnTo>
                    <a:pt x="1022160" y="204724"/>
                  </a:lnTo>
                  <a:lnTo>
                    <a:pt x="1036592" y="203273"/>
                  </a:lnTo>
                  <a:lnTo>
                    <a:pt x="1042346" y="201839"/>
                  </a:lnTo>
                  <a:lnTo>
                    <a:pt x="1045969" y="202559"/>
                  </a:lnTo>
                  <a:lnTo>
                    <a:pt x="1046685" y="203273"/>
                  </a:lnTo>
                  <a:lnTo>
                    <a:pt x="1049562" y="203273"/>
                  </a:lnTo>
                  <a:lnTo>
                    <a:pt x="1045969" y="202559"/>
                  </a:lnTo>
                  <a:lnTo>
                    <a:pt x="1045247" y="201839"/>
                  </a:lnTo>
                  <a:cubicBezTo>
                    <a:pt x="1045718" y="199916"/>
                    <a:pt x="1046214" y="197993"/>
                    <a:pt x="1046685" y="196070"/>
                  </a:cubicBezTo>
                  <a:lnTo>
                    <a:pt x="1043784" y="196070"/>
                  </a:lnTo>
                  <a:lnTo>
                    <a:pt x="1038031" y="198955"/>
                  </a:lnTo>
                  <a:lnTo>
                    <a:pt x="1029376" y="200389"/>
                  </a:lnTo>
                  <a:lnTo>
                    <a:pt x="1020722" y="201839"/>
                  </a:lnTo>
                  <a:lnTo>
                    <a:pt x="1012067" y="201839"/>
                  </a:lnTo>
                  <a:lnTo>
                    <a:pt x="996221" y="203273"/>
                  </a:lnTo>
                  <a:lnTo>
                    <a:pt x="980351" y="204724"/>
                  </a:lnTo>
                  <a:lnTo>
                    <a:pt x="976036" y="204724"/>
                  </a:lnTo>
                  <a:lnTo>
                    <a:pt x="971696" y="201839"/>
                  </a:lnTo>
                  <a:lnTo>
                    <a:pt x="965943" y="198955"/>
                  </a:lnTo>
                  <a:lnTo>
                    <a:pt x="965943" y="194620"/>
                  </a:lnTo>
                  <a:cubicBezTo>
                    <a:pt x="966414" y="193658"/>
                    <a:pt x="966910" y="192697"/>
                    <a:pt x="967381" y="191735"/>
                  </a:cubicBezTo>
                  <a:lnTo>
                    <a:pt x="971696" y="188851"/>
                  </a:lnTo>
                  <a:lnTo>
                    <a:pt x="976036" y="191735"/>
                  </a:lnTo>
                  <a:lnTo>
                    <a:pt x="986129" y="194620"/>
                  </a:lnTo>
                  <a:cubicBezTo>
                    <a:pt x="984690" y="192697"/>
                    <a:pt x="983227" y="190774"/>
                    <a:pt x="981789" y="188851"/>
                  </a:cubicBezTo>
                  <a:lnTo>
                    <a:pt x="987567" y="187417"/>
                  </a:lnTo>
                  <a:lnTo>
                    <a:pt x="994783" y="187417"/>
                  </a:lnTo>
                  <a:lnTo>
                    <a:pt x="999098" y="187417"/>
                  </a:lnTo>
                  <a:lnTo>
                    <a:pt x="1004876" y="184533"/>
                  </a:lnTo>
                  <a:cubicBezTo>
                    <a:pt x="1005843" y="184060"/>
                    <a:pt x="1006785" y="183571"/>
                    <a:pt x="1007752" y="183099"/>
                  </a:cubicBezTo>
                  <a:lnTo>
                    <a:pt x="1012067" y="180215"/>
                  </a:lnTo>
                  <a:lnTo>
                    <a:pt x="1014969" y="180215"/>
                  </a:lnTo>
                  <a:lnTo>
                    <a:pt x="1019283" y="178764"/>
                  </a:lnTo>
                  <a:cubicBezTo>
                    <a:pt x="1020251" y="177803"/>
                    <a:pt x="1021193" y="176841"/>
                    <a:pt x="1022160" y="175880"/>
                  </a:cubicBezTo>
                  <a:lnTo>
                    <a:pt x="1026500" y="175880"/>
                  </a:lnTo>
                  <a:lnTo>
                    <a:pt x="1035154" y="175880"/>
                  </a:lnTo>
                  <a:lnTo>
                    <a:pt x="1043784" y="175880"/>
                  </a:lnTo>
                  <a:lnTo>
                    <a:pt x="1046685" y="175880"/>
                  </a:lnTo>
                  <a:lnTo>
                    <a:pt x="1052438" y="172995"/>
                  </a:lnTo>
                  <a:lnTo>
                    <a:pt x="1042346" y="171561"/>
                  </a:lnTo>
                  <a:lnTo>
                    <a:pt x="1033691" y="171561"/>
                  </a:lnTo>
                  <a:lnTo>
                    <a:pt x="1038031" y="164359"/>
                  </a:lnTo>
                  <a:lnTo>
                    <a:pt x="1043784" y="161475"/>
                  </a:lnTo>
                  <a:lnTo>
                    <a:pt x="1038031" y="160024"/>
                  </a:lnTo>
                  <a:lnTo>
                    <a:pt x="1035154" y="161475"/>
                  </a:lnTo>
                  <a:lnTo>
                    <a:pt x="1030815" y="162908"/>
                  </a:lnTo>
                  <a:lnTo>
                    <a:pt x="1022160" y="170111"/>
                  </a:lnTo>
                  <a:lnTo>
                    <a:pt x="1019283" y="171561"/>
                  </a:lnTo>
                  <a:lnTo>
                    <a:pt x="1013506" y="171561"/>
                  </a:lnTo>
                  <a:lnTo>
                    <a:pt x="1010629" y="170111"/>
                  </a:lnTo>
                  <a:lnTo>
                    <a:pt x="1006314" y="164359"/>
                  </a:lnTo>
                  <a:lnTo>
                    <a:pt x="1010629" y="164359"/>
                  </a:lnTo>
                  <a:cubicBezTo>
                    <a:pt x="1011100" y="162908"/>
                    <a:pt x="1011596" y="161475"/>
                    <a:pt x="1012067" y="160024"/>
                  </a:cubicBezTo>
                  <a:cubicBezTo>
                    <a:pt x="1011596" y="158590"/>
                    <a:pt x="1011100" y="157139"/>
                    <a:pt x="1010629" y="155706"/>
                  </a:cubicBezTo>
                  <a:cubicBezTo>
                    <a:pt x="1009662" y="154744"/>
                    <a:pt x="1008720" y="153783"/>
                    <a:pt x="1007752" y="152821"/>
                  </a:cubicBezTo>
                  <a:cubicBezTo>
                    <a:pt x="1007281" y="154255"/>
                    <a:pt x="1006785" y="155706"/>
                    <a:pt x="1006314" y="157139"/>
                  </a:cubicBezTo>
                  <a:cubicBezTo>
                    <a:pt x="1005843" y="158590"/>
                    <a:pt x="1005347" y="160024"/>
                    <a:pt x="1004876" y="161475"/>
                  </a:cubicBezTo>
                  <a:lnTo>
                    <a:pt x="1001974" y="161475"/>
                  </a:lnTo>
                  <a:lnTo>
                    <a:pt x="999098" y="161475"/>
                  </a:lnTo>
                  <a:lnTo>
                    <a:pt x="994783" y="160024"/>
                  </a:lnTo>
                  <a:lnTo>
                    <a:pt x="990443" y="160024"/>
                  </a:lnTo>
                  <a:cubicBezTo>
                    <a:pt x="989972" y="160513"/>
                    <a:pt x="989476" y="160985"/>
                    <a:pt x="989005" y="161475"/>
                  </a:cubicBezTo>
                  <a:lnTo>
                    <a:pt x="989005" y="165793"/>
                  </a:lnTo>
                  <a:lnTo>
                    <a:pt x="989005" y="168677"/>
                  </a:lnTo>
                  <a:lnTo>
                    <a:pt x="987567" y="168677"/>
                  </a:lnTo>
                  <a:lnTo>
                    <a:pt x="994783" y="172995"/>
                  </a:lnTo>
                  <a:lnTo>
                    <a:pt x="990443" y="175880"/>
                  </a:lnTo>
                  <a:lnTo>
                    <a:pt x="987567" y="175880"/>
                  </a:lnTo>
                  <a:lnTo>
                    <a:pt x="983252" y="177330"/>
                  </a:lnTo>
                  <a:lnTo>
                    <a:pt x="980351" y="180215"/>
                  </a:lnTo>
                  <a:lnTo>
                    <a:pt x="971696" y="183099"/>
                  </a:lnTo>
                  <a:lnTo>
                    <a:pt x="963066" y="184533"/>
                  </a:lnTo>
                  <a:lnTo>
                    <a:pt x="955850" y="183099"/>
                  </a:lnTo>
                  <a:lnTo>
                    <a:pt x="950072" y="180215"/>
                  </a:lnTo>
                  <a:lnTo>
                    <a:pt x="944319" y="177330"/>
                  </a:lnTo>
                  <a:lnTo>
                    <a:pt x="937103" y="171561"/>
                  </a:lnTo>
                  <a:lnTo>
                    <a:pt x="942881" y="170111"/>
                  </a:lnTo>
                  <a:lnTo>
                    <a:pt x="947196" y="168677"/>
                  </a:lnTo>
                  <a:lnTo>
                    <a:pt x="952974" y="168677"/>
                  </a:lnTo>
                  <a:lnTo>
                    <a:pt x="948634" y="165793"/>
                  </a:lnTo>
                  <a:lnTo>
                    <a:pt x="942881" y="165793"/>
                  </a:lnTo>
                  <a:lnTo>
                    <a:pt x="935665" y="165793"/>
                  </a:lnTo>
                  <a:lnTo>
                    <a:pt x="929887" y="164359"/>
                  </a:lnTo>
                  <a:cubicBezTo>
                    <a:pt x="928920" y="163397"/>
                    <a:pt x="927977" y="162436"/>
                    <a:pt x="927010" y="161475"/>
                  </a:cubicBezTo>
                  <a:cubicBezTo>
                    <a:pt x="926043" y="159552"/>
                    <a:pt x="925101" y="157629"/>
                    <a:pt x="924134" y="155706"/>
                  </a:cubicBezTo>
                  <a:cubicBezTo>
                    <a:pt x="922695" y="153783"/>
                    <a:pt x="921232" y="151860"/>
                    <a:pt x="919794" y="149937"/>
                  </a:cubicBezTo>
                  <a:cubicBezTo>
                    <a:pt x="918827" y="148975"/>
                    <a:pt x="917884" y="148014"/>
                    <a:pt x="916917" y="147053"/>
                  </a:cubicBezTo>
                  <a:cubicBezTo>
                    <a:pt x="917388" y="146563"/>
                    <a:pt x="917884" y="146091"/>
                    <a:pt x="918356" y="145602"/>
                  </a:cubicBezTo>
                  <a:lnTo>
                    <a:pt x="921257" y="145602"/>
                  </a:lnTo>
                  <a:lnTo>
                    <a:pt x="927010" y="147053"/>
                  </a:lnTo>
                  <a:lnTo>
                    <a:pt x="932788" y="148486"/>
                  </a:lnTo>
                  <a:lnTo>
                    <a:pt x="934226" y="148486"/>
                  </a:lnTo>
                  <a:lnTo>
                    <a:pt x="935665" y="147053"/>
                  </a:lnTo>
                  <a:lnTo>
                    <a:pt x="927010" y="141284"/>
                  </a:lnTo>
                  <a:lnTo>
                    <a:pt x="935665" y="134081"/>
                  </a:lnTo>
                  <a:cubicBezTo>
                    <a:pt x="935193" y="133120"/>
                    <a:pt x="934697" y="132158"/>
                    <a:pt x="934226" y="131197"/>
                  </a:cubicBezTo>
                  <a:lnTo>
                    <a:pt x="929887" y="131197"/>
                  </a:lnTo>
                  <a:lnTo>
                    <a:pt x="928448" y="131197"/>
                  </a:lnTo>
                  <a:lnTo>
                    <a:pt x="925572" y="129746"/>
                  </a:lnTo>
                  <a:cubicBezTo>
                    <a:pt x="926539" y="131197"/>
                    <a:pt x="927481" y="132631"/>
                    <a:pt x="928448" y="134081"/>
                  </a:cubicBezTo>
                  <a:lnTo>
                    <a:pt x="921257" y="139850"/>
                  </a:lnTo>
                  <a:lnTo>
                    <a:pt x="918356" y="138399"/>
                  </a:lnTo>
                  <a:lnTo>
                    <a:pt x="916917" y="138399"/>
                  </a:lnTo>
                  <a:cubicBezTo>
                    <a:pt x="915950" y="136966"/>
                    <a:pt x="915008" y="135515"/>
                    <a:pt x="914041" y="134081"/>
                  </a:cubicBezTo>
                  <a:lnTo>
                    <a:pt x="911164" y="131197"/>
                  </a:lnTo>
                  <a:cubicBezTo>
                    <a:pt x="910668" y="129746"/>
                    <a:pt x="910197" y="128312"/>
                    <a:pt x="909701" y="126862"/>
                  </a:cubicBezTo>
                  <a:cubicBezTo>
                    <a:pt x="909230" y="125900"/>
                    <a:pt x="908734" y="124939"/>
                    <a:pt x="908263" y="123977"/>
                  </a:cubicBezTo>
                  <a:lnTo>
                    <a:pt x="908263" y="121093"/>
                  </a:lnTo>
                  <a:lnTo>
                    <a:pt x="908263" y="118209"/>
                  </a:lnTo>
                  <a:lnTo>
                    <a:pt x="905386" y="118209"/>
                  </a:lnTo>
                  <a:lnTo>
                    <a:pt x="909701" y="116775"/>
                  </a:lnTo>
                  <a:lnTo>
                    <a:pt x="912602" y="116775"/>
                  </a:lnTo>
                  <a:lnTo>
                    <a:pt x="909701" y="115341"/>
                  </a:lnTo>
                  <a:lnTo>
                    <a:pt x="912602" y="115341"/>
                  </a:lnTo>
                  <a:lnTo>
                    <a:pt x="919794" y="113890"/>
                  </a:lnTo>
                  <a:cubicBezTo>
                    <a:pt x="919323" y="112929"/>
                    <a:pt x="918827" y="111968"/>
                    <a:pt x="918356" y="111006"/>
                  </a:cubicBezTo>
                  <a:lnTo>
                    <a:pt x="918356" y="109572"/>
                  </a:lnTo>
                  <a:cubicBezTo>
                    <a:pt x="918827" y="108611"/>
                    <a:pt x="919323" y="107649"/>
                    <a:pt x="919794" y="106688"/>
                  </a:cubicBezTo>
                  <a:lnTo>
                    <a:pt x="925572" y="102353"/>
                  </a:lnTo>
                  <a:lnTo>
                    <a:pt x="928448" y="102353"/>
                  </a:lnTo>
                  <a:lnTo>
                    <a:pt x="932788" y="103804"/>
                  </a:lnTo>
                  <a:cubicBezTo>
                    <a:pt x="933259" y="104765"/>
                    <a:pt x="933755" y="105726"/>
                    <a:pt x="934226" y="106688"/>
                  </a:cubicBezTo>
                  <a:cubicBezTo>
                    <a:pt x="934697" y="107649"/>
                    <a:pt x="935193" y="108611"/>
                    <a:pt x="935665" y="109572"/>
                  </a:cubicBezTo>
                  <a:lnTo>
                    <a:pt x="939979" y="109572"/>
                  </a:lnTo>
                  <a:cubicBezTo>
                    <a:pt x="939012" y="108611"/>
                    <a:pt x="938070" y="107649"/>
                    <a:pt x="937103" y="106688"/>
                  </a:cubicBezTo>
                  <a:cubicBezTo>
                    <a:pt x="938070" y="105726"/>
                    <a:pt x="939012" y="104765"/>
                    <a:pt x="939979" y="103804"/>
                  </a:cubicBezTo>
                  <a:lnTo>
                    <a:pt x="939979" y="102353"/>
                  </a:lnTo>
                  <a:lnTo>
                    <a:pt x="942881" y="102353"/>
                  </a:lnTo>
                  <a:lnTo>
                    <a:pt x="950072" y="106688"/>
                  </a:lnTo>
                  <a:lnTo>
                    <a:pt x="964505" y="102353"/>
                  </a:lnTo>
                  <a:lnTo>
                    <a:pt x="973159" y="99468"/>
                  </a:lnTo>
                  <a:lnTo>
                    <a:pt x="978912" y="100919"/>
                  </a:lnTo>
                  <a:lnTo>
                    <a:pt x="980351" y="102353"/>
                  </a:lnTo>
                  <a:lnTo>
                    <a:pt x="980351" y="106688"/>
                  </a:lnTo>
                  <a:lnTo>
                    <a:pt x="973159" y="109572"/>
                  </a:lnTo>
                  <a:lnTo>
                    <a:pt x="964505" y="109572"/>
                  </a:lnTo>
                  <a:lnTo>
                    <a:pt x="960165" y="109572"/>
                  </a:lnTo>
                  <a:lnTo>
                    <a:pt x="955850" y="113890"/>
                  </a:lnTo>
                  <a:lnTo>
                    <a:pt x="951511" y="115341"/>
                  </a:lnTo>
                  <a:lnTo>
                    <a:pt x="948634" y="115341"/>
                  </a:lnTo>
                  <a:cubicBezTo>
                    <a:pt x="949601" y="115813"/>
                    <a:pt x="950543" y="116303"/>
                    <a:pt x="951511" y="116775"/>
                  </a:cubicBezTo>
                  <a:lnTo>
                    <a:pt x="957288" y="115341"/>
                  </a:lnTo>
                  <a:lnTo>
                    <a:pt x="967381" y="115341"/>
                  </a:lnTo>
                  <a:cubicBezTo>
                    <a:pt x="966414" y="117264"/>
                    <a:pt x="965472" y="119170"/>
                    <a:pt x="964505" y="121093"/>
                  </a:cubicBezTo>
                  <a:lnTo>
                    <a:pt x="968820" y="122544"/>
                  </a:lnTo>
                  <a:lnTo>
                    <a:pt x="974597" y="122544"/>
                  </a:lnTo>
                  <a:lnTo>
                    <a:pt x="978912" y="123977"/>
                  </a:lnTo>
                  <a:cubicBezTo>
                    <a:pt x="980351" y="126389"/>
                    <a:pt x="981814" y="128785"/>
                    <a:pt x="983252" y="131197"/>
                  </a:cubicBezTo>
                  <a:cubicBezTo>
                    <a:pt x="982756" y="128785"/>
                    <a:pt x="982285" y="126389"/>
                    <a:pt x="981789" y="123977"/>
                  </a:cubicBezTo>
                  <a:lnTo>
                    <a:pt x="981789" y="121093"/>
                  </a:lnTo>
                  <a:lnTo>
                    <a:pt x="981789" y="116775"/>
                  </a:lnTo>
                  <a:cubicBezTo>
                    <a:pt x="982285" y="116303"/>
                    <a:pt x="982756" y="115813"/>
                    <a:pt x="983252" y="115341"/>
                  </a:cubicBezTo>
                  <a:lnTo>
                    <a:pt x="987567" y="113890"/>
                  </a:lnTo>
                  <a:lnTo>
                    <a:pt x="989005" y="113890"/>
                  </a:lnTo>
                  <a:cubicBezTo>
                    <a:pt x="989972" y="112457"/>
                    <a:pt x="990915" y="111006"/>
                    <a:pt x="991882" y="109572"/>
                  </a:cubicBezTo>
                  <a:lnTo>
                    <a:pt x="996221" y="106688"/>
                  </a:lnTo>
                  <a:cubicBezTo>
                    <a:pt x="997188" y="105726"/>
                    <a:pt x="998131" y="104765"/>
                    <a:pt x="999098" y="103804"/>
                  </a:cubicBezTo>
                  <a:lnTo>
                    <a:pt x="1003413" y="106688"/>
                  </a:lnTo>
                  <a:lnTo>
                    <a:pt x="1006314" y="108122"/>
                  </a:lnTo>
                  <a:lnTo>
                    <a:pt x="1010629" y="113890"/>
                  </a:lnTo>
                  <a:lnTo>
                    <a:pt x="1017845" y="121093"/>
                  </a:lnTo>
                  <a:lnTo>
                    <a:pt x="1022160" y="129746"/>
                  </a:lnTo>
                  <a:lnTo>
                    <a:pt x="1022160" y="132631"/>
                  </a:lnTo>
                  <a:lnTo>
                    <a:pt x="1022160" y="138399"/>
                  </a:lnTo>
                  <a:lnTo>
                    <a:pt x="1025061" y="136966"/>
                  </a:lnTo>
                  <a:lnTo>
                    <a:pt x="1027938" y="136966"/>
                  </a:lnTo>
                  <a:cubicBezTo>
                    <a:pt x="1028905" y="137927"/>
                    <a:pt x="1029847" y="138889"/>
                    <a:pt x="1030815" y="139850"/>
                  </a:cubicBezTo>
                  <a:cubicBezTo>
                    <a:pt x="1032253" y="141773"/>
                    <a:pt x="1033716" y="143679"/>
                    <a:pt x="1035154" y="145602"/>
                  </a:cubicBezTo>
                  <a:lnTo>
                    <a:pt x="1040907" y="148486"/>
                  </a:lnTo>
                  <a:lnTo>
                    <a:pt x="1027938" y="121093"/>
                  </a:lnTo>
                  <a:cubicBezTo>
                    <a:pt x="1027467" y="117736"/>
                    <a:pt x="1026971" y="114363"/>
                    <a:pt x="1026500" y="111006"/>
                  </a:cubicBezTo>
                  <a:cubicBezTo>
                    <a:pt x="1026029" y="108611"/>
                    <a:pt x="1025533" y="106199"/>
                    <a:pt x="1025061" y="103804"/>
                  </a:cubicBezTo>
                  <a:cubicBezTo>
                    <a:pt x="1025533" y="102353"/>
                    <a:pt x="1026029" y="100919"/>
                    <a:pt x="1026500" y="99468"/>
                  </a:cubicBezTo>
                  <a:lnTo>
                    <a:pt x="1027938" y="99468"/>
                  </a:lnTo>
                  <a:cubicBezTo>
                    <a:pt x="1028409" y="99958"/>
                    <a:pt x="1028905" y="100430"/>
                    <a:pt x="1029376" y="100919"/>
                  </a:cubicBezTo>
                  <a:lnTo>
                    <a:pt x="1029376" y="95150"/>
                  </a:lnTo>
                  <a:cubicBezTo>
                    <a:pt x="1029847" y="94661"/>
                    <a:pt x="1030343" y="94189"/>
                    <a:pt x="1030815" y="93700"/>
                  </a:cubicBezTo>
                  <a:cubicBezTo>
                    <a:pt x="1031782" y="93227"/>
                    <a:pt x="1032724" y="92738"/>
                    <a:pt x="1033691" y="92266"/>
                  </a:cubicBezTo>
                  <a:close/>
                  <a:moveTo>
                    <a:pt x="1829491" y="90826"/>
                  </a:moveTo>
                  <a:lnTo>
                    <a:pt x="1835260" y="92268"/>
                  </a:lnTo>
                  <a:lnTo>
                    <a:pt x="1845351" y="98034"/>
                  </a:lnTo>
                  <a:lnTo>
                    <a:pt x="1836700" y="99476"/>
                  </a:lnTo>
                  <a:lnTo>
                    <a:pt x="1828052" y="99476"/>
                  </a:lnTo>
                  <a:lnTo>
                    <a:pt x="1812192" y="95151"/>
                  </a:lnTo>
                  <a:lnTo>
                    <a:pt x="1817958" y="93709"/>
                  </a:lnTo>
                  <a:lnTo>
                    <a:pt x="1823724" y="93709"/>
                  </a:lnTo>
                  <a:close/>
                  <a:moveTo>
                    <a:pt x="1409979" y="82175"/>
                  </a:moveTo>
                  <a:lnTo>
                    <a:pt x="1421512" y="82175"/>
                  </a:lnTo>
                  <a:lnTo>
                    <a:pt x="1433045" y="83617"/>
                  </a:lnTo>
                  <a:lnTo>
                    <a:pt x="1421512" y="85058"/>
                  </a:lnTo>
                  <a:lnTo>
                    <a:pt x="1408533" y="86500"/>
                  </a:lnTo>
                  <a:lnTo>
                    <a:pt x="1385467" y="90825"/>
                  </a:lnTo>
                  <a:lnTo>
                    <a:pt x="1391234" y="86500"/>
                  </a:lnTo>
                  <a:lnTo>
                    <a:pt x="1398442" y="83617"/>
                  </a:lnTo>
                  <a:close/>
                  <a:moveTo>
                    <a:pt x="1956361" y="74968"/>
                  </a:moveTo>
                  <a:lnTo>
                    <a:pt x="1966452" y="76409"/>
                  </a:lnTo>
                  <a:lnTo>
                    <a:pt x="1969334" y="77852"/>
                  </a:lnTo>
                  <a:lnTo>
                    <a:pt x="1970775" y="79293"/>
                  </a:lnTo>
                  <a:lnTo>
                    <a:pt x="1973661" y="83618"/>
                  </a:lnTo>
                  <a:cubicBezTo>
                    <a:pt x="1974142" y="85059"/>
                    <a:pt x="1974620" y="86502"/>
                    <a:pt x="1975102" y="87943"/>
                  </a:cubicBezTo>
                  <a:lnTo>
                    <a:pt x="1967893" y="90827"/>
                  </a:lnTo>
                  <a:lnTo>
                    <a:pt x="1956361" y="92268"/>
                  </a:lnTo>
                  <a:lnTo>
                    <a:pt x="1947708" y="92268"/>
                  </a:lnTo>
                  <a:lnTo>
                    <a:pt x="1944826" y="90827"/>
                  </a:lnTo>
                  <a:lnTo>
                    <a:pt x="1944826" y="86502"/>
                  </a:lnTo>
                  <a:lnTo>
                    <a:pt x="1947708" y="85059"/>
                  </a:lnTo>
                  <a:lnTo>
                    <a:pt x="1947708" y="77852"/>
                  </a:lnTo>
                  <a:close/>
                  <a:moveTo>
                    <a:pt x="1881394" y="72085"/>
                  </a:moveTo>
                  <a:lnTo>
                    <a:pt x="1885716" y="74968"/>
                  </a:lnTo>
                  <a:lnTo>
                    <a:pt x="1890041" y="76410"/>
                  </a:lnTo>
                  <a:lnTo>
                    <a:pt x="1895810" y="79293"/>
                  </a:lnTo>
                  <a:lnTo>
                    <a:pt x="1898693" y="79293"/>
                  </a:lnTo>
                  <a:lnTo>
                    <a:pt x="1890041" y="85060"/>
                  </a:lnTo>
                  <a:lnTo>
                    <a:pt x="1881394" y="86502"/>
                  </a:lnTo>
                  <a:lnTo>
                    <a:pt x="1872743" y="85060"/>
                  </a:lnTo>
                  <a:lnTo>
                    <a:pt x="1862652" y="83619"/>
                  </a:lnTo>
                  <a:lnTo>
                    <a:pt x="1861209" y="79293"/>
                  </a:lnTo>
                  <a:lnTo>
                    <a:pt x="1866974" y="79293"/>
                  </a:lnTo>
                  <a:lnTo>
                    <a:pt x="1869860" y="77852"/>
                  </a:lnTo>
                  <a:lnTo>
                    <a:pt x="1874186" y="76410"/>
                  </a:lnTo>
                  <a:lnTo>
                    <a:pt x="1877068" y="74968"/>
                  </a:lnTo>
                  <a:close/>
                  <a:moveTo>
                    <a:pt x="1114422" y="69201"/>
                  </a:moveTo>
                  <a:lnTo>
                    <a:pt x="1121645" y="70640"/>
                  </a:lnTo>
                  <a:lnTo>
                    <a:pt x="1128847" y="74965"/>
                  </a:lnTo>
                  <a:lnTo>
                    <a:pt x="1134621" y="79290"/>
                  </a:lnTo>
                  <a:cubicBezTo>
                    <a:pt x="1135572" y="80730"/>
                    <a:pt x="1136546" y="82176"/>
                    <a:pt x="1137497" y="83616"/>
                  </a:cubicBezTo>
                  <a:lnTo>
                    <a:pt x="1141822" y="83616"/>
                  </a:lnTo>
                  <a:lnTo>
                    <a:pt x="1147597" y="83616"/>
                  </a:lnTo>
                  <a:lnTo>
                    <a:pt x="1157674" y="83616"/>
                  </a:lnTo>
                  <a:cubicBezTo>
                    <a:pt x="1158150" y="84100"/>
                    <a:pt x="1158648" y="84577"/>
                    <a:pt x="1159123" y="85062"/>
                  </a:cubicBezTo>
                  <a:lnTo>
                    <a:pt x="1154798" y="87941"/>
                  </a:lnTo>
                  <a:lnTo>
                    <a:pt x="1157674" y="86501"/>
                  </a:lnTo>
                  <a:cubicBezTo>
                    <a:pt x="1158648" y="86979"/>
                    <a:pt x="1159599" y="87463"/>
                    <a:pt x="1160572" y="87941"/>
                  </a:cubicBezTo>
                  <a:cubicBezTo>
                    <a:pt x="1162021" y="89380"/>
                    <a:pt x="1163449" y="90826"/>
                    <a:pt x="1164897" y="92266"/>
                  </a:cubicBezTo>
                  <a:lnTo>
                    <a:pt x="1169223" y="93712"/>
                  </a:lnTo>
                  <a:lnTo>
                    <a:pt x="1170650" y="93712"/>
                  </a:lnTo>
                  <a:lnTo>
                    <a:pt x="1173548" y="93712"/>
                  </a:lnTo>
                  <a:lnTo>
                    <a:pt x="1174975" y="87941"/>
                  </a:lnTo>
                  <a:lnTo>
                    <a:pt x="1174975" y="82176"/>
                  </a:lnTo>
                  <a:cubicBezTo>
                    <a:pt x="1175451" y="80252"/>
                    <a:pt x="1175948" y="78335"/>
                    <a:pt x="1176424" y="76412"/>
                  </a:cubicBezTo>
                  <a:cubicBezTo>
                    <a:pt x="1175948" y="74972"/>
                    <a:pt x="1175451" y="73526"/>
                    <a:pt x="1174975" y="72087"/>
                  </a:cubicBezTo>
                  <a:cubicBezTo>
                    <a:pt x="1175948" y="73526"/>
                    <a:pt x="1176900" y="74972"/>
                    <a:pt x="1177873" y="76412"/>
                  </a:cubicBezTo>
                  <a:lnTo>
                    <a:pt x="1180749" y="76412"/>
                  </a:lnTo>
                  <a:cubicBezTo>
                    <a:pt x="1181701" y="75927"/>
                    <a:pt x="1182674" y="75450"/>
                    <a:pt x="1183626" y="74965"/>
                  </a:cubicBezTo>
                  <a:lnTo>
                    <a:pt x="1183626" y="69201"/>
                  </a:lnTo>
                  <a:lnTo>
                    <a:pt x="1189400" y="70640"/>
                  </a:lnTo>
                  <a:lnTo>
                    <a:pt x="1192276" y="70640"/>
                  </a:lnTo>
                  <a:cubicBezTo>
                    <a:pt x="1192752" y="72080"/>
                    <a:pt x="1193249" y="73526"/>
                    <a:pt x="1193725" y="74965"/>
                  </a:cubicBezTo>
                  <a:cubicBezTo>
                    <a:pt x="1192774" y="75450"/>
                    <a:pt x="1191800" y="75927"/>
                    <a:pt x="1190849" y="76412"/>
                  </a:cubicBezTo>
                  <a:lnTo>
                    <a:pt x="1190849" y="77851"/>
                  </a:lnTo>
                  <a:lnTo>
                    <a:pt x="1190849" y="83616"/>
                  </a:lnTo>
                  <a:cubicBezTo>
                    <a:pt x="1189400" y="84577"/>
                    <a:pt x="1187973" y="85539"/>
                    <a:pt x="1186524" y="86501"/>
                  </a:cubicBezTo>
                  <a:lnTo>
                    <a:pt x="1192276" y="86501"/>
                  </a:lnTo>
                  <a:lnTo>
                    <a:pt x="1196601" y="86501"/>
                  </a:lnTo>
                  <a:lnTo>
                    <a:pt x="1199499" y="86501"/>
                  </a:lnTo>
                  <a:cubicBezTo>
                    <a:pt x="1200948" y="85539"/>
                    <a:pt x="1202376" y="84577"/>
                    <a:pt x="1203825" y="83616"/>
                  </a:cubicBezTo>
                  <a:cubicBezTo>
                    <a:pt x="1205274" y="83138"/>
                    <a:pt x="1206701" y="82654"/>
                    <a:pt x="1208150" y="82176"/>
                  </a:cubicBezTo>
                  <a:lnTo>
                    <a:pt x="1213902" y="79290"/>
                  </a:lnTo>
                  <a:cubicBezTo>
                    <a:pt x="1214876" y="78813"/>
                    <a:pt x="1215827" y="78329"/>
                    <a:pt x="1216800" y="77851"/>
                  </a:cubicBezTo>
                  <a:lnTo>
                    <a:pt x="1216800" y="76412"/>
                  </a:lnTo>
                  <a:lnTo>
                    <a:pt x="1219677" y="77851"/>
                  </a:lnTo>
                  <a:cubicBezTo>
                    <a:pt x="1220152" y="78329"/>
                    <a:pt x="1220650" y="78813"/>
                    <a:pt x="1221126" y="79290"/>
                  </a:cubicBezTo>
                  <a:lnTo>
                    <a:pt x="1222553" y="79290"/>
                  </a:lnTo>
                  <a:lnTo>
                    <a:pt x="1225451" y="79290"/>
                  </a:lnTo>
                  <a:lnTo>
                    <a:pt x="1228327" y="79290"/>
                  </a:lnTo>
                  <a:cubicBezTo>
                    <a:pt x="1229776" y="80252"/>
                    <a:pt x="1231203" y="81214"/>
                    <a:pt x="1232652" y="82176"/>
                  </a:cubicBezTo>
                  <a:lnTo>
                    <a:pt x="1239854" y="82176"/>
                  </a:lnTo>
                  <a:lnTo>
                    <a:pt x="1245628" y="83616"/>
                  </a:lnTo>
                  <a:lnTo>
                    <a:pt x="1251402" y="85062"/>
                  </a:lnTo>
                  <a:lnTo>
                    <a:pt x="1255728" y="85062"/>
                  </a:lnTo>
                  <a:lnTo>
                    <a:pt x="1264378" y="85062"/>
                  </a:lnTo>
                  <a:lnTo>
                    <a:pt x="1274456" y="85062"/>
                  </a:lnTo>
                  <a:cubicBezTo>
                    <a:pt x="1275429" y="85539"/>
                    <a:pt x="1276381" y="86024"/>
                    <a:pt x="1277354" y="86501"/>
                  </a:cubicBezTo>
                  <a:cubicBezTo>
                    <a:pt x="1278803" y="86979"/>
                    <a:pt x="1280230" y="87463"/>
                    <a:pt x="1281679" y="87941"/>
                  </a:cubicBezTo>
                  <a:lnTo>
                    <a:pt x="1283106" y="93712"/>
                  </a:lnTo>
                  <a:cubicBezTo>
                    <a:pt x="1283582" y="96113"/>
                    <a:pt x="1284079" y="98514"/>
                    <a:pt x="1284555" y="100916"/>
                  </a:cubicBezTo>
                  <a:lnTo>
                    <a:pt x="1268703" y="106687"/>
                  </a:lnTo>
                  <a:lnTo>
                    <a:pt x="1252830" y="113891"/>
                  </a:lnTo>
                  <a:cubicBezTo>
                    <a:pt x="1253305" y="116292"/>
                    <a:pt x="1253803" y="118700"/>
                    <a:pt x="1254279" y="121102"/>
                  </a:cubicBezTo>
                  <a:cubicBezTo>
                    <a:pt x="1253327" y="122064"/>
                    <a:pt x="1252354" y="123025"/>
                    <a:pt x="1251402" y="123987"/>
                  </a:cubicBezTo>
                  <a:lnTo>
                    <a:pt x="1245628" y="125427"/>
                  </a:lnTo>
                  <a:lnTo>
                    <a:pt x="1239854" y="126866"/>
                  </a:lnTo>
                  <a:lnTo>
                    <a:pt x="1236978" y="126866"/>
                  </a:lnTo>
                  <a:lnTo>
                    <a:pt x="1225451" y="129752"/>
                  </a:lnTo>
                  <a:lnTo>
                    <a:pt x="1215351" y="132637"/>
                  </a:lnTo>
                  <a:lnTo>
                    <a:pt x="1206701" y="136963"/>
                  </a:lnTo>
                  <a:lnTo>
                    <a:pt x="1196601" y="138402"/>
                  </a:lnTo>
                  <a:lnTo>
                    <a:pt x="1186524" y="134077"/>
                  </a:lnTo>
                  <a:cubicBezTo>
                    <a:pt x="1185551" y="133115"/>
                    <a:pt x="1184599" y="132153"/>
                    <a:pt x="1183626" y="131191"/>
                  </a:cubicBezTo>
                  <a:cubicBezTo>
                    <a:pt x="1182674" y="129752"/>
                    <a:pt x="1181701" y="128306"/>
                    <a:pt x="1180749" y="126866"/>
                  </a:cubicBezTo>
                  <a:cubicBezTo>
                    <a:pt x="1181701" y="125904"/>
                    <a:pt x="1182674" y="124949"/>
                    <a:pt x="1183626" y="123987"/>
                  </a:cubicBezTo>
                  <a:lnTo>
                    <a:pt x="1162000" y="125427"/>
                  </a:lnTo>
                  <a:lnTo>
                    <a:pt x="1141822" y="125427"/>
                  </a:lnTo>
                  <a:lnTo>
                    <a:pt x="1125970" y="122541"/>
                  </a:lnTo>
                  <a:lnTo>
                    <a:pt x="1115871" y="121102"/>
                  </a:lnTo>
                  <a:cubicBezTo>
                    <a:pt x="1114919" y="119662"/>
                    <a:pt x="1113946" y="118216"/>
                    <a:pt x="1112995" y="116777"/>
                  </a:cubicBezTo>
                  <a:cubicBezTo>
                    <a:pt x="1112519" y="115815"/>
                    <a:pt x="1112021" y="114853"/>
                    <a:pt x="1111546" y="113891"/>
                  </a:cubicBezTo>
                  <a:lnTo>
                    <a:pt x="1118747" y="113891"/>
                  </a:lnTo>
                  <a:lnTo>
                    <a:pt x="1127398" y="113891"/>
                  </a:lnTo>
                  <a:lnTo>
                    <a:pt x="1134621" y="115337"/>
                  </a:lnTo>
                  <a:lnTo>
                    <a:pt x="1141822" y="115337"/>
                  </a:lnTo>
                  <a:lnTo>
                    <a:pt x="1136048" y="113891"/>
                  </a:lnTo>
                  <a:cubicBezTo>
                    <a:pt x="1135572" y="112929"/>
                    <a:pt x="1135097" y="111974"/>
                    <a:pt x="1134621" y="111012"/>
                  </a:cubicBezTo>
                  <a:lnTo>
                    <a:pt x="1130296" y="109566"/>
                  </a:lnTo>
                  <a:lnTo>
                    <a:pt x="1151922" y="109566"/>
                  </a:lnTo>
                  <a:lnTo>
                    <a:pt x="1160572" y="108126"/>
                  </a:lnTo>
                  <a:lnTo>
                    <a:pt x="1170650" y="103801"/>
                  </a:lnTo>
                  <a:lnTo>
                    <a:pt x="1144699" y="102362"/>
                  </a:lnTo>
                  <a:lnTo>
                    <a:pt x="1131723" y="102362"/>
                  </a:lnTo>
                  <a:lnTo>
                    <a:pt x="1120196" y="106687"/>
                  </a:lnTo>
                  <a:lnTo>
                    <a:pt x="1107220" y="108126"/>
                  </a:lnTo>
                  <a:lnTo>
                    <a:pt x="1097121" y="106687"/>
                  </a:lnTo>
                  <a:lnTo>
                    <a:pt x="1085594" y="102362"/>
                  </a:lnTo>
                  <a:lnTo>
                    <a:pt x="1074067" y="99476"/>
                  </a:lnTo>
                  <a:lnTo>
                    <a:pt x="1081269" y="98037"/>
                  </a:lnTo>
                  <a:cubicBezTo>
                    <a:pt x="1082718" y="96598"/>
                    <a:pt x="1084145" y="95151"/>
                    <a:pt x="1085594" y="93712"/>
                  </a:cubicBezTo>
                  <a:lnTo>
                    <a:pt x="1088470" y="93712"/>
                  </a:lnTo>
                  <a:lnTo>
                    <a:pt x="1091368" y="92266"/>
                  </a:lnTo>
                  <a:lnTo>
                    <a:pt x="1082718" y="92266"/>
                  </a:lnTo>
                  <a:lnTo>
                    <a:pt x="1075495" y="90826"/>
                  </a:lnTo>
                  <a:lnTo>
                    <a:pt x="1079820" y="90826"/>
                  </a:lnTo>
                  <a:cubicBezTo>
                    <a:pt x="1078868" y="89864"/>
                    <a:pt x="1077895" y="88902"/>
                    <a:pt x="1076944" y="87941"/>
                  </a:cubicBezTo>
                  <a:lnTo>
                    <a:pt x="1068293" y="86501"/>
                  </a:lnTo>
                  <a:lnTo>
                    <a:pt x="1079820" y="83616"/>
                  </a:lnTo>
                  <a:lnTo>
                    <a:pt x="1085594" y="83616"/>
                  </a:lnTo>
                  <a:lnTo>
                    <a:pt x="1091368" y="85062"/>
                  </a:lnTo>
                  <a:lnTo>
                    <a:pt x="1098570" y="87941"/>
                  </a:lnTo>
                  <a:lnTo>
                    <a:pt x="1102895" y="87941"/>
                  </a:lnTo>
                  <a:lnTo>
                    <a:pt x="1107220" y="85062"/>
                  </a:lnTo>
                  <a:lnTo>
                    <a:pt x="1104344" y="85062"/>
                  </a:lnTo>
                  <a:lnTo>
                    <a:pt x="1100019" y="83616"/>
                  </a:lnTo>
                  <a:cubicBezTo>
                    <a:pt x="1099543" y="83138"/>
                    <a:pt x="1099046" y="82654"/>
                    <a:pt x="1098570" y="82176"/>
                  </a:cubicBezTo>
                  <a:cubicBezTo>
                    <a:pt x="1098094" y="80252"/>
                    <a:pt x="1097597" y="78335"/>
                    <a:pt x="1097121" y="76412"/>
                  </a:cubicBezTo>
                  <a:lnTo>
                    <a:pt x="1102895" y="77851"/>
                  </a:lnTo>
                  <a:lnTo>
                    <a:pt x="1105771" y="79290"/>
                  </a:lnTo>
                  <a:lnTo>
                    <a:pt x="1111546" y="79290"/>
                  </a:lnTo>
                  <a:cubicBezTo>
                    <a:pt x="1112021" y="78813"/>
                    <a:pt x="1112519" y="78329"/>
                    <a:pt x="1112995" y="77851"/>
                  </a:cubicBezTo>
                  <a:lnTo>
                    <a:pt x="1115871" y="76412"/>
                  </a:lnTo>
                  <a:cubicBezTo>
                    <a:pt x="1114919" y="75927"/>
                    <a:pt x="1113946" y="75450"/>
                    <a:pt x="1112995" y="74965"/>
                  </a:cubicBezTo>
                  <a:cubicBezTo>
                    <a:pt x="1111546" y="73526"/>
                    <a:pt x="1110118" y="72080"/>
                    <a:pt x="1108669" y="70640"/>
                  </a:cubicBezTo>
                  <a:close/>
                  <a:moveTo>
                    <a:pt x="1985192" y="67759"/>
                  </a:moveTo>
                  <a:lnTo>
                    <a:pt x="1999611" y="67759"/>
                  </a:lnTo>
                  <a:lnTo>
                    <a:pt x="2012583" y="70643"/>
                  </a:lnTo>
                  <a:lnTo>
                    <a:pt x="2016909" y="72084"/>
                  </a:lnTo>
                  <a:lnTo>
                    <a:pt x="2022676" y="76409"/>
                  </a:lnTo>
                  <a:lnTo>
                    <a:pt x="2012583" y="76409"/>
                  </a:lnTo>
                  <a:lnTo>
                    <a:pt x="2005377" y="77850"/>
                  </a:lnTo>
                  <a:lnTo>
                    <a:pt x="1999611" y="79292"/>
                  </a:lnTo>
                  <a:lnTo>
                    <a:pt x="2001051" y="82176"/>
                  </a:lnTo>
                  <a:lnTo>
                    <a:pt x="2001051" y="83617"/>
                  </a:lnTo>
                  <a:lnTo>
                    <a:pt x="1998165" y="85058"/>
                  </a:lnTo>
                  <a:lnTo>
                    <a:pt x="1990959" y="87942"/>
                  </a:lnTo>
                  <a:lnTo>
                    <a:pt x="1986633" y="87942"/>
                  </a:lnTo>
                  <a:lnTo>
                    <a:pt x="1983752" y="86501"/>
                  </a:lnTo>
                  <a:lnTo>
                    <a:pt x="1982307" y="85058"/>
                  </a:lnTo>
                  <a:lnTo>
                    <a:pt x="1977986" y="79292"/>
                  </a:lnTo>
                  <a:cubicBezTo>
                    <a:pt x="1977026" y="76890"/>
                    <a:pt x="1976060" y="74486"/>
                    <a:pt x="1975100" y="72084"/>
                  </a:cubicBezTo>
                  <a:lnTo>
                    <a:pt x="1973660" y="70643"/>
                  </a:lnTo>
                  <a:lnTo>
                    <a:pt x="1969334" y="70643"/>
                  </a:lnTo>
                  <a:close/>
                  <a:moveTo>
                    <a:pt x="1767501" y="51901"/>
                  </a:moveTo>
                  <a:lnTo>
                    <a:pt x="1774703" y="53342"/>
                  </a:lnTo>
                  <a:lnTo>
                    <a:pt x="1777588" y="54783"/>
                  </a:lnTo>
                  <a:cubicBezTo>
                    <a:pt x="1777104" y="55265"/>
                    <a:pt x="1776629" y="55745"/>
                    <a:pt x="1776146" y="56227"/>
                  </a:cubicBezTo>
                  <a:cubicBezTo>
                    <a:pt x="1775662" y="57188"/>
                    <a:pt x="1775187" y="58148"/>
                    <a:pt x="1774703" y="59109"/>
                  </a:cubicBezTo>
                  <a:lnTo>
                    <a:pt x="1781915" y="61994"/>
                  </a:lnTo>
                  <a:lnTo>
                    <a:pt x="1776146" y="61994"/>
                  </a:lnTo>
                  <a:lnTo>
                    <a:pt x="1774703" y="61994"/>
                  </a:lnTo>
                  <a:lnTo>
                    <a:pt x="1767501" y="59109"/>
                  </a:lnTo>
                  <a:lnTo>
                    <a:pt x="1761732" y="56227"/>
                  </a:lnTo>
                  <a:lnTo>
                    <a:pt x="1758847" y="56227"/>
                  </a:lnTo>
                  <a:lnTo>
                    <a:pt x="1755963" y="56227"/>
                  </a:lnTo>
                  <a:lnTo>
                    <a:pt x="1742991" y="61994"/>
                  </a:lnTo>
                  <a:lnTo>
                    <a:pt x="1730011" y="67760"/>
                  </a:lnTo>
                  <a:lnTo>
                    <a:pt x="1722808" y="70643"/>
                  </a:lnTo>
                  <a:lnTo>
                    <a:pt x="1719924" y="69202"/>
                  </a:lnTo>
                  <a:lnTo>
                    <a:pt x="1714155" y="67760"/>
                  </a:lnTo>
                  <a:lnTo>
                    <a:pt x="1709828" y="64876"/>
                  </a:lnTo>
                  <a:lnTo>
                    <a:pt x="1699741" y="67760"/>
                  </a:lnTo>
                  <a:lnTo>
                    <a:pt x="1695414" y="64876"/>
                  </a:lnTo>
                  <a:lnTo>
                    <a:pt x="1695414" y="63435"/>
                  </a:lnTo>
                  <a:cubicBezTo>
                    <a:pt x="1694930" y="62955"/>
                    <a:pt x="1694455" y="62473"/>
                    <a:pt x="1693972" y="61994"/>
                  </a:cubicBezTo>
                  <a:lnTo>
                    <a:pt x="1718481" y="60550"/>
                  </a:lnTo>
                  <a:lnTo>
                    <a:pt x="1730011" y="59109"/>
                  </a:lnTo>
                  <a:lnTo>
                    <a:pt x="1742991" y="54783"/>
                  </a:lnTo>
                  <a:lnTo>
                    <a:pt x="1755963" y="53342"/>
                  </a:lnTo>
                  <a:close/>
                  <a:moveTo>
                    <a:pt x="1914551" y="49018"/>
                  </a:moveTo>
                  <a:lnTo>
                    <a:pt x="1927524" y="49018"/>
                  </a:lnTo>
                  <a:lnTo>
                    <a:pt x="1947708" y="54785"/>
                  </a:lnTo>
                  <a:lnTo>
                    <a:pt x="1931851" y="56227"/>
                  </a:lnTo>
                  <a:lnTo>
                    <a:pt x="1924641" y="56227"/>
                  </a:lnTo>
                  <a:lnTo>
                    <a:pt x="1917435" y="56227"/>
                  </a:lnTo>
                  <a:lnTo>
                    <a:pt x="1908784" y="56227"/>
                  </a:lnTo>
                  <a:lnTo>
                    <a:pt x="1904457" y="56227"/>
                  </a:lnTo>
                  <a:lnTo>
                    <a:pt x="1901574" y="54785"/>
                  </a:lnTo>
                  <a:lnTo>
                    <a:pt x="1901574" y="53343"/>
                  </a:lnTo>
                  <a:close/>
                  <a:moveTo>
                    <a:pt x="2070256" y="47576"/>
                  </a:moveTo>
                  <a:lnTo>
                    <a:pt x="2077461" y="47576"/>
                  </a:lnTo>
                  <a:lnTo>
                    <a:pt x="2083226" y="47576"/>
                  </a:lnTo>
                  <a:lnTo>
                    <a:pt x="2087556" y="49017"/>
                  </a:lnTo>
                  <a:lnTo>
                    <a:pt x="2093321" y="54784"/>
                  </a:lnTo>
                  <a:lnTo>
                    <a:pt x="2087556" y="60551"/>
                  </a:lnTo>
                  <a:lnTo>
                    <a:pt x="2084674" y="63436"/>
                  </a:lnTo>
                  <a:lnTo>
                    <a:pt x="2076020" y="69203"/>
                  </a:lnTo>
                  <a:lnTo>
                    <a:pt x="2067374" y="70644"/>
                  </a:lnTo>
                  <a:lnTo>
                    <a:pt x="2060161" y="72085"/>
                  </a:lnTo>
                  <a:lnTo>
                    <a:pt x="2039978" y="72085"/>
                  </a:lnTo>
                  <a:lnTo>
                    <a:pt x="2031324" y="72085"/>
                  </a:lnTo>
                  <a:lnTo>
                    <a:pt x="2028442" y="70644"/>
                  </a:lnTo>
                  <a:lnTo>
                    <a:pt x="2024119" y="67759"/>
                  </a:lnTo>
                  <a:lnTo>
                    <a:pt x="2022678" y="61992"/>
                  </a:lnTo>
                  <a:lnTo>
                    <a:pt x="2031324" y="54784"/>
                  </a:lnTo>
                  <a:lnTo>
                    <a:pt x="2038537" y="51902"/>
                  </a:lnTo>
                  <a:lnTo>
                    <a:pt x="2045743" y="51902"/>
                  </a:lnTo>
                  <a:lnTo>
                    <a:pt x="2041419" y="53343"/>
                  </a:lnTo>
                  <a:lnTo>
                    <a:pt x="2048625" y="53343"/>
                  </a:lnTo>
                  <a:lnTo>
                    <a:pt x="2054396" y="51902"/>
                  </a:lnTo>
                  <a:close/>
                  <a:moveTo>
                    <a:pt x="1813635" y="47576"/>
                  </a:moveTo>
                  <a:lnTo>
                    <a:pt x="1817953" y="47576"/>
                  </a:lnTo>
                  <a:cubicBezTo>
                    <a:pt x="1818431" y="48056"/>
                    <a:pt x="1818919" y="48536"/>
                    <a:pt x="1819397" y="49016"/>
                  </a:cubicBezTo>
                  <a:lnTo>
                    <a:pt x="1815078" y="49016"/>
                  </a:lnTo>
                  <a:cubicBezTo>
                    <a:pt x="1814113" y="49976"/>
                    <a:pt x="1813158" y="50941"/>
                    <a:pt x="1812192" y="51901"/>
                  </a:cubicBezTo>
                  <a:lnTo>
                    <a:pt x="1817953" y="51901"/>
                  </a:lnTo>
                  <a:lnTo>
                    <a:pt x="1822283" y="49016"/>
                  </a:lnTo>
                  <a:lnTo>
                    <a:pt x="1828055" y="49016"/>
                  </a:lnTo>
                  <a:lnTo>
                    <a:pt x="1829487" y="49016"/>
                  </a:lnTo>
                  <a:cubicBezTo>
                    <a:pt x="1829965" y="50456"/>
                    <a:pt x="1830453" y="51901"/>
                    <a:pt x="1830931" y="53341"/>
                  </a:cubicBezTo>
                  <a:lnTo>
                    <a:pt x="1823726" y="54786"/>
                  </a:lnTo>
                  <a:lnTo>
                    <a:pt x="1817953" y="56226"/>
                  </a:lnTo>
                  <a:cubicBezTo>
                    <a:pt x="1818919" y="57186"/>
                    <a:pt x="1819874" y="58151"/>
                    <a:pt x="1820840" y="59111"/>
                  </a:cubicBezTo>
                  <a:lnTo>
                    <a:pt x="1823726" y="59111"/>
                  </a:lnTo>
                  <a:lnTo>
                    <a:pt x="1833817" y="56226"/>
                  </a:lnTo>
                  <a:lnTo>
                    <a:pt x="1836703" y="54786"/>
                  </a:lnTo>
                  <a:lnTo>
                    <a:pt x="1839589" y="54786"/>
                  </a:lnTo>
                  <a:lnTo>
                    <a:pt x="1843908" y="59111"/>
                  </a:lnTo>
                  <a:cubicBezTo>
                    <a:pt x="1844385" y="60071"/>
                    <a:pt x="1844873" y="61031"/>
                    <a:pt x="1845351" y="61991"/>
                  </a:cubicBezTo>
                  <a:lnTo>
                    <a:pt x="1836703" y="63436"/>
                  </a:lnTo>
                  <a:lnTo>
                    <a:pt x="1826612" y="64876"/>
                  </a:lnTo>
                  <a:lnTo>
                    <a:pt x="1817953" y="67761"/>
                  </a:lnTo>
                  <a:lnTo>
                    <a:pt x="1806431" y="70641"/>
                  </a:lnTo>
                  <a:lnTo>
                    <a:pt x="1799215" y="72086"/>
                  </a:lnTo>
                  <a:lnTo>
                    <a:pt x="1792010" y="72086"/>
                  </a:lnTo>
                  <a:lnTo>
                    <a:pt x="1784795" y="74966"/>
                  </a:lnTo>
                  <a:lnTo>
                    <a:pt x="1781920" y="76411"/>
                  </a:lnTo>
                  <a:lnTo>
                    <a:pt x="1777590" y="79291"/>
                  </a:lnTo>
                  <a:lnTo>
                    <a:pt x="1783363" y="79291"/>
                  </a:lnTo>
                  <a:lnTo>
                    <a:pt x="1784795" y="82176"/>
                  </a:lnTo>
                  <a:cubicBezTo>
                    <a:pt x="1785761" y="83616"/>
                    <a:pt x="1786715" y="85061"/>
                    <a:pt x="1787681" y="86501"/>
                  </a:cubicBezTo>
                  <a:lnTo>
                    <a:pt x="1780477" y="85061"/>
                  </a:lnTo>
                  <a:lnTo>
                    <a:pt x="1771829" y="87941"/>
                  </a:lnTo>
                  <a:lnTo>
                    <a:pt x="1764613" y="90826"/>
                  </a:lnTo>
                  <a:lnTo>
                    <a:pt x="1758852" y="90826"/>
                  </a:lnTo>
                  <a:cubicBezTo>
                    <a:pt x="1757886" y="89866"/>
                    <a:pt x="1756931" y="88901"/>
                    <a:pt x="1755965" y="87941"/>
                  </a:cubicBezTo>
                  <a:lnTo>
                    <a:pt x="1758852" y="85061"/>
                  </a:lnTo>
                  <a:lnTo>
                    <a:pt x="1764613" y="82176"/>
                  </a:lnTo>
                  <a:lnTo>
                    <a:pt x="1755965" y="82176"/>
                  </a:lnTo>
                  <a:lnTo>
                    <a:pt x="1748761" y="83616"/>
                  </a:lnTo>
                  <a:lnTo>
                    <a:pt x="1738670" y="83616"/>
                  </a:lnTo>
                  <a:cubicBezTo>
                    <a:pt x="1738193" y="83136"/>
                    <a:pt x="1737704" y="82656"/>
                    <a:pt x="1737227" y="82176"/>
                  </a:cubicBezTo>
                  <a:cubicBezTo>
                    <a:pt x="1736261" y="80736"/>
                    <a:pt x="1735307" y="79291"/>
                    <a:pt x="1734341" y="77851"/>
                  </a:cubicBezTo>
                  <a:lnTo>
                    <a:pt x="1737227" y="76411"/>
                  </a:lnTo>
                  <a:lnTo>
                    <a:pt x="1741545" y="76411"/>
                  </a:lnTo>
                  <a:lnTo>
                    <a:pt x="1750204" y="77851"/>
                  </a:lnTo>
                  <a:lnTo>
                    <a:pt x="1757409" y="79291"/>
                  </a:lnTo>
                  <a:lnTo>
                    <a:pt x="1760295" y="79291"/>
                  </a:lnTo>
                  <a:lnTo>
                    <a:pt x="1766056" y="76411"/>
                  </a:lnTo>
                  <a:lnTo>
                    <a:pt x="1760295" y="76411"/>
                  </a:lnTo>
                  <a:cubicBezTo>
                    <a:pt x="1759818" y="74970"/>
                    <a:pt x="1759329" y="73526"/>
                    <a:pt x="1758852" y="72086"/>
                  </a:cubicBezTo>
                  <a:lnTo>
                    <a:pt x="1768943" y="72086"/>
                  </a:lnTo>
                  <a:lnTo>
                    <a:pt x="1764613" y="70641"/>
                  </a:lnTo>
                  <a:lnTo>
                    <a:pt x="1760295" y="70641"/>
                  </a:lnTo>
                  <a:lnTo>
                    <a:pt x="1750204" y="70641"/>
                  </a:lnTo>
                  <a:lnTo>
                    <a:pt x="1761738" y="67761"/>
                  </a:lnTo>
                  <a:lnTo>
                    <a:pt x="1767499" y="64876"/>
                  </a:lnTo>
                  <a:lnTo>
                    <a:pt x="1773261" y="64876"/>
                  </a:lnTo>
                  <a:lnTo>
                    <a:pt x="1780477" y="67761"/>
                  </a:lnTo>
                  <a:lnTo>
                    <a:pt x="1784795" y="64876"/>
                  </a:lnTo>
                  <a:lnTo>
                    <a:pt x="1792010" y="63436"/>
                  </a:lnTo>
                  <a:lnTo>
                    <a:pt x="1799215" y="59111"/>
                  </a:lnTo>
                  <a:lnTo>
                    <a:pt x="1797772" y="59111"/>
                  </a:lnTo>
                  <a:lnTo>
                    <a:pt x="1794897" y="59111"/>
                  </a:lnTo>
                  <a:lnTo>
                    <a:pt x="1789124" y="54786"/>
                  </a:lnTo>
                  <a:lnTo>
                    <a:pt x="1804988" y="49016"/>
                  </a:lnTo>
                  <a:close/>
                  <a:moveTo>
                    <a:pt x="1998168" y="38926"/>
                  </a:moveTo>
                  <a:lnTo>
                    <a:pt x="2002494" y="38926"/>
                  </a:lnTo>
                  <a:lnTo>
                    <a:pt x="2009702" y="43251"/>
                  </a:lnTo>
                  <a:lnTo>
                    <a:pt x="2005376" y="46135"/>
                  </a:lnTo>
                  <a:lnTo>
                    <a:pt x="1999609" y="46135"/>
                  </a:lnTo>
                  <a:lnTo>
                    <a:pt x="1993842" y="44693"/>
                  </a:lnTo>
                  <a:lnTo>
                    <a:pt x="1990960" y="43251"/>
                  </a:lnTo>
                  <a:close/>
                  <a:moveTo>
                    <a:pt x="1952034" y="38926"/>
                  </a:moveTo>
                  <a:lnTo>
                    <a:pt x="1975099" y="43251"/>
                  </a:lnTo>
                  <a:lnTo>
                    <a:pt x="1999610" y="47577"/>
                  </a:lnTo>
                  <a:lnTo>
                    <a:pt x="1992402" y="49019"/>
                  </a:lnTo>
                  <a:lnTo>
                    <a:pt x="1985194" y="51902"/>
                  </a:lnTo>
                  <a:lnTo>
                    <a:pt x="1977986" y="49019"/>
                  </a:lnTo>
                  <a:lnTo>
                    <a:pt x="1973657" y="47577"/>
                  </a:lnTo>
                  <a:lnTo>
                    <a:pt x="1962125" y="43251"/>
                  </a:lnTo>
                  <a:close/>
                  <a:moveTo>
                    <a:pt x="1915991" y="38926"/>
                  </a:moveTo>
                  <a:lnTo>
                    <a:pt x="1920314" y="38926"/>
                  </a:lnTo>
                  <a:lnTo>
                    <a:pt x="1930409" y="38926"/>
                  </a:lnTo>
                  <a:lnTo>
                    <a:pt x="1940497" y="40368"/>
                  </a:lnTo>
                  <a:lnTo>
                    <a:pt x="1947710" y="43251"/>
                  </a:lnTo>
                  <a:lnTo>
                    <a:pt x="1959246" y="43251"/>
                  </a:lnTo>
                  <a:lnTo>
                    <a:pt x="1967893" y="46134"/>
                  </a:lnTo>
                  <a:lnTo>
                    <a:pt x="1986635" y="53344"/>
                  </a:lnTo>
                  <a:lnTo>
                    <a:pt x="1982311" y="56227"/>
                  </a:lnTo>
                  <a:lnTo>
                    <a:pt x="1976540" y="60552"/>
                  </a:lnTo>
                  <a:lnTo>
                    <a:pt x="1970775" y="60552"/>
                  </a:lnTo>
                  <a:lnTo>
                    <a:pt x="1967893" y="59109"/>
                  </a:lnTo>
                  <a:lnTo>
                    <a:pt x="1967892" y="59109"/>
                  </a:lnTo>
                  <a:lnTo>
                    <a:pt x="1963567" y="61993"/>
                  </a:lnTo>
                  <a:lnTo>
                    <a:pt x="1959244" y="63434"/>
                  </a:lnTo>
                  <a:lnTo>
                    <a:pt x="1950591" y="64876"/>
                  </a:lnTo>
                  <a:lnTo>
                    <a:pt x="1943385" y="61993"/>
                  </a:lnTo>
                  <a:lnTo>
                    <a:pt x="1936176" y="59109"/>
                  </a:lnTo>
                  <a:lnTo>
                    <a:pt x="1953477" y="56226"/>
                  </a:lnTo>
                  <a:lnTo>
                    <a:pt x="1960683" y="56226"/>
                  </a:lnTo>
                  <a:lnTo>
                    <a:pt x="1967887" y="59107"/>
                  </a:lnTo>
                  <a:lnTo>
                    <a:pt x="1959246" y="54784"/>
                  </a:lnTo>
                  <a:lnTo>
                    <a:pt x="1952033" y="53344"/>
                  </a:lnTo>
                  <a:lnTo>
                    <a:pt x="1930409" y="49019"/>
                  </a:lnTo>
                  <a:lnTo>
                    <a:pt x="1921755" y="47576"/>
                  </a:lnTo>
                  <a:lnTo>
                    <a:pt x="1913109" y="43251"/>
                  </a:lnTo>
                  <a:close/>
                  <a:moveTo>
                    <a:pt x="2063044" y="37483"/>
                  </a:moveTo>
                  <a:lnTo>
                    <a:pt x="2071694" y="37483"/>
                  </a:lnTo>
                  <a:lnTo>
                    <a:pt x="2080344" y="38925"/>
                  </a:lnTo>
                  <a:lnTo>
                    <a:pt x="2074577" y="44691"/>
                  </a:lnTo>
                  <a:lnTo>
                    <a:pt x="2068810" y="47574"/>
                  </a:lnTo>
                  <a:lnTo>
                    <a:pt x="2063044" y="49016"/>
                  </a:lnTo>
                  <a:lnTo>
                    <a:pt x="2057277" y="49016"/>
                  </a:lnTo>
                  <a:lnTo>
                    <a:pt x="2048627" y="47574"/>
                  </a:lnTo>
                  <a:lnTo>
                    <a:pt x="2044302" y="44691"/>
                  </a:lnTo>
                  <a:lnTo>
                    <a:pt x="2052952" y="38925"/>
                  </a:lnTo>
                  <a:close/>
                  <a:moveTo>
                    <a:pt x="2148101" y="33158"/>
                  </a:moveTo>
                  <a:lnTo>
                    <a:pt x="2158196" y="33158"/>
                  </a:lnTo>
                  <a:lnTo>
                    <a:pt x="2162523" y="36042"/>
                  </a:lnTo>
                  <a:lnTo>
                    <a:pt x="2163964" y="38924"/>
                  </a:lnTo>
                  <a:lnTo>
                    <a:pt x="2165404" y="43249"/>
                  </a:lnTo>
                  <a:lnTo>
                    <a:pt x="2165404" y="49015"/>
                  </a:lnTo>
                  <a:lnTo>
                    <a:pt x="2155309" y="53340"/>
                  </a:lnTo>
                  <a:lnTo>
                    <a:pt x="2145221" y="54784"/>
                  </a:lnTo>
                  <a:lnTo>
                    <a:pt x="2126478" y="59109"/>
                  </a:lnTo>
                  <a:lnTo>
                    <a:pt x="2117830" y="60550"/>
                  </a:lnTo>
                  <a:lnTo>
                    <a:pt x="2110622" y="60550"/>
                  </a:lnTo>
                  <a:lnTo>
                    <a:pt x="2103408" y="59109"/>
                  </a:lnTo>
                  <a:lnTo>
                    <a:pt x="2101968" y="54784"/>
                  </a:lnTo>
                  <a:lnTo>
                    <a:pt x="2100528" y="51900"/>
                  </a:lnTo>
                  <a:lnTo>
                    <a:pt x="2107735" y="47574"/>
                  </a:lnTo>
                  <a:lnTo>
                    <a:pt x="2116383" y="46134"/>
                  </a:lnTo>
                  <a:lnTo>
                    <a:pt x="2130805" y="44693"/>
                  </a:lnTo>
                  <a:lnTo>
                    <a:pt x="2133686" y="44693"/>
                  </a:lnTo>
                  <a:lnTo>
                    <a:pt x="2135126" y="43249"/>
                  </a:lnTo>
                  <a:lnTo>
                    <a:pt x="2138013" y="38924"/>
                  </a:lnTo>
                  <a:lnTo>
                    <a:pt x="2139453" y="37483"/>
                  </a:lnTo>
                  <a:close/>
                  <a:moveTo>
                    <a:pt x="1966453" y="23067"/>
                  </a:moveTo>
                  <a:lnTo>
                    <a:pt x="1976540" y="23067"/>
                  </a:lnTo>
                  <a:lnTo>
                    <a:pt x="1985194" y="24509"/>
                  </a:lnTo>
                  <a:lnTo>
                    <a:pt x="1992402" y="28834"/>
                  </a:lnTo>
                  <a:lnTo>
                    <a:pt x="1983754" y="31717"/>
                  </a:lnTo>
                  <a:lnTo>
                    <a:pt x="1976540" y="33159"/>
                  </a:lnTo>
                  <a:lnTo>
                    <a:pt x="1960685" y="36042"/>
                  </a:lnTo>
                  <a:lnTo>
                    <a:pt x="1947708" y="37484"/>
                  </a:lnTo>
                  <a:lnTo>
                    <a:pt x="1943384" y="36042"/>
                  </a:lnTo>
                  <a:lnTo>
                    <a:pt x="1939060" y="33159"/>
                  </a:lnTo>
                  <a:lnTo>
                    <a:pt x="1936176" y="30275"/>
                  </a:lnTo>
                  <a:lnTo>
                    <a:pt x="1943384" y="28834"/>
                  </a:lnTo>
                  <a:lnTo>
                    <a:pt x="1950592" y="28834"/>
                  </a:lnTo>
                  <a:lnTo>
                    <a:pt x="1954916" y="30275"/>
                  </a:lnTo>
                  <a:lnTo>
                    <a:pt x="1962124" y="31717"/>
                  </a:lnTo>
                  <a:lnTo>
                    <a:pt x="1959245" y="28834"/>
                  </a:lnTo>
                  <a:lnTo>
                    <a:pt x="1956361" y="24509"/>
                  </a:lnTo>
                  <a:close/>
                  <a:moveTo>
                    <a:pt x="1989515" y="15859"/>
                  </a:moveTo>
                  <a:lnTo>
                    <a:pt x="1998166" y="17301"/>
                  </a:lnTo>
                  <a:lnTo>
                    <a:pt x="2006817" y="21626"/>
                  </a:lnTo>
                  <a:lnTo>
                    <a:pt x="2001048" y="24509"/>
                  </a:lnTo>
                  <a:lnTo>
                    <a:pt x="1998166" y="25951"/>
                  </a:lnTo>
                  <a:lnTo>
                    <a:pt x="1982310" y="23068"/>
                  </a:lnTo>
                  <a:lnTo>
                    <a:pt x="1975100" y="21626"/>
                  </a:lnTo>
                  <a:lnTo>
                    <a:pt x="1966450" y="21626"/>
                  </a:lnTo>
                  <a:lnTo>
                    <a:pt x="1977983" y="17301"/>
                  </a:lnTo>
                  <a:close/>
                  <a:moveTo>
                    <a:pt x="2110620" y="5767"/>
                  </a:moveTo>
                  <a:lnTo>
                    <a:pt x="2117827" y="7209"/>
                  </a:lnTo>
                  <a:lnTo>
                    <a:pt x="2126477" y="8650"/>
                  </a:lnTo>
                  <a:lnTo>
                    <a:pt x="2122152" y="14417"/>
                  </a:lnTo>
                  <a:lnTo>
                    <a:pt x="2116384" y="15859"/>
                  </a:lnTo>
                  <a:lnTo>
                    <a:pt x="2110620" y="15859"/>
                  </a:lnTo>
                  <a:lnTo>
                    <a:pt x="2107734" y="15859"/>
                  </a:lnTo>
                  <a:lnTo>
                    <a:pt x="2099084" y="12976"/>
                  </a:lnTo>
                  <a:lnTo>
                    <a:pt x="2091877" y="8650"/>
                  </a:lnTo>
                  <a:lnTo>
                    <a:pt x="2100527" y="7209"/>
                  </a:lnTo>
                  <a:close/>
                  <a:moveTo>
                    <a:pt x="2012584" y="0"/>
                  </a:moveTo>
                  <a:lnTo>
                    <a:pt x="2021234" y="0"/>
                  </a:lnTo>
                  <a:lnTo>
                    <a:pt x="2028443" y="1442"/>
                  </a:lnTo>
                  <a:lnTo>
                    <a:pt x="2024118" y="5767"/>
                  </a:lnTo>
                  <a:lnTo>
                    <a:pt x="2018351" y="8650"/>
                  </a:lnTo>
                  <a:lnTo>
                    <a:pt x="2012584" y="10092"/>
                  </a:lnTo>
                  <a:lnTo>
                    <a:pt x="1995284" y="8650"/>
                  </a:lnTo>
                  <a:lnTo>
                    <a:pt x="1992401" y="8650"/>
                  </a:lnTo>
                  <a:lnTo>
                    <a:pt x="1998167" y="5767"/>
                  </a:lnTo>
                  <a:lnTo>
                    <a:pt x="1995284" y="4325"/>
                  </a:lnTo>
                  <a:lnTo>
                    <a:pt x="1993842" y="4325"/>
                  </a:lnTo>
                  <a:lnTo>
                    <a:pt x="2002493" y="1442"/>
                  </a:lnTo>
                  <a:close/>
                </a:path>
              </a:pathLst>
            </a:custGeom>
            <a:grpFill/>
            <a:ln w="0">
              <a:no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Avenir Next LT Pro"/>
                <a:ea typeface="+mn-ea"/>
                <a:cs typeface="+mn-cs"/>
              </a:endParaRPr>
            </a:p>
          </p:txBody>
        </p:sp>
      </p:grpSp>
      <p:sp>
        <p:nvSpPr>
          <p:cNvPr id="2" name="Title 1">
            <a:extLst>
              <a:ext uri="{FF2B5EF4-FFF2-40B4-BE49-F238E27FC236}">
                <a16:creationId xmlns:a16="http://schemas.microsoft.com/office/drawing/2014/main" id="{2A5C83F6-CFC7-C374-26A1-394A7481B641}"/>
              </a:ext>
            </a:extLst>
          </p:cNvPr>
          <p:cNvSpPr>
            <a:spLocks noGrp="1"/>
          </p:cNvSpPr>
          <p:nvPr>
            <p:ph type="title"/>
          </p:nvPr>
        </p:nvSpPr>
        <p:spPr>
          <a:xfrm>
            <a:off x="550864" y="368828"/>
            <a:ext cx="11090274" cy="332399"/>
          </a:xfrm>
        </p:spPr>
        <p:txBody>
          <a:bodyPr/>
          <a:lstStyle/>
          <a:p>
            <a:r>
              <a:rPr lang="zh-TW" altLang="en-US" b="1" dirty="0">
                <a:solidFill>
                  <a:schemeClr val="accent3"/>
                </a:solidFill>
              </a:rPr>
              <a:t>科睿唯安運用科技，為科研生態系注入多元價值</a:t>
            </a:r>
            <a:endParaRPr lang="en-US" b="1" dirty="0">
              <a:solidFill>
                <a:schemeClr val="accent3"/>
              </a:solidFill>
            </a:endParaRPr>
          </a:p>
        </p:txBody>
      </p:sp>
      <p:sp>
        <p:nvSpPr>
          <p:cNvPr id="4" name="Slide Number Placeholder 3">
            <a:extLst>
              <a:ext uri="{FF2B5EF4-FFF2-40B4-BE49-F238E27FC236}">
                <a16:creationId xmlns:a16="http://schemas.microsoft.com/office/drawing/2014/main" id="{856C590C-387A-3CC8-0A92-CB59F18A9F6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 name="Text Placeholder 4">
            <a:extLst>
              <a:ext uri="{FF2B5EF4-FFF2-40B4-BE49-F238E27FC236}">
                <a16:creationId xmlns:a16="http://schemas.microsoft.com/office/drawing/2014/main" id="{1934A411-2BD9-6F4E-3FB5-E5A671290F82}"/>
              </a:ext>
            </a:extLst>
          </p:cNvPr>
          <p:cNvSpPr>
            <a:spLocks noGrp="1"/>
          </p:cNvSpPr>
          <p:nvPr>
            <p:ph type="body" sz="quarter" idx="4294967295"/>
          </p:nvPr>
        </p:nvSpPr>
        <p:spPr>
          <a:xfrm>
            <a:off x="550864" y="754915"/>
            <a:ext cx="8281988" cy="246221"/>
          </a:xfrm>
        </p:spPr>
        <p:txBody>
          <a:bodyPr>
            <a:spAutoFit/>
          </a:bodyPr>
          <a:lstStyle/>
          <a:p>
            <a:pPr marL="0" indent="0">
              <a:buNone/>
            </a:pPr>
            <a:r>
              <a:rPr lang="en-US" sz="1600" dirty="0">
                <a:solidFill>
                  <a:schemeClr val="bg1"/>
                </a:solidFill>
              </a:rPr>
              <a:t>Web of Science </a:t>
            </a:r>
            <a:r>
              <a:rPr lang="zh-TW" altLang="en-US" sz="1600" dirty="0">
                <a:solidFill>
                  <a:schemeClr val="bg1"/>
                </a:solidFill>
              </a:rPr>
              <a:t>推動了超過半個世紀的創新</a:t>
            </a:r>
            <a:endParaRPr lang="en-US" sz="1600" dirty="0">
              <a:solidFill>
                <a:schemeClr val="bg1"/>
              </a:solidFill>
            </a:endParaRPr>
          </a:p>
        </p:txBody>
      </p:sp>
      <p:sp>
        <p:nvSpPr>
          <p:cNvPr id="31" name="Freeform: Shape 30">
            <a:extLst>
              <a:ext uri="{FF2B5EF4-FFF2-40B4-BE49-F238E27FC236}">
                <a16:creationId xmlns:a16="http://schemas.microsoft.com/office/drawing/2014/main" id="{D12921C8-A3AE-4426-DB88-C8147FC6DCFE}"/>
              </a:ext>
            </a:extLst>
          </p:cNvPr>
          <p:cNvSpPr/>
          <p:nvPr/>
        </p:nvSpPr>
        <p:spPr>
          <a:xfrm>
            <a:off x="1343027" y="1906909"/>
            <a:ext cx="9448767" cy="3905802"/>
          </a:xfrm>
          <a:custGeom>
            <a:avLst/>
            <a:gdLst>
              <a:gd name="connsiteX0" fmla="*/ 4766822 w 9448767"/>
              <a:gd name="connsiteY0" fmla="*/ 1943262 h 4181802"/>
              <a:gd name="connsiteX1" fmla="*/ 4694266 w 9448767"/>
              <a:gd name="connsiteY1" fmla="*/ 2069008 h 4181802"/>
              <a:gd name="connsiteX2" fmla="*/ 4751375 w 9448767"/>
              <a:gd name="connsiteY2" fmla="*/ 2167856 h 4181802"/>
              <a:gd name="connsiteX3" fmla="*/ 4694267 w 9448767"/>
              <a:gd name="connsiteY3" fmla="*/ 2069008 h 4181802"/>
              <a:gd name="connsiteX4" fmla="*/ 2365073 w 9448767"/>
              <a:gd name="connsiteY4" fmla="*/ 0 h 4181802"/>
              <a:gd name="connsiteX5" fmla="*/ 4724775 w 9448767"/>
              <a:gd name="connsiteY5" fmla="*/ 0 h 4181802"/>
              <a:gd name="connsiteX6" fmla="*/ 7070566 w 9448767"/>
              <a:gd name="connsiteY6" fmla="*/ 0 h 4181802"/>
              <a:gd name="connsiteX7" fmla="*/ 7070724 w 9448767"/>
              <a:gd name="connsiteY7" fmla="*/ 0 h 4181802"/>
              <a:gd name="connsiteX8" fmla="*/ 8299578 w 9448767"/>
              <a:gd name="connsiteY8" fmla="*/ 0 h 4181802"/>
              <a:gd name="connsiteX9" fmla="*/ 9113334 w 9448767"/>
              <a:gd name="connsiteY9" fmla="*/ 337800 h 4181802"/>
              <a:gd name="connsiteX10" fmla="*/ 9448762 w 9448767"/>
              <a:gd name="connsiteY10" fmla="*/ 1152820 h 4181802"/>
              <a:gd name="connsiteX11" fmla="*/ 9448762 w 9448767"/>
              <a:gd name="connsiteY11" fmla="*/ 1177796 h 4181802"/>
              <a:gd name="connsiteX12" fmla="*/ 8299578 w 9448767"/>
              <a:gd name="connsiteY12" fmla="*/ 2323186 h 4181802"/>
              <a:gd name="connsiteX13" fmla="*/ 7218994 w 9448767"/>
              <a:gd name="connsiteY13" fmla="*/ 2323186 h 4181802"/>
              <a:gd name="connsiteX14" fmla="*/ 7218996 w 9448767"/>
              <a:gd name="connsiteY14" fmla="*/ 2323189 h 4181802"/>
              <a:gd name="connsiteX15" fmla="*/ 4841117 w 9448767"/>
              <a:gd name="connsiteY15" fmla="*/ 2323189 h 4181802"/>
              <a:gd name="connsiteX16" fmla="*/ 4841115 w 9448767"/>
              <a:gd name="connsiteY16" fmla="*/ 2323189 h 4181802"/>
              <a:gd name="connsiteX17" fmla="*/ 2483630 w 9448767"/>
              <a:gd name="connsiteY17" fmla="*/ 2323189 h 4181802"/>
              <a:gd name="connsiteX18" fmla="*/ 2483629 w 9448767"/>
              <a:gd name="connsiteY18" fmla="*/ 2323188 h 4181802"/>
              <a:gd name="connsiteX19" fmla="*/ 1182223 w 9448767"/>
              <a:gd name="connsiteY19" fmla="*/ 2323188 h 4181802"/>
              <a:gd name="connsiteX20" fmla="*/ 505831 w 9448767"/>
              <a:gd name="connsiteY20" fmla="*/ 2999577 h 4181802"/>
              <a:gd name="connsiteX21" fmla="*/ 1182223 w 9448767"/>
              <a:gd name="connsiteY21" fmla="*/ 3676126 h 4181802"/>
              <a:gd name="connsiteX22" fmla="*/ 2374245 w 9448767"/>
              <a:gd name="connsiteY22" fmla="*/ 3676126 h 4181802"/>
              <a:gd name="connsiteX23" fmla="*/ 2374087 w 9448767"/>
              <a:gd name="connsiteY23" fmla="*/ 3676285 h 4181802"/>
              <a:gd name="connsiteX24" fmla="*/ 2519855 w 9448767"/>
              <a:gd name="connsiteY24" fmla="*/ 3928595 h 4181802"/>
              <a:gd name="connsiteX25" fmla="*/ 2374243 w 9448767"/>
              <a:gd name="connsiteY25" fmla="*/ 3676128 h 4181802"/>
              <a:gd name="connsiteX26" fmla="*/ 4733785 w 9448767"/>
              <a:gd name="connsiteY26" fmla="*/ 3676128 h 4181802"/>
              <a:gd name="connsiteX27" fmla="*/ 7079893 w 9448767"/>
              <a:gd name="connsiteY27" fmla="*/ 3676128 h 4181802"/>
              <a:gd name="connsiteX28" fmla="*/ 7079894 w 9448767"/>
              <a:gd name="connsiteY28" fmla="*/ 3676128 h 4181802"/>
              <a:gd name="connsiteX29" fmla="*/ 9297171 w 9448767"/>
              <a:gd name="connsiteY29" fmla="*/ 3676128 h 4181802"/>
              <a:gd name="connsiteX30" fmla="*/ 9443389 w 9448767"/>
              <a:gd name="connsiteY30" fmla="*/ 3929359 h 4181802"/>
              <a:gd name="connsiteX31" fmla="*/ 9443389 w 9448767"/>
              <a:gd name="connsiteY31" fmla="*/ 3929363 h 4181802"/>
              <a:gd name="connsiteX32" fmla="*/ 9444019 w 9448767"/>
              <a:gd name="connsiteY32" fmla="*/ 3930466 h 4181802"/>
              <a:gd name="connsiteX33" fmla="*/ 9443389 w 9448767"/>
              <a:gd name="connsiteY33" fmla="*/ 3931411 h 4181802"/>
              <a:gd name="connsiteX34" fmla="*/ 9443389 w 9448767"/>
              <a:gd name="connsiteY34" fmla="*/ 3931415 h 4181802"/>
              <a:gd name="connsiteX35" fmla="*/ 9298752 w 9448767"/>
              <a:gd name="connsiteY35" fmla="*/ 4181802 h 4181802"/>
              <a:gd name="connsiteX36" fmla="*/ 7081473 w 9448767"/>
              <a:gd name="connsiteY36" fmla="*/ 4181802 h 4181802"/>
              <a:gd name="connsiteX37" fmla="*/ 4735524 w 9448767"/>
              <a:gd name="connsiteY37" fmla="*/ 4181802 h 4181802"/>
              <a:gd name="connsiteX38" fmla="*/ 4827866 w 9448767"/>
              <a:gd name="connsiteY38" fmla="*/ 4021861 h 4181802"/>
              <a:gd name="connsiteX39" fmla="*/ 4735523 w 9448767"/>
              <a:gd name="connsiteY39" fmla="*/ 4181802 h 4181802"/>
              <a:gd name="connsiteX40" fmla="*/ 2375824 w 9448767"/>
              <a:gd name="connsiteY40" fmla="*/ 4181802 h 4181802"/>
              <a:gd name="connsiteX41" fmla="*/ 2375826 w 9448767"/>
              <a:gd name="connsiteY41" fmla="*/ 4181800 h 4181802"/>
              <a:gd name="connsiteX42" fmla="*/ 1182065 w 9448767"/>
              <a:gd name="connsiteY42" fmla="*/ 4181800 h 4181802"/>
              <a:gd name="connsiteX43" fmla="*/ 0 w 9448767"/>
              <a:gd name="connsiteY43" fmla="*/ 2999736 h 4181802"/>
              <a:gd name="connsiteX44" fmla="*/ 1182065 w 9448767"/>
              <a:gd name="connsiteY44" fmla="*/ 1817672 h 4181802"/>
              <a:gd name="connsiteX45" fmla="*/ 2481959 w 9448767"/>
              <a:gd name="connsiteY45" fmla="*/ 1817672 h 4181802"/>
              <a:gd name="connsiteX46" fmla="*/ 2482050 w 9448767"/>
              <a:gd name="connsiteY46" fmla="*/ 1817515 h 4181802"/>
              <a:gd name="connsiteX47" fmla="*/ 4839376 w 9448767"/>
              <a:gd name="connsiteY47" fmla="*/ 1817515 h 4181802"/>
              <a:gd name="connsiteX48" fmla="*/ 4839377 w 9448767"/>
              <a:gd name="connsiteY48" fmla="*/ 1817515 h 4181802"/>
              <a:gd name="connsiteX49" fmla="*/ 7217257 w 9448767"/>
              <a:gd name="connsiteY49" fmla="*/ 1817515 h 4181802"/>
              <a:gd name="connsiteX50" fmla="*/ 7217166 w 9448767"/>
              <a:gd name="connsiteY50" fmla="*/ 1817672 h 4181802"/>
              <a:gd name="connsiteX51" fmla="*/ 8299419 w 9448767"/>
              <a:gd name="connsiteY51" fmla="*/ 1817672 h 4181802"/>
              <a:gd name="connsiteX52" fmla="*/ 8942931 w 9448767"/>
              <a:gd name="connsiteY52" fmla="*/ 1176214 h 4181802"/>
              <a:gd name="connsiteX53" fmla="*/ 8942931 w 9448767"/>
              <a:gd name="connsiteY53" fmla="*/ 1151240 h 4181802"/>
              <a:gd name="connsiteX54" fmla="*/ 8755141 w 9448767"/>
              <a:gd name="connsiteY54" fmla="*/ 694727 h 4181802"/>
              <a:gd name="connsiteX55" fmla="*/ 8299578 w 9448767"/>
              <a:gd name="connsiteY55" fmla="*/ 505515 h 4181802"/>
              <a:gd name="connsiteX56" fmla="*/ 7072554 w 9448767"/>
              <a:gd name="connsiteY56" fmla="*/ 505515 h 4181802"/>
              <a:gd name="connsiteX57" fmla="*/ 7072463 w 9448767"/>
              <a:gd name="connsiteY57" fmla="*/ 505674 h 4181802"/>
              <a:gd name="connsiteX58" fmla="*/ 4726356 w 9448767"/>
              <a:gd name="connsiteY58" fmla="*/ 505674 h 4181802"/>
              <a:gd name="connsiteX59" fmla="*/ 4871466 w 9448767"/>
              <a:gd name="connsiteY59" fmla="*/ 254180 h 4181802"/>
              <a:gd name="connsiteX60" fmla="*/ 4726356 w 9448767"/>
              <a:gd name="connsiteY60" fmla="*/ 505674 h 4181802"/>
              <a:gd name="connsiteX61" fmla="*/ 2366658 w 9448767"/>
              <a:gd name="connsiteY61" fmla="*/ 505674 h 4181802"/>
              <a:gd name="connsiteX62" fmla="*/ 2366655 w 9448767"/>
              <a:gd name="connsiteY62" fmla="*/ 505674 h 4181802"/>
              <a:gd name="connsiteX63" fmla="*/ 14385 w 9448767"/>
              <a:gd name="connsiteY63" fmla="*/ 505674 h 4181802"/>
              <a:gd name="connsiteX64" fmla="*/ 159494 w 9448767"/>
              <a:gd name="connsiteY64" fmla="*/ 254180 h 4181802"/>
              <a:gd name="connsiteX65" fmla="*/ 12803 w 9448767"/>
              <a:gd name="connsiteY65" fmla="*/ 0 h 4181802"/>
              <a:gd name="connsiteX66" fmla="*/ 2365073 w 9448767"/>
              <a:gd name="connsiteY66" fmla="*/ 0 h 418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9448767" h="4181802">
                <a:moveTo>
                  <a:pt x="4766822" y="1943262"/>
                </a:moveTo>
                <a:lnTo>
                  <a:pt x="4694266" y="2069008"/>
                </a:lnTo>
                <a:lnTo>
                  <a:pt x="4751375" y="2167856"/>
                </a:lnTo>
                <a:lnTo>
                  <a:pt x="4694267" y="2069008"/>
                </a:lnTo>
                <a:close/>
                <a:moveTo>
                  <a:pt x="2365073" y="0"/>
                </a:moveTo>
                <a:lnTo>
                  <a:pt x="4724775" y="0"/>
                </a:lnTo>
                <a:lnTo>
                  <a:pt x="7070566" y="0"/>
                </a:lnTo>
                <a:lnTo>
                  <a:pt x="7070724" y="0"/>
                </a:lnTo>
                <a:lnTo>
                  <a:pt x="8299578" y="0"/>
                </a:lnTo>
                <a:cubicBezTo>
                  <a:pt x="8607185" y="0"/>
                  <a:pt x="8896142" y="119977"/>
                  <a:pt x="9113334" y="337800"/>
                </a:cubicBezTo>
                <a:cubicBezTo>
                  <a:pt x="9330683" y="555624"/>
                  <a:pt x="9449711" y="845054"/>
                  <a:pt x="9448762" y="1152820"/>
                </a:cubicBezTo>
                <a:lnTo>
                  <a:pt x="9448762" y="1177796"/>
                </a:lnTo>
                <a:cubicBezTo>
                  <a:pt x="9446707" y="1809294"/>
                  <a:pt x="8931234" y="2323186"/>
                  <a:pt x="8299578" y="2323186"/>
                </a:cubicBezTo>
                <a:lnTo>
                  <a:pt x="7218994" y="2323186"/>
                </a:lnTo>
                <a:lnTo>
                  <a:pt x="7218996" y="2323189"/>
                </a:lnTo>
                <a:lnTo>
                  <a:pt x="4841117" y="2323189"/>
                </a:lnTo>
                <a:lnTo>
                  <a:pt x="4841115" y="2323189"/>
                </a:lnTo>
                <a:lnTo>
                  <a:pt x="2483630" y="2323189"/>
                </a:lnTo>
                <a:lnTo>
                  <a:pt x="2483629" y="2323188"/>
                </a:lnTo>
                <a:lnTo>
                  <a:pt x="1182223" y="2323188"/>
                </a:lnTo>
                <a:cubicBezTo>
                  <a:pt x="809330" y="2323188"/>
                  <a:pt x="505831" y="2626527"/>
                  <a:pt x="505831" y="2999577"/>
                </a:cubicBezTo>
                <a:cubicBezTo>
                  <a:pt x="505831" y="3372628"/>
                  <a:pt x="809173" y="3676126"/>
                  <a:pt x="1182223" y="3676126"/>
                </a:cubicBezTo>
                <a:lnTo>
                  <a:pt x="2374245" y="3676126"/>
                </a:lnTo>
                <a:lnTo>
                  <a:pt x="2374087" y="3676285"/>
                </a:lnTo>
                <a:lnTo>
                  <a:pt x="2519855" y="3928595"/>
                </a:lnTo>
                <a:lnTo>
                  <a:pt x="2374243" y="3676128"/>
                </a:lnTo>
                <a:lnTo>
                  <a:pt x="4733785" y="3676128"/>
                </a:lnTo>
                <a:lnTo>
                  <a:pt x="7079893" y="3676128"/>
                </a:lnTo>
                <a:lnTo>
                  <a:pt x="7079894" y="3676128"/>
                </a:lnTo>
                <a:lnTo>
                  <a:pt x="9297171" y="3676128"/>
                </a:lnTo>
                <a:lnTo>
                  <a:pt x="9443389" y="3929359"/>
                </a:lnTo>
                <a:lnTo>
                  <a:pt x="9443389" y="3929363"/>
                </a:lnTo>
                <a:lnTo>
                  <a:pt x="9444019" y="3930466"/>
                </a:lnTo>
                <a:lnTo>
                  <a:pt x="9443389" y="3931411"/>
                </a:lnTo>
                <a:lnTo>
                  <a:pt x="9443389" y="3931415"/>
                </a:lnTo>
                <a:lnTo>
                  <a:pt x="9298752" y="4181802"/>
                </a:lnTo>
                <a:lnTo>
                  <a:pt x="7081473" y="4181802"/>
                </a:lnTo>
                <a:lnTo>
                  <a:pt x="4735524" y="4181802"/>
                </a:lnTo>
                <a:lnTo>
                  <a:pt x="4827866" y="4021861"/>
                </a:lnTo>
                <a:lnTo>
                  <a:pt x="4735523" y="4181802"/>
                </a:lnTo>
                <a:lnTo>
                  <a:pt x="2375824" y="4181802"/>
                </a:lnTo>
                <a:lnTo>
                  <a:pt x="2375826" y="4181800"/>
                </a:lnTo>
                <a:lnTo>
                  <a:pt x="1182065" y="4181800"/>
                </a:lnTo>
                <a:cubicBezTo>
                  <a:pt x="530332" y="4181800"/>
                  <a:pt x="0" y="3651626"/>
                  <a:pt x="0" y="2999736"/>
                </a:cubicBezTo>
                <a:cubicBezTo>
                  <a:pt x="0" y="2347847"/>
                  <a:pt x="530332" y="1817514"/>
                  <a:pt x="1182065" y="1817672"/>
                </a:cubicBezTo>
                <a:lnTo>
                  <a:pt x="2481959" y="1817672"/>
                </a:lnTo>
                <a:lnTo>
                  <a:pt x="2482050" y="1817515"/>
                </a:lnTo>
                <a:lnTo>
                  <a:pt x="4839376" y="1817515"/>
                </a:lnTo>
                <a:lnTo>
                  <a:pt x="4839377" y="1817515"/>
                </a:lnTo>
                <a:lnTo>
                  <a:pt x="7217257" y="1817515"/>
                </a:lnTo>
                <a:lnTo>
                  <a:pt x="7217166" y="1817672"/>
                </a:lnTo>
                <a:lnTo>
                  <a:pt x="8299419" y="1817672"/>
                </a:lnTo>
                <a:cubicBezTo>
                  <a:pt x="8653027" y="1817672"/>
                  <a:pt x="8941666" y="1529823"/>
                  <a:pt x="8942931" y="1176214"/>
                </a:cubicBezTo>
                <a:lnTo>
                  <a:pt x="8942931" y="1151240"/>
                </a:lnTo>
                <a:cubicBezTo>
                  <a:pt x="8943563" y="978940"/>
                  <a:pt x="8876858" y="816759"/>
                  <a:pt x="8755141" y="694727"/>
                </a:cubicBezTo>
                <a:cubicBezTo>
                  <a:pt x="8633584" y="572696"/>
                  <a:pt x="8471877" y="505515"/>
                  <a:pt x="8299578" y="505515"/>
                </a:cubicBezTo>
                <a:lnTo>
                  <a:pt x="7072554" y="505515"/>
                </a:lnTo>
                <a:lnTo>
                  <a:pt x="7072463" y="505674"/>
                </a:lnTo>
                <a:lnTo>
                  <a:pt x="4726356" y="505674"/>
                </a:lnTo>
                <a:lnTo>
                  <a:pt x="4871466" y="254180"/>
                </a:lnTo>
                <a:lnTo>
                  <a:pt x="4726356" y="505674"/>
                </a:lnTo>
                <a:lnTo>
                  <a:pt x="2366658" y="505674"/>
                </a:lnTo>
                <a:lnTo>
                  <a:pt x="2366655" y="505674"/>
                </a:lnTo>
                <a:lnTo>
                  <a:pt x="14385" y="505674"/>
                </a:lnTo>
                <a:lnTo>
                  <a:pt x="159494" y="254180"/>
                </a:lnTo>
                <a:lnTo>
                  <a:pt x="12803" y="0"/>
                </a:lnTo>
                <a:lnTo>
                  <a:pt x="2365073" y="0"/>
                </a:lnTo>
                <a:close/>
              </a:path>
            </a:pathLst>
          </a:cu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3" name="Rectangle 42">
            <a:extLst>
              <a:ext uri="{FF2B5EF4-FFF2-40B4-BE49-F238E27FC236}">
                <a16:creationId xmlns:a16="http://schemas.microsoft.com/office/drawing/2014/main" id="{9EA740E6-B361-3D64-9989-C64AD0F94DE9}"/>
              </a:ext>
            </a:extLst>
          </p:cNvPr>
          <p:cNvSpPr/>
          <p:nvPr/>
        </p:nvSpPr>
        <p:spPr>
          <a:xfrm>
            <a:off x="1884532" y="2020264"/>
            <a:ext cx="574027" cy="2308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Next LT Pro Demi"/>
                <a:ea typeface="+mn-ea"/>
                <a:cs typeface="+mn-cs"/>
              </a:rPr>
              <a:t>1964</a:t>
            </a:r>
          </a:p>
        </p:txBody>
      </p:sp>
      <p:sp>
        <p:nvSpPr>
          <p:cNvPr id="2141" name="Rectangle 2140">
            <a:extLst>
              <a:ext uri="{FF2B5EF4-FFF2-40B4-BE49-F238E27FC236}">
                <a16:creationId xmlns:a16="http://schemas.microsoft.com/office/drawing/2014/main" id="{7C95B082-1DDA-29E4-B8B9-FD232EA82C3C}"/>
              </a:ext>
            </a:extLst>
          </p:cNvPr>
          <p:cNvSpPr/>
          <p:nvPr/>
        </p:nvSpPr>
        <p:spPr>
          <a:xfrm>
            <a:off x="6027989" y="2020264"/>
            <a:ext cx="574027" cy="2308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5720" tIns="45720" rIns="4572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Next LT Pro Demi"/>
                <a:ea typeface="+mn-ea"/>
                <a:cs typeface="+mn-cs"/>
              </a:rPr>
              <a:t>1981</a:t>
            </a:r>
          </a:p>
        </p:txBody>
      </p:sp>
      <p:sp>
        <p:nvSpPr>
          <p:cNvPr id="2142" name="Rectangle 2141">
            <a:extLst>
              <a:ext uri="{FF2B5EF4-FFF2-40B4-BE49-F238E27FC236}">
                <a16:creationId xmlns:a16="http://schemas.microsoft.com/office/drawing/2014/main" id="{F2CDB40F-29DF-15D9-3D8D-4E514F05D57B}"/>
              </a:ext>
            </a:extLst>
          </p:cNvPr>
          <p:cNvSpPr/>
          <p:nvPr/>
        </p:nvSpPr>
        <p:spPr>
          <a:xfrm>
            <a:off x="7409142" y="2020264"/>
            <a:ext cx="574027" cy="2308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5720" tIns="45720" rIns="4572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Next LT Pro Demi"/>
                <a:ea typeface="+mn-ea"/>
                <a:cs typeface="+mn-cs"/>
              </a:rPr>
              <a:t>1997</a:t>
            </a:r>
          </a:p>
        </p:txBody>
      </p:sp>
      <p:sp>
        <p:nvSpPr>
          <p:cNvPr id="2143" name="Rectangle 2142">
            <a:extLst>
              <a:ext uri="{FF2B5EF4-FFF2-40B4-BE49-F238E27FC236}">
                <a16:creationId xmlns:a16="http://schemas.microsoft.com/office/drawing/2014/main" id="{00AC8260-4660-D1B9-D575-C5EF7BC29E17}"/>
              </a:ext>
            </a:extLst>
          </p:cNvPr>
          <p:cNvSpPr/>
          <p:nvPr/>
        </p:nvSpPr>
        <p:spPr>
          <a:xfrm>
            <a:off x="8790295" y="2020264"/>
            <a:ext cx="574027" cy="2308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5720" tIns="45720" rIns="4572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Next LT Pro Demi"/>
                <a:ea typeface="+mn-ea"/>
                <a:cs typeface="+mn-cs"/>
              </a:rPr>
              <a:t>1998</a:t>
            </a:r>
          </a:p>
        </p:txBody>
      </p:sp>
      <p:sp>
        <p:nvSpPr>
          <p:cNvPr id="2150" name="Rectangle 2149">
            <a:extLst>
              <a:ext uri="{FF2B5EF4-FFF2-40B4-BE49-F238E27FC236}">
                <a16:creationId xmlns:a16="http://schemas.microsoft.com/office/drawing/2014/main" id="{F2B396B3-74C8-0849-93A3-4F1231DB64A4}"/>
              </a:ext>
            </a:extLst>
          </p:cNvPr>
          <p:cNvSpPr/>
          <p:nvPr/>
        </p:nvSpPr>
        <p:spPr>
          <a:xfrm>
            <a:off x="2799810" y="5480389"/>
            <a:ext cx="574027" cy="2308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5720" tIns="45720" rIns="4572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Next LT Pro Demi"/>
                <a:ea typeface="+mn-ea"/>
                <a:cs typeface="+mn-cs"/>
              </a:rPr>
              <a:t>2017</a:t>
            </a:r>
          </a:p>
        </p:txBody>
      </p:sp>
      <p:sp>
        <p:nvSpPr>
          <p:cNvPr id="2151" name="Rectangle 2150">
            <a:extLst>
              <a:ext uri="{FF2B5EF4-FFF2-40B4-BE49-F238E27FC236}">
                <a16:creationId xmlns:a16="http://schemas.microsoft.com/office/drawing/2014/main" id="{24D56059-01E2-685A-91BC-9048E2F4421E}"/>
              </a:ext>
            </a:extLst>
          </p:cNvPr>
          <p:cNvSpPr/>
          <p:nvPr/>
        </p:nvSpPr>
        <p:spPr>
          <a:xfrm>
            <a:off x="4148531" y="5480389"/>
            <a:ext cx="574027" cy="2308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5720" tIns="45720" rIns="4572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Next LT Pro Demi"/>
                <a:ea typeface="+mn-ea"/>
                <a:cs typeface="+mn-cs"/>
              </a:rPr>
              <a:t>2020</a:t>
            </a:r>
          </a:p>
        </p:txBody>
      </p:sp>
      <p:sp>
        <p:nvSpPr>
          <p:cNvPr id="2152" name="Rectangle 2151">
            <a:extLst>
              <a:ext uri="{FF2B5EF4-FFF2-40B4-BE49-F238E27FC236}">
                <a16:creationId xmlns:a16="http://schemas.microsoft.com/office/drawing/2014/main" id="{DAACED57-FA34-E1E1-267B-1B1847F73107}"/>
              </a:ext>
            </a:extLst>
          </p:cNvPr>
          <p:cNvSpPr/>
          <p:nvPr/>
        </p:nvSpPr>
        <p:spPr>
          <a:xfrm>
            <a:off x="5497252" y="5480389"/>
            <a:ext cx="574025" cy="2308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5720" tIns="45720" rIns="4572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Next LT Pro Demi"/>
                <a:ea typeface="+mn-ea"/>
                <a:cs typeface="+mn-cs"/>
              </a:rPr>
              <a:t>2021</a:t>
            </a:r>
          </a:p>
        </p:txBody>
      </p:sp>
      <p:sp>
        <p:nvSpPr>
          <p:cNvPr id="2153" name="Rectangle 2152">
            <a:extLst>
              <a:ext uri="{FF2B5EF4-FFF2-40B4-BE49-F238E27FC236}">
                <a16:creationId xmlns:a16="http://schemas.microsoft.com/office/drawing/2014/main" id="{424DF186-0DDD-3776-9B80-D263C7E6BE9F}"/>
              </a:ext>
            </a:extLst>
          </p:cNvPr>
          <p:cNvSpPr/>
          <p:nvPr/>
        </p:nvSpPr>
        <p:spPr>
          <a:xfrm>
            <a:off x="6845971" y="5480389"/>
            <a:ext cx="768624" cy="2308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5720" tIns="45720" rIns="4572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Next LT Pro Demi"/>
                <a:ea typeface="+mn-ea"/>
                <a:cs typeface="+mn-cs"/>
              </a:rPr>
              <a:t>2021-22</a:t>
            </a:r>
          </a:p>
        </p:txBody>
      </p:sp>
      <p:sp>
        <p:nvSpPr>
          <p:cNvPr id="2154" name="Rectangle 2153">
            <a:extLst>
              <a:ext uri="{FF2B5EF4-FFF2-40B4-BE49-F238E27FC236}">
                <a16:creationId xmlns:a16="http://schemas.microsoft.com/office/drawing/2014/main" id="{05609978-7D88-5E33-5C1D-DA1ADE2F6D94}"/>
              </a:ext>
            </a:extLst>
          </p:cNvPr>
          <p:cNvSpPr/>
          <p:nvPr/>
        </p:nvSpPr>
        <p:spPr>
          <a:xfrm>
            <a:off x="8389289" y="5480389"/>
            <a:ext cx="574025" cy="2308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5720" tIns="45720" rIns="4572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Next LT Pro Demi"/>
                <a:ea typeface="+mn-ea"/>
                <a:cs typeface="+mn-cs"/>
              </a:rPr>
              <a:t>2023</a:t>
            </a:r>
          </a:p>
        </p:txBody>
      </p:sp>
      <p:sp>
        <p:nvSpPr>
          <p:cNvPr id="2155" name="Rectangle 2154">
            <a:extLst>
              <a:ext uri="{FF2B5EF4-FFF2-40B4-BE49-F238E27FC236}">
                <a16:creationId xmlns:a16="http://schemas.microsoft.com/office/drawing/2014/main" id="{61DD3E00-3A29-298E-2B3B-61FA2AE10B45}"/>
              </a:ext>
            </a:extLst>
          </p:cNvPr>
          <p:cNvSpPr/>
          <p:nvPr/>
        </p:nvSpPr>
        <p:spPr>
          <a:xfrm>
            <a:off x="9738008" y="5480389"/>
            <a:ext cx="574027" cy="2308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5720" tIns="45720" rIns="4572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venir Next LT Pro Demi"/>
                <a:ea typeface="+mn-ea"/>
                <a:cs typeface="+mn-cs"/>
              </a:rPr>
              <a:t>202</a:t>
            </a:r>
            <a:r>
              <a:rPr lang="en-US" sz="900" dirty="0">
                <a:solidFill>
                  <a:prstClr val="white"/>
                </a:solidFill>
                <a:latin typeface="Avenir Next LT Pro Demi"/>
              </a:rPr>
              <a:t>4</a:t>
            </a:r>
            <a:endParaRPr kumimoji="0" lang="en-US" sz="900" b="0" i="0" u="none" strike="noStrike" kern="1200" cap="none" spc="0" normalizeH="0" baseline="0" noProof="0" dirty="0">
              <a:ln>
                <a:noFill/>
              </a:ln>
              <a:solidFill>
                <a:prstClr val="white"/>
              </a:solidFill>
              <a:effectLst/>
              <a:uLnTx/>
              <a:uFillTx/>
              <a:latin typeface="Avenir Next LT Pro Demi"/>
              <a:ea typeface="+mn-ea"/>
              <a:cs typeface="+mn-cs"/>
            </a:endParaRPr>
          </a:p>
        </p:txBody>
      </p:sp>
      <p:sp>
        <p:nvSpPr>
          <p:cNvPr id="2156" name="Rectangle 2155">
            <a:extLst>
              <a:ext uri="{FF2B5EF4-FFF2-40B4-BE49-F238E27FC236}">
                <a16:creationId xmlns:a16="http://schemas.microsoft.com/office/drawing/2014/main" id="{6B94AA1F-0B23-7142-8594-C2C213FA67A2}"/>
              </a:ext>
            </a:extLst>
          </p:cNvPr>
          <p:cNvSpPr/>
          <p:nvPr/>
        </p:nvSpPr>
        <p:spPr>
          <a:xfrm>
            <a:off x="4646838" y="2020264"/>
            <a:ext cx="574025" cy="2308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5720" tIns="45720" rIns="4572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Next LT Pro Demi"/>
                <a:ea typeface="+mn-ea"/>
                <a:cs typeface="+mn-cs"/>
              </a:rPr>
              <a:t>1978</a:t>
            </a:r>
          </a:p>
        </p:txBody>
      </p:sp>
      <p:sp>
        <p:nvSpPr>
          <p:cNvPr id="2157" name="Rectangle 2156">
            <a:extLst>
              <a:ext uri="{FF2B5EF4-FFF2-40B4-BE49-F238E27FC236}">
                <a16:creationId xmlns:a16="http://schemas.microsoft.com/office/drawing/2014/main" id="{67CA490E-91E3-51E9-FCA8-04E9143DFCE1}"/>
              </a:ext>
            </a:extLst>
          </p:cNvPr>
          <p:cNvSpPr/>
          <p:nvPr/>
        </p:nvSpPr>
        <p:spPr>
          <a:xfrm>
            <a:off x="3265685" y="2020264"/>
            <a:ext cx="574027" cy="2308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5720" tIns="45720" rIns="4572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Next LT Pro Demi"/>
                <a:ea typeface="+mn-ea"/>
                <a:cs typeface="+mn-cs"/>
              </a:rPr>
              <a:t>1973</a:t>
            </a:r>
          </a:p>
        </p:txBody>
      </p:sp>
      <p:sp>
        <p:nvSpPr>
          <p:cNvPr id="2158" name="TextBox 2157">
            <a:extLst>
              <a:ext uri="{FF2B5EF4-FFF2-40B4-BE49-F238E27FC236}">
                <a16:creationId xmlns:a16="http://schemas.microsoft.com/office/drawing/2014/main" id="{B9449100-8EF8-F225-F5C7-2710E6BD3FEE}"/>
              </a:ext>
            </a:extLst>
          </p:cNvPr>
          <p:cNvSpPr txBox="1"/>
          <p:nvPr/>
        </p:nvSpPr>
        <p:spPr>
          <a:xfrm>
            <a:off x="1480967" y="1373732"/>
            <a:ext cx="1034933" cy="276999"/>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Science Citation Index </a:t>
            </a:r>
            <a:r>
              <a:rPr lang="zh-TW" altLang="en-US" sz="900" dirty="0">
                <a:solidFill>
                  <a:prstClr val="black"/>
                </a:solidFill>
                <a:latin typeface="Avenir Next LT Pro"/>
              </a:rPr>
              <a:t>首次發行</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cxnSp>
        <p:nvCxnSpPr>
          <p:cNvPr id="2160" name="Straight Connector 2159">
            <a:extLst>
              <a:ext uri="{FF2B5EF4-FFF2-40B4-BE49-F238E27FC236}">
                <a16:creationId xmlns:a16="http://schemas.microsoft.com/office/drawing/2014/main" id="{E2CC5D6D-A686-2B07-F616-021751D92CA3}"/>
              </a:ext>
            </a:extLst>
          </p:cNvPr>
          <p:cNvCxnSpPr/>
          <p:nvPr/>
        </p:nvCxnSpPr>
        <p:spPr>
          <a:xfrm>
            <a:off x="2862122" y="2007934"/>
            <a:ext cx="0" cy="25549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61" name="Straight Connector 2160">
            <a:extLst>
              <a:ext uri="{FF2B5EF4-FFF2-40B4-BE49-F238E27FC236}">
                <a16:creationId xmlns:a16="http://schemas.microsoft.com/office/drawing/2014/main" id="{0BB9F1E0-F704-58EA-EA3F-3D52D25862D4}"/>
              </a:ext>
            </a:extLst>
          </p:cNvPr>
          <p:cNvCxnSpPr/>
          <p:nvPr/>
        </p:nvCxnSpPr>
        <p:spPr>
          <a:xfrm>
            <a:off x="4243275" y="2007934"/>
            <a:ext cx="0" cy="25549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62" name="Straight Connector 2161">
            <a:extLst>
              <a:ext uri="{FF2B5EF4-FFF2-40B4-BE49-F238E27FC236}">
                <a16:creationId xmlns:a16="http://schemas.microsoft.com/office/drawing/2014/main" id="{D5FD85FC-DB70-B02B-1A15-4026106E12E2}"/>
              </a:ext>
            </a:extLst>
          </p:cNvPr>
          <p:cNvCxnSpPr/>
          <p:nvPr/>
        </p:nvCxnSpPr>
        <p:spPr>
          <a:xfrm>
            <a:off x="5624426" y="2007934"/>
            <a:ext cx="0" cy="25549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63" name="Straight Connector 2162">
            <a:extLst>
              <a:ext uri="{FF2B5EF4-FFF2-40B4-BE49-F238E27FC236}">
                <a16:creationId xmlns:a16="http://schemas.microsoft.com/office/drawing/2014/main" id="{1ACD6C96-46CF-E7BB-C75B-80E479057D68}"/>
              </a:ext>
            </a:extLst>
          </p:cNvPr>
          <p:cNvCxnSpPr/>
          <p:nvPr/>
        </p:nvCxnSpPr>
        <p:spPr>
          <a:xfrm>
            <a:off x="7005579" y="2007934"/>
            <a:ext cx="0" cy="25549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64" name="Straight Connector 2163">
            <a:extLst>
              <a:ext uri="{FF2B5EF4-FFF2-40B4-BE49-F238E27FC236}">
                <a16:creationId xmlns:a16="http://schemas.microsoft.com/office/drawing/2014/main" id="{6650BEEA-B2BB-CDA7-E69C-1FF775BFDD69}"/>
              </a:ext>
            </a:extLst>
          </p:cNvPr>
          <p:cNvCxnSpPr/>
          <p:nvPr/>
        </p:nvCxnSpPr>
        <p:spPr>
          <a:xfrm>
            <a:off x="8386732" y="2007934"/>
            <a:ext cx="0" cy="25549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93" name="Straight Connector 2192">
            <a:extLst>
              <a:ext uri="{FF2B5EF4-FFF2-40B4-BE49-F238E27FC236}">
                <a16:creationId xmlns:a16="http://schemas.microsoft.com/office/drawing/2014/main" id="{71D2A076-8E73-332A-2702-D366DB052747}"/>
              </a:ext>
            </a:extLst>
          </p:cNvPr>
          <p:cNvCxnSpPr/>
          <p:nvPr/>
        </p:nvCxnSpPr>
        <p:spPr>
          <a:xfrm>
            <a:off x="3638368" y="3711658"/>
            <a:ext cx="0" cy="25549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94" name="Straight Connector 2193">
            <a:extLst>
              <a:ext uri="{FF2B5EF4-FFF2-40B4-BE49-F238E27FC236}">
                <a16:creationId xmlns:a16="http://schemas.microsoft.com/office/drawing/2014/main" id="{82FB1761-984A-A4E5-CDDD-FF3E7DB107E0}"/>
              </a:ext>
            </a:extLst>
          </p:cNvPr>
          <p:cNvCxnSpPr/>
          <p:nvPr/>
        </p:nvCxnSpPr>
        <p:spPr>
          <a:xfrm>
            <a:off x="4864273" y="3711658"/>
            <a:ext cx="0" cy="25549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95" name="Straight Connector 2194">
            <a:extLst>
              <a:ext uri="{FF2B5EF4-FFF2-40B4-BE49-F238E27FC236}">
                <a16:creationId xmlns:a16="http://schemas.microsoft.com/office/drawing/2014/main" id="{698630AD-A9EC-9BD0-E7E7-20FA2685EFF3}"/>
              </a:ext>
            </a:extLst>
          </p:cNvPr>
          <p:cNvCxnSpPr/>
          <p:nvPr/>
        </p:nvCxnSpPr>
        <p:spPr>
          <a:xfrm>
            <a:off x="6090176" y="3711658"/>
            <a:ext cx="0" cy="25549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96" name="Straight Connector 2195">
            <a:extLst>
              <a:ext uri="{FF2B5EF4-FFF2-40B4-BE49-F238E27FC236}">
                <a16:creationId xmlns:a16="http://schemas.microsoft.com/office/drawing/2014/main" id="{3062FA7D-1FF7-2CDD-B595-6296C444AC69}"/>
              </a:ext>
            </a:extLst>
          </p:cNvPr>
          <p:cNvCxnSpPr/>
          <p:nvPr/>
        </p:nvCxnSpPr>
        <p:spPr>
          <a:xfrm>
            <a:off x="7316081" y="3711658"/>
            <a:ext cx="0" cy="25549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97" name="Straight Connector 2196">
            <a:extLst>
              <a:ext uri="{FF2B5EF4-FFF2-40B4-BE49-F238E27FC236}">
                <a16:creationId xmlns:a16="http://schemas.microsoft.com/office/drawing/2014/main" id="{CF27A5A5-CA94-1D47-0A79-C6FAE078283F}"/>
              </a:ext>
            </a:extLst>
          </p:cNvPr>
          <p:cNvCxnSpPr/>
          <p:nvPr/>
        </p:nvCxnSpPr>
        <p:spPr>
          <a:xfrm>
            <a:off x="8541986" y="3711658"/>
            <a:ext cx="0" cy="25549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98" name="Straight Connector 2197">
            <a:extLst>
              <a:ext uri="{FF2B5EF4-FFF2-40B4-BE49-F238E27FC236}">
                <a16:creationId xmlns:a16="http://schemas.microsoft.com/office/drawing/2014/main" id="{8E0603A7-F5EF-6D59-DF96-FB1E23DB4A8B}"/>
              </a:ext>
            </a:extLst>
          </p:cNvPr>
          <p:cNvCxnSpPr/>
          <p:nvPr/>
        </p:nvCxnSpPr>
        <p:spPr>
          <a:xfrm>
            <a:off x="9767888" y="3711658"/>
            <a:ext cx="0" cy="25549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201" name="Straight Connector 2200">
            <a:extLst>
              <a:ext uri="{FF2B5EF4-FFF2-40B4-BE49-F238E27FC236}">
                <a16:creationId xmlns:a16="http://schemas.microsoft.com/office/drawing/2014/main" id="{0DA1EFF4-DF42-210C-6527-AF5545E39933}"/>
              </a:ext>
            </a:extLst>
          </p:cNvPr>
          <p:cNvCxnSpPr/>
          <p:nvPr/>
        </p:nvCxnSpPr>
        <p:spPr>
          <a:xfrm>
            <a:off x="3761184" y="5426088"/>
            <a:ext cx="0" cy="25549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202" name="Straight Connector 2201">
            <a:extLst>
              <a:ext uri="{FF2B5EF4-FFF2-40B4-BE49-F238E27FC236}">
                <a16:creationId xmlns:a16="http://schemas.microsoft.com/office/drawing/2014/main" id="{8C53BC01-CFDD-9641-B584-E956B0B50B91}"/>
              </a:ext>
            </a:extLst>
          </p:cNvPr>
          <p:cNvCxnSpPr/>
          <p:nvPr/>
        </p:nvCxnSpPr>
        <p:spPr>
          <a:xfrm>
            <a:off x="5109905" y="5426088"/>
            <a:ext cx="0" cy="25549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203" name="Straight Connector 2202">
            <a:extLst>
              <a:ext uri="{FF2B5EF4-FFF2-40B4-BE49-F238E27FC236}">
                <a16:creationId xmlns:a16="http://schemas.microsoft.com/office/drawing/2014/main" id="{3E9B1337-5CFE-F5F8-7B18-21E0EDC6E3A3}"/>
              </a:ext>
            </a:extLst>
          </p:cNvPr>
          <p:cNvCxnSpPr/>
          <p:nvPr/>
        </p:nvCxnSpPr>
        <p:spPr>
          <a:xfrm>
            <a:off x="6458624" y="5426088"/>
            <a:ext cx="0" cy="25549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204" name="Straight Connector 2203">
            <a:extLst>
              <a:ext uri="{FF2B5EF4-FFF2-40B4-BE49-F238E27FC236}">
                <a16:creationId xmlns:a16="http://schemas.microsoft.com/office/drawing/2014/main" id="{D00C976C-8AE7-EED8-9B5D-43B6BD3DCE52}"/>
              </a:ext>
            </a:extLst>
          </p:cNvPr>
          <p:cNvCxnSpPr/>
          <p:nvPr/>
        </p:nvCxnSpPr>
        <p:spPr>
          <a:xfrm>
            <a:off x="8001942" y="5426088"/>
            <a:ext cx="0" cy="25549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205" name="Straight Connector 2204">
            <a:extLst>
              <a:ext uri="{FF2B5EF4-FFF2-40B4-BE49-F238E27FC236}">
                <a16:creationId xmlns:a16="http://schemas.microsoft.com/office/drawing/2014/main" id="{F1FAAAA3-B7D1-4565-48FB-B5006014D06A}"/>
              </a:ext>
            </a:extLst>
          </p:cNvPr>
          <p:cNvCxnSpPr/>
          <p:nvPr/>
        </p:nvCxnSpPr>
        <p:spPr>
          <a:xfrm>
            <a:off x="9350661" y="5426088"/>
            <a:ext cx="0" cy="25549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207" name="Straight Connector 2206">
            <a:extLst>
              <a:ext uri="{FF2B5EF4-FFF2-40B4-BE49-F238E27FC236}">
                <a16:creationId xmlns:a16="http://schemas.microsoft.com/office/drawing/2014/main" id="{B78D8DB7-759B-9C2B-6E75-60982CAAAFB5}"/>
              </a:ext>
            </a:extLst>
          </p:cNvPr>
          <p:cNvCxnSpPr/>
          <p:nvPr/>
        </p:nvCxnSpPr>
        <p:spPr>
          <a:xfrm>
            <a:off x="2412463" y="5426088"/>
            <a:ext cx="0" cy="25549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208" name="TextBox 2207">
            <a:extLst>
              <a:ext uri="{FF2B5EF4-FFF2-40B4-BE49-F238E27FC236}">
                <a16:creationId xmlns:a16="http://schemas.microsoft.com/office/drawing/2014/main" id="{26225C84-67E1-45C1-168E-7A8CDB302985}"/>
              </a:ext>
            </a:extLst>
          </p:cNvPr>
          <p:cNvSpPr txBox="1"/>
          <p:nvPr/>
        </p:nvSpPr>
        <p:spPr>
          <a:xfrm>
            <a:off x="3035231" y="1373732"/>
            <a:ext cx="1034933" cy="415498"/>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Social Sciences Citation Index</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900" dirty="0">
                <a:solidFill>
                  <a:prstClr val="black"/>
                </a:solidFill>
                <a:latin typeface="Avenir Next LT Pro"/>
              </a:rPr>
              <a:t>推出</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209" name="TextBox 2208">
            <a:extLst>
              <a:ext uri="{FF2B5EF4-FFF2-40B4-BE49-F238E27FC236}">
                <a16:creationId xmlns:a16="http://schemas.microsoft.com/office/drawing/2014/main" id="{6C7109FF-B30E-F142-CBA4-FA2A63178073}"/>
              </a:ext>
            </a:extLst>
          </p:cNvPr>
          <p:cNvSpPr txBox="1"/>
          <p:nvPr/>
        </p:nvSpPr>
        <p:spPr>
          <a:xfrm>
            <a:off x="4416384" y="1373732"/>
            <a:ext cx="1034933" cy="415498"/>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Arts &amp; Humanities Citation Index</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900" dirty="0">
                <a:solidFill>
                  <a:prstClr val="black"/>
                </a:solidFill>
                <a:latin typeface="Avenir Next LT Pro"/>
              </a:rPr>
              <a:t>推出</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210" name="TextBox 2209">
            <a:extLst>
              <a:ext uri="{FF2B5EF4-FFF2-40B4-BE49-F238E27FC236}">
                <a16:creationId xmlns:a16="http://schemas.microsoft.com/office/drawing/2014/main" id="{3425E5FD-CFFB-4183-73D8-EC666F345423}"/>
              </a:ext>
            </a:extLst>
          </p:cNvPr>
          <p:cNvSpPr txBox="1"/>
          <p:nvPr/>
        </p:nvSpPr>
        <p:spPr>
          <a:xfrm>
            <a:off x="5797536" y="1373732"/>
            <a:ext cx="1034933" cy="276999"/>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Atlas of Science </a:t>
            </a:r>
            <a:endParaRPr lang="en-US" sz="900" dirty="0">
              <a:solidFill>
                <a:prstClr val="black"/>
              </a:solidFill>
              <a:latin typeface="Avenir Next LT 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900" dirty="0"/>
              <a:t>首次發行</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211" name="TextBox 2210">
            <a:extLst>
              <a:ext uri="{FF2B5EF4-FFF2-40B4-BE49-F238E27FC236}">
                <a16:creationId xmlns:a16="http://schemas.microsoft.com/office/drawing/2014/main" id="{DCDF6572-8455-637C-35FC-3C821B70CA84}"/>
              </a:ext>
            </a:extLst>
          </p:cNvPr>
          <p:cNvSpPr txBox="1"/>
          <p:nvPr/>
        </p:nvSpPr>
        <p:spPr>
          <a:xfrm>
            <a:off x="7178689" y="1373732"/>
            <a:ext cx="1034933" cy="276999"/>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Web of Science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prstClr val="black"/>
                </a:solidFill>
                <a:effectLst/>
                <a:uLnTx/>
                <a:uFillTx/>
                <a:latin typeface="Avenir Next LT Pro"/>
                <a:ea typeface="+mn-ea"/>
                <a:cs typeface="+mn-cs"/>
              </a:rPr>
              <a:t>推出線上版</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212" name="TextBox 2211">
            <a:extLst>
              <a:ext uri="{FF2B5EF4-FFF2-40B4-BE49-F238E27FC236}">
                <a16:creationId xmlns:a16="http://schemas.microsoft.com/office/drawing/2014/main" id="{9FDD9569-4CBB-2F76-B07F-D49D0DBA304E}"/>
              </a:ext>
            </a:extLst>
          </p:cNvPr>
          <p:cNvSpPr txBox="1"/>
          <p:nvPr/>
        </p:nvSpPr>
        <p:spPr>
          <a:xfrm>
            <a:off x="8559842" y="1373732"/>
            <a:ext cx="1034933" cy="415498"/>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Avenir Next LT Pro"/>
                <a:ea typeface="+mn-ea"/>
                <a:cs typeface="+mn-cs"/>
              </a:rPr>
              <a:t>Google PageRank </a:t>
            </a:r>
            <a:r>
              <a:rPr kumimoji="0" lang="zh-TW" altLang="en-US" sz="900" b="0" i="0" u="none" strike="noStrike" kern="1200" cap="none" spc="0" normalizeH="0" baseline="0" noProof="0" dirty="0">
                <a:ln>
                  <a:noFill/>
                </a:ln>
                <a:effectLst/>
                <a:uLnTx/>
                <a:uFillTx/>
                <a:latin typeface="Avenir Next LT Pro"/>
                <a:ea typeface="+mn-ea"/>
                <a:cs typeface="+mn-cs"/>
              </a:rPr>
              <a:t>的專利引用了 </a:t>
            </a:r>
            <a:r>
              <a:rPr kumimoji="0" lang="en-US" sz="900" b="0" i="0" u="none" strike="noStrike" kern="1200" cap="none" spc="0" normalizeH="0" baseline="0" noProof="0" dirty="0">
                <a:ln>
                  <a:noFill/>
                </a:ln>
                <a:effectLst/>
                <a:uLnTx/>
                <a:uFillTx/>
                <a:latin typeface="Avenir Next LT Pro"/>
                <a:ea typeface="+mn-ea"/>
                <a:cs typeface="+mn-cs"/>
              </a:rPr>
              <a:t>Garfield </a:t>
            </a:r>
            <a:r>
              <a:rPr kumimoji="0" lang="zh-TW" altLang="en-US" sz="900" b="0" i="0" u="none" strike="noStrike" kern="1200" cap="none" spc="0" normalizeH="0" baseline="0" noProof="0" dirty="0">
                <a:ln>
                  <a:noFill/>
                </a:ln>
                <a:effectLst/>
                <a:uLnTx/>
                <a:uFillTx/>
                <a:latin typeface="Avenir Next LT Pro"/>
                <a:ea typeface="+mn-ea"/>
                <a:cs typeface="+mn-cs"/>
              </a:rPr>
              <a:t>的研究成果</a:t>
            </a:r>
            <a:endParaRPr kumimoji="0" lang="en-US" sz="900" b="0" i="0" u="none" strike="noStrike" kern="1200" cap="none" spc="0" normalizeH="0" baseline="0" noProof="0" dirty="0">
              <a:ln>
                <a:noFill/>
              </a:ln>
              <a:effectLst/>
              <a:uLnTx/>
              <a:uFillTx/>
              <a:latin typeface="Avenir Next LT Pro"/>
              <a:ea typeface="+mn-ea"/>
              <a:cs typeface="+mn-cs"/>
            </a:endParaRPr>
          </a:p>
        </p:txBody>
      </p:sp>
      <p:sp>
        <p:nvSpPr>
          <p:cNvPr id="2213" name="TextBox 2212">
            <a:extLst>
              <a:ext uri="{FF2B5EF4-FFF2-40B4-BE49-F238E27FC236}">
                <a16:creationId xmlns:a16="http://schemas.microsoft.com/office/drawing/2014/main" id="{B4ABAB25-CB84-4801-C6E2-C0BBF5FF76D6}"/>
              </a:ext>
            </a:extLst>
          </p:cNvPr>
          <p:cNvSpPr txBox="1"/>
          <p:nvPr/>
        </p:nvSpPr>
        <p:spPr>
          <a:xfrm>
            <a:off x="8637473" y="3033188"/>
            <a:ext cx="1034933" cy="415498"/>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prstClr val="black"/>
                </a:solidFill>
                <a:effectLst/>
                <a:uLnTx/>
                <a:uFillTx/>
                <a:latin typeface="Avenir Next LT Pro"/>
                <a:ea typeface="+mn-ea"/>
                <a:cs typeface="+mn-cs"/>
              </a:rPr>
              <a:t>推出</a:t>
            </a:r>
            <a:endParaRPr kumimoji="0" lang="en-US" altLang="zh-TW" sz="900" b="0" i="0" u="none" strike="noStrike" kern="1200" cap="none" spc="0" normalizeH="0" baseline="0" noProof="0" dirty="0">
              <a:ln>
                <a:noFill/>
              </a:ln>
              <a:solidFill>
                <a:prstClr val="black"/>
              </a:solidFill>
              <a:effectLst/>
              <a:uLnTx/>
              <a:uFillTx/>
              <a:latin typeface="Avenir Next LT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Essential Science Indicators</a:t>
            </a:r>
          </a:p>
        </p:txBody>
      </p:sp>
      <p:sp>
        <p:nvSpPr>
          <p:cNvPr id="2214" name="Rectangle 2213">
            <a:extLst>
              <a:ext uri="{FF2B5EF4-FFF2-40B4-BE49-F238E27FC236}">
                <a16:creationId xmlns:a16="http://schemas.microsoft.com/office/drawing/2014/main" id="{70964B7E-9C08-AFE9-6EF2-27566E4F4D69}"/>
              </a:ext>
            </a:extLst>
          </p:cNvPr>
          <p:cNvSpPr/>
          <p:nvPr/>
        </p:nvSpPr>
        <p:spPr>
          <a:xfrm>
            <a:off x="2738402" y="3721759"/>
            <a:ext cx="574027" cy="2308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Next LT Pro Demi"/>
                <a:ea typeface="+mn-ea"/>
                <a:cs typeface="+mn-cs"/>
              </a:rPr>
              <a:t>2016</a:t>
            </a:r>
          </a:p>
        </p:txBody>
      </p:sp>
      <p:sp>
        <p:nvSpPr>
          <p:cNvPr id="2215" name="Rectangle 2214">
            <a:extLst>
              <a:ext uri="{FF2B5EF4-FFF2-40B4-BE49-F238E27FC236}">
                <a16:creationId xmlns:a16="http://schemas.microsoft.com/office/drawing/2014/main" id="{662EC57B-609B-4575-7230-524E20600BCE}"/>
              </a:ext>
            </a:extLst>
          </p:cNvPr>
          <p:cNvSpPr/>
          <p:nvPr/>
        </p:nvSpPr>
        <p:spPr>
          <a:xfrm>
            <a:off x="6416115" y="3710014"/>
            <a:ext cx="574027" cy="2308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5720" tIns="45720" rIns="4572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Next LT Pro Demi"/>
                <a:ea typeface="+mn-ea"/>
                <a:cs typeface="+mn-cs"/>
              </a:rPr>
              <a:t>2009</a:t>
            </a:r>
          </a:p>
        </p:txBody>
      </p:sp>
      <p:sp>
        <p:nvSpPr>
          <p:cNvPr id="2216" name="Rectangle 2215">
            <a:extLst>
              <a:ext uri="{FF2B5EF4-FFF2-40B4-BE49-F238E27FC236}">
                <a16:creationId xmlns:a16="http://schemas.microsoft.com/office/drawing/2014/main" id="{EE619FC2-616D-BB21-80B1-B105D5FAFFF7}"/>
              </a:ext>
            </a:extLst>
          </p:cNvPr>
          <p:cNvSpPr/>
          <p:nvPr/>
        </p:nvSpPr>
        <p:spPr>
          <a:xfrm>
            <a:off x="7642020" y="3710014"/>
            <a:ext cx="574027" cy="2308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5720" tIns="45720" rIns="4572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Next LT Pro Demi"/>
                <a:ea typeface="+mn-ea"/>
                <a:cs typeface="+mn-cs"/>
              </a:rPr>
              <a:t>2008</a:t>
            </a:r>
          </a:p>
        </p:txBody>
      </p:sp>
      <p:sp>
        <p:nvSpPr>
          <p:cNvPr id="2217" name="Rectangle 2216">
            <a:extLst>
              <a:ext uri="{FF2B5EF4-FFF2-40B4-BE49-F238E27FC236}">
                <a16:creationId xmlns:a16="http://schemas.microsoft.com/office/drawing/2014/main" id="{651511AC-E278-BCFD-CE5B-CF88D6B6FEB0}"/>
              </a:ext>
            </a:extLst>
          </p:cNvPr>
          <p:cNvSpPr/>
          <p:nvPr/>
        </p:nvSpPr>
        <p:spPr>
          <a:xfrm>
            <a:off x="8867925" y="3710014"/>
            <a:ext cx="574027" cy="2308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5720" tIns="45720" rIns="4572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Next LT Pro Demi"/>
                <a:ea typeface="+mn-ea"/>
                <a:cs typeface="+mn-cs"/>
              </a:rPr>
              <a:t>2001</a:t>
            </a:r>
          </a:p>
        </p:txBody>
      </p:sp>
      <p:sp>
        <p:nvSpPr>
          <p:cNvPr id="2218" name="Rectangle 2217">
            <a:extLst>
              <a:ext uri="{FF2B5EF4-FFF2-40B4-BE49-F238E27FC236}">
                <a16:creationId xmlns:a16="http://schemas.microsoft.com/office/drawing/2014/main" id="{9D59EA9E-58E2-5F9D-BA5E-EF22F470973E}"/>
              </a:ext>
            </a:extLst>
          </p:cNvPr>
          <p:cNvSpPr/>
          <p:nvPr/>
        </p:nvSpPr>
        <p:spPr>
          <a:xfrm>
            <a:off x="5190212" y="3710014"/>
            <a:ext cx="574025" cy="2308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5720" tIns="45720" rIns="4572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Next LT Pro Demi"/>
                <a:ea typeface="+mn-ea"/>
                <a:cs typeface="+mn-cs"/>
              </a:rPr>
              <a:t>2012</a:t>
            </a:r>
          </a:p>
        </p:txBody>
      </p:sp>
      <p:sp>
        <p:nvSpPr>
          <p:cNvPr id="2219" name="Rectangle 2218">
            <a:extLst>
              <a:ext uri="{FF2B5EF4-FFF2-40B4-BE49-F238E27FC236}">
                <a16:creationId xmlns:a16="http://schemas.microsoft.com/office/drawing/2014/main" id="{AB75E3DD-0E3F-2E22-D456-35FD9941F30A}"/>
              </a:ext>
            </a:extLst>
          </p:cNvPr>
          <p:cNvSpPr/>
          <p:nvPr/>
        </p:nvSpPr>
        <p:spPr>
          <a:xfrm>
            <a:off x="3964307" y="3710014"/>
            <a:ext cx="574027" cy="2308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5720" tIns="45720" rIns="4572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venir Next LT Pro Demi"/>
                <a:ea typeface="+mn-ea"/>
                <a:cs typeface="+mn-cs"/>
              </a:rPr>
              <a:t>2015</a:t>
            </a:r>
          </a:p>
        </p:txBody>
      </p:sp>
      <p:sp>
        <p:nvSpPr>
          <p:cNvPr id="2220" name="TextBox 2219">
            <a:extLst>
              <a:ext uri="{FF2B5EF4-FFF2-40B4-BE49-F238E27FC236}">
                <a16:creationId xmlns:a16="http://schemas.microsoft.com/office/drawing/2014/main" id="{945C9A03-E4C1-3CB6-0302-D145371BCEC4}"/>
              </a:ext>
            </a:extLst>
          </p:cNvPr>
          <p:cNvSpPr txBox="1"/>
          <p:nvPr/>
        </p:nvSpPr>
        <p:spPr>
          <a:xfrm>
            <a:off x="7208905" y="2958775"/>
            <a:ext cx="1303034" cy="553998"/>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chemeClr val="bg2"/>
                </a:solidFill>
                <a:effectLst/>
                <a:uLnTx/>
                <a:uFillTx/>
                <a:latin typeface="Avenir Next LT Pro"/>
                <a:ea typeface="+mn-ea"/>
                <a:cs typeface="+mn-cs"/>
              </a:rPr>
              <a:t>ResearcherID</a:t>
            </a:r>
            <a:r>
              <a:rPr kumimoji="0" lang="en-US" sz="1200" b="1" i="0" u="none" strike="noStrike" kern="1200" cap="none" spc="0" normalizeH="0" baseline="0" noProof="0" dirty="0">
                <a:ln>
                  <a:noFill/>
                </a:ln>
                <a:solidFill>
                  <a:schemeClr val="bg2"/>
                </a:solidFill>
                <a:effectLst/>
                <a:uLnTx/>
                <a:uFillTx/>
                <a:latin typeface="Avenir Next LT Pro"/>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schemeClr val="bg2"/>
                </a:solidFill>
                <a:effectLst/>
                <a:uLnTx/>
                <a:uFillTx/>
                <a:latin typeface="Avenir Next LT Pro"/>
                <a:ea typeface="+mn-ea"/>
                <a:cs typeface="+mn-cs"/>
              </a:rPr>
              <a:t>協助科研社群</a:t>
            </a:r>
            <a:endParaRPr kumimoji="0" lang="en-US" altLang="zh-TW" sz="1200" b="1" i="0" u="none" strike="noStrike" kern="1200" cap="none" spc="0" normalizeH="0" baseline="0" noProof="0" dirty="0">
              <a:ln>
                <a:noFill/>
              </a:ln>
              <a:solidFill>
                <a:schemeClr val="bg2"/>
              </a:solidFill>
              <a:effectLst/>
              <a:uLnTx/>
              <a:uFillTx/>
              <a:latin typeface="Avenir Next LT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schemeClr val="bg2"/>
                </a:solidFill>
                <a:effectLst/>
                <a:uLnTx/>
                <a:uFillTx/>
                <a:latin typeface="Avenir Next LT Pro"/>
                <a:ea typeface="+mn-ea"/>
                <a:cs typeface="+mn-cs"/>
              </a:rPr>
              <a:t>釐清作者身份</a:t>
            </a:r>
            <a:endParaRPr kumimoji="0" lang="en-US" sz="1200" b="1" i="0" u="none" strike="noStrike" kern="1200" cap="none" spc="0" normalizeH="0" baseline="0" noProof="0" dirty="0">
              <a:ln>
                <a:noFill/>
              </a:ln>
              <a:solidFill>
                <a:schemeClr val="bg2"/>
              </a:solidFill>
              <a:effectLst/>
              <a:uLnTx/>
              <a:uFillTx/>
              <a:latin typeface="Avenir Next LT Pro"/>
              <a:ea typeface="+mn-ea"/>
              <a:cs typeface="+mn-cs"/>
            </a:endParaRPr>
          </a:p>
        </p:txBody>
      </p:sp>
      <p:sp>
        <p:nvSpPr>
          <p:cNvPr id="2221" name="TextBox 2220">
            <a:extLst>
              <a:ext uri="{FF2B5EF4-FFF2-40B4-BE49-F238E27FC236}">
                <a16:creationId xmlns:a16="http://schemas.microsoft.com/office/drawing/2014/main" id="{8B2978F6-CCB5-4382-AEF0-F50C7EF2E673}"/>
              </a:ext>
            </a:extLst>
          </p:cNvPr>
          <p:cNvSpPr txBox="1"/>
          <p:nvPr/>
        </p:nvSpPr>
        <p:spPr>
          <a:xfrm>
            <a:off x="6200127" y="3033188"/>
            <a:ext cx="1034933" cy="276999"/>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prstClr val="black"/>
                </a:solidFill>
                <a:effectLst/>
                <a:uLnTx/>
                <a:uFillTx/>
                <a:latin typeface="Avenir Next LT Pro"/>
                <a:ea typeface="+mn-ea"/>
                <a:cs typeface="+mn-cs"/>
              </a:rPr>
              <a:t>推出</a:t>
            </a:r>
            <a:endParaRPr kumimoji="0" lang="en-US" altLang="zh-TW" sz="900" b="0" i="0" u="none" strike="noStrike" kern="1200" cap="none" spc="0" normalizeH="0" baseline="0" noProof="0" dirty="0">
              <a:ln>
                <a:noFill/>
              </a:ln>
              <a:solidFill>
                <a:prstClr val="black"/>
              </a:solidFill>
              <a:effectLst/>
              <a:uLnTx/>
              <a:uFillTx/>
              <a:latin typeface="Avenir Next LT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InCites </a:t>
            </a:r>
            <a:r>
              <a:rPr kumimoji="0" lang="zh-TW" altLang="en-US" sz="900" b="0" i="0" u="none" strike="noStrike" kern="1200" cap="none" spc="0" normalizeH="0" baseline="0" noProof="0" dirty="0">
                <a:ln>
                  <a:noFill/>
                </a:ln>
                <a:solidFill>
                  <a:prstClr val="black"/>
                </a:solidFill>
                <a:effectLst/>
                <a:uLnTx/>
                <a:uFillTx/>
                <a:latin typeface="Avenir Next LT Pro"/>
                <a:ea typeface="+mn-ea"/>
                <a:cs typeface="+mn-cs"/>
              </a:rPr>
              <a:t>平台</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222" name="TextBox 2221">
            <a:extLst>
              <a:ext uri="{FF2B5EF4-FFF2-40B4-BE49-F238E27FC236}">
                <a16:creationId xmlns:a16="http://schemas.microsoft.com/office/drawing/2014/main" id="{ACBBAC6B-BA27-03AE-2788-688866E32278}"/>
              </a:ext>
            </a:extLst>
          </p:cNvPr>
          <p:cNvSpPr txBox="1"/>
          <p:nvPr/>
        </p:nvSpPr>
        <p:spPr>
          <a:xfrm>
            <a:off x="4835152" y="2967041"/>
            <a:ext cx="1416713" cy="553998"/>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chemeClr val="accent4"/>
                </a:solidFill>
                <a:effectLst/>
                <a:uLnTx/>
                <a:uFillTx/>
                <a:latin typeface="Avenir Next LT Pro"/>
                <a:ea typeface="+mn-ea"/>
                <a:cs typeface="+mn-cs"/>
              </a:rPr>
              <a:t>ResearcherID</a:t>
            </a:r>
            <a:r>
              <a:rPr kumimoji="0" lang="en-US" sz="1200" b="1" i="0" u="none" strike="noStrike" kern="1200" cap="none" spc="0" normalizeH="0" baseline="0" noProof="0" dirty="0">
                <a:ln>
                  <a:noFill/>
                </a:ln>
                <a:solidFill>
                  <a:schemeClr val="accent4"/>
                </a:solidFill>
                <a:effectLst/>
                <a:uLnTx/>
                <a:uFillTx/>
                <a:latin typeface="Avenir Next LT Pro"/>
                <a:ea typeface="+mn-ea"/>
                <a:cs typeface="+mn-cs"/>
              </a:rPr>
              <a:t> </a:t>
            </a:r>
            <a:r>
              <a:rPr kumimoji="0" lang="zh-TW" altLang="en-US" sz="1200" b="1" i="0" u="none" strike="noStrike" kern="1200" cap="none" spc="0" normalizeH="0" baseline="0" noProof="0" dirty="0">
                <a:ln>
                  <a:noFill/>
                </a:ln>
                <a:solidFill>
                  <a:schemeClr val="accent4"/>
                </a:solidFill>
                <a:effectLst/>
                <a:uLnTx/>
                <a:uFillTx/>
                <a:latin typeface="Avenir Next LT Pro"/>
                <a:ea typeface="+mn-ea"/>
                <a:cs typeface="+mn-cs"/>
              </a:rPr>
              <a:t>編碼</a:t>
            </a:r>
            <a:endParaRPr kumimoji="0" lang="en-US" altLang="zh-TW" sz="1200" b="1" i="0" u="none" strike="noStrike" kern="1200" cap="none" spc="0" normalizeH="0" baseline="0" noProof="0" dirty="0">
              <a:ln>
                <a:noFill/>
              </a:ln>
              <a:solidFill>
                <a:schemeClr val="accent4"/>
              </a:solidFill>
              <a:effectLst/>
              <a:uLnTx/>
              <a:uFillTx/>
              <a:latin typeface="Avenir Next LT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schemeClr val="accent4"/>
                </a:solidFill>
                <a:effectLst/>
                <a:uLnTx/>
                <a:uFillTx/>
                <a:latin typeface="Avenir Next LT Pro"/>
                <a:ea typeface="+mn-ea"/>
                <a:cs typeface="+mn-cs"/>
              </a:rPr>
              <a:t>為全新的 </a:t>
            </a:r>
            <a:r>
              <a:rPr kumimoji="0" lang="en-US" sz="1200" b="1" i="0" u="none" strike="noStrike" kern="1200" cap="none" spc="0" normalizeH="0" baseline="0" noProof="0" dirty="0">
                <a:ln>
                  <a:noFill/>
                </a:ln>
                <a:solidFill>
                  <a:schemeClr val="accent4"/>
                </a:solidFill>
                <a:effectLst/>
                <a:uLnTx/>
                <a:uFillTx/>
                <a:latin typeface="Avenir Next LT Pro"/>
                <a:ea typeface="+mn-ea"/>
                <a:cs typeface="+mn-cs"/>
              </a:rPr>
              <a:t>ORCID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schemeClr val="accent4"/>
                </a:solidFill>
                <a:effectLst/>
                <a:uLnTx/>
                <a:uFillTx/>
                <a:latin typeface="Avenir Next LT Pro"/>
                <a:ea typeface="+mn-ea"/>
                <a:cs typeface="+mn-cs"/>
              </a:rPr>
              <a:t>服務奠定基礎</a:t>
            </a:r>
            <a:endParaRPr kumimoji="0" lang="en-US" sz="1200" b="1" i="0" u="none" strike="noStrike" kern="1200" cap="none" spc="0" normalizeH="0" baseline="0" noProof="0" dirty="0">
              <a:ln>
                <a:noFill/>
              </a:ln>
              <a:solidFill>
                <a:schemeClr val="accent4"/>
              </a:solidFill>
              <a:effectLst/>
              <a:uLnTx/>
              <a:uFillTx/>
              <a:latin typeface="Avenir Next LT Pro"/>
              <a:ea typeface="+mn-ea"/>
              <a:cs typeface="+mn-cs"/>
            </a:endParaRPr>
          </a:p>
        </p:txBody>
      </p:sp>
      <p:sp>
        <p:nvSpPr>
          <p:cNvPr id="2223" name="TextBox 2222">
            <a:extLst>
              <a:ext uri="{FF2B5EF4-FFF2-40B4-BE49-F238E27FC236}">
                <a16:creationId xmlns:a16="http://schemas.microsoft.com/office/drawing/2014/main" id="{646E46FC-67D3-AD96-020E-46D26E8D45B0}"/>
              </a:ext>
            </a:extLst>
          </p:cNvPr>
          <p:cNvSpPr txBox="1"/>
          <p:nvPr/>
        </p:nvSpPr>
        <p:spPr>
          <a:xfrm>
            <a:off x="3777245" y="3033188"/>
            <a:ext cx="1034933" cy="276999"/>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Manuscript Matcher </a:t>
            </a:r>
            <a:r>
              <a:rPr kumimoji="0" lang="zh-TW" altLang="en-US" sz="900" b="0" i="0" u="none" strike="noStrike" kern="1200" cap="none" spc="0" normalizeH="0" baseline="0" noProof="0" dirty="0">
                <a:ln>
                  <a:noFill/>
                </a:ln>
                <a:solidFill>
                  <a:prstClr val="black"/>
                </a:solidFill>
                <a:effectLst/>
                <a:uLnTx/>
                <a:uFillTx/>
                <a:latin typeface="Avenir Next LT Pro"/>
                <a:ea typeface="+mn-ea"/>
                <a:cs typeface="+mn-cs"/>
              </a:rPr>
              <a:t>推出</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224" name="TextBox 2223">
            <a:extLst>
              <a:ext uri="{FF2B5EF4-FFF2-40B4-BE49-F238E27FC236}">
                <a16:creationId xmlns:a16="http://schemas.microsoft.com/office/drawing/2014/main" id="{7FEE0565-464C-3BAA-A3DB-AB5AF23D2F7A}"/>
              </a:ext>
            </a:extLst>
          </p:cNvPr>
          <p:cNvSpPr txBox="1"/>
          <p:nvPr/>
        </p:nvSpPr>
        <p:spPr>
          <a:xfrm>
            <a:off x="2373899" y="3033188"/>
            <a:ext cx="1303034" cy="415498"/>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venir Next LT Pro"/>
                <a:ea typeface="+mn-ea"/>
                <a:cs typeface="+mn-cs"/>
              </a:rPr>
              <a:t>Web of Science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prstClr val="black"/>
                </a:solidFill>
                <a:effectLst/>
                <a:uLnTx/>
                <a:uFillTx/>
                <a:latin typeface="Avenir Next LT Pro"/>
                <a:ea typeface="+mn-ea"/>
                <a:cs typeface="+mn-cs"/>
              </a:rPr>
              <a:t>資料中的作者識別</a:t>
            </a:r>
            <a:endParaRPr kumimoji="0" lang="en-US" altLang="zh-TW" sz="900" b="0" i="0" u="none" strike="noStrike" kern="1200" cap="none" spc="0" normalizeH="0" baseline="0" noProof="0" dirty="0">
              <a:ln>
                <a:noFill/>
              </a:ln>
              <a:solidFill>
                <a:prstClr val="black"/>
              </a:solidFill>
              <a:effectLst/>
              <a:uLnTx/>
              <a:uFillTx/>
              <a:latin typeface="Avenir Next LT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900" b="0" i="0" u="none" strike="noStrike" kern="1200" cap="none" spc="0" normalizeH="0" baseline="0" noProof="0" dirty="0">
                <a:ln>
                  <a:noFill/>
                </a:ln>
                <a:solidFill>
                  <a:prstClr val="black"/>
                </a:solidFill>
                <a:effectLst/>
                <a:uLnTx/>
                <a:uFillTx/>
                <a:latin typeface="Avenir Next LT Pro"/>
                <a:ea typeface="+mn-ea"/>
                <a:cs typeface="+mn-cs"/>
              </a:rPr>
              <a:t>功能獲得改進</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225" name="TextBox 2224">
            <a:extLst>
              <a:ext uri="{FF2B5EF4-FFF2-40B4-BE49-F238E27FC236}">
                <a16:creationId xmlns:a16="http://schemas.microsoft.com/office/drawing/2014/main" id="{74F160F7-FB2D-6A1E-A441-98D429BC6623}"/>
              </a:ext>
            </a:extLst>
          </p:cNvPr>
          <p:cNvSpPr txBox="1"/>
          <p:nvPr/>
        </p:nvSpPr>
        <p:spPr>
          <a:xfrm>
            <a:off x="9373505" y="4686617"/>
            <a:ext cx="1303034" cy="415498"/>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effectLst/>
                <a:uLnTx/>
                <a:uFillTx/>
                <a:latin typeface="Avenir Next LT Pro"/>
                <a:ea typeface="+mn-ea"/>
                <a:cs typeface="+mn-cs"/>
              </a:rPr>
              <a:t>Web of Science Research Assistant</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900" dirty="0">
                <a:latin typeface="Avenir Next LT Pro"/>
              </a:rPr>
              <a:t>推出</a:t>
            </a:r>
            <a:endParaRPr kumimoji="0" lang="en-US" sz="900" b="0" i="0" u="none" strike="noStrike" kern="1200" cap="none" spc="0" normalizeH="0" baseline="0" noProof="0" dirty="0">
              <a:ln>
                <a:noFill/>
              </a:ln>
              <a:effectLst/>
              <a:uLnTx/>
              <a:uFillTx/>
              <a:latin typeface="Avenir Next LT Pro"/>
              <a:ea typeface="+mn-ea"/>
              <a:cs typeface="+mn-cs"/>
            </a:endParaRPr>
          </a:p>
        </p:txBody>
      </p:sp>
      <p:sp>
        <p:nvSpPr>
          <p:cNvPr id="2226" name="TextBox 2225">
            <a:extLst>
              <a:ext uri="{FF2B5EF4-FFF2-40B4-BE49-F238E27FC236}">
                <a16:creationId xmlns:a16="http://schemas.microsoft.com/office/drawing/2014/main" id="{3001BF3C-1B69-6B48-499B-ED7331742807}"/>
              </a:ext>
            </a:extLst>
          </p:cNvPr>
          <p:cNvSpPr txBox="1"/>
          <p:nvPr/>
        </p:nvSpPr>
        <p:spPr>
          <a:xfrm>
            <a:off x="8024785" y="4686617"/>
            <a:ext cx="1303034" cy="276999"/>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900" dirty="0"/>
              <a:t>人工智慧</a:t>
            </a:r>
            <a:endParaRPr lang="en-US" altLang="zh-TW" sz="9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900" dirty="0"/>
              <a:t>強化的搜尋改進</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227" name="TextBox 2226">
            <a:extLst>
              <a:ext uri="{FF2B5EF4-FFF2-40B4-BE49-F238E27FC236}">
                <a16:creationId xmlns:a16="http://schemas.microsoft.com/office/drawing/2014/main" id="{F2FE467C-F71F-1784-8916-6362DEFCA60C}"/>
              </a:ext>
            </a:extLst>
          </p:cNvPr>
          <p:cNvSpPr txBox="1"/>
          <p:nvPr/>
        </p:nvSpPr>
        <p:spPr>
          <a:xfrm>
            <a:off x="6712817" y="4686617"/>
            <a:ext cx="1034933" cy="276999"/>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900" dirty="0"/>
              <a:t>優化個人化</a:t>
            </a:r>
            <a:endParaRPr lang="en-US" altLang="zh-TW" sz="9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900" dirty="0"/>
              <a:t>推薦功能演算法</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228" name="TextBox 2227">
            <a:extLst>
              <a:ext uri="{FF2B5EF4-FFF2-40B4-BE49-F238E27FC236}">
                <a16:creationId xmlns:a16="http://schemas.microsoft.com/office/drawing/2014/main" id="{645628B9-3B0A-699C-FF78-5B2A5D67A968}"/>
              </a:ext>
            </a:extLst>
          </p:cNvPr>
          <p:cNvSpPr txBox="1"/>
          <p:nvPr/>
        </p:nvSpPr>
        <p:spPr>
          <a:xfrm>
            <a:off x="5132747" y="4686617"/>
            <a:ext cx="1303034" cy="276999"/>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900" dirty="0"/>
              <a:t>被引用文獻</a:t>
            </a:r>
            <a:endParaRPr lang="en-US" altLang="zh-TW" sz="9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900" dirty="0"/>
              <a:t>已經新增更多資料</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229" name="TextBox 2228">
            <a:extLst>
              <a:ext uri="{FF2B5EF4-FFF2-40B4-BE49-F238E27FC236}">
                <a16:creationId xmlns:a16="http://schemas.microsoft.com/office/drawing/2014/main" id="{29ED10E7-B957-EC27-22D0-69450D63847B}"/>
              </a:ext>
            </a:extLst>
          </p:cNvPr>
          <p:cNvSpPr txBox="1"/>
          <p:nvPr/>
        </p:nvSpPr>
        <p:spPr>
          <a:xfrm>
            <a:off x="3918078" y="4686617"/>
            <a:ext cx="1034933" cy="415498"/>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altLang="zh-TW" sz="900" dirty="0"/>
              <a:t>Citation Topics </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fr-FR" sz="900" dirty="0"/>
              <a:t>已在 </a:t>
            </a:r>
            <a:r>
              <a:rPr lang="fr-FR" altLang="zh-TW" sz="900" dirty="0"/>
              <a:t>InCites</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fr-FR" sz="900" dirty="0"/>
              <a:t>中推出</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230" name="TextBox 2229">
            <a:extLst>
              <a:ext uri="{FF2B5EF4-FFF2-40B4-BE49-F238E27FC236}">
                <a16:creationId xmlns:a16="http://schemas.microsoft.com/office/drawing/2014/main" id="{CB5812DE-B93D-4B62-4649-18C4ADB44E0D}"/>
              </a:ext>
            </a:extLst>
          </p:cNvPr>
          <p:cNvSpPr txBox="1"/>
          <p:nvPr/>
        </p:nvSpPr>
        <p:spPr>
          <a:xfrm>
            <a:off x="2416008" y="4723262"/>
            <a:ext cx="1303034" cy="369332"/>
          </a:xfrm>
          <a:prstGeom prst="rect">
            <a:avLst/>
          </a:prstGeom>
          <a:noFill/>
          <a:ln>
            <a:noFill/>
          </a:ln>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b="1" dirty="0">
                <a:solidFill>
                  <a:schemeClr val="accent5"/>
                </a:solidFill>
              </a:rPr>
              <a:t>收購知名同儕評閱平台</a:t>
            </a:r>
            <a:r>
              <a:rPr lang="en-US" altLang="zh-TW" sz="1200" b="1" dirty="0">
                <a:solidFill>
                  <a:schemeClr val="accent5"/>
                </a:solidFill>
              </a:rPr>
              <a:t>Publons</a:t>
            </a:r>
            <a:endParaRPr kumimoji="0" lang="en-US" sz="1200" b="1" i="0" u="none" strike="noStrike" kern="1200" cap="none" spc="0" normalizeH="0" baseline="0" noProof="0" dirty="0">
              <a:ln>
                <a:noFill/>
              </a:ln>
              <a:solidFill>
                <a:schemeClr val="accent5"/>
              </a:solidFill>
              <a:effectLst/>
              <a:uLnTx/>
              <a:uFillTx/>
              <a:latin typeface="Avenir Next LT Pro"/>
              <a:ea typeface="+mn-ea"/>
              <a:cs typeface="+mn-cs"/>
            </a:endParaRPr>
          </a:p>
        </p:txBody>
      </p:sp>
    </p:spTree>
    <p:extLst>
      <p:ext uri="{BB962C8B-B14F-4D97-AF65-F5344CB8AC3E}">
        <p14:creationId xmlns:p14="http://schemas.microsoft.com/office/powerpoint/2010/main" val="1991087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7D07701-3342-4C85-AC67-F7DAC5DE3F01}"/>
              </a:ext>
            </a:extLst>
          </p:cNvPr>
          <p:cNvSpPr>
            <a:spLocks noGrp="1"/>
          </p:cNvSpPr>
          <p:nvPr>
            <p:ph type="sldNum" sz="quarter" idx="6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1" name="Picture Placeholder 10" descr="Diagram&#10;&#10;Description automatically generated">
            <a:extLst>
              <a:ext uri="{FF2B5EF4-FFF2-40B4-BE49-F238E27FC236}">
                <a16:creationId xmlns:a16="http://schemas.microsoft.com/office/drawing/2014/main" id="{3624DC46-65D1-4665-904A-EBB8A27BEC3E}"/>
              </a:ext>
            </a:extLst>
          </p:cNvPr>
          <p:cNvPicPr>
            <a:picLocks noGrp="1" noChangeAspect="1"/>
          </p:cNvPicPr>
          <p:nvPr>
            <p:ph type="pic" sz="quarter" idx="11"/>
          </p:nvPr>
        </p:nvPicPr>
        <p:blipFill>
          <a:blip r:embed="rId2"/>
          <a:srcRect/>
          <a:stretch>
            <a:fillRect/>
          </a:stretch>
        </p:blipFill>
        <p:spPr>
          <a:xfrm>
            <a:off x="0" y="4032"/>
            <a:ext cx="12192000" cy="6858000"/>
          </a:xfrm>
        </p:spPr>
      </p:pic>
    </p:spTree>
    <p:extLst>
      <p:ext uri="{BB962C8B-B14F-4D97-AF65-F5344CB8AC3E}">
        <p14:creationId xmlns:p14="http://schemas.microsoft.com/office/powerpoint/2010/main" val="3358884489"/>
      </p:ext>
    </p:extLst>
  </p:cSld>
  <p:clrMapOvr>
    <a:masterClrMapping/>
  </p:clrMapOvr>
  <p:transition spd="slow">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FF86125-E5DB-EF48-9955-B6E2D5E277A4}"/>
              </a:ext>
            </a:extLst>
          </p:cNvPr>
          <p:cNvSpPr>
            <a:spLocks noGrp="1"/>
          </p:cNvSpPr>
          <p:nvPr>
            <p:ph type="title"/>
          </p:nvPr>
        </p:nvSpPr>
        <p:spPr/>
        <p:txBody>
          <a:bodyPr/>
          <a:lstStyle/>
          <a:p>
            <a:r>
              <a:rPr lang="zh-TW" altLang="en-US" b="1" dirty="0">
                <a:solidFill>
                  <a:schemeClr val="tx1"/>
                </a:solidFill>
              </a:rPr>
              <a:t>透過涵蓋整個研究生命週期來解決更多問題</a:t>
            </a:r>
          </a:p>
        </p:txBody>
      </p:sp>
      <p:sp>
        <p:nvSpPr>
          <p:cNvPr id="4" name="投影片編號版面配置區 3">
            <a:extLst>
              <a:ext uri="{FF2B5EF4-FFF2-40B4-BE49-F238E27FC236}">
                <a16:creationId xmlns:a16="http://schemas.microsoft.com/office/drawing/2014/main" id="{FF1E55D1-7829-1E8A-1283-F2105E7748C2}"/>
              </a:ext>
            </a:extLst>
          </p:cNvPr>
          <p:cNvSpPr>
            <a:spLocks noGrp="1"/>
          </p:cNvSpPr>
          <p:nvPr>
            <p:ph type="sldNum" sz="quarter" idx="11"/>
          </p:nvPr>
        </p:nvSpPr>
        <p:spPr/>
        <p:txBody>
          <a:bodyPr/>
          <a:lstStyle/>
          <a:p>
            <a:fld id="{F59CD943-D024-467A-B36E-F11E1285ED75}" type="slidenum">
              <a:rPr lang="en-GB" smtClean="0"/>
              <a:pPr/>
              <a:t>5</a:t>
            </a:fld>
            <a:endParaRPr lang="en-GB"/>
          </a:p>
        </p:txBody>
      </p:sp>
      <p:cxnSp>
        <p:nvCxnSpPr>
          <p:cNvPr id="54" name="Straight Connector 7">
            <a:extLst>
              <a:ext uri="{FF2B5EF4-FFF2-40B4-BE49-F238E27FC236}">
                <a16:creationId xmlns:a16="http://schemas.microsoft.com/office/drawing/2014/main" id="{A4EC856B-65D2-13CA-860A-CAEE4A0B1283}"/>
              </a:ext>
            </a:extLst>
          </p:cNvPr>
          <p:cNvCxnSpPr>
            <a:cxnSpLocks/>
            <a:endCxn id="55" idx="1"/>
          </p:cNvCxnSpPr>
          <p:nvPr/>
        </p:nvCxnSpPr>
        <p:spPr>
          <a:xfrm>
            <a:off x="-3172" y="2473528"/>
            <a:ext cx="2199329" cy="1166289"/>
          </a:xfrm>
          <a:prstGeom prst="line">
            <a:avLst/>
          </a:prstGeom>
          <a:noFill/>
          <a:ln w="28575" cap="flat" cmpd="sng" algn="ctr">
            <a:solidFill>
              <a:srgbClr val="5E33BF"/>
            </a:solidFill>
            <a:prstDash val="solid"/>
            <a:miter lim="800000"/>
          </a:ln>
          <a:effectLst>
            <a:outerShdw blurRad="230832" dist="38100" dir="8100000" algn="tr" rotWithShape="0">
              <a:prstClr val="black">
                <a:alpha val="40000"/>
              </a:prstClr>
            </a:outerShdw>
          </a:effectLst>
        </p:spPr>
      </p:cxnSp>
      <p:sp>
        <p:nvSpPr>
          <p:cNvPr id="55" name="Oval 8">
            <a:extLst>
              <a:ext uri="{FF2B5EF4-FFF2-40B4-BE49-F238E27FC236}">
                <a16:creationId xmlns:a16="http://schemas.microsoft.com/office/drawing/2014/main" id="{44130883-65AA-5334-5FD4-4C4B88CDDA9E}"/>
              </a:ext>
            </a:extLst>
          </p:cNvPr>
          <p:cNvSpPr/>
          <p:nvPr/>
        </p:nvSpPr>
        <p:spPr>
          <a:xfrm>
            <a:off x="2142070" y="3585730"/>
            <a:ext cx="369332" cy="369332"/>
          </a:xfrm>
          <a:prstGeom prst="ellipse">
            <a:avLst/>
          </a:prstGeom>
          <a:noFill/>
          <a:ln w="38100" cap="flat" cmpd="sng" algn="ctr">
            <a:solidFill>
              <a:srgbClr val="5E33BF"/>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cxnSp>
        <p:nvCxnSpPr>
          <p:cNvPr id="56" name="Straight Connector 10">
            <a:extLst>
              <a:ext uri="{FF2B5EF4-FFF2-40B4-BE49-F238E27FC236}">
                <a16:creationId xmlns:a16="http://schemas.microsoft.com/office/drawing/2014/main" id="{9841AE18-3C1D-B163-BE57-BE01688D6107}"/>
              </a:ext>
            </a:extLst>
          </p:cNvPr>
          <p:cNvCxnSpPr>
            <a:cxnSpLocks/>
            <a:stCxn id="57" idx="4"/>
            <a:endCxn id="55" idx="0"/>
          </p:cNvCxnSpPr>
          <p:nvPr/>
        </p:nvCxnSpPr>
        <p:spPr>
          <a:xfrm>
            <a:off x="1727161" y="2606772"/>
            <a:ext cx="599575" cy="978958"/>
          </a:xfrm>
          <a:prstGeom prst="line">
            <a:avLst/>
          </a:prstGeom>
          <a:noFill/>
          <a:ln w="6350" cap="flat" cmpd="sng" algn="ctr">
            <a:solidFill>
              <a:srgbClr val="5E33BF"/>
            </a:solidFill>
            <a:prstDash val="solid"/>
            <a:miter lim="800000"/>
          </a:ln>
          <a:effectLst>
            <a:outerShdw blurRad="230832" dist="38100" dir="8100000" algn="tr" rotWithShape="0">
              <a:prstClr val="black">
                <a:alpha val="40000"/>
              </a:prstClr>
            </a:outerShdw>
          </a:effectLst>
        </p:spPr>
      </p:cxnSp>
      <p:sp>
        <p:nvSpPr>
          <p:cNvPr id="57" name="Oval 14">
            <a:extLst>
              <a:ext uri="{FF2B5EF4-FFF2-40B4-BE49-F238E27FC236}">
                <a16:creationId xmlns:a16="http://schemas.microsoft.com/office/drawing/2014/main" id="{8B4578A5-069C-5733-3D03-CD2BF74587BA}"/>
              </a:ext>
            </a:extLst>
          </p:cNvPr>
          <p:cNvSpPr/>
          <p:nvPr/>
        </p:nvSpPr>
        <p:spPr>
          <a:xfrm>
            <a:off x="1601265" y="2354981"/>
            <a:ext cx="251791" cy="251791"/>
          </a:xfrm>
          <a:prstGeom prst="ellipse">
            <a:avLst/>
          </a:prstGeom>
          <a:noFill/>
          <a:ln w="38100" cap="flat" cmpd="sng" algn="ctr">
            <a:solidFill>
              <a:srgbClr val="5E33BF"/>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E33BF">
                  <a:lumMod val="60000"/>
                  <a:lumOff val="40000"/>
                </a:srgbClr>
              </a:solidFill>
              <a:effectLst/>
              <a:uLnTx/>
              <a:uFillTx/>
              <a:latin typeface="Calibri" panose="020F0502020204030204"/>
              <a:ea typeface="+mn-ea"/>
              <a:cs typeface="+mn-cs"/>
            </a:endParaRPr>
          </a:p>
        </p:txBody>
      </p:sp>
      <p:sp>
        <p:nvSpPr>
          <p:cNvPr id="58" name="Oval 15">
            <a:extLst>
              <a:ext uri="{FF2B5EF4-FFF2-40B4-BE49-F238E27FC236}">
                <a16:creationId xmlns:a16="http://schemas.microsoft.com/office/drawing/2014/main" id="{330FD12B-9AAF-7DCD-201E-924565EBF330}"/>
              </a:ext>
            </a:extLst>
          </p:cNvPr>
          <p:cNvSpPr/>
          <p:nvPr/>
        </p:nvSpPr>
        <p:spPr>
          <a:xfrm>
            <a:off x="2280472" y="2529801"/>
            <a:ext cx="251791" cy="251791"/>
          </a:xfrm>
          <a:prstGeom prst="ellipse">
            <a:avLst/>
          </a:prstGeom>
          <a:noFill/>
          <a:ln w="38100" cap="flat" cmpd="sng" algn="ctr">
            <a:solidFill>
              <a:srgbClr val="5E33BF"/>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E33BF">
                  <a:lumMod val="60000"/>
                  <a:lumOff val="40000"/>
                </a:srgbClr>
              </a:solidFill>
              <a:effectLst/>
              <a:uLnTx/>
              <a:uFillTx/>
              <a:latin typeface="Calibri" panose="020F0502020204030204"/>
              <a:ea typeface="+mn-ea"/>
              <a:cs typeface="+mn-cs"/>
            </a:endParaRPr>
          </a:p>
        </p:txBody>
      </p:sp>
      <p:sp>
        <p:nvSpPr>
          <p:cNvPr id="59" name="Oval 16">
            <a:extLst>
              <a:ext uri="{FF2B5EF4-FFF2-40B4-BE49-F238E27FC236}">
                <a16:creationId xmlns:a16="http://schemas.microsoft.com/office/drawing/2014/main" id="{07032CD2-C4F8-A649-86EB-3EBD339FDC76}"/>
              </a:ext>
            </a:extLst>
          </p:cNvPr>
          <p:cNvSpPr/>
          <p:nvPr/>
        </p:nvSpPr>
        <p:spPr>
          <a:xfrm>
            <a:off x="7141533" y="3278448"/>
            <a:ext cx="409428" cy="409428"/>
          </a:xfrm>
          <a:prstGeom prst="ellipse">
            <a:avLst/>
          </a:prstGeom>
          <a:noFill/>
          <a:ln w="38100" cap="flat" cmpd="sng" algn="ctr">
            <a:solidFill>
              <a:srgbClr val="5E33BF"/>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0" name="Oval 17">
            <a:extLst>
              <a:ext uri="{FF2B5EF4-FFF2-40B4-BE49-F238E27FC236}">
                <a16:creationId xmlns:a16="http://schemas.microsoft.com/office/drawing/2014/main" id="{2AE9E672-6C34-7C50-8A2F-BCF4066049F9}"/>
              </a:ext>
            </a:extLst>
          </p:cNvPr>
          <p:cNvSpPr/>
          <p:nvPr/>
        </p:nvSpPr>
        <p:spPr>
          <a:xfrm>
            <a:off x="641013" y="4959471"/>
            <a:ext cx="251791" cy="251791"/>
          </a:xfrm>
          <a:prstGeom prst="ellipse">
            <a:avLst/>
          </a:prstGeom>
          <a:noFill/>
          <a:ln w="38100" cap="flat" cmpd="sng" algn="ctr">
            <a:solidFill>
              <a:srgbClr val="5E33BF"/>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E33BF">
                  <a:lumMod val="60000"/>
                  <a:lumOff val="40000"/>
                </a:srgbClr>
              </a:solidFill>
              <a:effectLst/>
              <a:uLnTx/>
              <a:uFillTx/>
              <a:latin typeface="Calibri" panose="020F0502020204030204"/>
              <a:ea typeface="+mn-ea"/>
              <a:cs typeface="+mn-cs"/>
            </a:endParaRPr>
          </a:p>
        </p:txBody>
      </p:sp>
      <p:cxnSp>
        <p:nvCxnSpPr>
          <p:cNvPr id="61" name="Straight Connector 18">
            <a:extLst>
              <a:ext uri="{FF2B5EF4-FFF2-40B4-BE49-F238E27FC236}">
                <a16:creationId xmlns:a16="http://schemas.microsoft.com/office/drawing/2014/main" id="{C7DE8DEB-283C-DC3E-24ED-92E405121267}"/>
              </a:ext>
            </a:extLst>
          </p:cNvPr>
          <p:cNvCxnSpPr>
            <a:cxnSpLocks/>
            <a:stCxn id="58" idx="4"/>
            <a:endCxn id="55" idx="0"/>
          </p:cNvCxnSpPr>
          <p:nvPr/>
        </p:nvCxnSpPr>
        <p:spPr>
          <a:xfrm flipH="1">
            <a:off x="2326736" y="2781592"/>
            <a:ext cx="79632" cy="804138"/>
          </a:xfrm>
          <a:prstGeom prst="line">
            <a:avLst/>
          </a:prstGeom>
          <a:noFill/>
          <a:ln w="6350" cap="flat" cmpd="sng" algn="ctr">
            <a:solidFill>
              <a:srgbClr val="5E33BF"/>
            </a:solidFill>
            <a:prstDash val="solid"/>
            <a:miter lim="800000"/>
          </a:ln>
          <a:effectLst>
            <a:outerShdw blurRad="230832" dist="38100" dir="8100000" algn="tr" rotWithShape="0">
              <a:prstClr val="black">
                <a:alpha val="40000"/>
              </a:prstClr>
            </a:outerShdw>
          </a:effectLst>
        </p:spPr>
      </p:cxnSp>
      <p:cxnSp>
        <p:nvCxnSpPr>
          <p:cNvPr id="62" name="Straight Connector 21">
            <a:extLst>
              <a:ext uri="{FF2B5EF4-FFF2-40B4-BE49-F238E27FC236}">
                <a16:creationId xmlns:a16="http://schemas.microsoft.com/office/drawing/2014/main" id="{1C6E34E5-A24D-56B2-9087-A54945E051EF}"/>
              </a:ext>
            </a:extLst>
          </p:cNvPr>
          <p:cNvCxnSpPr>
            <a:cxnSpLocks/>
            <a:stCxn id="59" idx="2"/>
            <a:endCxn id="55" idx="6"/>
          </p:cNvCxnSpPr>
          <p:nvPr/>
        </p:nvCxnSpPr>
        <p:spPr>
          <a:xfrm flipH="1">
            <a:off x="2511402" y="3483162"/>
            <a:ext cx="4630131" cy="287234"/>
          </a:xfrm>
          <a:prstGeom prst="line">
            <a:avLst/>
          </a:prstGeom>
          <a:noFill/>
          <a:ln w="28575" cap="flat" cmpd="sng" algn="ctr">
            <a:solidFill>
              <a:srgbClr val="5E33BF"/>
            </a:solidFill>
            <a:prstDash val="solid"/>
            <a:miter lim="800000"/>
          </a:ln>
          <a:effectLst>
            <a:outerShdw blurRad="230832" dist="38100" dir="8100000" algn="tr" rotWithShape="0">
              <a:prstClr val="black">
                <a:alpha val="40000"/>
              </a:prstClr>
            </a:outerShdw>
          </a:effectLst>
        </p:spPr>
      </p:cxnSp>
      <p:cxnSp>
        <p:nvCxnSpPr>
          <p:cNvPr id="63" name="Straight Connector 24">
            <a:extLst>
              <a:ext uri="{FF2B5EF4-FFF2-40B4-BE49-F238E27FC236}">
                <a16:creationId xmlns:a16="http://schemas.microsoft.com/office/drawing/2014/main" id="{9E39953B-FB8F-96F9-B9B2-F44B9A37ED2A}"/>
              </a:ext>
            </a:extLst>
          </p:cNvPr>
          <p:cNvCxnSpPr>
            <a:cxnSpLocks/>
            <a:stCxn id="60" idx="7"/>
            <a:endCxn id="55" idx="3"/>
          </p:cNvCxnSpPr>
          <p:nvPr/>
        </p:nvCxnSpPr>
        <p:spPr>
          <a:xfrm flipV="1">
            <a:off x="855930" y="3900975"/>
            <a:ext cx="1340227" cy="1095370"/>
          </a:xfrm>
          <a:prstGeom prst="line">
            <a:avLst/>
          </a:prstGeom>
          <a:noFill/>
          <a:ln w="6350" cap="flat" cmpd="sng" algn="ctr">
            <a:solidFill>
              <a:srgbClr val="5E33BF"/>
            </a:solidFill>
            <a:prstDash val="solid"/>
            <a:miter lim="800000"/>
          </a:ln>
          <a:effectLst>
            <a:outerShdw blurRad="230832" dist="38100" dir="8100000" algn="tr" rotWithShape="0">
              <a:prstClr val="black">
                <a:alpha val="40000"/>
              </a:prstClr>
            </a:outerShdw>
          </a:effectLst>
        </p:spPr>
      </p:cxnSp>
      <p:cxnSp>
        <p:nvCxnSpPr>
          <p:cNvPr id="64" name="Straight Connector 27">
            <a:extLst>
              <a:ext uri="{FF2B5EF4-FFF2-40B4-BE49-F238E27FC236}">
                <a16:creationId xmlns:a16="http://schemas.microsoft.com/office/drawing/2014/main" id="{18B93EFD-E691-8434-9886-BF7E351A0154}"/>
              </a:ext>
            </a:extLst>
          </p:cNvPr>
          <p:cNvCxnSpPr>
            <a:cxnSpLocks/>
            <a:stCxn id="69" idx="1"/>
            <a:endCxn id="55" idx="5"/>
          </p:cNvCxnSpPr>
          <p:nvPr/>
        </p:nvCxnSpPr>
        <p:spPr>
          <a:xfrm flipH="1" flipV="1">
            <a:off x="2457315" y="3900975"/>
            <a:ext cx="605903" cy="1296277"/>
          </a:xfrm>
          <a:prstGeom prst="line">
            <a:avLst/>
          </a:prstGeom>
          <a:noFill/>
          <a:ln w="6350" cap="flat" cmpd="sng" algn="ctr">
            <a:solidFill>
              <a:srgbClr val="5E33BF"/>
            </a:solidFill>
            <a:prstDash val="solid"/>
            <a:miter lim="800000"/>
          </a:ln>
          <a:effectLst>
            <a:outerShdw blurRad="230832" dist="38100" dir="8100000" algn="tr" rotWithShape="0">
              <a:prstClr val="black">
                <a:alpha val="40000"/>
              </a:prstClr>
            </a:outerShdw>
          </a:effectLst>
        </p:spPr>
      </p:cxnSp>
      <p:sp>
        <p:nvSpPr>
          <p:cNvPr id="65" name="TextBox 31">
            <a:extLst>
              <a:ext uri="{FF2B5EF4-FFF2-40B4-BE49-F238E27FC236}">
                <a16:creationId xmlns:a16="http://schemas.microsoft.com/office/drawing/2014/main" id="{8F11F2DB-1F4C-C602-2013-9CFC39D8757A}"/>
              </a:ext>
            </a:extLst>
          </p:cNvPr>
          <p:cNvSpPr txBox="1"/>
          <p:nvPr/>
        </p:nvSpPr>
        <p:spPr>
          <a:xfrm>
            <a:off x="980317" y="1933660"/>
            <a:ext cx="1436612" cy="369332"/>
          </a:xfrm>
          <a:prstGeom prst="rect">
            <a:avLst/>
          </a:prstGeom>
          <a:noFill/>
        </p:spPr>
        <p:txBody>
          <a:bodyPr wrap="none" rtlCol="0">
            <a:spAutoFit/>
          </a:bodyPr>
          <a:lstStyle/>
          <a:p>
            <a:pPr defTabSz="914377">
              <a:defRPr/>
            </a:pPr>
            <a:r>
              <a:rPr lang="en-US" b="1" dirty="0">
                <a:solidFill>
                  <a:srgbClr val="5E33BF">
                    <a:lumMod val="60000"/>
                    <a:lumOff val="40000"/>
                  </a:srgbClr>
                </a:solidFill>
                <a:latin typeface="Calibri" panose="020F0502020204030204"/>
              </a:rPr>
              <a:t>Expanded CV</a:t>
            </a:r>
          </a:p>
        </p:txBody>
      </p:sp>
      <p:sp>
        <p:nvSpPr>
          <p:cNvPr id="66" name="TextBox 32">
            <a:extLst>
              <a:ext uri="{FF2B5EF4-FFF2-40B4-BE49-F238E27FC236}">
                <a16:creationId xmlns:a16="http://schemas.microsoft.com/office/drawing/2014/main" id="{9D2DE4E4-9C91-A1C1-D126-24247FEA9E63}"/>
              </a:ext>
            </a:extLst>
          </p:cNvPr>
          <p:cNvSpPr txBox="1"/>
          <p:nvPr/>
        </p:nvSpPr>
        <p:spPr>
          <a:xfrm>
            <a:off x="3094405" y="2809892"/>
            <a:ext cx="1751350" cy="646331"/>
          </a:xfrm>
          <a:prstGeom prst="rect">
            <a:avLst/>
          </a:prstGeom>
          <a:noFill/>
        </p:spPr>
        <p:txBody>
          <a:bodyPr wrap="square" rtlCol="0">
            <a:spAutoFit/>
          </a:bodyPr>
          <a:lstStyle/>
          <a:p>
            <a:pPr defTabSz="914377">
              <a:defRPr/>
            </a:pPr>
            <a:r>
              <a:rPr lang="en-US" b="1" dirty="0">
                <a:solidFill>
                  <a:srgbClr val="5E33BF">
                    <a:lumMod val="60000"/>
                    <a:lumOff val="40000"/>
                  </a:srgbClr>
                </a:solidFill>
                <a:latin typeface="Calibri" panose="020F0502020204030204"/>
              </a:rPr>
              <a:t>ResearcherIDs for all records</a:t>
            </a:r>
          </a:p>
        </p:txBody>
      </p:sp>
      <p:sp>
        <p:nvSpPr>
          <p:cNvPr id="67" name="TextBox 34">
            <a:extLst>
              <a:ext uri="{FF2B5EF4-FFF2-40B4-BE49-F238E27FC236}">
                <a16:creationId xmlns:a16="http://schemas.microsoft.com/office/drawing/2014/main" id="{D01D4436-B60E-507D-B755-106BD50639F4}"/>
              </a:ext>
            </a:extLst>
          </p:cNvPr>
          <p:cNvSpPr txBox="1"/>
          <p:nvPr/>
        </p:nvSpPr>
        <p:spPr>
          <a:xfrm>
            <a:off x="2970563" y="5527409"/>
            <a:ext cx="2110065" cy="369332"/>
          </a:xfrm>
          <a:prstGeom prst="rect">
            <a:avLst/>
          </a:prstGeom>
          <a:noFill/>
        </p:spPr>
        <p:txBody>
          <a:bodyPr wrap="none" rtlCol="0">
            <a:spAutoFit/>
          </a:bodyPr>
          <a:lstStyle/>
          <a:p>
            <a:pPr defTabSz="914377">
              <a:defRPr/>
            </a:pPr>
            <a:r>
              <a:rPr lang="en-US" b="1" dirty="0">
                <a:solidFill>
                  <a:srgbClr val="5E33BF">
                    <a:lumMod val="60000"/>
                    <a:lumOff val="40000"/>
                  </a:srgbClr>
                </a:solidFill>
                <a:latin typeface="Calibri" panose="020F0502020204030204"/>
              </a:rPr>
              <a:t>New Researcher API</a:t>
            </a:r>
          </a:p>
        </p:txBody>
      </p:sp>
      <p:sp>
        <p:nvSpPr>
          <p:cNvPr id="68" name="TextBox 35">
            <a:extLst>
              <a:ext uri="{FF2B5EF4-FFF2-40B4-BE49-F238E27FC236}">
                <a16:creationId xmlns:a16="http://schemas.microsoft.com/office/drawing/2014/main" id="{39D83CD3-479F-7312-CD9E-190B5C8939A5}"/>
              </a:ext>
            </a:extLst>
          </p:cNvPr>
          <p:cNvSpPr txBox="1"/>
          <p:nvPr/>
        </p:nvSpPr>
        <p:spPr>
          <a:xfrm>
            <a:off x="115150" y="5317744"/>
            <a:ext cx="1427442" cy="369332"/>
          </a:xfrm>
          <a:prstGeom prst="rect">
            <a:avLst/>
          </a:prstGeom>
          <a:noFill/>
        </p:spPr>
        <p:txBody>
          <a:bodyPr wrap="none" rtlCol="0">
            <a:spAutoFit/>
          </a:bodyPr>
          <a:lstStyle/>
          <a:p>
            <a:pPr defTabSz="914377">
              <a:defRPr/>
            </a:pPr>
            <a:r>
              <a:rPr lang="en-US" b="1" dirty="0">
                <a:solidFill>
                  <a:srgbClr val="5E33BF">
                    <a:lumMod val="60000"/>
                    <a:lumOff val="40000"/>
                  </a:srgbClr>
                </a:solidFill>
                <a:latin typeface="Calibri" panose="020F0502020204030204"/>
              </a:rPr>
              <a:t>Citation Map</a:t>
            </a:r>
          </a:p>
        </p:txBody>
      </p:sp>
      <p:sp>
        <p:nvSpPr>
          <p:cNvPr id="69" name="Oval 40">
            <a:extLst>
              <a:ext uri="{FF2B5EF4-FFF2-40B4-BE49-F238E27FC236}">
                <a16:creationId xmlns:a16="http://schemas.microsoft.com/office/drawing/2014/main" id="{C660A256-A90A-5085-398E-DBE16988DCC1}"/>
              </a:ext>
            </a:extLst>
          </p:cNvPr>
          <p:cNvSpPr/>
          <p:nvPr/>
        </p:nvSpPr>
        <p:spPr>
          <a:xfrm>
            <a:off x="3026344" y="5160378"/>
            <a:ext cx="251791" cy="251791"/>
          </a:xfrm>
          <a:prstGeom prst="ellipse">
            <a:avLst/>
          </a:prstGeom>
          <a:noFill/>
          <a:ln w="38100" cap="flat" cmpd="sng" algn="ctr">
            <a:solidFill>
              <a:srgbClr val="5E33BF"/>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E33BF">
                  <a:lumMod val="60000"/>
                  <a:lumOff val="40000"/>
                </a:srgbClr>
              </a:solidFill>
              <a:effectLst/>
              <a:uLnTx/>
              <a:uFillTx/>
              <a:latin typeface="Calibri" panose="020F0502020204030204"/>
              <a:ea typeface="+mn-ea"/>
              <a:cs typeface="+mn-cs"/>
            </a:endParaRPr>
          </a:p>
        </p:txBody>
      </p:sp>
      <p:sp>
        <p:nvSpPr>
          <p:cNvPr id="70" name="TextBox 49">
            <a:extLst>
              <a:ext uri="{FF2B5EF4-FFF2-40B4-BE49-F238E27FC236}">
                <a16:creationId xmlns:a16="http://schemas.microsoft.com/office/drawing/2014/main" id="{A86EA5A9-BDCC-1388-E7BF-193289F296BF}"/>
              </a:ext>
            </a:extLst>
          </p:cNvPr>
          <p:cNvSpPr txBox="1"/>
          <p:nvPr/>
        </p:nvSpPr>
        <p:spPr>
          <a:xfrm>
            <a:off x="2338579" y="2172739"/>
            <a:ext cx="2224520" cy="369332"/>
          </a:xfrm>
          <a:prstGeom prst="rect">
            <a:avLst/>
          </a:prstGeom>
          <a:noFill/>
        </p:spPr>
        <p:txBody>
          <a:bodyPr wrap="none" rtlCol="0">
            <a:spAutoFit/>
          </a:bodyPr>
          <a:lstStyle/>
          <a:p>
            <a:pPr defTabSz="914377">
              <a:defRPr/>
            </a:pPr>
            <a:r>
              <a:rPr lang="en-US" b="1" dirty="0">
                <a:solidFill>
                  <a:srgbClr val="5E33BF">
                    <a:lumMod val="60000"/>
                    <a:lumOff val="40000"/>
                  </a:srgbClr>
                </a:solidFill>
                <a:latin typeface="Calibri" panose="020F0502020204030204"/>
              </a:rPr>
              <a:t>Profile</a:t>
            </a:r>
            <a:r>
              <a:rPr lang="en-US" dirty="0">
                <a:solidFill>
                  <a:srgbClr val="5E33BF">
                    <a:lumMod val="60000"/>
                    <a:lumOff val="40000"/>
                  </a:srgbClr>
                </a:solidFill>
                <a:latin typeface="Calibri" panose="020F0502020204030204"/>
              </a:rPr>
              <a:t> </a:t>
            </a:r>
            <a:r>
              <a:rPr lang="en-US" b="1" dirty="0">
                <a:solidFill>
                  <a:srgbClr val="5E33BF">
                    <a:lumMod val="60000"/>
                    <a:lumOff val="40000"/>
                  </a:srgbClr>
                </a:solidFill>
                <a:latin typeface="Calibri" panose="020F0502020204030204"/>
              </a:rPr>
              <a:t>auto-updating</a:t>
            </a:r>
          </a:p>
        </p:txBody>
      </p:sp>
      <p:cxnSp>
        <p:nvCxnSpPr>
          <p:cNvPr id="71" name="Straight Connector 60">
            <a:extLst>
              <a:ext uri="{FF2B5EF4-FFF2-40B4-BE49-F238E27FC236}">
                <a16:creationId xmlns:a16="http://schemas.microsoft.com/office/drawing/2014/main" id="{84484826-94D1-CAE2-86A6-DEBD07CCDFAA}"/>
              </a:ext>
            </a:extLst>
          </p:cNvPr>
          <p:cNvCxnSpPr>
            <a:cxnSpLocks/>
            <a:stCxn id="72" idx="3"/>
            <a:endCxn id="59" idx="7"/>
          </p:cNvCxnSpPr>
          <p:nvPr/>
        </p:nvCxnSpPr>
        <p:spPr>
          <a:xfrm flipH="1">
            <a:off x="7491002" y="2797719"/>
            <a:ext cx="547893" cy="540688"/>
          </a:xfrm>
          <a:prstGeom prst="line">
            <a:avLst/>
          </a:prstGeom>
          <a:noFill/>
          <a:ln w="28575" cap="flat" cmpd="sng" algn="ctr">
            <a:solidFill>
              <a:srgbClr val="5E33BF"/>
            </a:solidFill>
            <a:prstDash val="solid"/>
            <a:miter lim="800000"/>
          </a:ln>
          <a:effectLst>
            <a:outerShdw blurRad="230832" dist="38100" dir="8100000" algn="tr" rotWithShape="0">
              <a:prstClr val="black">
                <a:alpha val="40000"/>
              </a:prstClr>
            </a:outerShdw>
          </a:effectLst>
        </p:spPr>
      </p:cxnSp>
      <p:sp>
        <p:nvSpPr>
          <p:cNvPr id="72" name="Oval 63">
            <a:extLst>
              <a:ext uri="{FF2B5EF4-FFF2-40B4-BE49-F238E27FC236}">
                <a16:creationId xmlns:a16="http://schemas.microsoft.com/office/drawing/2014/main" id="{BBCE280F-D8BC-3C2C-D148-C08F3E7CB0E8}"/>
              </a:ext>
            </a:extLst>
          </p:cNvPr>
          <p:cNvSpPr/>
          <p:nvPr/>
        </p:nvSpPr>
        <p:spPr>
          <a:xfrm>
            <a:off x="8002021" y="2582802"/>
            <a:ext cx="251791" cy="251791"/>
          </a:xfrm>
          <a:prstGeom prst="ellipse">
            <a:avLst/>
          </a:prstGeom>
          <a:noFill/>
          <a:ln w="38100" cap="flat" cmpd="sng" algn="ctr">
            <a:solidFill>
              <a:srgbClr val="5E33BF"/>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E33BF">
                  <a:lumMod val="60000"/>
                  <a:lumOff val="40000"/>
                </a:srgbClr>
              </a:solidFill>
              <a:effectLst/>
              <a:uLnTx/>
              <a:uFillTx/>
              <a:latin typeface="Calibri" panose="020F0502020204030204"/>
              <a:ea typeface="+mn-ea"/>
              <a:cs typeface="+mn-cs"/>
            </a:endParaRPr>
          </a:p>
        </p:txBody>
      </p:sp>
      <p:sp>
        <p:nvSpPr>
          <p:cNvPr id="73" name="Oval 64">
            <a:extLst>
              <a:ext uri="{FF2B5EF4-FFF2-40B4-BE49-F238E27FC236}">
                <a16:creationId xmlns:a16="http://schemas.microsoft.com/office/drawing/2014/main" id="{1C9B18D1-E9E3-B305-3562-BECD0C349030}"/>
              </a:ext>
            </a:extLst>
          </p:cNvPr>
          <p:cNvSpPr/>
          <p:nvPr/>
        </p:nvSpPr>
        <p:spPr>
          <a:xfrm>
            <a:off x="8534450" y="3473267"/>
            <a:ext cx="251791" cy="251791"/>
          </a:xfrm>
          <a:prstGeom prst="ellipse">
            <a:avLst/>
          </a:prstGeom>
          <a:noFill/>
          <a:ln w="38100" cap="flat" cmpd="sng" algn="ctr">
            <a:solidFill>
              <a:srgbClr val="5E33BF"/>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4" name="Oval 65">
            <a:extLst>
              <a:ext uri="{FF2B5EF4-FFF2-40B4-BE49-F238E27FC236}">
                <a16:creationId xmlns:a16="http://schemas.microsoft.com/office/drawing/2014/main" id="{28F8B31B-66C5-CEDE-BD9A-5BC720734D09}"/>
              </a:ext>
            </a:extLst>
          </p:cNvPr>
          <p:cNvSpPr/>
          <p:nvPr/>
        </p:nvSpPr>
        <p:spPr>
          <a:xfrm>
            <a:off x="6034906" y="4160903"/>
            <a:ext cx="251791" cy="251791"/>
          </a:xfrm>
          <a:prstGeom prst="ellipse">
            <a:avLst/>
          </a:prstGeom>
          <a:noFill/>
          <a:ln w="38100" cap="flat" cmpd="sng" algn="ctr">
            <a:solidFill>
              <a:srgbClr val="5E33BF"/>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E33BF">
                  <a:lumMod val="60000"/>
                  <a:lumOff val="40000"/>
                </a:srgbClr>
              </a:solidFill>
              <a:effectLst/>
              <a:uLnTx/>
              <a:uFillTx/>
              <a:latin typeface="Calibri" panose="020F0502020204030204"/>
              <a:ea typeface="+mn-ea"/>
              <a:cs typeface="+mn-cs"/>
            </a:endParaRPr>
          </a:p>
        </p:txBody>
      </p:sp>
      <p:sp>
        <p:nvSpPr>
          <p:cNvPr id="75" name="Oval 67">
            <a:extLst>
              <a:ext uri="{FF2B5EF4-FFF2-40B4-BE49-F238E27FC236}">
                <a16:creationId xmlns:a16="http://schemas.microsoft.com/office/drawing/2014/main" id="{78C194C8-035A-FFC3-C51A-4B2003BEB686}"/>
              </a:ext>
            </a:extLst>
          </p:cNvPr>
          <p:cNvSpPr/>
          <p:nvPr/>
        </p:nvSpPr>
        <p:spPr>
          <a:xfrm>
            <a:off x="8395519" y="4253739"/>
            <a:ext cx="251791" cy="251791"/>
          </a:xfrm>
          <a:prstGeom prst="ellipse">
            <a:avLst/>
          </a:prstGeom>
          <a:noFill/>
          <a:ln w="38100" cap="flat" cmpd="sng" algn="ctr">
            <a:solidFill>
              <a:srgbClr val="5E33BF"/>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E33BF">
                  <a:lumMod val="60000"/>
                  <a:lumOff val="40000"/>
                </a:srgbClr>
              </a:solidFill>
              <a:effectLst/>
              <a:uLnTx/>
              <a:uFillTx/>
              <a:latin typeface="Calibri" panose="020F0502020204030204"/>
              <a:ea typeface="+mn-ea"/>
              <a:cs typeface="+mn-cs"/>
            </a:endParaRPr>
          </a:p>
        </p:txBody>
      </p:sp>
      <p:sp>
        <p:nvSpPr>
          <p:cNvPr id="76" name="TextBox 76">
            <a:extLst>
              <a:ext uri="{FF2B5EF4-FFF2-40B4-BE49-F238E27FC236}">
                <a16:creationId xmlns:a16="http://schemas.microsoft.com/office/drawing/2014/main" id="{F95D45CF-B4D1-88D3-A18F-7648FC9698C6}"/>
              </a:ext>
            </a:extLst>
          </p:cNvPr>
          <p:cNvSpPr txBox="1"/>
          <p:nvPr/>
        </p:nvSpPr>
        <p:spPr>
          <a:xfrm>
            <a:off x="7173410" y="1632210"/>
            <a:ext cx="2550218" cy="646331"/>
          </a:xfrm>
          <a:prstGeom prst="rect">
            <a:avLst/>
          </a:prstGeom>
          <a:noFill/>
        </p:spPr>
        <p:txBody>
          <a:bodyPr wrap="square" rtlCol="0">
            <a:spAutoFit/>
          </a:bodyPr>
          <a:lstStyle/>
          <a:p>
            <a:pPr defTabSz="914377">
              <a:defRPr/>
            </a:pPr>
            <a:r>
              <a:rPr lang="en-US" b="1" dirty="0">
                <a:solidFill>
                  <a:srgbClr val="5E33BF">
                    <a:lumMod val="60000"/>
                    <a:lumOff val="40000"/>
                  </a:srgbClr>
                </a:solidFill>
                <a:latin typeface="Calibri" panose="020F0502020204030204"/>
              </a:rPr>
              <a:t>Content recommendations</a:t>
            </a:r>
          </a:p>
        </p:txBody>
      </p:sp>
      <p:sp>
        <p:nvSpPr>
          <p:cNvPr id="77" name="TextBox 77">
            <a:extLst>
              <a:ext uri="{FF2B5EF4-FFF2-40B4-BE49-F238E27FC236}">
                <a16:creationId xmlns:a16="http://schemas.microsoft.com/office/drawing/2014/main" id="{C9C7D0EC-3244-886F-0322-CAB33A460A4F}"/>
              </a:ext>
            </a:extLst>
          </p:cNvPr>
          <p:cNvSpPr txBox="1"/>
          <p:nvPr/>
        </p:nvSpPr>
        <p:spPr>
          <a:xfrm>
            <a:off x="5110992" y="4148281"/>
            <a:ext cx="2050892" cy="646331"/>
          </a:xfrm>
          <a:prstGeom prst="rect">
            <a:avLst/>
          </a:prstGeom>
          <a:noFill/>
        </p:spPr>
        <p:txBody>
          <a:bodyPr wrap="square" rtlCol="0">
            <a:spAutoFit/>
          </a:bodyPr>
          <a:lstStyle/>
          <a:p>
            <a:pPr defTabSz="914377">
              <a:defRPr/>
            </a:pPr>
            <a:r>
              <a:rPr lang="en-US" b="1" dirty="0">
                <a:solidFill>
                  <a:srgbClr val="5E33BF">
                    <a:lumMod val="60000"/>
                    <a:lumOff val="40000"/>
                  </a:srgbClr>
                </a:solidFill>
                <a:latin typeface="Calibri" panose="020F0502020204030204"/>
              </a:rPr>
              <a:t>People recommendations</a:t>
            </a:r>
          </a:p>
        </p:txBody>
      </p:sp>
      <p:sp>
        <p:nvSpPr>
          <p:cNvPr id="78" name="TextBox 79">
            <a:extLst>
              <a:ext uri="{FF2B5EF4-FFF2-40B4-BE49-F238E27FC236}">
                <a16:creationId xmlns:a16="http://schemas.microsoft.com/office/drawing/2014/main" id="{D8301087-69EA-1225-AD1E-1486D13405D2}"/>
              </a:ext>
            </a:extLst>
          </p:cNvPr>
          <p:cNvSpPr txBox="1"/>
          <p:nvPr/>
        </p:nvSpPr>
        <p:spPr>
          <a:xfrm>
            <a:off x="8786241" y="3429000"/>
            <a:ext cx="2550218" cy="369332"/>
          </a:xfrm>
          <a:prstGeom prst="rect">
            <a:avLst/>
          </a:prstGeom>
          <a:noFill/>
        </p:spPr>
        <p:txBody>
          <a:bodyPr wrap="square" rtlCol="0">
            <a:spAutoFit/>
          </a:bodyPr>
          <a:lstStyle/>
          <a:p>
            <a:pPr defTabSz="914377">
              <a:defRPr/>
            </a:pPr>
            <a:r>
              <a:rPr lang="en-US" b="1" dirty="0">
                <a:solidFill>
                  <a:srgbClr val="5E33BF">
                    <a:lumMod val="60000"/>
                    <a:lumOff val="40000"/>
                  </a:srgbClr>
                </a:solidFill>
                <a:latin typeface="Calibri" panose="020F0502020204030204"/>
              </a:rPr>
              <a:t>Alerts</a:t>
            </a:r>
          </a:p>
        </p:txBody>
      </p:sp>
      <p:sp>
        <p:nvSpPr>
          <p:cNvPr id="79" name="TextBox 83">
            <a:extLst>
              <a:ext uri="{FF2B5EF4-FFF2-40B4-BE49-F238E27FC236}">
                <a16:creationId xmlns:a16="http://schemas.microsoft.com/office/drawing/2014/main" id="{B302ACFC-02DA-A5F9-9AF4-BD99B0DC57F5}"/>
              </a:ext>
            </a:extLst>
          </p:cNvPr>
          <p:cNvSpPr txBox="1"/>
          <p:nvPr/>
        </p:nvSpPr>
        <p:spPr>
          <a:xfrm>
            <a:off x="8873503" y="4137953"/>
            <a:ext cx="1723619" cy="646331"/>
          </a:xfrm>
          <a:prstGeom prst="rect">
            <a:avLst/>
          </a:prstGeom>
          <a:noFill/>
        </p:spPr>
        <p:txBody>
          <a:bodyPr wrap="square" rtlCol="0">
            <a:spAutoFit/>
          </a:bodyPr>
          <a:lstStyle/>
          <a:p>
            <a:pPr defTabSz="914377">
              <a:defRPr/>
            </a:pPr>
            <a:r>
              <a:rPr lang="en-US" b="1" dirty="0">
                <a:solidFill>
                  <a:srgbClr val="5E33BF">
                    <a:lumMod val="60000"/>
                    <a:lumOff val="40000"/>
                  </a:srgbClr>
                </a:solidFill>
                <a:latin typeface="Calibri" panose="020F0502020204030204"/>
              </a:rPr>
              <a:t>Cross-product integrations</a:t>
            </a:r>
          </a:p>
        </p:txBody>
      </p:sp>
      <p:sp>
        <p:nvSpPr>
          <p:cNvPr id="80" name="Oval 91">
            <a:extLst>
              <a:ext uri="{FF2B5EF4-FFF2-40B4-BE49-F238E27FC236}">
                <a16:creationId xmlns:a16="http://schemas.microsoft.com/office/drawing/2014/main" id="{19BAFFDC-4DB1-CE8C-B4F0-09FBB6E18E13}"/>
              </a:ext>
            </a:extLst>
          </p:cNvPr>
          <p:cNvSpPr/>
          <p:nvPr/>
        </p:nvSpPr>
        <p:spPr>
          <a:xfrm>
            <a:off x="9332277" y="2648276"/>
            <a:ext cx="251791" cy="251791"/>
          </a:xfrm>
          <a:prstGeom prst="ellipse">
            <a:avLst/>
          </a:prstGeom>
          <a:noFill/>
          <a:ln w="38100" cap="flat" cmpd="sng" algn="ctr">
            <a:solidFill>
              <a:srgbClr val="5E33BF"/>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E33BF">
                  <a:lumMod val="60000"/>
                  <a:lumOff val="40000"/>
                </a:srgbClr>
              </a:solidFill>
              <a:effectLst/>
              <a:uLnTx/>
              <a:uFillTx/>
              <a:latin typeface="Calibri" panose="020F0502020204030204"/>
              <a:ea typeface="+mn-ea"/>
              <a:cs typeface="+mn-cs"/>
            </a:endParaRPr>
          </a:p>
        </p:txBody>
      </p:sp>
      <p:cxnSp>
        <p:nvCxnSpPr>
          <p:cNvPr id="81" name="Straight Connector 92">
            <a:extLst>
              <a:ext uri="{FF2B5EF4-FFF2-40B4-BE49-F238E27FC236}">
                <a16:creationId xmlns:a16="http://schemas.microsoft.com/office/drawing/2014/main" id="{223CB94B-2DFA-A859-623B-98F1423D71C4}"/>
              </a:ext>
            </a:extLst>
          </p:cNvPr>
          <p:cNvCxnSpPr>
            <a:cxnSpLocks/>
            <a:stCxn id="80" idx="1"/>
            <a:endCxn id="72" idx="6"/>
          </p:cNvCxnSpPr>
          <p:nvPr/>
        </p:nvCxnSpPr>
        <p:spPr>
          <a:xfrm flipH="1">
            <a:off x="8253812" y="2685150"/>
            <a:ext cx="1115339" cy="23548"/>
          </a:xfrm>
          <a:prstGeom prst="line">
            <a:avLst/>
          </a:prstGeom>
          <a:noFill/>
          <a:ln w="28575" cap="flat" cmpd="sng" algn="ctr">
            <a:solidFill>
              <a:srgbClr val="5E33BF"/>
            </a:solidFill>
            <a:prstDash val="solid"/>
            <a:miter lim="800000"/>
          </a:ln>
          <a:effectLst>
            <a:outerShdw blurRad="230832" dist="38100" dir="8100000" algn="tr" rotWithShape="0">
              <a:prstClr val="black">
                <a:alpha val="40000"/>
              </a:prstClr>
            </a:outerShdw>
          </a:effectLst>
        </p:spPr>
      </p:cxnSp>
      <p:sp>
        <p:nvSpPr>
          <p:cNvPr id="82" name="TextBox 98">
            <a:extLst>
              <a:ext uri="{FF2B5EF4-FFF2-40B4-BE49-F238E27FC236}">
                <a16:creationId xmlns:a16="http://schemas.microsoft.com/office/drawing/2014/main" id="{1CCE5A04-5DA4-47ED-7F32-980B80985529}"/>
              </a:ext>
            </a:extLst>
          </p:cNvPr>
          <p:cNvSpPr txBox="1"/>
          <p:nvPr/>
        </p:nvSpPr>
        <p:spPr>
          <a:xfrm>
            <a:off x="9361351" y="2056117"/>
            <a:ext cx="2550218" cy="369332"/>
          </a:xfrm>
          <a:prstGeom prst="rect">
            <a:avLst/>
          </a:prstGeom>
          <a:noFill/>
        </p:spPr>
        <p:txBody>
          <a:bodyPr wrap="square" rtlCol="0">
            <a:spAutoFit/>
          </a:bodyPr>
          <a:lstStyle/>
          <a:p>
            <a:pPr defTabSz="914377">
              <a:defRPr/>
            </a:pPr>
            <a:r>
              <a:rPr lang="en-US" b="1" dirty="0">
                <a:solidFill>
                  <a:srgbClr val="5E33BF">
                    <a:lumMod val="60000"/>
                    <a:lumOff val="40000"/>
                  </a:srgbClr>
                </a:solidFill>
                <a:latin typeface="Calibri" panose="020F0502020204030204"/>
              </a:rPr>
              <a:t>Expanded content types</a:t>
            </a:r>
          </a:p>
        </p:txBody>
      </p:sp>
      <p:cxnSp>
        <p:nvCxnSpPr>
          <p:cNvPr id="83" name="Straight Connector 100">
            <a:extLst>
              <a:ext uri="{FF2B5EF4-FFF2-40B4-BE49-F238E27FC236}">
                <a16:creationId xmlns:a16="http://schemas.microsoft.com/office/drawing/2014/main" id="{6C3FF73A-4FCB-2C48-42E8-906DE17F8FE0}"/>
              </a:ext>
            </a:extLst>
          </p:cNvPr>
          <p:cNvCxnSpPr>
            <a:cxnSpLocks/>
            <a:stCxn id="59" idx="6"/>
            <a:endCxn id="73" idx="2"/>
          </p:cNvCxnSpPr>
          <p:nvPr/>
        </p:nvCxnSpPr>
        <p:spPr>
          <a:xfrm>
            <a:off x="7550961" y="3483162"/>
            <a:ext cx="983489" cy="116001"/>
          </a:xfrm>
          <a:prstGeom prst="line">
            <a:avLst/>
          </a:prstGeom>
          <a:noFill/>
          <a:ln w="6350" cap="flat" cmpd="sng" algn="ctr">
            <a:solidFill>
              <a:srgbClr val="5E33BF"/>
            </a:solidFill>
            <a:prstDash val="solid"/>
            <a:miter lim="800000"/>
          </a:ln>
          <a:effectLst>
            <a:outerShdw blurRad="230832" dist="38100" dir="8100000" algn="tr" rotWithShape="0">
              <a:prstClr val="black">
                <a:alpha val="40000"/>
              </a:prstClr>
            </a:outerShdw>
          </a:effectLst>
        </p:spPr>
      </p:cxnSp>
      <p:cxnSp>
        <p:nvCxnSpPr>
          <p:cNvPr id="84" name="Straight Connector 104">
            <a:extLst>
              <a:ext uri="{FF2B5EF4-FFF2-40B4-BE49-F238E27FC236}">
                <a16:creationId xmlns:a16="http://schemas.microsoft.com/office/drawing/2014/main" id="{9523477C-F157-DA4B-3B71-399555C28718}"/>
              </a:ext>
            </a:extLst>
          </p:cNvPr>
          <p:cNvCxnSpPr>
            <a:cxnSpLocks/>
            <a:stCxn id="59" idx="3"/>
            <a:endCxn id="74" idx="7"/>
          </p:cNvCxnSpPr>
          <p:nvPr/>
        </p:nvCxnSpPr>
        <p:spPr>
          <a:xfrm flipH="1">
            <a:off x="6249823" y="3627917"/>
            <a:ext cx="951669" cy="569860"/>
          </a:xfrm>
          <a:prstGeom prst="line">
            <a:avLst/>
          </a:prstGeom>
          <a:noFill/>
          <a:ln w="6350" cap="flat" cmpd="sng" algn="ctr">
            <a:solidFill>
              <a:srgbClr val="5E33BF"/>
            </a:solidFill>
            <a:prstDash val="solid"/>
            <a:miter lim="800000"/>
          </a:ln>
          <a:effectLst>
            <a:outerShdw blurRad="230832" dist="38100" dir="8100000" algn="tr" rotWithShape="0">
              <a:prstClr val="black">
                <a:alpha val="40000"/>
              </a:prstClr>
            </a:outerShdw>
          </a:effectLst>
        </p:spPr>
      </p:cxnSp>
      <p:cxnSp>
        <p:nvCxnSpPr>
          <p:cNvPr id="85" name="Straight Connector 111">
            <a:extLst>
              <a:ext uri="{FF2B5EF4-FFF2-40B4-BE49-F238E27FC236}">
                <a16:creationId xmlns:a16="http://schemas.microsoft.com/office/drawing/2014/main" id="{20927C9C-94A6-EEA3-6E79-8CA7F042155B}"/>
              </a:ext>
            </a:extLst>
          </p:cNvPr>
          <p:cNvCxnSpPr>
            <a:cxnSpLocks/>
            <a:stCxn id="59" idx="5"/>
            <a:endCxn id="75" idx="1"/>
          </p:cNvCxnSpPr>
          <p:nvPr/>
        </p:nvCxnSpPr>
        <p:spPr>
          <a:xfrm>
            <a:off x="7491002" y="3627917"/>
            <a:ext cx="941391" cy="662696"/>
          </a:xfrm>
          <a:prstGeom prst="line">
            <a:avLst/>
          </a:prstGeom>
          <a:noFill/>
          <a:ln w="6350" cap="flat" cmpd="sng" algn="ctr">
            <a:solidFill>
              <a:srgbClr val="5E33BF"/>
            </a:solidFill>
            <a:prstDash val="solid"/>
            <a:miter lim="800000"/>
          </a:ln>
          <a:effectLst>
            <a:outerShdw blurRad="230832" dist="38100" dir="8100000" algn="tr" rotWithShape="0">
              <a:prstClr val="black">
                <a:alpha val="40000"/>
              </a:prstClr>
            </a:outerShdw>
          </a:effectLst>
        </p:spPr>
      </p:cxnSp>
      <p:cxnSp>
        <p:nvCxnSpPr>
          <p:cNvPr id="86" name="Straight Connector 122">
            <a:extLst>
              <a:ext uri="{FF2B5EF4-FFF2-40B4-BE49-F238E27FC236}">
                <a16:creationId xmlns:a16="http://schemas.microsoft.com/office/drawing/2014/main" id="{09F38EAC-590F-AE75-1486-CEB75D8B9FB3}"/>
              </a:ext>
            </a:extLst>
          </p:cNvPr>
          <p:cNvCxnSpPr>
            <a:cxnSpLocks/>
            <a:stCxn id="89" idx="1"/>
            <a:endCxn id="75" idx="5"/>
          </p:cNvCxnSpPr>
          <p:nvPr/>
        </p:nvCxnSpPr>
        <p:spPr>
          <a:xfrm flipH="1" flipV="1">
            <a:off x="8610436" y="4468656"/>
            <a:ext cx="946834" cy="846161"/>
          </a:xfrm>
          <a:prstGeom prst="line">
            <a:avLst/>
          </a:prstGeom>
          <a:noFill/>
          <a:ln w="6350" cap="flat" cmpd="sng" algn="ctr">
            <a:solidFill>
              <a:srgbClr val="5E33BF">
                <a:lumMod val="60000"/>
                <a:lumOff val="40000"/>
              </a:srgbClr>
            </a:solidFill>
            <a:prstDash val="solid"/>
            <a:miter lim="800000"/>
          </a:ln>
          <a:effectLst>
            <a:outerShdw blurRad="230832" dist="38100" dir="8100000" algn="tr" rotWithShape="0">
              <a:prstClr val="black">
                <a:alpha val="40000"/>
              </a:prstClr>
            </a:outerShdw>
          </a:effectLst>
        </p:spPr>
      </p:cxnSp>
      <p:cxnSp>
        <p:nvCxnSpPr>
          <p:cNvPr id="87" name="Straight Connector 124">
            <a:extLst>
              <a:ext uri="{FF2B5EF4-FFF2-40B4-BE49-F238E27FC236}">
                <a16:creationId xmlns:a16="http://schemas.microsoft.com/office/drawing/2014/main" id="{64E4FC0B-2AB3-6199-0FB5-9F1EA635693D}"/>
              </a:ext>
            </a:extLst>
          </p:cNvPr>
          <p:cNvCxnSpPr>
            <a:cxnSpLocks/>
            <a:stCxn id="90" idx="0"/>
            <a:endCxn id="75" idx="4"/>
          </p:cNvCxnSpPr>
          <p:nvPr/>
        </p:nvCxnSpPr>
        <p:spPr>
          <a:xfrm flipV="1">
            <a:off x="8351263" y="4505530"/>
            <a:ext cx="170152" cy="1109094"/>
          </a:xfrm>
          <a:prstGeom prst="line">
            <a:avLst/>
          </a:prstGeom>
          <a:noFill/>
          <a:ln w="6350" cap="flat" cmpd="sng" algn="ctr">
            <a:solidFill>
              <a:srgbClr val="5E33BF">
                <a:lumMod val="60000"/>
                <a:lumOff val="40000"/>
              </a:srgbClr>
            </a:solidFill>
            <a:prstDash val="solid"/>
            <a:miter lim="800000"/>
          </a:ln>
          <a:effectLst>
            <a:outerShdw blurRad="230832" dist="38100" dir="8100000" algn="tr" rotWithShape="0">
              <a:prstClr val="black">
                <a:alpha val="40000"/>
              </a:prstClr>
            </a:outerShdw>
          </a:effectLst>
        </p:spPr>
      </p:cxnSp>
      <p:cxnSp>
        <p:nvCxnSpPr>
          <p:cNvPr id="88" name="Straight Connector 127">
            <a:extLst>
              <a:ext uri="{FF2B5EF4-FFF2-40B4-BE49-F238E27FC236}">
                <a16:creationId xmlns:a16="http://schemas.microsoft.com/office/drawing/2014/main" id="{C0E68DF0-DBC8-48AF-E269-78F70C316DEB}"/>
              </a:ext>
            </a:extLst>
          </p:cNvPr>
          <p:cNvCxnSpPr>
            <a:cxnSpLocks/>
            <a:stCxn id="91" idx="7"/>
            <a:endCxn id="75" idx="3"/>
          </p:cNvCxnSpPr>
          <p:nvPr/>
        </p:nvCxnSpPr>
        <p:spPr>
          <a:xfrm flipV="1">
            <a:off x="7653354" y="4468656"/>
            <a:ext cx="779039" cy="637024"/>
          </a:xfrm>
          <a:prstGeom prst="line">
            <a:avLst/>
          </a:prstGeom>
          <a:noFill/>
          <a:ln w="6350" cap="flat" cmpd="sng" algn="ctr">
            <a:solidFill>
              <a:srgbClr val="5E33BF">
                <a:lumMod val="60000"/>
                <a:lumOff val="40000"/>
              </a:srgbClr>
            </a:solidFill>
            <a:prstDash val="solid"/>
            <a:miter lim="800000"/>
          </a:ln>
          <a:effectLst>
            <a:outerShdw blurRad="230832" dist="38100" dir="8100000" algn="tr" rotWithShape="0">
              <a:prstClr val="black">
                <a:alpha val="40000"/>
              </a:prstClr>
            </a:outerShdw>
          </a:effectLst>
        </p:spPr>
      </p:cxnSp>
      <p:sp>
        <p:nvSpPr>
          <p:cNvPr id="89" name="Oval 130">
            <a:extLst>
              <a:ext uri="{FF2B5EF4-FFF2-40B4-BE49-F238E27FC236}">
                <a16:creationId xmlns:a16="http://schemas.microsoft.com/office/drawing/2014/main" id="{4CF3BB39-D734-8424-7C31-08821D35C96D}"/>
              </a:ext>
            </a:extLst>
          </p:cNvPr>
          <p:cNvSpPr/>
          <p:nvPr/>
        </p:nvSpPr>
        <p:spPr>
          <a:xfrm>
            <a:off x="9528727" y="5286274"/>
            <a:ext cx="194901" cy="194901"/>
          </a:xfrm>
          <a:prstGeom prst="ellipse">
            <a:avLst/>
          </a:prstGeom>
          <a:noFill/>
          <a:ln w="38100" cap="flat" cmpd="sng" algn="ctr">
            <a:solidFill>
              <a:srgbClr val="5E33BF">
                <a:lumMod val="60000"/>
                <a:lumOff val="4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E33BF">
                  <a:lumMod val="60000"/>
                  <a:lumOff val="40000"/>
                </a:srgbClr>
              </a:solidFill>
              <a:effectLst/>
              <a:uLnTx/>
              <a:uFillTx/>
              <a:latin typeface="Calibri" panose="020F0502020204030204"/>
              <a:ea typeface="+mn-ea"/>
              <a:cs typeface="+mn-cs"/>
            </a:endParaRPr>
          </a:p>
        </p:txBody>
      </p:sp>
      <p:sp>
        <p:nvSpPr>
          <p:cNvPr id="90" name="Oval 132">
            <a:extLst>
              <a:ext uri="{FF2B5EF4-FFF2-40B4-BE49-F238E27FC236}">
                <a16:creationId xmlns:a16="http://schemas.microsoft.com/office/drawing/2014/main" id="{32454A7F-4F9F-93A5-A09F-2DD0BC09AA97}"/>
              </a:ext>
            </a:extLst>
          </p:cNvPr>
          <p:cNvSpPr/>
          <p:nvPr/>
        </p:nvSpPr>
        <p:spPr>
          <a:xfrm>
            <a:off x="8253812" y="5614624"/>
            <a:ext cx="194901" cy="194901"/>
          </a:xfrm>
          <a:prstGeom prst="ellipse">
            <a:avLst/>
          </a:prstGeom>
          <a:noFill/>
          <a:ln w="38100" cap="flat" cmpd="sng" algn="ctr">
            <a:solidFill>
              <a:srgbClr val="5E33BF">
                <a:lumMod val="60000"/>
                <a:lumOff val="4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E33BF">
                  <a:lumMod val="60000"/>
                  <a:lumOff val="40000"/>
                </a:srgbClr>
              </a:solidFill>
              <a:effectLst/>
              <a:uLnTx/>
              <a:uFillTx/>
              <a:latin typeface="Calibri" panose="020F0502020204030204"/>
              <a:ea typeface="+mn-ea"/>
              <a:cs typeface="+mn-cs"/>
            </a:endParaRPr>
          </a:p>
        </p:txBody>
      </p:sp>
      <p:sp>
        <p:nvSpPr>
          <p:cNvPr id="91" name="Oval 133">
            <a:extLst>
              <a:ext uri="{FF2B5EF4-FFF2-40B4-BE49-F238E27FC236}">
                <a16:creationId xmlns:a16="http://schemas.microsoft.com/office/drawing/2014/main" id="{8E932239-E21B-2AD6-ECCA-10CFA03FB615}"/>
              </a:ext>
            </a:extLst>
          </p:cNvPr>
          <p:cNvSpPr/>
          <p:nvPr/>
        </p:nvSpPr>
        <p:spPr>
          <a:xfrm>
            <a:off x="7486996" y="5077137"/>
            <a:ext cx="194901" cy="194901"/>
          </a:xfrm>
          <a:prstGeom prst="ellipse">
            <a:avLst/>
          </a:prstGeom>
          <a:noFill/>
          <a:ln w="38100" cap="flat" cmpd="sng" algn="ctr">
            <a:solidFill>
              <a:srgbClr val="5E33BF">
                <a:lumMod val="60000"/>
                <a:lumOff val="40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E33BF">
                  <a:lumMod val="60000"/>
                  <a:lumOff val="40000"/>
                </a:srgbClr>
              </a:solidFill>
              <a:effectLst/>
              <a:uLnTx/>
              <a:uFillTx/>
              <a:latin typeface="Calibri" panose="020F0502020204030204"/>
              <a:ea typeface="+mn-ea"/>
              <a:cs typeface="+mn-cs"/>
            </a:endParaRPr>
          </a:p>
        </p:txBody>
      </p:sp>
      <p:cxnSp>
        <p:nvCxnSpPr>
          <p:cNvPr id="92" name="Straight Connector 135">
            <a:extLst>
              <a:ext uri="{FF2B5EF4-FFF2-40B4-BE49-F238E27FC236}">
                <a16:creationId xmlns:a16="http://schemas.microsoft.com/office/drawing/2014/main" id="{35DFA826-DBDB-3136-65AD-957951BB78CD}"/>
              </a:ext>
            </a:extLst>
          </p:cNvPr>
          <p:cNvCxnSpPr>
            <a:cxnSpLocks/>
            <a:endCxn id="80" idx="6"/>
          </p:cNvCxnSpPr>
          <p:nvPr/>
        </p:nvCxnSpPr>
        <p:spPr>
          <a:xfrm flipH="1" flipV="1">
            <a:off x="9584068" y="2774172"/>
            <a:ext cx="2607932" cy="848854"/>
          </a:xfrm>
          <a:prstGeom prst="line">
            <a:avLst/>
          </a:prstGeom>
          <a:noFill/>
          <a:ln w="28575" cap="flat" cmpd="sng" algn="ctr">
            <a:solidFill>
              <a:srgbClr val="5E33BF"/>
            </a:solidFill>
            <a:prstDash val="solid"/>
            <a:miter lim="800000"/>
          </a:ln>
          <a:effectLst>
            <a:outerShdw blurRad="230832" dist="38100" dir="8100000" algn="tr" rotWithShape="0">
              <a:prstClr val="black">
                <a:alpha val="40000"/>
              </a:prstClr>
            </a:outerShdw>
          </a:effectLst>
        </p:spPr>
      </p:cxnSp>
      <p:cxnSp>
        <p:nvCxnSpPr>
          <p:cNvPr id="93" name="Straight Connector 146">
            <a:extLst>
              <a:ext uri="{FF2B5EF4-FFF2-40B4-BE49-F238E27FC236}">
                <a16:creationId xmlns:a16="http://schemas.microsoft.com/office/drawing/2014/main" id="{ABF06A1C-D157-3B14-3850-C74773556AFF}"/>
              </a:ext>
            </a:extLst>
          </p:cNvPr>
          <p:cNvCxnSpPr>
            <a:cxnSpLocks/>
            <a:stCxn id="94" idx="1"/>
            <a:endCxn id="55" idx="6"/>
          </p:cNvCxnSpPr>
          <p:nvPr/>
        </p:nvCxnSpPr>
        <p:spPr>
          <a:xfrm flipH="1" flipV="1">
            <a:off x="2511402" y="3770396"/>
            <a:ext cx="697489" cy="400787"/>
          </a:xfrm>
          <a:prstGeom prst="line">
            <a:avLst/>
          </a:prstGeom>
          <a:noFill/>
          <a:ln w="6350" cap="flat" cmpd="sng" algn="ctr">
            <a:solidFill>
              <a:srgbClr val="5E33BF"/>
            </a:solidFill>
            <a:prstDash val="solid"/>
            <a:miter lim="800000"/>
          </a:ln>
          <a:effectLst>
            <a:outerShdw blurRad="230832" dist="38100" dir="8100000" algn="tr" rotWithShape="0">
              <a:prstClr val="black">
                <a:alpha val="40000"/>
              </a:prstClr>
            </a:outerShdw>
          </a:effectLst>
        </p:spPr>
      </p:cxnSp>
      <p:sp>
        <p:nvSpPr>
          <p:cNvPr id="94" name="Oval 151">
            <a:extLst>
              <a:ext uri="{FF2B5EF4-FFF2-40B4-BE49-F238E27FC236}">
                <a16:creationId xmlns:a16="http://schemas.microsoft.com/office/drawing/2014/main" id="{84B27BD9-5EE0-7868-F4DD-BEC4376E7C80}"/>
              </a:ext>
            </a:extLst>
          </p:cNvPr>
          <p:cNvSpPr/>
          <p:nvPr/>
        </p:nvSpPr>
        <p:spPr>
          <a:xfrm>
            <a:off x="3185989" y="4148281"/>
            <a:ext cx="156384" cy="156384"/>
          </a:xfrm>
          <a:prstGeom prst="ellipse">
            <a:avLst/>
          </a:prstGeom>
          <a:noFill/>
          <a:ln w="38100" cap="flat" cmpd="sng" algn="ctr">
            <a:solidFill>
              <a:srgbClr val="5E33BF"/>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5" name="TextBox 154">
            <a:extLst>
              <a:ext uri="{FF2B5EF4-FFF2-40B4-BE49-F238E27FC236}">
                <a16:creationId xmlns:a16="http://schemas.microsoft.com/office/drawing/2014/main" id="{0C7342A5-C754-C1A2-9235-1BB8C768B456}"/>
              </a:ext>
            </a:extLst>
          </p:cNvPr>
          <p:cNvSpPr txBox="1"/>
          <p:nvPr/>
        </p:nvSpPr>
        <p:spPr>
          <a:xfrm>
            <a:off x="3393769" y="4125682"/>
            <a:ext cx="1668497" cy="523220"/>
          </a:xfrm>
          <a:prstGeom prst="rect">
            <a:avLst/>
          </a:prstGeom>
          <a:noFill/>
        </p:spPr>
        <p:txBody>
          <a:bodyPr wrap="square" rtlCol="0">
            <a:spAutoFit/>
          </a:bodyPr>
          <a:lstStyle/>
          <a:p>
            <a:pPr defTabSz="914377">
              <a:defRPr/>
            </a:pPr>
            <a:r>
              <a:rPr lang="en-US" sz="1400" b="1" dirty="0">
                <a:solidFill>
                  <a:srgbClr val="5E33BF">
                    <a:lumMod val="60000"/>
                    <a:lumOff val="40000"/>
                  </a:srgbClr>
                </a:solidFill>
                <a:latin typeface="Calibri" panose="020F0502020204030204"/>
              </a:rPr>
              <a:t>Profiles in document search </a:t>
            </a:r>
          </a:p>
        </p:txBody>
      </p:sp>
      <p:sp>
        <p:nvSpPr>
          <p:cNvPr id="96" name="TextBox 158">
            <a:extLst>
              <a:ext uri="{FF2B5EF4-FFF2-40B4-BE49-F238E27FC236}">
                <a16:creationId xmlns:a16="http://schemas.microsoft.com/office/drawing/2014/main" id="{A9B4FEBF-1653-265B-33D0-83C29508B4FD}"/>
              </a:ext>
            </a:extLst>
          </p:cNvPr>
          <p:cNvSpPr txBox="1"/>
          <p:nvPr/>
        </p:nvSpPr>
        <p:spPr>
          <a:xfrm>
            <a:off x="6003187" y="2788924"/>
            <a:ext cx="1751350" cy="646331"/>
          </a:xfrm>
          <a:prstGeom prst="rect">
            <a:avLst/>
          </a:prstGeom>
          <a:noFill/>
        </p:spPr>
        <p:txBody>
          <a:bodyPr wrap="square" rtlCol="0">
            <a:spAutoFit/>
          </a:bodyPr>
          <a:lstStyle/>
          <a:p>
            <a:pPr defTabSz="914377">
              <a:defRPr/>
            </a:pPr>
            <a:r>
              <a:rPr lang="en-US" b="1" dirty="0">
                <a:solidFill>
                  <a:srgbClr val="5E33BF"/>
                </a:solidFill>
                <a:latin typeface="Calibri" panose="020F0502020204030204"/>
              </a:rPr>
              <a:t>Personalized experience</a:t>
            </a:r>
          </a:p>
        </p:txBody>
      </p:sp>
      <p:cxnSp>
        <p:nvCxnSpPr>
          <p:cNvPr id="97" name="Straight Connector 179">
            <a:extLst>
              <a:ext uri="{FF2B5EF4-FFF2-40B4-BE49-F238E27FC236}">
                <a16:creationId xmlns:a16="http://schemas.microsoft.com/office/drawing/2014/main" id="{03B7AB35-0AF5-772B-837A-DF8EC016A3AA}"/>
              </a:ext>
            </a:extLst>
          </p:cNvPr>
          <p:cNvCxnSpPr>
            <a:cxnSpLocks/>
            <a:stCxn id="99" idx="0"/>
            <a:endCxn id="55" idx="4"/>
          </p:cNvCxnSpPr>
          <p:nvPr/>
        </p:nvCxnSpPr>
        <p:spPr>
          <a:xfrm flipV="1">
            <a:off x="2117965" y="3955062"/>
            <a:ext cx="208771" cy="553787"/>
          </a:xfrm>
          <a:prstGeom prst="line">
            <a:avLst/>
          </a:prstGeom>
          <a:noFill/>
          <a:ln w="6350" cap="flat" cmpd="sng" algn="ctr">
            <a:solidFill>
              <a:srgbClr val="5E33BF"/>
            </a:solidFill>
            <a:prstDash val="solid"/>
            <a:miter lim="800000"/>
          </a:ln>
          <a:effectLst>
            <a:outerShdw blurRad="230832" dist="38100" dir="8100000" algn="tr" rotWithShape="0">
              <a:prstClr val="black">
                <a:alpha val="40000"/>
              </a:prstClr>
            </a:outerShdw>
          </a:effectLst>
        </p:spPr>
      </p:cxnSp>
      <p:sp>
        <p:nvSpPr>
          <p:cNvPr id="98" name="TextBox 182">
            <a:extLst>
              <a:ext uri="{FF2B5EF4-FFF2-40B4-BE49-F238E27FC236}">
                <a16:creationId xmlns:a16="http://schemas.microsoft.com/office/drawing/2014/main" id="{704C4551-C985-B8DF-A6D6-BF22441F139E}"/>
              </a:ext>
            </a:extLst>
          </p:cNvPr>
          <p:cNvSpPr txBox="1"/>
          <p:nvPr/>
        </p:nvSpPr>
        <p:spPr>
          <a:xfrm>
            <a:off x="1222192" y="4697861"/>
            <a:ext cx="1242351" cy="523220"/>
          </a:xfrm>
          <a:prstGeom prst="rect">
            <a:avLst/>
          </a:prstGeom>
          <a:noFill/>
        </p:spPr>
        <p:txBody>
          <a:bodyPr wrap="square" rtlCol="0">
            <a:spAutoFit/>
          </a:bodyPr>
          <a:lstStyle/>
          <a:p>
            <a:pPr defTabSz="914377">
              <a:defRPr/>
            </a:pPr>
            <a:r>
              <a:rPr lang="en-US" sz="1400" b="1" dirty="0">
                <a:solidFill>
                  <a:srgbClr val="5E33BF">
                    <a:lumMod val="60000"/>
                    <a:lumOff val="40000"/>
                  </a:srgbClr>
                </a:solidFill>
                <a:latin typeface="Calibri" panose="020F0502020204030204"/>
              </a:rPr>
              <a:t>Institution profile search</a:t>
            </a:r>
          </a:p>
        </p:txBody>
      </p:sp>
      <p:sp>
        <p:nvSpPr>
          <p:cNvPr id="99" name="Oval 183">
            <a:extLst>
              <a:ext uri="{FF2B5EF4-FFF2-40B4-BE49-F238E27FC236}">
                <a16:creationId xmlns:a16="http://schemas.microsoft.com/office/drawing/2014/main" id="{0CC6EB63-7F97-B7E6-53F5-7069D56EE0C9}"/>
              </a:ext>
            </a:extLst>
          </p:cNvPr>
          <p:cNvSpPr/>
          <p:nvPr/>
        </p:nvSpPr>
        <p:spPr>
          <a:xfrm>
            <a:off x="2039773" y="4508849"/>
            <a:ext cx="156384" cy="156384"/>
          </a:xfrm>
          <a:prstGeom prst="ellipse">
            <a:avLst/>
          </a:prstGeom>
          <a:noFill/>
          <a:ln w="38100" cap="flat" cmpd="sng" algn="ctr">
            <a:solidFill>
              <a:srgbClr val="5E33BF"/>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E33BF">
                  <a:lumMod val="60000"/>
                  <a:lumOff val="40000"/>
                </a:srgbClr>
              </a:solidFill>
              <a:effectLst/>
              <a:uLnTx/>
              <a:uFillTx/>
              <a:latin typeface="Calibri" panose="020F0502020204030204"/>
              <a:ea typeface="+mn-ea"/>
              <a:cs typeface="+mn-cs"/>
            </a:endParaRPr>
          </a:p>
        </p:txBody>
      </p:sp>
      <p:cxnSp>
        <p:nvCxnSpPr>
          <p:cNvPr id="100" name="Straight Connector 189">
            <a:extLst>
              <a:ext uri="{FF2B5EF4-FFF2-40B4-BE49-F238E27FC236}">
                <a16:creationId xmlns:a16="http://schemas.microsoft.com/office/drawing/2014/main" id="{37CB93B4-A10F-A70E-2B33-6E127088F268}"/>
              </a:ext>
            </a:extLst>
          </p:cNvPr>
          <p:cNvCxnSpPr>
            <a:cxnSpLocks/>
            <a:stCxn id="101" idx="3"/>
            <a:endCxn id="55" idx="7"/>
          </p:cNvCxnSpPr>
          <p:nvPr/>
        </p:nvCxnSpPr>
        <p:spPr>
          <a:xfrm flipH="1">
            <a:off x="2457315" y="3024809"/>
            <a:ext cx="439705" cy="615008"/>
          </a:xfrm>
          <a:prstGeom prst="line">
            <a:avLst/>
          </a:prstGeom>
          <a:noFill/>
          <a:ln w="6350" cap="flat" cmpd="sng" algn="ctr">
            <a:solidFill>
              <a:srgbClr val="5E33BF"/>
            </a:solidFill>
            <a:prstDash val="solid"/>
            <a:miter lim="800000"/>
          </a:ln>
          <a:effectLst>
            <a:outerShdw blurRad="230832" dist="38100" dir="8100000" algn="tr" rotWithShape="0">
              <a:prstClr val="black">
                <a:alpha val="40000"/>
              </a:prstClr>
            </a:outerShdw>
          </a:effectLst>
        </p:spPr>
      </p:cxnSp>
      <p:sp>
        <p:nvSpPr>
          <p:cNvPr id="101" name="Oval 194">
            <a:extLst>
              <a:ext uri="{FF2B5EF4-FFF2-40B4-BE49-F238E27FC236}">
                <a16:creationId xmlns:a16="http://schemas.microsoft.com/office/drawing/2014/main" id="{15552EBD-C94F-10C7-D593-51D73AADE200}"/>
              </a:ext>
            </a:extLst>
          </p:cNvPr>
          <p:cNvSpPr/>
          <p:nvPr/>
        </p:nvSpPr>
        <p:spPr>
          <a:xfrm>
            <a:off x="2860146" y="2809892"/>
            <a:ext cx="251791" cy="251791"/>
          </a:xfrm>
          <a:prstGeom prst="ellipse">
            <a:avLst/>
          </a:prstGeom>
          <a:noFill/>
          <a:ln w="38100" cap="flat" cmpd="sng" algn="ctr">
            <a:solidFill>
              <a:srgbClr val="5E33BF"/>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E33BF">
                  <a:lumMod val="60000"/>
                  <a:lumOff val="40000"/>
                </a:srgbClr>
              </a:solidFill>
              <a:effectLst/>
              <a:uLnTx/>
              <a:uFillTx/>
              <a:latin typeface="Calibri" panose="020F0502020204030204"/>
              <a:ea typeface="+mn-ea"/>
              <a:cs typeface="+mn-cs"/>
            </a:endParaRPr>
          </a:p>
        </p:txBody>
      </p:sp>
      <p:sp>
        <p:nvSpPr>
          <p:cNvPr id="102" name="TextBox 196">
            <a:extLst>
              <a:ext uri="{FF2B5EF4-FFF2-40B4-BE49-F238E27FC236}">
                <a16:creationId xmlns:a16="http://schemas.microsoft.com/office/drawing/2014/main" id="{A7E0302A-421F-880B-A815-AEEBB23CFBF6}"/>
              </a:ext>
            </a:extLst>
          </p:cNvPr>
          <p:cNvSpPr txBox="1"/>
          <p:nvPr/>
        </p:nvSpPr>
        <p:spPr>
          <a:xfrm>
            <a:off x="798866" y="3465077"/>
            <a:ext cx="1302089" cy="646331"/>
          </a:xfrm>
          <a:prstGeom prst="rect">
            <a:avLst/>
          </a:prstGeom>
          <a:noFill/>
        </p:spPr>
        <p:txBody>
          <a:bodyPr wrap="square" rtlCol="0">
            <a:spAutoFit/>
          </a:bodyPr>
          <a:lstStyle/>
          <a:p>
            <a:pPr defTabSz="914377">
              <a:defRPr/>
            </a:pPr>
            <a:r>
              <a:rPr lang="en-US" b="1" dirty="0">
                <a:solidFill>
                  <a:srgbClr val="5E33BF"/>
                </a:solidFill>
                <a:latin typeface="Calibri" panose="020F0502020204030204"/>
              </a:rPr>
              <a:t>Enhanced discovery</a:t>
            </a:r>
          </a:p>
        </p:txBody>
      </p:sp>
    </p:spTree>
    <p:extLst>
      <p:ext uri="{BB962C8B-B14F-4D97-AF65-F5344CB8AC3E}">
        <p14:creationId xmlns:p14="http://schemas.microsoft.com/office/powerpoint/2010/main" val="2943929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a:extLst>
              <a:ext uri="{FF2B5EF4-FFF2-40B4-BE49-F238E27FC236}">
                <a16:creationId xmlns:a16="http://schemas.microsoft.com/office/drawing/2014/main" id="{6E856D3F-6884-ABA3-D30A-F335756F3C5A}"/>
              </a:ext>
            </a:extLst>
          </p:cNvPr>
          <p:cNvSpPr/>
          <p:nvPr/>
        </p:nvSpPr>
        <p:spPr>
          <a:xfrm>
            <a:off x="6107912" y="0"/>
            <a:ext cx="1979551" cy="6858000"/>
          </a:xfrm>
          <a:prstGeom prst="rect">
            <a:avLst/>
          </a:prstGeom>
          <a:solidFill>
            <a:srgbClr val="FAF5FF"/>
          </a:solidFill>
          <a:ln>
            <a:noFill/>
          </a:ln>
        </p:spPr>
        <p:txBody>
          <a:bodyPr wrap="square" rtlCol="0" anchor="ctr">
            <a:noAutofit/>
          </a:bodyPr>
          <a:lstStyle/>
          <a:p>
            <a:pPr algn="l"/>
            <a:endParaRPr lang="zh-TW" altLang="en-US">
              <a:solidFill>
                <a:schemeClr val="tx1"/>
              </a:solidFill>
            </a:endParaRPr>
          </a:p>
        </p:txBody>
      </p:sp>
      <p:sp>
        <p:nvSpPr>
          <p:cNvPr id="14" name="標題 13">
            <a:extLst>
              <a:ext uri="{FF2B5EF4-FFF2-40B4-BE49-F238E27FC236}">
                <a16:creationId xmlns:a16="http://schemas.microsoft.com/office/drawing/2014/main" id="{4D100FCF-46C2-62C1-027A-D382C559084F}"/>
              </a:ext>
            </a:extLst>
          </p:cNvPr>
          <p:cNvSpPr>
            <a:spLocks noGrp="1"/>
          </p:cNvSpPr>
          <p:nvPr>
            <p:ph type="title"/>
          </p:nvPr>
        </p:nvSpPr>
        <p:spPr/>
        <p:txBody>
          <a:bodyPr/>
          <a:lstStyle/>
          <a:p>
            <a:r>
              <a:rPr lang="zh-TW" altLang="en-US" b="1" dirty="0">
                <a:solidFill>
                  <a:schemeClr val="tx1"/>
                </a:solidFill>
              </a:rPr>
              <a:t>從國際曝光到機構識別</a:t>
            </a:r>
          </a:p>
        </p:txBody>
      </p:sp>
      <p:sp>
        <p:nvSpPr>
          <p:cNvPr id="3" name="投影片編號版面配置區 2">
            <a:extLst>
              <a:ext uri="{FF2B5EF4-FFF2-40B4-BE49-F238E27FC236}">
                <a16:creationId xmlns:a16="http://schemas.microsoft.com/office/drawing/2014/main" id="{81103AA2-A2D1-0AF0-3D4D-8429B22FDB39}"/>
              </a:ext>
            </a:extLst>
          </p:cNvPr>
          <p:cNvSpPr>
            <a:spLocks noGrp="1"/>
          </p:cNvSpPr>
          <p:nvPr>
            <p:ph type="sldNum" sz="quarter" idx="11"/>
          </p:nvPr>
        </p:nvSpPr>
        <p:spPr/>
        <p:txBody>
          <a:bodyPr/>
          <a:lstStyle/>
          <a:p>
            <a:fld id="{F59CD943-D024-467A-B36E-F11E1285ED75}" type="slidenum">
              <a:rPr lang="en-GB" smtClean="0"/>
              <a:pPr/>
              <a:t>6</a:t>
            </a:fld>
            <a:endParaRPr lang="en-GB"/>
          </a:p>
        </p:txBody>
      </p:sp>
      <p:sp>
        <p:nvSpPr>
          <p:cNvPr id="15" name="文字版面配置區 14">
            <a:extLst>
              <a:ext uri="{FF2B5EF4-FFF2-40B4-BE49-F238E27FC236}">
                <a16:creationId xmlns:a16="http://schemas.microsoft.com/office/drawing/2014/main" id="{C50E39F6-1676-3860-4345-86F916055E60}"/>
              </a:ext>
            </a:extLst>
          </p:cNvPr>
          <p:cNvSpPr>
            <a:spLocks noGrp="1"/>
          </p:cNvSpPr>
          <p:nvPr>
            <p:ph type="body" sz="quarter" idx="13"/>
          </p:nvPr>
        </p:nvSpPr>
        <p:spPr/>
        <p:txBody>
          <a:bodyPr/>
          <a:lstStyle/>
          <a:p>
            <a:r>
              <a:rPr lang="zh-TW" altLang="en-US" dirty="0"/>
              <a:t>看見學術身份，連結個人與機構價值</a:t>
            </a:r>
          </a:p>
        </p:txBody>
      </p:sp>
      <p:sp>
        <p:nvSpPr>
          <p:cNvPr id="16" name="文字版面配置區 15">
            <a:extLst>
              <a:ext uri="{FF2B5EF4-FFF2-40B4-BE49-F238E27FC236}">
                <a16:creationId xmlns:a16="http://schemas.microsoft.com/office/drawing/2014/main" id="{53FD0984-71D6-D144-7137-D2FAE4F07B43}"/>
              </a:ext>
            </a:extLst>
          </p:cNvPr>
          <p:cNvSpPr>
            <a:spLocks noGrp="1"/>
          </p:cNvSpPr>
          <p:nvPr>
            <p:ph type="body" sz="quarter" idx="14"/>
          </p:nvPr>
        </p:nvSpPr>
        <p:spPr>
          <a:xfrm>
            <a:off x="550864" y="1955878"/>
            <a:ext cx="5035485" cy="757154"/>
          </a:xfrm>
        </p:spPr>
        <p:txBody>
          <a:bodyPr/>
          <a:lstStyle/>
          <a:p>
            <a:pPr marL="0" indent="0" algn="ctr">
              <a:buNone/>
            </a:pPr>
            <a:r>
              <a:rPr lang="zh-TW" altLang="en-US" sz="2400" b="1" dirty="0"/>
              <a:t>打造國際學術名片</a:t>
            </a:r>
            <a:endParaRPr lang="en-US" altLang="zh-TW" sz="2400" b="1" dirty="0"/>
          </a:p>
          <a:p>
            <a:pPr marL="0" indent="0" algn="ctr">
              <a:buNone/>
            </a:pPr>
            <a:r>
              <a:rPr lang="en-US" altLang="zh-TW" sz="1600" b="1" dirty="0"/>
              <a:t>(</a:t>
            </a:r>
            <a:r>
              <a:rPr lang="en-US" altLang="zh-TW" sz="1600" b="1" dirty="0" err="1"/>
              <a:t>ORCiD</a:t>
            </a:r>
            <a:r>
              <a:rPr lang="en-US" altLang="zh-TW" sz="1600" b="1" dirty="0"/>
              <a:t> + WOS Researcher Profile)</a:t>
            </a:r>
            <a:endParaRPr lang="zh-TW" altLang="en-US" sz="1600" b="1" dirty="0"/>
          </a:p>
        </p:txBody>
      </p:sp>
      <p:sp>
        <p:nvSpPr>
          <p:cNvPr id="11" name="graduate-user-icon_53453">
            <a:extLst>
              <a:ext uri="{FF2B5EF4-FFF2-40B4-BE49-F238E27FC236}">
                <a16:creationId xmlns:a16="http://schemas.microsoft.com/office/drawing/2014/main" id="{434983F2-E414-2AD0-46D1-6B17117F371C}"/>
              </a:ext>
            </a:extLst>
          </p:cNvPr>
          <p:cNvSpPr/>
          <p:nvPr/>
        </p:nvSpPr>
        <p:spPr>
          <a:xfrm>
            <a:off x="2886587" y="1346193"/>
            <a:ext cx="404554" cy="609685"/>
          </a:xfrm>
          <a:custGeom>
            <a:avLst/>
            <a:gdLst>
              <a:gd name="connsiteX0" fmla="*/ 337139 w 398058"/>
              <a:gd name="connsiteY0" fmla="*/ 332848 h 599895"/>
              <a:gd name="connsiteX1" fmla="*/ 398019 w 398058"/>
              <a:gd name="connsiteY1" fmla="*/ 517001 h 599895"/>
              <a:gd name="connsiteX2" fmla="*/ 363889 w 398058"/>
              <a:gd name="connsiteY2" fmla="*/ 560277 h 599895"/>
              <a:gd name="connsiteX3" fmla="*/ 325148 w 398058"/>
              <a:gd name="connsiteY3" fmla="*/ 562119 h 599895"/>
              <a:gd name="connsiteX4" fmla="*/ 230139 w 398058"/>
              <a:gd name="connsiteY4" fmla="*/ 598489 h 599895"/>
              <a:gd name="connsiteX5" fmla="*/ 60966 w 398058"/>
              <a:gd name="connsiteY5" fmla="*/ 332848 h 599895"/>
              <a:gd name="connsiteX6" fmla="*/ 167505 w 398058"/>
              <a:gd name="connsiteY6" fmla="*/ 598489 h 599895"/>
              <a:gd name="connsiteX7" fmla="*/ 72957 w 398058"/>
              <a:gd name="connsiteY7" fmla="*/ 562119 h 599895"/>
              <a:gd name="connsiteX8" fmla="*/ 34216 w 398058"/>
              <a:gd name="connsiteY8" fmla="*/ 560277 h 599895"/>
              <a:gd name="connsiteX9" fmla="*/ 87 w 398058"/>
              <a:gd name="connsiteY9" fmla="*/ 517001 h 599895"/>
              <a:gd name="connsiteX10" fmla="*/ 60966 w 398058"/>
              <a:gd name="connsiteY10" fmla="*/ 332848 h 599895"/>
              <a:gd name="connsiteX11" fmla="*/ 100596 w 398058"/>
              <a:gd name="connsiteY11" fmla="*/ 298791 h 599895"/>
              <a:gd name="connsiteX12" fmla="*/ 198822 w 398058"/>
              <a:gd name="connsiteY12" fmla="*/ 541884 h 599895"/>
              <a:gd name="connsiteX13" fmla="*/ 297508 w 398058"/>
              <a:gd name="connsiteY13" fmla="*/ 298791 h 599895"/>
              <a:gd name="connsiteX14" fmla="*/ 323794 w 398058"/>
              <a:gd name="connsiteY14" fmla="*/ 319049 h 599895"/>
              <a:gd name="connsiteX15" fmla="*/ 211273 w 398058"/>
              <a:gd name="connsiteY15" fmla="*/ 599435 h 599895"/>
              <a:gd name="connsiteX16" fmla="*/ 199744 w 398058"/>
              <a:gd name="connsiteY16" fmla="*/ 599895 h 599895"/>
              <a:gd name="connsiteX17" fmla="*/ 186370 w 398058"/>
              <a:gd name="connsiteY17" fmla="*/ 599435 h 599895"/>
              <a:gd name="connsiteX18" fmla="*/ 73849 w 398058"/>
              <a:gd name="connsiteY18" fmla="*/ 319049 h 599895"/>
              <a:gd name="connsiteX19" fmla="*/ 100596 w 398058"/>
              <a:gd name="connsiteY19" fmla="*/ 298791 h 599895"/>
              <a:gd name="connsiteX20" fmla="*/ 111212 w 398058"/>
              <a:gd name="connsiteY20" fmla="*/ 161099 h 599895"/>
              <a:gd name="connsiteX21" fmla="*/ 111673 w 398058"/>
              <a:gd name="connsiteY21" fmla="*/ 198399 h 599895"/>
              <a:gd name="connsiteX22" fmla="*/ 198822 w 398058"/>
              <a:gd name="connsiteY22" fmla="*/ 298788 h 599895"/>
              <a:gd name="connsiteX23" fmla="*/ 287815 w 398058"/>
              <a:gd name="connsiteY23" fmla="*/ 181821 h 599895"/>
              <a:gd name="connsiteX24" fmla="*/ 286892 w 398058"/>
              <a:gd name="connsiteY24" fmla="*/ 161099 h 599895"/>
              <a:gd name="connsiteX25" fmla="*/ 198822 w 398058"/>
              <a:gd name="connsiteY25" fmla="*/ 178598 h 599895"/>
              <a:gd name="connsiteX26" fmla="*/ 111212 w 398058"/>
              <a:gd name="connsiteY26" fmla="*/ 161099 h 599895"/>
              <a:gd name="connsiteX27" fmla="*/ 86773 w 398058"/>
              <a:gd name="connsiteY27" fmla="*/ 110444 h 599895"/>
              <a:gd name="connsiteX28" fmla="*/ 107523 w 398058"/>
              <a:gd name="connsiteY28" fmla="*/ 118733 h 599895"/>
              <a:gd name="connsiteX29" fmla="*/ 203433 w 398058"/>
              <a:gd name="connsiteY29" fmla="*/ 156033 h 599895"/>
              <a:gd name="connsiteX30" fmla="*/ 233865 w 398058"/>
              <a:gd name="connsiteY30" fmla="*/ 155112 h 599895"/>
              <a:gd name="connsiteX31" fmla="*/ 295192 w 398058"/>
              <a:gd name="connsiteY31" fmla="*/ 126101 h 599895"/>
              <a:gd name="connsiteX32" fmla="*/ 312714 w 398058"/>
              <a:gd name="connsiteY32" fmla="*/ 117812 h 599895"/>
              <a:gd name="connsiteX33" fmla="*/ 318248 w 398058"/>
              <a:gd name="connsiteY33" fmla="*/ 154652 h 599895"/>
              <a:gd name="connsiteX34" fmla="*/ 341764 w 398058"/>
              <a:gd name="connsiteY34" fmla="*/ 200241 h 599895"/>
              <a:gd name="connsiteX35" fmla="*/ 305798 w 398058"/>
              <a:gd name="connsiteY35" fmla="*/ 246291 h 599895"/>
              <a:gd name="connsiteX36" fmla="*/ 198822 w 398058"/>
              <a:gd name="connsiteY36" fmla="*/ 332404 h 599895"/>
              <a:gd name="connsiteX37" fmla="*/ 91845 w 398058"/>
              <a:gd name="connsiteY37" fmla="*/ 246291 h 599895"/>
              <a:gd name="connsiteX38" fmla="*/ 55879 w 398058"/>
              <a:gd name="connsiteY38" fmla="*/ 200241 h 599895"/>
              <a:gd name="connsiteX39" fmla="*/ 79395 w 398058"/>
              <a:gd name="connsiteY39" fmla="*/ 154652 h 599895"/>
              <a:gd name="connsiteX40" fmla="*/ 86773 w 398058"/>
              <a:gd name="connsiteY40" fmla="*/ 110444 h 599895"/>
              <a:gd name="connsiteX41" fmla="*/ 203447 w 398058"/>
              <a:gd name="connsiteY41" fmla="*/ 1856 h 599895"/>
              <a:gd name="connsiteX42" fmla="*/ 353748 w 398058"/>
              <a:gd name="connsiteY42" fmla="*/ 58940 h 599895"/>
              <a:gd name="connsiteX43" fmla="*/ 360664 w 398058"/>
              <a:gd name="connsiteY43" fmla="*/ 69068 h 599895"/>
              <a:gd name="connsiteX44" fmla="*/ 354209 w 398058"/>
              <a:gd name="connsiteY44" fmla="*/ 79196 h 599895"/>
              <a:gd name="connsiteX45" fmla="*/ 230188 w 398058"/>
              <a:gd name="connsiteY45" fmla="*/ 137662 h 599895"/>
              <a:gd name="connsiteX46" fmla="*/ 206214 w 398058"/>
              <a:gd name="connsiteY46" fmla="*/ 138582 h 599895"/>
              <a:gd name="connsiteX47" fmla="*/ 77121 w 398058"/>
              <a:gd name="connsiteY47" fmla="*/ 87483 h 599895"/>
              <a:gd name="connsiteX48" fmla="*/ 75738 w 398058"/>
              <a:gd name="connsiteY48" fmla="*/ 84721 h 599895"/>
              <a:gd name="connsiteX49" fmla="*/ 78043 w 398058"/>
              <a:gd name="connsiteY49" fmla="*/ 82419 h 599895"/>
              <a:gd name="connsiteX50" fmla="*/ 192843 w 398058"/>
              <a:gd name="connsiteY50" fmla="*/ 82419 h 599895"/>
              <a:gd name="connsiteX51" fmla="*/ 198837 w 398058"/>
              <a:gd name="connsiteY51" fmla="*/ 76434 h 599895"/>
              <a:gd name="connsiteX52" fmla="*/ 192843 w 398058"/>
              <a:gd name="connsiteY52" fmla="*/ 70449 h 599895"/>
              <a:gd name="connsiteX53" fmla="*/ 53146 w 398058"/>
              <a:gd name="connsiteY53" fmla="*/ 70449 h 599895"/>
              <a:gd name="connsiteX54" fmla="*/ 53146 w 398058"/>
              <a:gd name="connsiteY54" fmla="*/ 95769 h 599895"/>
              <a:gd name="connsiteX55" fmla="*/ 57296 w 398058"/>
              <a:gd name="connsiteY55" fmla="*/ 105897 h 599895"/>
              <a:gd name="connsiteX56" fmla="*/ 49919 w 398058"/>
              <a:gd name="connsiteY56" fmla="*/ 117866 h 599895"/>
              <a:gd name="connsiteX57" fmla="*/ 57296 w 398058"/>
              <a:gd name="connsiteY57" fmla="*/ 149631 h 599895"/>
              <a:gd name="connsiteX58" fmla="*/ 43925 w 398058"/>
              <a:gd name="connsiteY58" fmla="*/ 156997 h 599895"/>
              <a:gd name="connsiteX59" fmla="*/ 30094 w 398058"/>
              <a:gd name="connsiteY59" fmla="*/ 149631 h 599895"/>
              <a:gd name="connsiteX60" fmla="*/ 37471 w 398058"/>
              <a:gd name="connsiteY60" fmla="*/ 117866 h 599895"/>
              <a:gd name="connsiteX61" fmla="*/ 30094 w 398058"/>
              <a:gd name="connsiteY61" fmla="*/ 105897 h 599895"/>
              <a:gd name="connsiteX62" fmla="*/ 34704 w 398058"/>
              <a:gd name="connsiteY62" fmla="*/ 96229 h 599895"/>
              <a:gd name="connsiteX63" fmla="*/ 34704 w 398058"/>
              <a:gd name="connsiteY63" fmla="*/ 61242 h 599895"/>
              <a:gd name="connsiteX64" fmla="*/ 43925 w 398058"/>
              <a:gd name="connsiteY64" fmla="*/ 52035 h 599895"/>
              <a:gd name="connsiteX65" fmla="*/ 64211 w 398058"/>
              <a:gd name="connsiteY65" fmla="*/ 52035 h 599895"/>
              <a:gd name="connsiteX66" fmla="*/ 180856 w 398058"/>
              <a:gd name="connsiteY66" fmla="*/ 2317 h 599895"/>
              <a:gd name="connsiteX67" fmla="*/ 203447 w 398058"/>
              <a:gd name="connsiteY67" fmla="*/ 1856 h 59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98058" h="599895">
                <a:moveTo>
                  <a:pt x="337139" y="332848"/>
                </a:moveTo>
                <a:cubicBezTo>
                  <a:pt x="367579" y="368758"/>
                  <a:pt x="393407" y="426766"/>
                  <a:pt x="398019" y="517001"/>
                </a:cubicBezTo>
                <a:cubicBezTo>
                  <a:pt x="398941" y="539560"/>
                  <a:pt x="383721" y="558896"/>
                  <a:pt x="363889" y="560277"/>
                </a:cubicBezTo>
                <a:cubicBezTo>
                  <a:pt x="363428" y="560277"/>
                  <a:pt x="325148" y="562119"/>
                  <a:pt x="325148" y="562119"/>
                </a:cubicBezTo>
                <a:cubicBezTo>
                  <a:pt x="306699" y="582376"/>
                  <a:pt x="273031" y="594806"/>
                  <a:pt x="230139" y="598489"/>
                </a:cubicBezTo>
                <a:close/>
                <a:moveTo>
                  <a:pt x="60966" y="332848"/>
                </a:moveTo>
                <a:lnTo>
                  <a:pt x="167505" y="598489"/>
                </a:lnTo>
                <a:cubicBezTo>
                  <a:pt x="126919" y="594806"/>
                  <a:pt x="91867" y="583757"/>
                  <a:pt x="72957" y="562119"/>
                </a:cubicBezTo>
                <a:cubicBezTo>
                  <a:pt x="72957" y="562119"/>
                  <a:pt x="34677" y="560277"/>
                  <a:pt x="34216" y="560277"/>
                </a:cubicBezTo>
                <a:cubicBezTo>
                  <a:pt x="13923" y="558896"/>
                  <a:pt x="-1297" y="539560"/>
                  <a:pt x="87" y="517001"/>
                </a:cubicBezTo>
                <a:cubicBezTo>
                  <a:pt x="4699" y="426766"/>
                  <a:pt x="30526" y="368758"/>
                  <a:pt x="60966" y="332848"/>
                </a:cubicBezTo>
                <a:close/>
                <a:moveTo>
                  <a:pt x="100596" y="298791"/>
                </a:moveTo>
                <a:lnTo>
                  <a:pt x="198822" y="541884"/>
                </a:lnTo>
                <a:lnTo>
                  <a:pt x="297508" y="298791"/>
                </a:lnTo>
                <a:cubicBezTo>
                  <a:pt x="306270" y="304316"/>
                  <a:pt x="315493" y="310761"/>
                  <a:pt x="323794" y="319049"/>
                </a:cubicBezTo>
                <a:lnTo>
                  <a:pt x="211273" y="599435"/>
                </a:lnTo>
                <a:cubicBezTo>
                  <a:pt x="207583" y="599435"/>
                  <a:pt x="203894" y="599895"/>
                  <a:pt x="199744" y="599895"/>
                </a:cubicBezTo>
                <a:cubicBezTo>
                  <a:pt x="195132" y="599895"/>
                  <a:pt x="190982" y="599435"/>
                  <a:pt x="186370" y="599435"/>
                </a:cubicBezTo>
                <a:lnTo>
                  <a:pt x="73849" y="319049"/>
                </a:lnTo>
                <a:cubicBezTo>
                  <a:pt x="82611" y="310761"/>
                  <a:pt x="91373" y="304316"/>
                  <a:pt x="100596" y="298791"/>
                </a:cubicBezTo>
                <a:close/>
                <a:moveTo>
                  <a:pt x="111212" y="161099"/>
                </a:moveTo>
                <a:cubicBezTo>
                  <a:pt x="109828" y="171690"/>
                  <a:pt x="110289" y="184124"/>
                  <a:pt x="111673" y="198399"/>
                </a:cubicBezTo>
                <a:cubicBezTo>
                  <a:pt x="118589" y="256882"/>
                  <a:pt x="152711" y="298788"/>
                  <a:pt x="198822" y="298788"/>
                </a:cubicBezTo>
                <a:cubicBezTo>
                  <a:pt x="247238" y="298788"/>
                  <a:pt x="284587" y="249975"/>
                  <a:pt x="287815" y="181821"/>
                </a:cubicBezTo>
                <a:cubicBezTo>
                  <a:pt x="288276" y="173993"/>
                  <a:pt x="287815" y="167085"/>
                  <a:pt x="286892" y="161099"/>
                </a:cubicBezTo>
                <a:cubicBezTo>
                  <a:pt x="263837" y="172151"/>
                  <a:pt x="232943" y="178598"/>
                  <a:pt x="198822" y="178598"/>
                </a:cubicBezTo>
                <a:cubicBezTo>
                  <a:pt x="165161" y="178598"/>
                  <a:pt x="134267" y="172151"/>
                  <a:pt x="111212" y="161099"/>
                </a:cubicBezTo>
                <a:close/>
                <a:moveTo>
                  <a:pt x="86773" y="110444"/>
                </a:moveTo>
                <a:lnTo>
                  <a:pt x="107523" y="118733"/>
                </a:lnTo>
                <a:lnTo>
                  <a:pt x="203433" y="156033"/>
                </a:lnTo>
                <a:cubicBezTo>
                  <a:pt x="213577" y="159717"/>
                  <a:pt x="224182" y="159717"/>
                  <a:pt x="233865" y="155112"/>
                </a:cubicBezTo>
                <a:lnTo>
                  <a:pt x="295192" y="126101"/>
                </a:lnTo>
                <a:lnTo>
                  <a:pt x="312714" y="117812"/>
                </a:lnTo>
                <a:cubicBezTo>
                  <a:pt x="315481" y="129324"/>
                  <a:pt x="316864" y="141758"/>
                  <a:pt x="318248" y="154652"/>
                </a:cubicBezTo>
                <a:cubicBezTo>
                  <a:pt x="336231" y="157875"/>
                  <a:pt x="346375" y="171690"/>
                  <a:pt x="341764" y="200241"/>
                </a:cubicBezTo>
                <a:cubicBezTo>
                  <a:pt x="337614" y="224187"/>
                  <a:pt x="326548" y="244449"/>
                  <a:pt x="305798" y="246291"/>
                </a:cubicBezTo>
                <a:cubicBezTo>
                  <a:pt x="285509" y="299709"/>
                  <a:pt x="245393" y="332404"/>
                  <a:pt x="198822" y="332404"/>
                </a:cubicBezTo>
                <a:cubicBezTo>
                  <a:pt x="149944" y="332404"/>
                  <a:pt x="112134" y="298327"/>
                  <a:pt x="91845" y="246291"/>
                </a:cubicBezTo>
                <a:cubicBezTo>
                  <a:pt x="71557" y="244449"/>
                  <a:pt x="60029" y="224187"/>
                  <a:pt x="55879" y="200241"/>
                </a:cubicBezTo>
                <a:cubicBezTo>
                  <a:pt x="51268" y="171690"/>
                  <a:pt x="61412" y="157875"/>
                  <a:pt x="79395" y="154652"/>
                </a:cubicBezTo>
                <a:cubicBezTo>
                  <a:pt x="80779" y="138995"/>
                  <a:pt x="83084" y="124259"/>
                  <a:pt x="86773" y="110444"/>
                </a:cubicBezTo>
                <a:close/>
                <a:moveTo>
                  <a:pt x="203447" y="1856"/>
                </a:moveTo>
                <a:lnTo>
                  <a:pt x="353748" y="58940"/>
                </a:lnTo>
                <a:cubicBezTo>
                  <a:pt x="357898" y="60782"/>
                  <a:pt x="360664" y="64465"/>
                  <a:pt x="360664" y="69068"/>
                </a:cubicBezTo>
                <a:cubicBezTo>
                  <a:pt x="360664" y="73212"/>
                  <a:pt x="358359" y="77355"/>
                  <a:pt x="354209" y="79196"/>
                </a:cubicBezTo>
                <a:lnTo>
                  <a:pt x="230188" y="137662"/>
                </a:lnTo>
                <a:cubicBezTo>
                  <a:pt x="222350" y="141344"/>
                  <a:pt x="214051" y="141805"/>
                  <a:pt x="206214" y="138582"/>
                </a:cubicBezTo>
                <a:lnTo>
                  <a:pt x="77121" y="87483"/>
                </a:lnTo>
                <a:cubicBezTo>
                  <a:pt x="76199" y="87022"/>
                  <a:pt x="75277" y="85641"/>
                  <a:pt x="75738" y="84721"/>
                </a:cubicBezTo>
                <a:cubicBezTo>
                  <a:pt x="75738" y="83339"/>
                  <a:pt x="76660" y="82419"/>
                  <a:pt x="78043" y="82419"/>
                </a:cubicBezTo>
                <a:lnTo>
                  <a:pt x="192843" y="82419"/>
                </a:lnTo>
                <a:cubicBezTo>
                  <a:pt x="196071" y="82419"/>
                  <a:pt x="198837" y="80117"/>
                  <a:pt x="198837" y="76434"/>
                </a:cubicBezTo>
                <a:cubicBezTo>
                  <a:pt x="198837" y="73212"/>
                  <a:pt x="196071" y="70449"/>
                  <a:pt x="192843" y="70449"/>
                </a:cubicBezTo>
                <a:lnTo>
                  <a:pt x="53146" y="70449"/>
                </a:lnTo>
                <a:lnTo>
                  <a:pt x="53146" y="95769"/>
                </a:lnTo>
                <a:cubicBezTo>
                  <a:pt x="55452" y="98531"/>
                  <a:pt x="57296" y="101754"/>
                  <a:pt x="57296" y="105897"/>
                </a:cubicBezTo>
                <a:cubicBezTo>
                  <a:pt x="57296" y="110961"/>
                  <a:pt x="54529" y="115564"/>
                  <a:pt x="49919" y="117866"/>
                </a:cubicBezTo>
                <a:cubicBezTo>
                  <a:pt x="54529" y="127534"/>
                  <a:pt x="57296" y="144567"/>
                  <a:pt x="57296" y="149631"/>
                </a:cubicBezTo>
                <a:cubicBezTo>
                  <a:pt x="57296" y="157457"/>
                  <a:pt x="51302" y="156997"/>
                  <a:pt x="43925" y="156997"/>
                </a:cubicBezTo>
                <a:cubicBezTo>
                  <a:pt x="36088" y="156997"/>
                  <a:pt x="30094" y="157457"/>
                  <a:pt x="30094" y="149631"/>
                </a:cubicBezTo>
                <a:cubicBezTo>
                  <a:pt x="30094" y="144567"/>
                  <a:pt x="33321" y="127534"/>
                  <a:pt x="37471" y="117866"/>
                </a:cubicBezTo>
                <a:cubicBezTo>
                  <a:pt x="33321" y="115564"/>
                  <a:pt x="30094" y="110961"/>
                  <a:pt x="30094" y="105897"/>
                </a:cubicBezTo>
                <a:cubicBezTo>
                  <a:pt x="30094" y="101754"/>
                  <a:pt x="31938" y="98531"/>
                  <a:pt x="34704" y="96229"/>
                </a:cubicBezTo>
                <a:lnTo>
                  <a:pt x="34704" y="61242"/>
                </a:lnTo>
                <a:cubicBezTo>
                  <a:pt x="34704" y="56178"/>
                  <a:pt x="38854" y="52035"/>
                  <a:pt x="43925" y="52035"/>
                </a:cubicBezTo>
                <a:lnTo>
                  <a:pt x="64211" y="52035"/>
                </a:lnTo>
                <a:lnTo>
                  <a:pt x="180856" y="2317"/>
                </a:lnTo>
                <a:cubicBezTo>
                  <a:pt x="188233" y="-446"/>
                  <a:pt x="196071" y="-906"/>
                  <a:pt x="203447" y="185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chool-building_46763">
            <a:extLst>
              <a:ext uri="{FF2B5EF4-FFF2-40B4-BE49-F238E27FC236}">
                <a16:creationId xmlns:a16="http://schemas.microsoft.com/office/drawing/2014/main" id="{2D94250B-923D-7905-525A-058748D600EF}"/>
              </a:ext>
            </a:extLst>
          </p:cNvPr>
          <p:cNvSpPr/>
          <p:nvPr/>
        </p:nvSpPr>
        <p:spPr>
          <a:xfrm>
            <a:off x="9077237" y="1356585"/>
            <a:ext cx="609685" cy="582711"/>
          </a:xfrm>
          <a:custGeom>
            <a:avLst/>
            <a:gdLst>
              <a:gd name="T0" fmla="*/ 420 w 420"/>
              <a:gd name="T1" fmla="*/ 171 h 402"/>
              <a:gd name="T2" fmla="*/ 420 w 420"/>
              <a:gd name="T3" fmla="*/ 139 h 402"/>
              <a:gd name="T4" fmla="*/ 378 w 420"/>
              <a:gd name="T5" fmla="*/ 139 h 402"/>
              <a:gd name="T6" fmla="*/ 378 w 420"/>
              <a:gd name="T7" fmla="*/ 117 h 402"/>
              <a:gd name="T8" fmla="*/ 210 w 420"/>
              <a:gd name="T9" fmla="*/ 0 h 402"/>
              <a:gd name="T10" fmla="*/ 42 w 420"/>
              <a:gd name="T11" fmla="*/ 117 h 402"/>
              <a:gd name="T12" fmla="*/ 42 w 420"/>
              <a:gd name="T13" fmla="*/ 139 h 402"/>
              <a:gd name="T14" fmla="*/ 0 w 420"/>
              <a:gd name="T15" fmla="*/ 139 h 402"/>
              <a:gd name="T16" fmla="*/ 0 w 420"/>
              <a:gd name="T17" fmla="*/ 171 h 402"/>
              <a:gd name="T18" fmla="*/ 56 w 420"/>
              <a:gd name="T19" fmla="*/ 171 h 402"/>
              <a:gd name="T20" fmla="*/ 56 w 420"/>
              <a:gd name="T21" fmla="*/ 325 h 402"/>
              <a:gd name="T22" fmla="*/ 13 w 420"/>
              <a:gd name="T23" fmla="*/ 325 h 402"/>
              <a:gd name="T24" fmla="*/ 0 w 420"/>
              <a:gd name="T25" fmla="*/ 402 h 402"/>
              <a:gd name="T26" fmla="*/ 420 w 420"/>
              <a:gd name="T27" fmla="*/ 402 h 402"/>
              <a:gd name="T28" fmla="*/ 407 w 420"/>
              <a:gd name="T29" fmla="*/ 325 h 402"/>
              <a:gd name="T30" fmla="*/ 364 w 420"/>
              <a:gd name="T31" fmla="*/ 325 h 402"/>
              <a:gd name="T32" fmla="*/ 364 w 420"/>
              <a:gd name="T33" fmla="*/ 171 h 402"/>
              <a:gd name="T34" fmla="*/ 420 w 420"/>
              <a:gd name="T35" fmla="*/ 171 h 402"/>
              <a:gd name="T36" fmla="*/ 210 w 420"/>
              <a:gd name="T37" fmla="*/ 48 h 402"/>
              <a:gd name="T38" fmla="*/ 237 w 420"/>
              <a:gd name="T39" fmla="*/ 75 h 402"/>
              <a:gd name="T40" fmla="*/ 210 w 420"/>
              <a:gd name="T41" fmla="*/ 101 h 402"/>
              <a:gd name="T42" fmla="*/ 183 w 420"/>
              <a:gd name="T43" fmla="*/ 75 h 402"/>
              <a:gd name="T44" fmla="*/ 210 w 420"/>
              <a:gd name="T45" fmla="*/ 48 h 402"/>
              <a:gd name="T46" fmla="*/ 143 w 420"/>
              <a:gd name="T47" fmla="*/ 325 h 402"/>
              <a:gd name="T48" fmla="*/ 106 w 420"/>
              <a:gd name="T49" fmla="*/ 325 h 402"/>
              <a:gd name="T50" fmla="*/ 106 w 420"/>
              <a:gd name="T51" fmla="*/ 171 h 402"/>
              <a:gd name="T52" fmla="*/ 143 w 420"/>
              <a:gd name="T53" fmla="*/ 171 h 402"/>
              <a:gd name="T54" fmla="*/ 143 w 420"/>
              <a:gd name="T55" fmla="*/ 325 h 402"/>
              <a:gd name="T56" fmla="*/ 229 w 420"/>
              <a:gd name="T57" fmla="*/ 325 h 402"/>
              <a:gd name="T58" fmla="*/ 192 w 420"/>
              <a:gd name="T59" fmla="*/ 325 h 402"/>
              <a:gd name="T60" fmla="*/ 192 w 420"/>
              <a:gd name="T61" fmla="*/ 171 h 402"/>
              <a:gd name="T62" fmla="*/ 229 w 420"/>
              <a:gd name="T63" fmla="*/ 171 h 402"/>
              <a:gd name="T64" fmla="*/ 229 w 420"/>
              <a:gd name="T65" fmla="*/ 325 h 402"/>
              <a:gd name="T66" fmla="*/ 315 w 420"/>
              <a:gd name="T67" fmla="*/ 325 h 402"/>
              <a:gd name="T68" fmla="*/ 278 w 420"/>
              <a:gd name="T69" fmla="*/ 325 h 402"/>
              <a:gd name="T70" fmla="*/ 278 w 420"/>
              <a:gd name="T71" fmla="*/ 171 h 402"/>
              <a:gd name="T72" fmla="*/ 315 w 420"/>
              <a:gd name="T73" fmla="*/ 171 h 402"/>
              <a:gd name="T74" fmla="*/ 315 w 420"/>
              <a:gd name="T75" fmla="*/ 325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0" h="402">
                <a:moveTo>
                  <a:pt x="420" y="171"/>
                </a:moveTo>
                <a:lnTo>
                  <a:pt x="420" y="139"/>
                </a:lnTo>
                <a:lnTo>
                  <a:pt x="378" y="139"/>
                </a:lnTo>
                <a:lnTo>
                  <a:pt x="378" y="117"/>
                </a:lnTo>
                <a:lnTo>
                  <a:pt x="210" y="0"/>
                </a:lnTo>
                <a:lnTo>
                  <a:pt x="42" y="117"/>
                </a:lnTo>
                <a:lnTo>
                  <a:pt x="42" y="139"/>
                </a:lnTo>
                <a:lnTo>
                  <a:pt x="0" y="139"/>
                </a:lnTo>
                <a:lnTo>
                  <a:pt x="0" y="171"/>
                </a:lnTo>
                <a:lnTo>
                  <a:pt x="56" y="171"/>
                </a:lnTo>
                <a:lnTo>
                  <a:pt x="56" y="325"/>
                </a:lnTo>
                <a:lnTo>
                  <a:pt x="13" y="325"/>
                </a:lnTo>
                <a:lnTo>
                  <a:pt x="0" y="402"/>
                </a:lnTo>
                <a:lnTo>
                  <a:pt x="420" y="402"/>
                </a:lnTo>
                <a:lnTo>
                  <a:pt x="407" y="325"/>
                </a:lnTo>
                <a:lnTo>
                  <a:pt x="364" y="325"/>
                </a:lnTo>
                <a:lnTo>
                  <a:pt x="364" y="171"/>
                </a:lnTo>
                <a:lnTo>
                  <a:pt x="420" y="171"/>
                </a:lnTo>
                <a:close/>
                <a:moveTo>
                  <a:pt x="210" y="48"/>
                </a:moveTo>
                <a:cubicBezTo>
                  <a:pt x="225" y="48"/>
                  <a:pt x="237" y="60"/>
                  <a:pt x="237" y="75"/>
                </a:cubicBezTo>
                <a:cubicBezTo>
                  <a:pt x="237" y="89"/>
                  <a:pt x="225" y="101"/>
                  <a:pt x="210" y="101"/>
                </a:cubicBezTo>
                <a:cubicBezTo>
                  <a:pt x="195" y="101"/>
                  <a:pt x="183" y="89"/>
                  <a:pt x="183" y="75"/>
                </a:cubicBezTo>
                <a:cubicBezTo>
                  <a:pt x="183" y="60"/>
                  <a:pt x="195" y="48"/>
                  <a:pt x="210" y="48"/>
                </a:cubicBezTo>
                <a:close/>
                <a:moveTo>
                  <a:pt x="143" y="325"/>
                </a:moveTo>
                <a:lnTo>
                  <a:pt x="106" y="325"/>
                </a:lnTo>
                <a:lnTo>
                  <a:pt x="106" y="171"/>
                </a:lnTo>
                <a:lnTo>
                  <a:pt x="143" y="171"/>
                </a:lnTo>
                <a:lnTo>
                  <a:pt x="143" y="325"/>
                </a:lnTo>
                <a:close/>
                <a:moveTo>
                  <a:pt x="229" y="325"/>
                </a:moveTo>
                <a:lnTo>
                  <a:pt x="192" y="325"/>
                </a:lnTo>
                <a:lnTo>
                  <a:pt x="192" y="171"/>
                </a:lnTo>
                <a:lnTo>
                  <a:pt x="229" y="171"/>
                </a:lnTo>
                <a:lnTo>
                  <a:pt x="229" y="325"/>
                </a:lnTo>
                <a:close/>
                <a:moveTo>
                  <a:pt x="315" y="325"/>
                </a:moveTo>
                <a:lnTo>
                  <a:pt x="278" y="325"/>
                </a:lnTo>
                <a:lnTo>
                  <a:pt x="278" y="171"/>
                </a:lnTo>
                <a:lnTo>
                  <a:pt x="315" y="171"/>
                </a:lnTo>
                <a:lnTo>
                  <a:pt x="315" y="32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文字版面配置區 15">
            <a:extLst>
              <a:ext uri="{FF2B5EF4-FFF2-40B4-BE49-F238E27FC236}">
                <a16:creationId xmlns:a16="http://schemas.microsoft.com/office/drawing/2014/main" id="{042F3DB3-24C6-84F7-2905-639A1958E497}"/>
              </a:ext>
            </a:extLst>
          </p:cNvPr>
          <p:cNvSpPr txBox="1">
            <a:spLocks/>
          </p:cNvSpPr>
          <p:nvPr/>
        </p:nvSpPr>
        <p:spPr>
          <a:xfrm>
            <a:off x="7751297" y="1939296"/>
            <a:ext cx="3261564" cy="846633"/>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TW" altLang="en-US" sz="2400" b="1" dirty="0"/>
              <a:t>建立機構人才地圖</a:t>
            </a:r>
            <a:endParaRPr lang="en-US" altLang="zh-TW" sz="2400" b="1" dirty="0"/>
          </a:p>
          <a:p>
            <a:pPr marL="0" indent="0" algn="ctr">
              <a:buNone/>
            </a:pPr>
            <a:r>
              <a:rPr lang="en-US" altLang="zh-TW" sz="1600" b="1" dirty="0"/>
              <a:t>(</a:t>
            </a:r>
            <a:r>
              <a:rPr lang="en-US" altLang="zh-TW" sz="1600" b="1" dirty="0" err="1"/>
              <a:t>ORCiD</a:t>
            </a:r>
            <a:r>
              <a:rPr lang="en-US" altLang="zh-TW" sz="1600" b="1" dirty="0"/>
              <a:t> + Esploro)</a:t>
            </a:r>
            <a:endParaRPr lang="zh-TW" altLang="en-US" sz="1600" b="1" dirty="0"/>
          </a:p>
        </p:txBody>
      </p:sp>
      <p:sp>
        <p:nvSpPr>
          <p:cNvPr id="20" name="文字方塊 19">
            <a:extLst>
              <a:ext uri="{FF2B5EF4-FFF2-40B4-BE49-F238E27FC236}">
                <a16:creationId xmlns:a16="http://schemas.microsoft.com/office/drawing/2014/main" id="{A2321567-7904-CBA5-AAA1-FE668FC580A6}"/>
              </a:ext>
            </a:extLst>
          </p:cNvPr>
          <p:cNvSpPr txBox="1"/>
          <p:nvPr/>
        </p:nvSpPr>
        <p:spPr>
          <a:xfrm>
            <a:off x="1393166" y="2997411"/>
            <a:ext cx="2701680" cy="1524000"/>
          </a:xfrm>
          <a:prstGeom prst="rect">
            <a:avLst/>
          </a:prstGeom>
          <a:solidFill>
            <a:schemeClr val="bg1"/>
          </a:solidFill>
          <a:ln>
            <a:noFill/>
          </a:ln>
        </p:spPr>
        <p:txBody>
          <a:bodyPr wrap="none" rtlCol="0">
            <a:noAutofit/>
          </a:bodyPr>
          <a:lstStyle/>
          <a:p>
            <a:pPr marL="342900" lvl="0" indent="-342900" eaLnBrk="0" fontAlgn="base" hangingPunct="0">
              <a:lnSpc>
                <a:spcPct val="150000"/>
              </a:lnSpc>
              <a:spcBef>
                <a:spcPct val="0"/>
              </a:spcBef>
              <a:spcAft>
                <a:spcPct val="0"/>
              </a:spcAft>
              <a:buFont typeface="Arial" panose="020B0604020202020204" pitchFamily="34" charset="0"/>
              <a:buChar char="•"/>
            </a:pPr>
            <a:r>
              <a:rPr lang="zh-TW" altLang="zh-TW" sz="2400" dirty="0">
                <a:latin typeface="Microsoft JhengHei UI" panose="020B0604030504040204" pitchFamily="34" charset="-120"/>
                <a:ea typeface="Microsoft JhengHei UI" panose="020B0604030504040204" pitchFamily="34" charset="-120"/>
              </a:rPr>
              <a:t>被正確識別</a:t>
            </a:r>
          </a:p>
          <a:p>
            <a:pPr marL="342900" lvl="0" indent="-342900" eaLnBrk="0" fontAlgn="base" hangingPunct="0">
              <a:lnSpc>
                <a:spcPct val="150000"/>
              </a:lnSpc>
              <a:spcBef>
                <a:spcPct val="0"/>
              </a:spcBef>
              <a:spcAft>
                <a:spcPct val="0"/>
              </a:spcAft>
              <a:buFont typeface="Arial" panose="020B0604020202020204" pitchFamily="34" charset="0"/>
              <a:buChar char="•"/>
            </a:pPr>
            <a:r>
              <a:rPr lang="zh-TW" altLang="zh-TW" sz="2400" dirty="0">
                <a:latin typeface="Microsoft JhengHei UI" panose="020B0604030504040204" pitchFamily="34" charset="-120"/>
                <a:ea typeface="Microsoft JhengHei UI" panose="020B0604030504040204" pitchFamily="34" charset="-120"/>
              </a:rPr>
              <a:t>研究成果被收錄與串連</a:t>
            </a:r>
          </a:p>
          <a:p>
            <a:pPr marL="342900" lvl="0" indent="-342900" eaLnBrk="0" fontAlgn="base" hangingPunct="0">
              <a:lnSpc>
                <a:spcPct val="150000"/>
              </a:lnSpc>
              <a:spcBef>
                <a:spcPct val="0"/>
              </a:spcBef>
              <a:spcAft>
                <a:spcPct val="0"/>
              </a:spcAft>
              <a:buFont typeface="Arial" panose="020B0604020202020204" pitchFamily="34" charset="0"/>
              <a:buChar char="•"/>
            </a:pPr>
            <a:r>
              <a:rPr lang="zh-TW" altLang="zh-TW" sz="2400" dirty="0">
                <a:latin typeface="Microsoft JhengHei UI" panose="020B0604030504040204" pitchFamily="34" charset="-120"/>
                <a:ea typeface="Microsoft JhengHei UI" panose="020B0604030504040204" pitchFamily="34" charset="-120"/>
              </a:rPr>
              <a:t>擴展學術聲譽</a:t>
            </a:r>
          </a:p>
        </p:txBody>
      </p:sp>
      <p:sp>
        <p:nvSpPr>
          <p:cNvPr id="23" name="文字方塊 22">
            <a:extLst>
              <a:ext uri="{FF2B5EF4-FFF2-40B4-BE49-F238E27FC236}">
                <a16:creationId xmlns:a16="http://schemas.microsoft.com/office/drawing/2014/main" id="{17FF78C7-AAF1-FDB9-5CBC-7199C95F4532}"/>
              </a:ext>
            </a:extLst>
          </p:cNvPr>
          <p:cNvSpPr txBox="1"/>
          <p:nvPr/>
        </p:nvSpPr>
        <p:spPr>
          <a:xfrm>
            <a:off x="7799686" y="2913564"/>
            <a:ext cx="4049414" cy="1859286"/>
          </a:xfrm>
          <a:prstGeom prst="rect">
            <a:avLst/>
          </a:prstGeom>
          <a:noFill/>
          <a:ln>
            <a:noFill/>
          </a:ln>
        </p:spPr>
        <p:txBody>
          <a:bodyPr wrap="none" rtlCol="0">
            <a:noAutofit/>
          </a:bodyPr>
          <a:lstStyle/>
          <a:p>
            <a:pPr marL="342900" lvl="0" indent="-342900" eaLnBrk="0" fontAlgn="base" hangingPunct="0">
              <a:lnSpc>
                <a:spcPct val="150000"/>
              </a:lnSpc>
              <a:spcBef>
                <a:spcPct val="0"/>
              </a:spcBef>
              <a:spcAft>
                <a:spcPct val="0"/>
              </a:spcAft>
              <a:buFont typeface="Arial" panose="020B0604020202020204" pitchFamily="34" charset="0"/>
              <a:buChar char="•"/>
            </a:pPr>
            <a:r>
              <a:rPr lang="zh-TW" altLang="en-US" sz="2400" dirty="0">
                <a:latin typeface="Microsoft JhengHei UI" panose="020B0604030504040204" pitchFamily="34" charset="-120"/>
                <a:ea typeface="Microsoft JhengHei UI" panose="020B0604030504040204" pitchFamily="34" charset="-120"/>
              </a:rPr>
              <a:t>彙整多元學術產出</a:t>
            </a:r>
          </a:p>
          <a:p>
            <a:pPr marL="342900" lvl="0" indent="-342900" eaLnBrk="0" fontAlgn="base" hangingPunct="0">
              <a:lnSpc>
                <a:spcPct val="150000"/>
              </a:lnSpc>
              <a:spcBef>
                <a:spcPct val="0"/>
              </a:spcBef>
              <a:spcAft>
                <a:spcPct val="0"/>
              </a:spcAft>
              <a:buFont typeface="Arial" panose="020B0604020202020204" pitchFamily="34" charset="0"/>
              <a:buChar char="•"/>
            </a:pPr>
            <a:r>
              <a:rPr lang="zh-TW" altLang="en-US" sz="2400" dirty="0">
                <a:latin typeface="Microsoft JhengHei UI" panose="020B0604030504040204" pitchFamily="34" charset="-120"/>
                <a:ea typeface="Microsoft JhengHei UI" panose="020B0604030504040204" pitchFamily="34" charset="-120"/>
              </a:rPr>
              <a:t>呈現研究強項與專長分布</a:t>
            </a:r>
          </a:p>
          <a:p>
            <a:pPr marL="342900" lvl="0" indent="-342900" eaLnBrk="0" fontAlgn="base" hangingPunct="0">
              <a:lnSpc>
                <a:spcPct val="150000"/>
              </a:lnSpc>
              <a:spcBef>
                <a:spcPct val="0"/>
              </a:spcBef>
              <a:spcAft>
                <a:spcPct val="0"/>
              </a:spcAft>
              <a:buFont typeface="Arial" panose="020B0604020202020204" pitchFamily="34" charset="0"/>
              <a:buChar char="•"/>
            </a:pPr>
            <a:r>
              <a:rPr lang="zh-TW" altLang="en-US" sz="2400" dirty="0">
                <a:latin typeface="Microsoft JhengHei UI" panose="020B0604030504040204" pitchFamily="34" charset="-120"/>
                <a:ea typeface="Microsoft JhengHei UI" panose="020B0604030504040204" pitchFamily="34" charset="-120"/>
              </a:rPr>
              <a:t>支援策略規劃與合作媒合</a:t>
            </a:r>
          </a:p>
        </p:txBody>
      </p:sp>
      <p:sp>
        <p:nvSpPr>
          <p:cNvPr id="27" name="箭號: 向右 26">
            <a:extLst>
              <a:ext uri="{FF2B5EF4-FFF2-40B4-BE49-F238E27FC236}">
                <a16:creationId xmlns:a16="http://schemas.microsoft.com/office/drawing/2014/main" id="{2D4A8A15-FF5A-D8EE-631F-F16CDEDE88C4}"/>
              </a:ext>
            </a:extLst>
          </p:cNvPr>
          <p:cNvSpPr/>
          <p:nvPr/>
        </p:nvSpPr>
        <p:spPr>
          <a:xfrm>
            <a:off x="5155357" y="3441661"/>
            <a:ext cx="1892053" cy="574106"/>
          </a:xfrm>
          <a:prstGeom prst="rightArrow">
            <a:avLst/>
          </a:prstGeom>
          <a:solidFill>
            <a:schemeClr val="accent4"/>
          </a:solidFill>
          <a:ln>
            <a:solidFill>
              <a:schemeClr val="bg1"/>
            </a:solidFill>
          </a:ln>
        </p:spPr>
        <p:txBody>
          <a:bodyPr wrap="square" rtlCol="0" anchor="ctr">
            <a:noAutofit/>
          </a:bodyPr>
          <a:lstStyle/>
          <a:p>
            <a:pPr algn="l"/>
            <a:endParaRPr lang="zh-TW" altLang="en-US">
              <a:solidFill>
                <a:schemeClr val="tx1"/>
              </a:solidFill>
            </a:endParaRPr>
          </a:p>
        </p:txBody>
      </p:sp>
      <p:sp>
        <p:nvSpPr>
          <p:cNvPr id="30" name="Rectangle 4">
            <a:extLst>
              <a:ext uri="{FF2B5EF4-FFF2-40B4-BE49-F238E27FC236}">
                <a16:creationId xmlns:a16="http://schemas.microsoft.com/office/drawing/2014/main" id="{52B87AE0-93AF-310D-8C67-3DB7311B1147}"/>
              </a:ext>
            </a:extLst>
          </p:cNvPr>
          <p:cNvSpPr/>
          <p:nvPr/>
        </p:nvSpPr>
        <p:spPr>
          <a:xfrm>
            <a:off x="11912" y="5065668"/>
            <a:ext cx="12192000" cy="1155978"/>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latin typeface="Microsoft JhengHei UI" panose="020B0604030504040204" pitchFamily="34" charset="-120"/>
                <a:ea typeface="Microsoft JhengHei UI" panose="020B0604030504040204" pitchFamily="34" charset="-120"/>
              </a:rPr>
              <a:t>學者需要有影響力的國際名片，機構需要展現實力與識別優勢的人才地圖。</a:t>
            </a:r>
            <a:br>
              <a:rPr lang="zh-TW" altLang="en-US" sz="2400" b="1" dirty="0">
                <a:latin typeface="Microsoft JhengHei UI" panose="020B0604030504040204" pitchFamily="34" charset="-120"/>
                <a:ea typeface="Microsoft JhengHei UI" panose="020B0604030504040204" pitchFamily="34" charset="-120"/>
              </a:rPr>
            </a:br>
            <a:r>
              <a:rPr lang="en-US" altLang="zh-TW" sz="2400" b="1" dirty="0">
                <a:latin typeface="Microsoft JhengHei UI" panose="020B0604030504040204" pitchFamily="34" charset="-120"/>
                <a:ea typeface="Microsoft JhengHei UI" panose="020B0604030504040204" pitchFamily="34" charset="-120"/>
              </a:rPr>
              <a:t>Clarivate </a:t>
            </a:r>
            <a:r>
              <a:rPr lang="zh-TW" altLang="en-US" sz="2400" b="1" dirty="0">
                <a:latin typeface="Microsoft JhengHei UI" panose="020B0604030504040204" pitchFamily="34" charset="-120"/>
                <a:ea typeface="Microsoft JhengHei UI" panose="020B0604030504040204" pitchFamily="34" charset="-120"/>
              </a:rPr>
              <a:t>透過 </a:t>
            </a:r>
            <a:r>
              <a:rPr lang="en-US" altLang="zh-TW" sz="2400" b="1" dirty="0">
                <a:latin typeface="Microsoft JhengHei UI" panose="020B0604030504040204" pitchFamily="34" charset="-120"/>
                <a:ea typeface="Microsoft JhengHei UI" panose="020B0604030504040204" pitchFamily="34" charset="-120"/>
              </a:rPr>
              <a:t>ORCID</a:t>
            </a:r>
            <a:r>
              <a:rPr lang="zh-TW" altLang="en-US" sz="2400" b="1" dirty="0">
                <a:latin typeface="Microsoft JhengHei UI" panose="020B0604030504040204" pitchFamily="34" charset="-120"/>
                <a:ea typeface="Microsoft JhengHei UI" panose="020B0604030504040204" pitchFamily="34" charset="-120"/>
              </a:rPr>
              <a:t>、</a:t>
            </a:r>
            <a:r>
              <a:rPr lang="en-US" altLang="zh-TW" sz="2400" b="1" dirty="0">
                <a:latin typeface="Microsoft JhengHei UI" panose="020B0604030504040204" pitchFamily="34" charset="-120"/>
                <a:ea typeface="Microsoft JhengHei UI" panose="020B0604030504040204" pitchFamily="34" charset="-120"/>
              </a:rPr>
              <a:t>WOS </a:t>
            </a:r>
            <a:r>
              <a:rPr lang="zh-TW" altLang="en-US" sz="2400" b="1" dirty="0">
                <a:latin typeface="Microsoft JhengHei UI" panose="020B0604030504040204" pitchFamily="34" charset="-120"/>
                <a:ea typeface="Microsoft JhengHei UI" panose="020B0604030504040204" pitchFamily="34" charset="-120"/>
              </a:rPr>
              <a:t>與 </a:t>
            </a:r>
            <a:r>
              <a:rPr lang="en-US" altLang="zh-TW" sz="2400" b="1" dirty="0">
                <a:latin typeface="Microsoft JhengHei UI" panose="020B0604030504040204" pitchFamily="34" charset="-120"/>
                <a:ea typeface="Microsoft JhengHei UI" panose="020B0604030504040204" pitchFamily="34" charset="-120"/>
              </a:rPr>
              <a:t>Esploro</a:t>
            </a:r>
            <a:r>
              <a:rPr lang="zh-TW" altLang="en-US" sz="2400" b="1" dirty="0">
                <a:latin typeface="Microsoft JhengHei UI" panose="020B0604030504040204" pitchFamily="34" charset="-120"/>
                <a:ea typeface="Microsoft JhengHei UI" panose="020B0604030504040204" pitchFamily="34" charset="-120"/>
              </a:rPr>
              <a:t>，建立起一套完整的學術身份與人才資源系統</a:t>
            </a:r>
          </a:p>
        </p:txBody>
      </p:sp>
      <p:sp>
        <p:nvSpPr>
          <p:cNvPr id="31" name="文字方塊 30">
            <a:extLst>
              <a:ext uri="{FF2B5EF4-FFF2-40B4-BE49-F238E27FC236}">
                <a16:creationId xmlns:a16="http://schemas.microsoft.com/office/drawing/2014/main" id="{62FF6343-89B2-23A2-2A55-1F174DA7A843}"/>
              </a:ext>
            </a:extLst>
          </p:cNvPr>
          <p:cNvSpPr txBox="1"/>
          <p:nvPr/>
        </p:nvSpPr>
        <p:spPr>
          <a:xfrm>
            <a:off x="5586349" y="3144414"/>
            <a:ext cx="914400" cy="435471"/>
          </a:xfrm>
          <a:prstGeom prst="rect">
            <a:avLst/>
          </a:prstGeom>
          <a:noFill/>
          <a:ln>
            <a:noFill/>
          </a:ln>
        </p:spPr>
        <p:txBody>
          <a:bodyPr wrap="none" rtlCol="0">
            <a:noAutofit/>
          </a:bodyPr>
          <a:lstStyle/>
          <a:p>
            <a:pPr algn="l"/>
            <a:r>
              <a:rPr lang="en-US" altLang="zh-TW" sz="2000" b="1" dirty="0" err="1">
                <a:solidFill>
                  <a:srgbClr val="6FDD51"/>
                </a:solidFill>
              </a:rPr>
              <a:t>ORCiD</a:t>
            </a:r>
            <a:endParaRPr lang="zh-TW" altLang="en-US" sz="2000" b="1" dirty="0" err="1">
              <a:solidFill>
                <a:srgbClr val="6FDD51"/>
              </a:solidFill>
            </a:endParaRPr>
          </a:p>
        </p:txBody>
      </p:sp>
      <p:sp>
        <p:nvSpPr>
          <p:cNvPr id="32" name="文字方塊 31">
            <a:extLst>
              <a:ext uri="{FF2B5EF4-FFF2-40B4-BE49-F238E27FC236}">
                <a16:creationId xmlns:a16="http://schemas.microsoft.com/office/drawing/2014/main" id="{1A016178-1440-8B52-2F9A-F35EDE2D0D0E}"/>
              </a:ext>
            </a:extLst>
          </p:cNvPr>
          <p:cNvSpPr txBox="1"/>
          <p:nvPr/>
        </p:nvSpPr>
        <p:spPr>
          <a:xfrm>
            <a:off x="5155357" y="2785929"/>
            <a:ext cx="2127308" cy="435471"/>
          </a:xfrm>
          <a:prstGeom prst="rect">
            <a:avLst/>
          </a:prstGeom>
          <a:noFill/>
          <a:ln>
            <a:noFill/>
          </a:ln>
        </p:spPr>
        <p:txBody>
          <a:bodyPr wrap="none" rtlCol="0">
            <a:noAutofit/>
          </a:bodyPr>
          <a:lstStyle/>
          <a:p>
            <a:pPr algn="l"/>
            <a:r>
              <a:rPr lang="en-US" altLang="zh-TW" sz="2000" b="1" dirty="0">
                <a:solidFill>
                  <a:schemeClr val="bg2"/>
                </a:solidFill>
              </a:rPr>
              <a:t>Web of Science</a:t>
            </a:r>
            <a:endParaRPr lang="zh-TW" altLang="en-US" sz="2000" b="1" dirty="0" err="1">
              <a:solidFill>
                <a:schemeClr val="bg2"/>
              </a:solidFill>
            </a:endParaRPr>
          </a:p>
        </p:txBody>
      </p:sp>
      <p:sp>
        <p:nvSpPr>
          <p:cNvPr id="33" name="文字方塊 32">
            <a:extLst>
              <a:ext uri="{FF2B5EF4-FFF2-40B4-BE49-F238E27FC236}">
                <a16:creationId xmlns:a16="http://schemas.microsoft.com/office/drawing/2014/main" id="{82C2F8EE-D212-D4BC-4488-2E8755753926}"/>
              </a:ext>
            </a:extLst>
          </p:cNvPr>
          <p:cNvSpPr txBox="1"/>
          <p:nvPr/>
        </p:nvSpPr>
        <p:spPr>
          <a:xfrm>
            <a:off x="5537141" y="3861385"/>
            <a:ext cx="914400" cy="435471"/>
          </a:xfrm>
          <a:prstGeom prst="rect">
            <a:avLst/>
          </a:prstGeom>
          <a:noFill/>
          <a:ln>
            <a:noFill/>
          </a:ln>
        </p:spPr>
        <p:txBody>
          <a:bodyPr wrap="none" rtlCol="0">
            <a:noAutofit/>
          </a:bodyPr>
          <a:lstStyle/>
          <a:p>
            <a:pPr algn="l"/>
            <a:r>
              <a:rPr lang="en-US" altLang="zh-TW" sz="2000" b="1" dirty="0">
                <a:solidFill>
                  <a:srgbClr val="002060"/>
                </a:solidFill>
              </a:rPr>
              <a:t>Esploro</a:t>
            </a:r>
            <a:endParaRPr lang="zh-TW" altLang="en-US" sz="2000" b="1" dirty="0" err="1">
              <a:solidFill>
                <a:srgbClr val="002060"/>
              </a:solidFill>
            </a:endParaRPr>
          </a:p>
        </p:txBody>
      </p:sp>
    </p:spTree>
    <p:extLst>
      <p:ext uri="{BB962C8B-B14F-4D97-AF65-F5344CB8AC3E}">
        <p14:creationId xmlns:p14="http://schemas.microsoft.com/office/powerpoint/2010/main" val="310652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p:bldP spid="23" grpId="0"/>
      <p:bldP spid="27" grpId="0" animBg="1"/>
      <p:bldP spid="30" grpId="0" animBg="1"/>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4820D667-0A62-3848-BF90-A1511D9B7CDD}"/>
              </a:ext>
            </a:extLst>
          </p:cNvPr>
          <p:cNvSpPr>
            <a:spLocks noGrp="1"/>
          </p:cNvSpPr>
          <p:nvPr>
            <p:ph type="sldNum" sz="quarter" idx="11"/>
          </p:nvPr>
        </p:nvSpPr>
        <p:spPr/>
        <p:txBody>
          <a:bodyPr/>
          <a:lstStyle/>
          <a:p>
            <a:fld id="{F59CD943-D024-467A-B36E-F11E1285ED75}" type="slidenum">
              <a:rPr lang="en-GB" smtClean="0"/>
              <a:pPr/>
              <a:t>7</a:t>
            </a:fld>
            <a:endParaRPr lang="en-GB"/>
          </a:p>
        </p:txBody>
      </p:sp>
      <p:sp>
        <p:nvSpPr>
          <p:cNvPr id="4" name="文字版面配置區 3">
            <a:extLst>
              <a:ext uri="{FF2B5EF4-FFF2-40B4-BE49-F238E27FC236}">
                <a16:creationId xmlns:a16="http://schemas.microsoft.com/office/drawing/2014/main" id="{959623F6-7018-84D0-925E-0C9259412717}"/>
              </a:ext>
            </a:extLst>
          </p:cNvPr>
          <p:cNvSpPr>
            <a:spLocks noGrp="1"/>
          </p:cNvSpPr>
          <p:nvPr>
            <p:ph type="body" sz="quarter" idx="28"/>
          </p:nvPr>
        </p:nvSpPr>
        <p:spPr/>
        <p:txBody>
          <a:bodyPr/>
          <a:lstStyle/>
          <a:p>
            <a:endParaRPr lang="zh-TW" altLang="en-US" dirty="0"/>
          </a:p>
        </p:txBody>
      </p:sp>
      <p:sp>
        <p:nvSpPr>
          <p:cNvPr id="5" name="文字版面配置區 4">
            <a:extLst>
              <a:ext uri="{FF2B5EF4-FFF2-40B4-BE49-F238E27FC236}">
                <a16:creationId xmlns:a16="http://schemas.microsoft.com/office/drawing/2014/main" id="{5B80DC18-80BE-3E7B-69EF-ADBD8B7C47D8}"/>
              </a:ext>
            </a:extLst>
          </p:cNvPr>
          <p:cNvSpPr>
            <a:spLocks noGrp="1"/>
          </p:cNvSpPr>
          <p:nvPr>
            <p:ph type="body" sz="quarter" idx="29"/>
          </p:nvPr>
        </p:nvSpPr>
        <p:spPr/>
        <p:txBody>
          <a:bodyPr/>
          <a:lstStyle/>
          <a:p>
            <a:endParaRPr lang="zh-TW" altLang="en-US"/>
          </a:p>
        </p:txBody>
      </p:sp>
      <p:sp>
        <p:nvSpPr>
          <p:cNvPr id="6" name="文字版面配置區 5">
            <a:extLst>
              <a:ext uri="{FF2B5EF4-FFF2-40B4-BE49-F238E27FC236}">
                <a16:creationId xmlns:a16="http://schemas.microsoft.com/office/drawing/2014/main" id="{9BED6B28-30E0-C7C3-E318-97BD7A1D43DA}"/>
              </a:ext>
            </a:extLst>
          </p:cNvPr>
          <p:cNvSpPr>
            <a:spLocks noGrp="1"/>
          </p:cNvSpPr>
          <p:nvPr>
            <p:ph type="body" sz="quarter" idx="26"/>
          </p:nvPr>
        </p:nvSpPr>
        <p:spPr>
          <a:xfrm>
            <a:off x="1487488" y="2864397"/>
            <a:ext cx="8280400" cy="1223412"/>
          </a:xfrm>
        </p:spPr>
        <p:txBody>
          <a:bodyPr/>
          <a:lstStyle/>
          <a:p>
            <a:r>
              <a:rPr lang="zh-TW" altLang="en-US" b="1" dirty="0"/>
              <a:t>打造國際學術名片</a:t>
            </a:r>
            <a:endParaRPr lang="en-US" altLang="zh-TW" b="1" dirty="0"/>
          </a:p>
          <a:p>
            <a:r>
              <a:rPr lang="en-US" altLang="zh-TW" b="1" dirty="0" err="1"/>
              <a:t>ORCiD</a:t>
            </a:r>
            <a:r>
              <a:rPr lang="en-US" altLang="zh-TW" b="1" dirty="0"/>
              <a:t> + WOS Researcher Profile</a:t>
            </a:r>
            <a:endParaRPr lang="zh-TW" altLang="en-US" dirty="0"/>
          </a:p>
        </p:txBody>
      </p:sp>
    </p:spTree>
    <p:extLst>
      <p:ext uri="{BB962C8B-B14F-4D97-AF65-F5344CB8AC3E}">
        <p14:creationId xmlns:p14="http://schemas.microsoft.com/office/powerpoint/2010/main" val="1821619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27E45C-42F3-76B9-CB5F-D3CD8E25E318}"/>
              </a:ext>
            </a:extLst>
          </p:cNvPr>
          <p:cNvSpPr>
            <a:spLocks noGrp="1"/>
          </p:cNvSpPr>
          <p:nvPr>
            <p:ph type="title"/>
          </p:nvPr>
        </p:nvSpPr>
        <p:spPr/>
        <p:txBody>
          <a:bodyPr/>
          <a:lstStyle/>
          <a:p>
            <a:r>
              <a:rPr lang="zh-TW" altLang="en-US" b="1" dirty="0">
                <a:solidFill>
                  <a:schemeClr val="tx1"/>
                </a:solidFill>
              </a:rPr>
              <a:t>透過同步您的 </a:t>
            </a:r>
            <a:r>
              <a:rPr lang="en-US" altLang="zh-TW" b="1" dirty="0">
                <a:solidFill>
                  <a:schemeClr val="tx1"/>
                </a:solidFill>
              </a:rPr>
              <a:t>Web of Science </a:t>
            </a:r>
            <a:r>
              <a:rPr lang="zh-TW" altLang="en-US" b="1" dirty="0">
                <a:solidFill>
                  <a:schemeClr val="tx1"/>
                </a:solidFill>
              </a:rPr>
              <a:t>與 </a:t>
            </a:r>
            <a:r>
              <a:rPr lang="en-US" altLang="zh-TW" b="1" dirty="0">
                <a:solidFill>
                  <a:schemeClr val="tx1"/>
                </a:solidFill>
              </a:rPr>
              <a:t>ORCID </a:t>
            </a:r>
            <a:r>
              <a:rPr lang="zh-TW" altLang="en-US" b="1" dirty="0">
                <a:solidFill>
                  <a:schemeClr val="tx1"/>
                </a:solidFill>
              </a:rPr>
              <a:t>個人檔案，節省寶貴時間</a:t>
            </a:r>
          </a:p>
        </p:txBody>
      </p:sp>
      <p:sp>
        <p:nvSpPr>
          <p:cNvPr id="4" name="投影片編號版面配置區 3">
            <a:extLst>
              <a:ext uri="{FF2B5EF4-FFF2-40B4-BE49-F238E27FC236}">
                <a16:creationId xmlns:a16="http://schemas.microsoft.com/office/drawing/2014/main" id="{4E625B86-53FA-3190-03C2-0EE70D96FBEE}"/>
              </a:ext>
            </a:extLst>
          </p:cNvPr>
          <p:cNvSpPr>
            <a:spLocks noGrp="1"/>
          </p:cNvSpPr>
          <p:nvPr>
            <p:ph type="sldNum" sz="quarter" idx="11"/>
          </p:nvPr>
        </p:nvSpPr>
        <p:spPr/>
        <p:txBody>
          <a:bodyPr/>
          <a:lstStyle/>
          <a:p>
            <a:fld id="{F59CD943-D024-467A-B36E-F11E1285ED75}" type="slidenum">
              <a:rPr lang="en-GB" smtClean="0"/>
              <a:pPr/>
              <a:t>8</a:t>
            </a:fld>
            <a:endParaRPr lang="en-GB"/>
          </a:p>
        </p:txBody>
      </p:sp>
      <p:sp>
        <p:nvSpPr>
          <p:cNvPr id="41" name="文字版面配置區 40">
            <a:extLst>
              <a:ext uri="{FF2B5EF4-FFF2-40B4-BE49-F238E27FC236}">
                <a16:creationId xmlns:a16="http://schemas.microsoft.com/office/drawing/2014/main" id="{09A30D43-AAE8-FDC2-B458-EA0BEA521AAE}"/>
              </a:ext>
            </a:extLst>
          </p:cNvPr>
          <p:cNvSpPr>
            <a:spLocks noGrp="1"/>
          </p:cNvSpPr>
          <p:nvPr>
            <p:ph type="body" sz="quarter" idx="18"/>
          </p:nvPr>
        </p:nvSpPr>
        <p:spPr>
          <a:xfrm>
            <a:off x="8305800" y="1390651"/>
            <a:ext cx="3695700" cy="4738688"/>
          </a:xfrm>
        </p:spPr>
        <p:txBody>
          <a:bodyPr/>
          <a:lstStyle/>
          <a:p>
            <a:pPr lvl="0">
              <a:lnSpc>
                <a:spcPct val="150000"/>
              </a:lnSpc>
              <a:buClr>
                <a:srgbClr val="5E33BF"/>
              </a:buClr>
            </a:pPr>
            <a:r>
              <a:rPr lang="zh-TW" altLang="en-US" sz="2000" dirty="0">
                <a:latin typeface="Microsoft JhengHei UI" panose="020B0604030504040204" pitchFamily="34" charset="-120"/>
                <a:ea typeface="Microsoft JhengHei UI" panose="020B0604030504040204" pitchFamily="34" charset="-120"/>
              </a:rPr>
              <a:t>使用者可以自行決定同步的層級與方向</a:t>
            </a:r>
            <a:endParaRPr lang="en-US" altLang="zh-TW" sz="2000" dirty="0">
              <a:latin typeface="Microsoft JhengHei UI" panose="020B0604030504040204" pitchFamily="34" charset="-120"/>
              <a:ea typeface="Microsoft JhengHei UI" panose="020B0604030504040204" pitchFamily="34" charset="-120"/>
            </a:endParaRPr>
          </a:p>
          <a:p>
            <a:pPr lvl="0">
              <a:lnSpc>
                <a:spcPct val="150000"/>
              </a:lnSpc>
              <a:buClr>
                <a:srgbClr val="5E33BF"/>
              </a:buClr>
            </a:pPr>
            <a:r>
              <a:rPr lang="zh-TW" altLang="en-US" sz="2000" dirty="0">
                <a:latin typeface="Microsoft JhengHei UI" panose="020B0604030504040204" pitchFamily="34" charset="-120"/>
                <a:ea typeface="Microsoft JhengHei UI" panose="020B0604030504040204" pitchFamily="34" charset="-120"/>
              </a:rPr>
              <a:t>同步可選擇自動或手動進行</a:t>
            </a:r>
            <a:endParaRPr lang="en-US" altLang="zh-TW" sz="2000" dirty="0">
              <a:latin typeface="Microsoft JhengHei UI" panose="020B0604030504040204" pitchFamily="34" charset="-120"/>
              <a:ea typeface="Microsoft JhengHei UI" panose="020B0604030504040204" pitchFamily="34" charset="-120"/>
            </a:endParaRPr>
          </a:p>
          <a:p>
            <a:pPr lvl="0">
              <a:lnSpc>
                <a:spcPct val="150000"/>
              </a:lnSpc>
              <a:buClr>
                <a:srgbClr val="5E33BF"/>
              </a:buClr>
            </a:pPr>
            <a:r>
              <a:rPr lang="zh-TW" altLang="en-US" sz="2000" dirty="0">
                <a:latin typeface="Microsoft JhengHei UI" panose="020B0604030504040204" pitchFamily="34" charset="-120"/>
                <a:ea typeface="Microsoft JhengHei UI" panose="020B0604030504040204" pitchFamily="34" charset="-120"/>
              </a:rPr>
              <a:t>發表的出版品會立即傳送</a:t>
            </a:r>
            <a:endParaRPr lang="en-US" altLang="zh-TW" sz="2000" dirty="0">
              <a:latin typeface="Microsoft JhengHei UI" panose="020B0604030504040204" pitchFamily="34" charset="-120"/>
              <a:ea typeface="Microsoft JhengHei UI" panose="020B0604030504040204" pitchFamily="34" charset="-120"/>
            </a:endParaRPr>
          </a:p>
          <a:p>
            <a:pPr lvl="0">
              <a:lnSpc>
                <a:spcPct val="150000"/>
              </a:lnSpc>
              <a:buClr>
                <a:srgbClr val="5E33BF"/>
              </a:buClr>
            </a:pPr>
            <a:r>
              <a:rPr lang="zh-TW" altLang="en-US" sz="2000" b="1" dirty="0">
                <a:latin typeface="Microsoft JhengHei UI" panose="020B0604030504040204" pitchFamily="34" charset="-120"/>
                <a:ea typeface="Microsoft JhengHei UI" panose="020B0604030504040204" pitchFamily="34" charset="-120"/>
              </a:rPr>
              <a:t>同行評審</a:t>
            </a:r>
            <a:r>
              <a:rPr lang="zh-TW" altLang="en-US" sz="2000" dirty="0">
                <a:latin typeface="Microsoft JhengHei UI" panose="020B0604030504040204" pitchFamily="34" charset="-120"/>
                <a:ea typeface="Microsoft JhengHei UI" panose="020B0604030504040204" pitchFamily="34" charset="-120"/>
              </a:rPr>
              <a:t>資訊每天更新傳送</a:t>
            </a:r>
            <a:endParaRPr lang="en-US" altLang="zh-TW" sz="2000" dirty="0">
              <a:latin typeface="Microsoft JhengHei UI" panose="020B0604030504040204" pitchFamily="34" charset="-120"/>
              <a:ea typeface="Microsoft JhengHei UI" panose="020B0604030504040204" pitchFamily="34" charset="-120"/>
            </a:endParaRPr>
          </a:p>
          <a:p>
            <a:pPr lvl="0">
              <a:lnSpc>
                <a:spcPct val="150000"/>
              </a:lnSpc>
              <a:buClr>
                <a:srgbClr val="5E33BF"/>
              </a:buClr>
            </a:pPr>
            <a:r>
              <a:rPr lang="en-US" altLang="zh-TW" sz="2000" dirty="0">
                <a:latin typeface="Microsoft JhengHei UI" panose="020B0604030504040204" pitchFamily="34" charset="-120"/>
                <a:ea typeface="Microsoft JhengHei UI" panose="020B0604030504040204" pitchFamily="34" charset="-120"/>
              </a:rPr>
              <a:t>ORCID </a:t>
            </a:r>
            <a:r>
              <a:rPr lang="zh-TW" altLang="en-US" sz="2000" dirty="0">
                <a:latin typeface="Microsoft JhengHei UI" panose="020B0604030504040204" pitchFamily="34" charset="-120"/>
                <a:ea typeface="Microsoft JhengHei UI" panose="020B0604030504040204" pitchFamily="34" charset="-120"/>
              </a:rPr>
              <a:t>與 </a:t>
            </a:r>
            <a:r>
              <a:rPr lang="en-US" altLang="zh-TW" sz="2000" dirty="0" err="1">
                <a:latin typeface="Microsoft JhengHei UI" panose="020B0604030504040204" pitchFamily="34" charset="-120"/>
                <a:ea typeface="Microsoft JhengHei UI" panose="020B0604030504040204" pitchFamily="34" charset="-120"/>
              </a:rPr>
              <a:t>ResearcherID</a:t>
            </a:r>
            <a:r>
              <a:rPr lang="en-US" altLang="zh-TW" sz="2000" dirty="0">
                <a:latin typeface="Microsoft JhengHei UI" panose="020B0604030504040204" pitchFamily="34" charset="-120"/>
                <a:ea typeface="Microsoft JhengHei UI" panose="020B0604030504040204" pitchFamily="34" charset="-120"/>
              </a:rPr>
              <a:t> </a:t>
            </a:r>
            <a:r>
              <a:rPr lang="zh-TW" altLang="en-US" sz="2000" dirty="0">
                <a:latin typeface="Microsoft JhengHei UI" panose="020B0604030504040204" pitchFamily="34" charset="-120"/>
                <a:ea typeface="Microsoft JhengHei UI" panose="020B0604030504040204" pitchFamily="34" charset="-120"/>
              </a:rPr>
              <a:t>會以連結形式顯示在各自的個人檔案中。</a:t>
            </a:r>
            <a:endParaRPr lang="en-US" altLang="zh-TW" sz="2000" dirty="0">
              <a:solidFill>
                <a:srgbClr val="000000"/>
              </a:solidFill>
              <a:latin typeface="Microsoft JhengHei UI" panose="020B0604030504040204" pitchFamily="34" charset="-120"/>
              <a:ea typeface="Microsoft JhengHei UI" panose="020B0604030504040204" pitchFamily="34" charset="-120"/>
            </a:endParaRPr>
          </a:p>
          <a:p>
            <a:endParaRPr lang="zh-TW" altLang="en-US" dirty="0"/>
          </a:p>
        </p:txBody>
      </p:sp>
      <p:pic>
        <p:nvPicPr>
          <p:cNvPr id="43" name="圖片 42">
            <a:extLst>
              <a:ext uri="{FF2B5EF4-FFF2-40B4-BE49-F238E27FC236}">
                <a16:creationId xmlns:a16="http://schemas.microsoft.com/office/drawing/2014/main" id="{63C96479-B33B-2160-27B8-5748ACE420B3}"/>
              </a:ext>
            </a:extLst>
          </p:cNvPr>
          <p:cNvPicPr>
            <a:picLocks noChangeAspect="1"/>
          </p:cNvPicPr>
          <p:nvPr/>
        </p:nvPicPr>
        <p:blipFill>
          <a:blip r:embed="rId2"/>
          <a:stretch>
            <a:fillRect/>
          </a:stretch>
        </p:blipFill>
        <p:spPr>
          <a:xfrm>
            <a:off x="469800" y="1184761"/>
            <a:ext cx="4045050" cy="5097953"/>
          </a:xfrm>
          <a:prstGeom prst="rect">
            <a:avLst/>
          </a:prstGeom>
          <a:ln>
            <a:solidFill>
              <a:schemeClr val="bg1">
                <a:lumMod val="85000"/>
              </a:schemeClr>
            </a:solidFill>
          </a:ln>
        </p:spPr>
      </p:pic>
      <p:pic>
        <p:nvPicPr>
          <p:cNvPr id="45" name="圖片 44" descr="一張含有 字型, 圖形, 標誌, 符號 的圖片&#10;&#10;AI 產生的內容可能不正確。">
            <a:extLst>
              <a:ext uri="{FF2B5EF4-FFF2-40B4-BE49-F238E27FC236}">
                <a16:creationId xmlns:a16="http://schemas.microsoft.com/office/drawing/2014/main" id="{CCD498E1-8D0E-D436-5D64-D3732C0FA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340" y="3872440"/>
            <a:ext cx="2706812" cy="923925"/>
          </a:xfrm>
          <a:prstGeom prst="rect">
            <a:avLst/>
          </a:prstGeom>
        </p:spPr>
      </p:pic>
      <p:sp>
        <p:nvSpPr>
          <p:cNvPr id="46" name="矩形 45">
            <a:extLst>
              <a:ext uri="{FF2B5EF4-FFF2-40B4-BE49-F238E27FC236}">
                <a16:creationId xmlns:a16="http://schemas.microsoft.com/office/drawing/2014/main" id="{B0AD0413-FDFE-32BE-4FEC-0466F599FCE2}"/>
              </a:ext>
            </a:extLst>
          </p:cNvPr>
          <p:cNvSpPr/>
          <p:nvPr/>
        </p:nvSpPr>
        <p:spPr>
          <a:xfrm>
            <a:off x="550864" y="3953402"/>
            <a:ext cx="2316161" cy="990073"/>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箭號: 左-右雙向 46">
            <a:extLst>
              <a:ext uri="{FF2B5EF4-FFF2-40B4-BE49-F238E27FC236}">
                <a16:creationId xmlns:a16="http://schemas.microsoft.com/office/drawing/2014/main" id="{1EF85103-BBC1-CE3E-DADE-8D6EEFE69A12}"/>
              </a:ext>
            </a:extLst>
          </p:cNvPr>
          <p:cNvSpPr/>
          <p:nvPr/>
        </p:nvSpPr>
        <p:spPr>
          <a:xfrm>
            <a:off x="3505200" y="4220102"/>
            <a:ext cx="1390650" cy="389998"/>
          </a:xfrm>
          <a:prstGeom prst="leftRightArrow">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49825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642502-0C81-1EA0-790F-D5E369760C6F}"/>
              </a:ext>
            </a:extLst>
          </p:cNvPr>
          <p:cNvSpPr/>
          <p:nvPr/>
        </p:nvSpPr>
        <p:spPr>
          <a:xfrm rot="10800000" flipH="1">
            <a:off x="225372" y="1344998"/>
            <a:ext cx="914400" cy="9144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7" name="Rectangle 16">
            <a:extLst>
              <a:ext uri="{FF2B5EF4-FFF2-40B4-BE49-F238E27FC236}">
                <a16:creationId xmlns:a16="http://schemas.microsoft.com/office/drawing/2014/main" id="{CA884F08-A160-4306-6048-ADC941AFB4E7}"/>
              </a:ext>
            </a:extLst>
          </p:cNvPr>
          <p:cNvSpPr/>
          <p:nvPr/>
        </p:nvSpPr>
        <p:spPr>
          <a:xfrm rot="10800000" flipV="1">
            <a:off x="8442960" y="1"/>
            <a:ext cx="3749036" cy="6857999"/>
          </a:xfrm>
          <a:prstGeom prst="rect">
            <a:avLst/>
          </a:prstGeom>
          <a:gradFill flip="none" rotWithShape="1">
            <a:gsLst>
              <a:gs pos="50000">
                <a:srgbClr val="7188E9"/>
              </a:gs>
              <a:gs pos="85000">
                <a:srgbClr val="319AF0"/>
              </a:gs>
              <a:gs pos="15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 name="Title 5">
            <a:extLst>
              <a:ext uri="{FF2B5EF4-FFF2-40B4-BE49-F238E27FC236}">
                <a16:creationId xmlns:a16="http://schemas.microsoft.com/office/drawing/2014/main" id="{4162C448-B842-610E-798C-16670C8B3622}"/>
              </a:ext>
            </a:extLst>
          </p:cNvPr>
          <p:cNvSpPr>
            <a:spLocks noGrp="1"/>
          </p:cNvSpPr>
          <p:nvPr>
            <p:ph type="title"/>
          </p:nvPr>
        </p:nvSpPr>
        <p:spPr/>
        <p:txBody>
          <a:bodyPr/>
          <a:lstStyle/>
          <a:p>
            <a:r>
              <a:rPr lang="en-US" b="1" dirty="0">
                <a:solidFill>
                  <a:schemeClr val="tx1"/>
                </a:solidFill>
              </a:rPr>
              <a:t>Web of Science Researcher Profiles</a:t>
            </a:r>
          </a:p>
        </p:txBody>
      </p:sp>
      <p:sp>
        <p:nvSpPr>
          <p:cNvPr id="10" name="Text Placeholder 8">
            <a:extLst>
              <a:ext uri="{FF2B5EF4-FFF2-40B4-BE49-F238E27FC236}">
                <a16:creationId xmlns:a16="http://schemas.microsoft.com/office/drawing/2014/main" id="{2C32DE9A-36AB-1137-6683-7FF651FB3967}"/>
              </a:ext>
            </a:extLst>
          </p:cNvPr>
          <p:cNvSpPr txBox="1">
            <a:spLocks/>
          </p:cNvSpPr>
          <p:nvPr/>
        </p:nvSpPr>
        <p:spPr>
          <a:xfrm>
            <a:off x="550863" y="898463"/>
            <a:ext cx="6988447" cy="249299"/>
          </a:xfrm>
          <a:prstGeom prst="rect">
            <a:avLst/>
          </a:prstGeom>
          <a:noFill/>
        </p:spPr>
        <p:txBody>
          <a:bodyPr vert="horz" wrap="square" lIns="0" tIns="0" rIns="0" bIns="0" rtlCol="0" anchor="ctr">
            <a:sp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zh-TW" altLang="en-US" sz="1800" b="1" i="0" u="none" strike="noStrike" kern="1200" cap="none" spc="0" normalizeH="0" baseline="0" noProof="0" dirty="0">
                <a:ln>
                  <a:noFill/>
                </a:ln>
                <a:solidFill>
                  <a:srgbClr val="5E33BF"/>
                </a:solidFill>
                <a:effectLst/>
                <a:uLnTx/>
                <a:uFillTx/>
                <a:latin typeface="Avenir Next LT Pro Demi"/>
                <a:ea typeface="+mn-ea"/>
                <a:cs typeface="+mn-cs"/>
              </a:rPr>
              <a:t>研究者概覽</a:t>
            </a:r>
            <a:endParaRPr kumimoji="0" lang="en-US" sz="1800" b="1" i="0" u="none" strike="noStrike" kern="1200" cap="none" spc="0" normalizeH="0" baseline="0" noProof="0" dirty="0">
              <a:ln>
                <a:noFill/>
              </a:ln>
              <a:solidFill>
                <a:srgbClr val="5E33BF"/>
              </a:solidFill>
              <a:effectLst/>
              <a:uLnTx/>
              <a:uFillTx/>
              <a:latin typeface="Avenir Next LT Pro Demi"/>
              <a:ea typeface="+mn-ea"/>
              <a:cs typeface="+mn-cs"/>
            </a:endParaRPr>
          </a:p>
        </p:txBody>
      </p:sp>
      <p:sp>
        <p:nvSpPr>
          <p:cNvPr id="5" name="Slide Number Placeholder 11">
            <a:extLst>
              <a:ext uri="{FF2B5EF4-FFF2-40B4-BE49-F238E27FC236}">
                <a16:creationId xmlns:a16="http://schemas.microsoft.com/office/drawing/2014/main" id="{338B07F0-3A0D-4689-1EC9-D438F5910B39}"/>
              </a:ext>
            </a:extLst>
          </p:cNvPr>
          <p:cNvSpPr>
            <a:spLocks noGrp="1"/>
          </p:cNvSpPr>
          <p:nvPr>
            <p:ph type="sldNum" sz="quarter" idx="11"/>
          </p:nvPr>
        </p:nvSpPr>
        <p:spPr>
          <a:xfrm>
            <a:off x="11506200" y="6122542"/>
            <a:ext cx="2159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white"/>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TextBox 6">
            <a:extLst>
              <a:ext uri="{FF2B5EF4-FFF2-40B4-BE49-F238E27FC236}">
                <a16:creationId xmlns:a16="http://schemas.microsoft.com/office/drawing/2014/main" id="{594FED5E-9A85-8A1C-B2FC-6B104E3E79E1}"/>
              </a:ext>
            </a:extLst>
          </p:cNvPr>
          <p:cNvSpPr txBox="1"/>
          <p:nvPr/>
        </p:nvSpPr>
        <p:spPr>
          <a:xfrm>
            <a:off x="9155950" y="1756120"/>
            <a:ext cx="2937262" cy="276999"/>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3"/>
                </a:solidFill>
                <a:effectLst/>
                <a:uLnTx/>
                <a:uFillTx/>
                <a:latin typeface="Avenir Next LT Pro"/>
                <a:ea typeface="+mn-ea"/>
                <a:cs typeface="+mn-cs"/>
              </a:rPr>
              <a:t>WoS</a:t>
            </a:r>
            <a:r>
              <a:rPr lang="zh-TW" altLang="en-US" b="1" dirty="0">
                <a:solidFill>
                  <a:schemeClr val="accent3"/>
                </a:solidFill>
                <a:latin typeface="Avenir Next LT Pro"/>
              </a:rPr>
              <a:t>核心合輯</a:t>
            </a:r>
            <a:endParaRPr kumimoji="0" lang="en-US" sz="1800" b="1" i="0" u="none" strike="noStrike" kern="1200" cap="none" spc="0" normalizeH="0" baseline="0" noProof="0" dirty="0">
              <a:ln>
                <a:noFill/>
              </a:ln>
              <a:solidFill>
                <a:schemeClr val="accent3"/>
              </a:solidFill>
              <a:effectLst/>
              <a:uLnTx/>
              <a:uFillTx/>
              <a:latin typeface="Avenir Next LT Pro"/>
              <a:ea typeface="+mn-ea"/>
              <a:cs typeface="+mn-cs"/>
            </a:endParaRPr>
          </a:p>
        </p:txBody>
      </p:sp>
      <p:sp>
        <p:nvSpPr>
          <p:cNvPr id="8" name="TextBox 7">
            <a:extLst>
              <a:ext uri="{FF2B5EF4-FFF2-40B4-BE49-F238E27FC236}">
                <a16:creationId xmlns:a16="http://schemas.microsoft.com/office/drawing/2014/main" id="{9B371584-4790-6FFE-E0F7-135176EDC044}"/>
              </a:ext>
            </a:extLst>
          </p:cNvPr>
          <p:cNvSpPr txBox="1"/>
          <p:nvPr/>
        </p:nvSpPr>
        <p:spPr>
          <a:xfrm>
            <a:off x="9155950" y="2226963"/>
            <a:ext cx="2937262" cy="276999"/>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chemeClr val="accent3"/>
                </a:solidFill>
                <a:effectLst/>
                <a:uLnTx/>
                <a:uFillTx/>
                <a:latin typeface="Avenir Next LT Pro"/>
                <a:ea typeface="+mn-ea"/>
                <a:cs typeface="+mn-cs"/>
              </a:rPr>
              <a:t>非</a:t>
            </a:r>
            <a:r>
              <a:rPr kumimoji="0" lang="en-US" altLang="zh-TW" sz="1800" b="1" i="0" u="none" strike="noStrike" kern="1200" cap="none" spc="0" normalizeH="0" baseline="0" noProof="0" dirty="0">
                <a:ln>
                  <a:noFill/>
                </a:ln>
                <a:solidFill>
                  <a:schemeClr val="accent3"/>
                </a:solidFill>
                <a:effectLst/>
                <a:uLnTx/>
                <a:uFillTx/>
                <a:latin typeface="Avenir Next LT Pro"/>
                <a:ea typeface="+mn-ea"/>
                <a:cs typeface="+mn-cs"/>
              </a:rPr>
              <a:t>WOS</a:t>
            </a:r>
            <a:r>
              <a:rPr kumimoji="0" lang="zh-TW" altLang="en-US" sz="1800" b="1" i="0" u="none" strike="noStrike" kern="1200" cap="none" spc="0" normalizeH="0" baseline="0" noProof="0" dirty="0">
                <a:ln>
                  <a:noFill/>
                </a:ln>
                <a:solidFill>
                  <a:schemeClr val="accent3"/>
                </a:solidFill>
                <a:effectLst/>
                <a:uLnTx/>
                <a:uFillTx/>
                <a:latin typeface="Avenir Next LT Pro"/>
                <a:ea typeface="+mn-ea"/>
                <a:cs typeface="+mn-cs"/>
              </a:rPr>
              <a:t>核心合輯</a:t>
            </a:r>
            <a:endParaRPr kumimoji="0" lang="en-US" sz="1800" b="1" i="0" u="none" strike="noStrike" kern="1200" cap="none" spc="0" normalizeH="0" baseline="0" noProof="0" dirty="0">
              <a:ln>
                <a:noFill/>
              </a:ln>
              <a:solidFill>
                <a:schemeClr val="accent3"/>
              </a:solidFill>
              <a:effectLst/>
              <a:uLnTx/>
              <a:uFillTx/>
              <a:latin typeface="Avenir Next LT Pro"/>
              <a:ea typeface="+mn-ea"/>
              <a:cs typeface="+mn-cs"/>
            </a:endParaRPr>
          </a:p>
        </p:txBody>
      </p:sp>
      <p:sp>
        <p:nvSpPr>
          <p:cNvPr id="9" name="TextBox 8">
            <a:extLst>
              <a:ext uri="{FF2B5EF4-FFF2-40B4-BE49-F238E27FC236}">
                <a16:creationId xmlns:a16="http://schemas.microsoft.com/office/drawing/2014/main" id="{2E560C25-4A29-963B-0BDD-FAD8C2F0C282}"/>
              </a:ext>
            </a:extLst>
          </p:cNvPr>
          <p:cNvSpPr txBox="1"/>
          <p:nvPr/>
        </p:nvSpPr>
        <p:spPr>
          <a:xfrm>
            <a:off x="9171305" y="2697806"/>
            <a:ext cx="2937262" cy="276999"/>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chemeClr val="accent3"/>
                </a:solidFill>
                <a:effectLst/>
                <a:uLnTx/>
                <a:uFillTx/>
                <a:latin typeface="Avenir Next LT Pro"/>
                <a:ea typeface="+mn-ea"/>
                <a:cs typeface="+mn-cs"/>
              </a:rPr>
              <a:t>同儕評閱</a:t>
            </a:r>
            <a:r>
              <a:rPr kumimoji="0" lang="en-US" sz="1800" b="1" i="0" u="none" strike="noStrike" kern="1200" cap="none" spc="0" normalizeH="0" baseline="0" noProof="0" dirty="0">
                <a:ln>
                  <a:noFill/>
                </a:ln>
                <a:solidFill>
                  <a:schemeClr val="accent3"/>
                </a:solidFill>
                <a:effectLst/>
                <a:uLnTx/>
                <a:uFillTx/>
                <a:latin typeface="Avenir Next LT Pro"/>
                <a:ea typeface="+mn-ea"/>
                <a:cs typeface="+mn-cs"/>
              </a:rPr>
              <a:t>Peer reviews</a:t>
            </a:r>
          </a:p>
        </p:txBody>
      </p:sp>
      <p:sp>
        <p:nvSpPr>
          <p:cNvPr id="11" name="TextBox 10">
            <a:extLst>
              <a:ext uri="{FF2B5EF4-FFF2-40B4-BE49-F238E27FC236}">
                <a16:creationId xmlns:a16="http://schemas.microsoft.com/office/drawing/2014/main" id="{C4342281-5153-4BB0-2A95-6711E0E08B38}"/>
              </a:ext>
            </a:extLst>
          </p:cNvPr>
          <p:cNvSpPr txBox="1"/>
          <p:nvPr/>
        </p:nvSpPr>
        <p:spPr>
          <a:xfrm>
            <a:off x="9155950" y="3117431"/>
            <a:ext cx="2937262" cy="276999"/>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chemeClr val="accent3"/>
                </a:solidFill>
                <a:effectLst/>
                <a:uLnTx/>
                <a:uFillTx/>
                <a:latin typeface="Avenir Next LT Pro"/>
                <a:ea typeface="+mn-ea"/>
                <a:cs typeface="+mn-cs"/>
              </a:rPr>
              <a:t>編輯團隊經歷</a:t>
            </a:r>
            <a:endParaRPr kumimoji="0" lang="en-US" sz="1800" b="1" i="0" u="none" strike="noStrike" kern="1200" cap="none" spc="0" normalizeH="0" baseline="0" noProof="0" dirty="0">
              <a:ln>
                <a:noFill/>
              </a:ln>
              <a:solidFill>
                <a:schemeClr val="accent3"/>
              </a:solidFill>
              <a:effectLst/>
              <a:uLnTx/>
              <a:uFillTx/>
              <a:latin typeface="Avenir Next LT Pro"/>
              <a:ea typeface="+mn-ea"/>
              <a:cs typeface="+mn-cs"/>
            </a:endParaRPr>
          </a:p>
        </p:txBody>
      </p:sp>
      <p:sp>
        <p:nvSpPr>
          <p:cNvPr id="12" name="TextBox 11">
            <a:extLst>
              <a:ext uri="{FF2B5EF4-FFF2-40B4-BE49-F238E27FC236}">
                <a16:creationId xmlns:a16="http://schemas.microsoft.com/office/drawing/2014/main" id="{61851934-7C5D-49B9-1C7B-FC590503864B}"/>
              </a:ext>
            </a:extLst>
          </p:cNvPr>
          <p:cNvSpPr txBox="1"/>
          <p:nvPr/>
        </p:nvSpPr>
        <p:spPr>
          <a:xfrm>
            <a:off x="9155950" y="3589526"/>
            <a:ext cx="2937262" cy="276999"/>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chemeClr val="accent3"/>
                </a:solidFill>
                <a:effectLst/>
                <a:uLnTx/>
                <a:uFillTx/>
                <a:latin typeface="Avenir Next LT Pro"/>
                <a:ea typeface="+mn-ea"/>
                <a:cs typeface="+mn-cs"/>
              </a:rPr>
              <a:t>預印本</a:t>
            </a:r>
            <a:endParaRPr kumimoji="0" lang="en-US" sz="1800" b="1" i="0" u="none" strike="noStrike" kern="1200" cap="none" spc="0" normalizeH="0" baseline="0" noProof="0" dirty="0">
              <a:ln>
                <a:noFill/>
              </a:ln>
              <a:solidFill>
                <a:schemeClr val="accent3"/>
              </a:solidFill>
              <a:effectLst/>
              <a:uLnTx/>
              <a:uFillTx/>
              <a:latin typeface="Avenir Next LT Pro"/>
              <a:ea typeface="+mn-ea"/>
              <a:cs typeface="+mn-cs"/>
            </a:endParaRPr>
          </a:p>
        </p:txBody>
      </p:sp>
      <p:sp>
        <p:nvSpPr>
          <p:cNvPr id="13" name="Rectangle 12">
            <a:extLst>
              <a:ext uri="{FF2B5EF4-FFF2-40B4-BE49-F238E27FC236}">
                <a16:creationId xmlns:a16="http://schemas.microsoft.com/office/drawing/2014/main" id="{689F8789-6C83-8FCF-1F65-559F95DA5301}"/>
              </a:ext>
            </a:extLst>
          </p:cNvPr>
          <p:cNvSpPr/>
          <p:nvPr/>
        </p:nvSpPr>
        <p:spPr>
          <a:xfrm>
            <a:off x="8507471" y="1353351"/>
            <a:ext cx="548640" cy="45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venir Next LT Pro Demi"/>
              <a:ea typeface="+mn-ea"/>
              <a:cs typeface="+mn-cs"/>
            </a:endParaRPr>
          </a:p>
        </p:txBody>
      </p:sp>
      <p:grpSp>
        <p:nvGrpSpPr>
          <p:cNvPr id="14" name="Group 13">
            <a:extLst>
              <a:ext uri="{FF2B5EF4-FFF2-40B4-BE49-F238E27FC236}">
                <a16:creationId xmlns:a16="http://schemas.microsoft.com/office/drawing/2014/main" id="{FFC5F72C-F550-9D62-0F28-9E5D50ABE933}"/>
              </a:ext>
            </a:extLst>
          </p:cNvPr>
          <p:cNvGrpSpPr>
            <a:grpSpLocks/>
          </p:cNvGrpSpPr>
          <p:nvPr/>
        </p:nvGrpSpPr>
        <p:grpSpPr>
          <a:xfrm>
            <a:off x="8694420" y="1807249"/>
            <a:ext cx="174742" cy="174742"/>
            <a:chOff x="129625" y="1658616"/>
            <a:chExt cx="510550" cy="510550"/>
          </a:xfrm>
        </p:grpSpPr>
        <p:sp>
          <p:nvSpPr>
            <p:cNvPr id="15" name="Oval 14">
              <a:extLst>
                <a:ext uri="{FF2B5EF4-FFF2-40B4-BE49-F238E27FC236}">
                  <a16:creationId xmlns:a16="http://schemas.microsoft.com/office/drawing/2014/main" id="{3EDFA507-7762-1C50-4313-C91E9150C97F}"/>
                </a:ext>
              </a:extLst>
            </p:cNvPr>
            <p:cNvSpPr/>
            <p:nvPr/>
          </p:nvSpPr>
          <p:spPr>
            <a:xfrm>
              <a:off x="129625" y="1658616"/>
              <a:ext cx="510550" cy="510550"/>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 name="Oval 15">
              <a:extLst>
                <a:ext uri="{FF2B5EF4-FFF2-40B4-BE49-F238E27FC236}">
                  <a16:creationId xmlns:a16="http://schemas.microsoft.com/office/drawing/2014/main" id="{F0B3799F-2025-1C15-4EE3-FD5126BC4A57}"/>
                </a:ext>
              </a:extLst>
            </p:cNvPr>
            <p:cNvSpPr/>
            <p:nvPr/>
          </p:nvSpPr>
          <p:spPr>
            <a:xfrm>
              <a:off x="174487" y="1703478"/>
              <a:ext cx="420826" cy="42082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grpSp>
        <p:nvGrpSpPr>
          <p:cNvPr id="23" name="Group 22">
            <a:extLst>
              <a:ext uri="{FF2B5EF4-FFF2-40B4-BE49-F238E27FC236}">
                <a16:creationId xmlns:a16="http://schemas.microsoft.com/office/drawing/2014/main" id="{5790A049-9B88-AF2C-D911-6D09F44AE5F3}"/>
              </a:ext>
            </a:extLst>
          </p:cNvPr>
          <p:cNvGrpSpPr>
            <a:grpSpLocks/>
          </p:cNvGrpSpPr>
          <p:nvPr/>
        </p:nvGrpSpPr>
        <p:grpSpPr>
          <a:xfrm>
            <a:off x="8694420" y="3168560"/>
            <a:ext cx="174742" cy="174742"/>
            <a:chOff x="129625" y="1658616"/>
            <a:chExt cx="510550" cy="510550"/>
          </a:xfrm>
        </p:grpSpPr>
        <p:sp>
          <p:nvSpPr>
            <p:cNvPr id="24" name="Oval 23">
              <a:extLst>
                <a:ext uri="{FF2B5EF4-FFF2-40B4-BE49-F238E27FC236}">
                  <a16:creationId xmlns:a16="http://schemas.microsoft.com/office/drawing/2014/main" id="{8CF8E346-CB8A-EE4F-B2CF-E744484AD25B}"/>
                </a:ext>
              </a:extLst>
            </p:cNvPr>
            <p:cNvSpPr/>
            <p:nvPr/>
          </p:nvSpPr>
          <p:spPr>
            <a:xfrm>
              <a:off x="129625" y="1658616"/>
              <a:ext cx="510550" cy="510550"/>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 name="Oval 24">
              <a:extLst>
                <a:ext uri="{FF2B5EF4-FFF2-40B4-BE49-F238E27FC236}">
                  <a16:creationId xmlns:a16="http://schemas.microsoft.com/office/drawing/2014/main" id="{FF6A57F0-7023-BE17-0F78-9C266D347D28}"/>
                </a:ext>
              </a:extLst>
            </p:cNvPr>
            <p:cNvSpPr/>
            <p:nvPr/>
          </p:nvSpPr>
          <p:spPr>
            <a:xfrm>
              <a:off x="174487" y="1703478"/>
              <a:ext cx="420826" cy="42082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grpSp>
        <p:nvGrpSpPr>
          <p:cNvPr id="49" name="Group 48">
            <a:extLst>
              <a:ext uri="{FF2B5EF4-FFF2-40B4-BE49-F238E27FC236}">
                <a16:creationId xmlns:a16="http://schemas.microsoft.com/office/drawing/2014/main" id="{46C28A43-BAE8-1D4D-A29D-94E419448F20}"/>
              </a:ext>
            </a:extLst>
          </p:cNvPr>
          <p:cNvGrpSpPr>
            <a:grpSpLocks/>
          </p:cNvGrpSpPr>
          <p:nvPr/>
        </p:nvGrpSpPr>
        <p:grpSpPr>
          <a:xfrm>
            <a:off x="8694420" y="2278091"/>
            <a:ext cx="174742" cy="174742"/>
            <a:chOff x="129625" y="1658616"/>
            <a:chExt cx="510550" cy="510550"/>
          </a:xfrm>
        </p:grpSpPr>
        <p:sp>
          <p:nvSpPr>
            <p:cNvPr id="50" name="Oval 49">
              <a:extLst>
                <a:ext uri="{FF2B5EF4-FFF2-40B4-BE49-F238E27FC236}">
                  <a16:creationId xmlns:a16="http://schemas.microsoft.com/office/drawing/2014/main" id="{3A61A3C0-5C18-3704-4DA7-1FE40F53023A}"/>
                </a:ext>
              </a:extLst>
            </p:cNvPr>
            <p:cNvSpPr/>
            <p:nvPr/>
          </p:nvSpPr>
          <p:spPr>
            <a:xfrm>
              <a:off x="129625" y="1658616"/>
              <a:ext cx="510550" cy="510550"/>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1" name="Oval 50">
              <a:extLst>
                <a:ext uri="{FF2B5EF4-FFF2-40B4-BE49-F238E27FC236}">
                  <a16:creationId xmlns:a16="http://schemas.microsoft.com/office/drawing/2014/main" id="{79C6529E-E950-8323-51EE-ABF5C4CEE976}"/>
                </a:ext>
              </a:extLst>
            </p:cNvPr>
            <p:cNvSpPr/>
            <p:nvPr/>
          </p:nvSpPr>
          <p:spPr>
            <a:xfrm>
              <a:off x="174487" y="1703478"/>
              <a:ext cx="420826" cy="42082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grpSp>
        <p:nvGrpSpPr>
          <p:cNvPr id="52" name="Group 51">
            <a:extLst>
              <a:ext uri="{FF2B5EF4-FFF2-40B4-BE49-F238E27FC236}">
                <a16:creationId xmlns:a16="http://schemas.microsoft.com/office/drawing/2014/main" id="{79354C96-3D38-C953-6E10-CA364C11FD42}"/>
              </a:ext>
            </a:extLst>
          </p:cNvPr>
          <p:cNvGrpSpPr>
            <a:grpSpLocks/>
          </p:cNvGrpSpPr>
          <p:nvPr/>
        </p:nvGrpSpPr>
        <p:grpSpPr>
          <a:xfrm>
            <a:off x="8709775" y="2748934"/>
            <a:ext cx="174742" cy="174742"/>
            <a:chOff x="129625" y="1658616"/>
            <a:chExt cx="510550" cy="510550"/>
          </a:xfrm>
        </p:grpSpPr>
        <p:sp>
          <p:nvSpPr>
            <p:cNvPr id="53" name="Oval 52">
              <a:extLst>
                <a:ext uri="{FF2B5EF4-FFF2-40B4-BE49-F238E27FC236}">
                  <a16:creationId xmlns:a16="http://schemas.microsoft.com/office/drawing/2014/main" id="{F8234182-5E3F-D6B0-0D2D-E91883C9E152}"/>
                </a:ext>
              </a:extLst>
            </p:cNvPr>
            <p:cNvSpPr/>
            <p:nvPr/>
          </p:nvSpPr>
          <p:spPr>
            <a:xfrm>
              <a:off x="129625" y="1658616"/>
              <a:ext cx="510550" cy="510550"/>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4" name="Oval 53">
              <a:extLst>
                <a:ext uri="{FF2B5EF4-FFF2-40B4-BE49-F238E27FC236}">
                  <a16:creationId xmlns:a16="http://schemas.microsoft.com/office/drawing/2014/main" id="{9933C633-A372-AD63-50D4-F8C98BA5EE78}"/>
                </a:ext>
              </a:extLst>
            </p:cNvPr>
            <p:cNvSpPr/>
            <p:nvPr/>
          </p:nvSpPr>
          <p:spPr>
            <a:xfrm>
              <a:off x="174487" y="1703478"/>
              <a:ext cx="420826" cy="42082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grpSp>
        <p:nvGrpSpPr>
          <p:cNvPr id="55" name="Group 54">
            <a:extLst>
              <a:ext uri="{FF2B5EF4-FFF2-40B4-BE49-F238E27FC236}">
                <a16:creationId xmlns:a16="http://schemas.microsoft.com/office/drawing/2014/main" id="{225348BC-C02C-45EF-6749-66BF073E0B70}"/>
              </a:ext>
            </a:extLst>
          </p:cNvPr>
          <p:cNvGrpSpPr>
            <a:grpSpLocks/>
          </p:cNvGrpSpPr>
          <p:nvPr/>
        </p:nvGrpSpPr>
        <p:grpSpPr>
          <a:xfrm>
            <a:off x="8694420" y="3640655"/>
            <a:ext cx="174742" cy="174742"/>
            <a:chOff x="129625" y="1658616"/>
            <a:chExt cx="510550" cy="510550"/>
          </a:xfrm>
        </p:grpSpPr>
        <p:sp>
          <p:nvSpPr>
            <p:cNvPr id="56" name="Oval 55">
              <a:extLst>
                <a:ext uri="{FF2B5EF4-FFF2-40B4-BE49-F238E27FC236}">
                  <a16:creationId xmlns:a16="http://schemas.microsoft.com/office/drawing/2014/main" id="{F801B989-39BF-FDF9-163A-64259FA1F85D}"/>
                </a:ext>
              </a:extLst>
            </p:cNvPr>
            <p:cNvSpPr/>
            <p:nvPr/>
          </p:nvSpPr>
          <p:spPr>
            <a:xfrm>
              <a:off x="129625" y="1658616"/>
              <a:ext cx="510550" cy="510550"/>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7" name="Oval 56">
              <a:extLst>
                <a:ext uri="{FF2B5EF4-FFF2-40B4-BE49-F238E27FC236}">
                  <a16:creationId xmlns:a16="http://schemas.microsoft.com/office/drawing/2014/main" id="{486C512D-6D40-9BC3-8600-E94D46C2B82A}"/>
                </a:ext>
              </a:extLst>
            </p:cNvPr>
            <p:cNvSpPr/>
            <p:nvPr/>
          </p:nvSpPr>
          <p:spPr>
            <a:xfrm>
              <a:off x="174487" y="1703478"/>
              <a:ext cx="420826" cy="42082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grpSp>
        <p:nvGrpSpPr>
          <p:cNvPr id="58" name="Group 57">
            <a:extLst>
              <a:ext uri="{FF2B5EF4-FFF2-40B4-BE49-F238E27FC236}">
                <a16:creationId xmlns:a16="http://schemas.microsoft.com/office/drawing/2014/main" id="{E18FF07C-D562-A92E-1A10-24C39A838D03}"/>
              </a:ext>
            </a:extLst>
          </p:cNvPr>
          <p:cNvGrpSpPr>
            <a:grpSpLocks/>
          </p:cNvGrpSpPr>
          <p:nvPr/>
        </p:nvGrpSpPr>
        <p:grpSpPr>
          <a:xfrm>
            <a:off x="8694420" y="4063275"/>
            <a:ext cx="174742" cy="174742"/>
            <a:chOff x="129625" y="1658616"/>
            <a:chExt cx="510550" cy="510550"/>
          </a:xfrm>
        </p:grpSpPr>
        <p:sp>
          <p:nvSpPr>
            <p:cNvPr id="59" name="Oval 58">
              <a:extLst>
                <a:ext uri="{FF2B5EF4-FFF2-40B4-BE49-F238E27FC236}">
                  <a16:creationId xmlns:a16="http://schemas.microsoft.com/office/drawing/2014/main" id="{8AC0CB11-7E94-A0FC-7BBA-7CD3DA4844D8}"/>
                </a:ext>
              </a:extLst>
            </p:cNvPr>
            <p:cNvSpPr/>
            <p:nvPr/>
          </p:nvSpPr>
          <p:spPr>
            <a:xfrm>
              <a:off x="129625" y="1658616"/>
              <a:ext cx="510550" cy="510550"/>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0" name="Oval 59">
              <a:extLst>
                <a:ext uri="{FF2B5EF4-FFF2-40B4-BE49-F238E27FC236}">
                  <a16:creationId xmlns:a16="http://schemas.microsoft.com/office/drawing/2014/main" id="{1D77595F-CCBB-1C30-792D-B9E2858B4A1F}"/>
                </a:ext>
              </a:extLst>
            </p:cNvPr>
            <p:cNvSpPr/>
            <p:nvPr/>
          </p:nvSpPr>
          <p:spPr>
            <a:xfrm>
              <a:off x="174487" y="1703478"/>
              <a:ext cx="420826" cy="42082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61" name="TextBox 60">
            <a:extLst>
              <a:ext uri="{FF2B5EF4-FFF2-40B4-BE49-F238E27FC236}">
                <a16:creationId xmlns:a16="http://schemas.microsoft.com/office/drawing/2014/main" id="{6024BEFF-7D96-5E03-FEA3-C807FBE2331C}"/>
              </a:ext>
            </a:extLst>
          </p:cNvPr>
          <p:cNvSpPr txBox="1"/>
          <p:nvPr/>
        </p:nvSpPr>
        <p:spPr>
          <a:xfrm>
            <a:off x="9155950" y="4012146"/>
            <a:ext cx="2937262" cy="276999"/>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chemeClr val="accent3"/>
                </a:solidFill>
                <a:effectLst/>
                <a:uLnTx/>
                <a:uFillTx/>
                <a:latin typeface="Avenir Next LT Pro"/>
                <a:ea typeface="+mn-ea"/>
                <a:cs typeface="+mn-cs"/>
              </a:rPr>
              <a:t>碩博士論文</a:t>
            </a:r>
            <a:endParaRPr kumimoji="0" lang="en-US" sz="1800" b="1" i="0" u="none" strike="noStrike" kern="1200" cap="none" spc="0" normalizeH="0" baseline="0" noProof="0" dirty="0">
              <a:ln>
                <a:noFill/>
              </a:ln>
              <a:solidFill>
                <a:schemeClr val="accent3"/>
              </a:solidFill>
              <a:effectLst/>
              <a:uLnTx/>
              <a:uFillTx/>
              <a:latin typeface="Avenir Next LT Pro"/>
              <a:ea typeface="+mn-ea"/>
              <a:cs typeface="+mn-cs"/>
            </a:endParaRPr>
          </a:p>
        </p:txBody>
      </p:sp>
      <p:sp>
        <p:nvSpPr>
          <p:cNvPr id="62" name="TextBox 61">
            <a:extLst>
              <a:ext uri="{FF2B5EF4-FFF2-40B4-BE49-F238E27FC236}">
                <a16:creationId xmlns:a16="http://schemas.microsoft.com/office/drawing/2014/main" id="{E7A22B56-02D6-BFBF-36FA-F376F7CC01E2}"/>
              </a:ext>
            </a:extLst>
          </p:cNvPr>
          <p:cNvSpPr txBox="1"/>
          <p:nvPr/>
        </p:nvSpPr>
        <p:spPr>
          <a:xfrm>
            <a:off x="9155950" y="4432016"/>
            <a:ext cx="2937262" cy="276999"/>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chemeClr val="accent3"/>
                </a:solidFill>
                <a:effectLst/>
                <a:uLnTx/>
                <a:uFillTx/>
                <a:latin typeface="Avenir Next LT Pro"/>
                <a:ea typeface="+mn-ea"/>
                <a:cs typeface="+mn-cs"/>
              </a:rPr>
              <a:t>基金資助</a:t>
            </a:r>
            <a:endParaRPr kumimoji="0" lang="en-US" sz="1800" b="1" i="0" u="none" strike="noStrike" kern="1200" cap="none" spc="0" normalizeH="0" baseline="30000" noProof="0" dirty="0">
              <a:ln>
                <a:noFill/>
              </a:ln>
              <a:solidFill>
                <a:schemeClr val="accent3"/>
              </a:solidFill>
              <a:effectLst/>
              <a:uLnTx/>
              <a:uFillTx/>
              <a:latin typeface="Avenir Next LT Pro"/>
              <a:ea typeface="+mn-ea"/>
              <a:cs typeface="+mn-cs"/>
            </a:endParaRPr>
          </a:p>
        </p:txBody>
      </p:sp>
      <p:grpSp>
        <p:nvGrpSpPr>
          <p:cNvPr id="63" name="Group 62">
            <a:extLst>
              <a:ext uri="{FF2B5EF4-FFF2-40B4-BE49-F238E27FC236}">
                <a16:creationId xmlns:a16="http://schemas.microsoft.com/office/drawing/2014/main" id="{6BBDA725-CF14-FCA3-0558-666C4BFC0BA9}"/>
              </a:ext>
            </a:extLst>
          </p:cNvPr>
          <p:cNvGrpSpPr>
            <a:grpSpLocks/>
          </p:cNvGrpSpPr>
          <p:nvPr/>
        </p:nvGrpSpPr>
        <p:grpSpPr>
          <a:xfrm>
            <a:off x="8694420" y="4483145"/>
            <a:ext cx="174742" cy="174742"/>
            <a:chOff x="129625" y="1658616"/>
            <a:chExt cx="510550" cy="510550"/>
          </a:xfrm>
        </p:grpSpPr>
        <p:sp>
          <p:nvSpPr>
            <p:cNvPr id="64" name="Oval 63">
              <a:extLst>
                <a:ext uri="{FF2B5EF4-FFF2-40B4-BE49-F238E27FC236}">
                  <a16:creationId xmlns:a16="http://schemas.microsoft.com/office/drawing/2014/main" id="{2623CA7C-885F-71A6-6617-5F50B09CABAD}"/>
                </a:ext>
              </a:extLst>
            </p:cNvPr>
            <p:cNvSpPr/>
            <p:nvPr/>
          </p:nvSpPr>
          <p:spPr>
            <a:xfrm>
              <a:off x="129625" y="1658616"/>
              <a:ext cx="510550" cy="510550"/>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5" name="Oval 64">
              <a:extLst>
                <a:ext uri="{FF2B5EF4-FFF2-40B4-BE49-F238E27FC236}">
                  <a16:creationId xmlns:a16="http://schemas.microsoft.com/office/drawing/2014/main" id="{277F7783-AE04-6998-B7A2-DBD86B0E5161}"/>
                </a:ext>
              </a:extLst>
            </p:cNvPr>
            <p:cNvSpPr/>
            <p:nvPr/>
          </p:nvSpPr>
          <p:spPr>
            <a:xfrm>
              <a:off x="174487" y="1703478"/>
              <a:ext cx="420826" cy="42082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69" name="TextBox 61">
            <a:extLst>
              <a:ext uri="{FF2B5EF4-FFF2-40B4-BE49-F238E27FC236}">
                <a16:creationId xmlns:a16="http://schemas.microsoft.com/office/drawing/2014/main" id="{26BBCFB8-394D-CFFC-F16F-40D0F79D1827}"/>
              </a:ext>
            </a:extLst>
          </p:cNvPr>
          <p:cNvSpPr txBox="1"/>
          <p:nvPr/>
        </p:nvSpPr>
        <p:spPr>
          <a:xfrm>
            <a:off x="9155950" y="4850089"/>
            <a:ext cx="2937262" cy="276999"/>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chemeClr val="accent3"/>
                </a:solidFill>
                <a:effectLst/>
                <a:uLnTx/>
                <a:uFillTx/>
                <a:latin typeface="Avenir Next LT Pro"/>
                <a:ea typeface="+mn-ea"/>
                <a:cs typeface="+mn-cs"/>
              </a:rPr>
              <a:t>專利引用</a:t>
            </a:r>
            <a:endParaRPr kumimoji="0" lang="en-US" sz="1800" b="1" i="0" u="none" strike="noStrike" kern="1200" cap="none" spc="0" normalizeH="0" baseline="30000" noProof="0" dirty="0">
              <a:ln>
                <a:noFill/>
              </a:ln>
              <a:solidFill>
                <a:schemeClr val="accent3"/>
              </a:solidFill>
              <a:effectLst/>
              <a:uLnTx/>
              <a:uFillTx/>
              <a:latin typeface="Avenir Next LT Pro"/>
              <a:ea typeface="+mn-ea"/>
              <a:cs typeface="+mn-cs"/>
            </a:endParaRPr>
          </a:p>
        </p:txBody>
      </p:sp>
      <p:grpSp>
        <p:nvGrpSpPr>
          <p:cNvPr id="70" name="Group 62">
            <a:extLst>
              <a:ext uri="{FF2B5EF4-FFF2-40B4-BE49-F238E27FC236}">
                <a16:creationId xmlns:a16="http://schemas.microsoft.com/office/drawing/2014/main" id="{85C13B47-8EB5-0A23-DD6F-9111563A5812}"/>
              </a:ext>
            </a:extLst>
          </p:cNvPr>
          <p:cNvGrpSpPr>
            <a:grpSpLocks/>
          </p:cNvGrpSpPr>
          <p:nvPr/>
        </p:nvGrpSpPr>
        <p:grpSpPr>
          <a:xfrm>
            <a:off x="8694420" y="4901218"/>
            <a:ext cx="174742" cy="174742"/>
            <a:chOff x="129625" y="1658616"/>
            <a:chExt cx="510550" cy="510550"/>
          </a:xfrm>
        </p:grpSpPr>
        <p:sp>
          <p:nvSpPr>
            <p:cNvPr id="71" name="Oval 63">
              <a:extLst>
                <a:ext uri="{FF2B5EF4-FFF2-40B4-BE49-F238E27FC236}">
                  <a16:creationId xmlns:a16="http://schemas.microsoft.com/office/drawing/2014/main" id="{95BFDFF5-5F5F-69BD-29AF-65568B30DD9C}"/>
                </a:ext>
              </a:extLst>
            </p:cNvPr>
            <p:cNvSpPr/>
            <p:nvPr/>
          </p:nvSpPr>
          <p:spPr>
            <a:xfrm>
              <a:off x="129625" y="1658616"/>
              <a:ext cx="510550" cy="510550"/>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2" name="Oval 64">
              <a:extLst>
                <a:ext uri="{FF2B5EF4-FFF2-40B4-BE49-F238E27FC236}">
                  <a16:creationId xmlns:a16="http://schemas.microsoft.com/office/drawing/2014/main" id="{034F4F02-6076-4D70-3224-3CD475814401}"/>
                </a:ext>
              </a:extLst>
            </p:cNvPr>
            <p:cNvSpPr/>
            <p:nvPr/>
          </p:nvSpPr>
          <p:spPr>
            <a:xfrm>
              <a:off x="174487" y="1703478"/>
              <a:ext cx="420826" cy="42082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73" name="TextBox 61">
            <a:extLst>
              <a:ext uri="{FF2B5EF4-FFF2-40B4-BE49-F238E27FC236}">
                <a16:creationId xmlns:a16="http://schemas.microsoft.com/office/drawing/2014/main" id="{61212B91-2423-0073-BC28-5B993A187D3B}"/>
              </a:ext>
            </a:extLst>
          </p:cNvPr>
          <p:cNvSpPr txBox="1"/>
          <p:nvPr/>
        </p:nvSpPr>
        <p:spPr>
          <a:xfrm>
            <a:off x="9155950" y="5261571"/>
            <a:ext cx="2937262" cy="276999"/>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chemeClr val="accent3"/>
                </a:solidFill>
                <a:effectLst/>
                <a:uLnTx/>
                <a:uFillTx/>
                <a:latin typeface="Avenir Next LT Pro"/>
                <a:ea typeface="+mn-ea"/>
                <a:cs typeface="+mn-cs"/>
              </a:rPr>
              <a:t>政策引用</a:t>
            </a:r>
            <a:endParaRPr kumimoji="0" lang="en-US" sz="1800" b="1" i="0" u="none" strike="noStrike" kern="1200" cap="none" spc="0" normalizeH="0" baseline="30000" noProof="0" dirty="0">
              <a:ln>
                <a:noFill/>
              </a:ln>
              <a:solidFill>
                <a:schemeClr val="accent3"/>
              </a:solidFill>
              <a:effectLst/>
              <a:uLnTx/>
              <a:uFillTx/>
              <a:latin typeface="Avenir Next LT Pro"/>
              <a:ea typeface="+mn-ea"/>
              <a:cs typeface="+mn-cs"/>
            </a:endParaRPr>
          </a:p>
        </p:txBody>
      </p:sp>
      <p:grpSp>
        <p:nvGrpSpPr>
          <p:cNvPr id="74" name="Group 62">
            <a:extLst>
              <a:ext uri="{FF2B5EF4-FFF2-40B4-BE49-F238E27FC236}">
                <a16:creationId xmlns:a16="http://schemas.microsoft.com/office/drawing/2014/main" id="{059E008A-DB5D-5D6E-55AC-9E28F82794CF}"/>
              </a:ext>
            </a:extLst>
          </p:cNvPr>
          <p:cNvGrpSpPr>
            <a:grpSpLocks/>
          </p:cNvGrpSpPr>
          <p:nvPr/>
        </p:nvGrpSpPr>
        <p:grpSpPr>
          <a:xfrm>
            <a:off x="8694420" y="5312700"/>
            <a:ext cx="174742" cy="174742"/>
            <a:chOff x="129625" y="1658616"/>
            <a:chExt cx="510550" cy="510550"/>
          </a:xfrm>
        </p:grpSpPr>
        <p:sp>
          <p:nvSpPr>
            <p:cNvPr id="75" name="Oval 63">
              <a:extLst>
                <a:ext uri="{FF2B5EF4-FFF2-40B4-BE49-F238E27FC236}">
                  <a16:creationId xmlns:a16="http://schemas.microsoft.com/office/drawing/2014/main" id="{29D0D65C-E3D8-C6DA-D8A7-84BA267DA574}"/>
                </a:ext>
              </a:extLst>
            </p:cNvPr>
            <p:cNvSpPr/>
            <p:nvPr/>
          </p:nvSpPr>
          <p:spPr>
            <a:xfrm>
              <a:off x="129625" y="1658616"/>
              <a:ext cx="510550" cy="510550"/>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6" name="Oval 64">
              <a:extLst>
                <a:ext uri="{FF2B5EF4-FFF2-40B4-BE49-F238E27FC236}">
                  <a16:creationId xmlns:a16="http://schemas.microsoft.com/office/drawing/2014/main" id="{C00A297E-0FA4-B538-4330-71F249264F65}"/>
                </a:ext>
              </a:extLst>
            </p:cNvPr>
            <p:cNvSpPr/>
            <p:nvPr/>
          </p:nvSpPr>
          <p:spPr>
            <a:xfrm>
              <a:off x="174487" y="1703478"/>
              <a:ext cx="420826" cy="42082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77" name="TextBox 61">
            <a:extLst>
              <a:ext uri="{FF2B5EF4-FFF2-40B4-BE49-F238E27FC236}">
                <a16:creationId xmlns:a16="http://schemas.microsoft.com/office/drawing/2014/main" id="{F662D434-12F5-84CC-A6A7-CD79671F36DD}"/>
              </a:ext>
            </a:extLst>
          </p:cNvPr>
          <p:cNvSpPr txBox="1"/>
          <p:nvPr/>
        </p:nvSpPr>
        <p:spPr>
          <a:xfrm>
            <a:off x="9171305" y="5692056"/>
            <a:ext cx="2550795" cy="553998"/>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chemeClr val="accent3"/>
                </a:solidFill>
                <a:effectLst/>
                <a:uLnTx/>
                <a:uFillTx/>
                <a:latin typeface="Avenir Next LT Pro"/>
                <a:ea typeface="+mn-ea"/>
                <a:cs typeface="+mn-cs"/>
              </a:rPr>
              <a:t>高被引學者</a:t>
            </a:r>
            <a:r>
              <a:rPr kumimoji="0" lang="en-US" altLang="zh-TW" sz="1800" b="1" i="0" u="none" strike="noStrike" kern="1200" cap="none" spc="0" normalizeH="0" baseline="0" noProof="0" dirty="0">
                <a:ln>
                  <a:noFill/>
                </a:ln>
                <a:solidFill>
                  <a:schemeClr val="accent3"/>
                </a:solidFill>
                <a:effectLst/>
                <a:uLnTx/>
                <a:uFillTx/>
                <a:latin typeface="Avenir Next LT Pro"/>
                <a:ea typeface="+mn-ea"/>
                <a:cs typeface="+mn-cs"/>
              </a:rPr>
              <a:t>/</a:t>
            </a:r>
            <a:r>
              <a:rPr kumimoji="0" lang="zh-TW" altLang="en-US" sz="1800" b="1" i="0" u="none" strike="noStrike" kern="1200" cap="none" spc="0" normalizeH="0" baseline="0" noProof="0" dirty="0">
                <a:ln>
                  <a:noFill/>
                </a:ln>
                <a:solidFill>
                  <a:schemeClr val="accent3"/>
                </a:solidFill>
                <a:effectLst/>
                <a:uLnTx/>
                <a:uFillTx/>
                <a:latin typeface="Avenir Next LT Pro"/>
                <a:ea typeface="+mn-ea"/>
                <a:cs typeface="+mn-cs"/>
              </a:rPr>
              <a:t>頂尖審稿人</a:t>
            </a:r>
            <a:r>
              <a:rPr kumimoji="0" lang="en-US" altLang="zh-TW" sz="1800" b="1" i="0" u="none" strike="noStrike" kern="1200" cap="none" spc="0" normalizeH="0" baseline="0" noProof="0" dirty="0">
                <a:ln>
                  <a:noFill/>
                </a:ln>
                <a:solidFill>
                  <a:schemeClr val="accent3"/>
                </a:solidFill>
                <a:effectLst/>
                <a:uLnTx/>
                <a:uFillTx/>
                <a:latin typeface="Avenir Next LT Pro"/>
                <a:ea typeface="+mn-ea"/>
                <a:cs typeface="+mn-cs"/>
              </a:rPr>
              <a:t>/</a:t>
            </a:r>
            <a:r>
              <a:rPr kumimoji="0" lang="zh-TW" altLang="en-US" sz="1800" b="1" i="0" u="none" strike="noStrike" kern="1200" cap="none" spc="0" normalizeH="0" baseline="0" noProof="0" dirty="0">
                <a:ln>
                  <a:noFill/>
                </a:ln>
                <a:solidFill>
                  <a:schemeClr val="accent3"/>
                </a:solidFill>
                <a:effectLst/>
                <a:uLnTx/>
                <a:uFillTx/>
                <a:latin typeface="Avenir Next LT Pro"/>
                <a:ea typeface="+mn-ea"/>
                <a:cs typeface="+mn-cs"/>
              </a:rPr>
              <a:t>審稿專家</a:t>
            </a:r>
            <a:endParaRPr kumimoji="0" lang="en-US" sz="1800" b="1" i="0" u="none" strike="noStrike" kern="1200" cap="none" spc="0" normalizeH="0" baseline="30000" noProof="0" dirty="0">
              <a:ln>
                <a:noFill/>
              </a:ln>
              <a:solidFill>
                <a:schemeClr val="accent3"/>
              </a:solidFill>
              <a:effectLst/>
              <a:uLnTx/>
              <a:uFillTx/>
              <a:latin typeface="Avenir Next LT Pro"/>
              <a:ea typeface="+mn-ea"/>
              <a:cs typeface="+mn-cs"/>
            </a:endParaRPr>
          </a:p>
        </p:txBody>
      </p:sp>
      <p:grpSp>
        <p:nvGrpSpPr>
          <p:cNvPr id="83" name="群組 82">
            <a:extLst>
              <a:ext uri="{FF2B5EF4-FFF2-40B4-BE49-F238E27FC236}">
                <a16:creationId xmlns:a16="http://schemas.microsoft.com/office/drawing/2014/main" id="{CB737FE4-563B-4BFD-31A7-42F4E44C26D8}"/>
              </a:ext>
            </a:extLst>
          </p:cNvPr>
          <p:cNvGrpSpPr/>
          <p:nvPr/>
        </p:nvGrpSpPr>
        <p:grpSpPr>
          <a:xfrm>
            <a:off x="287894" y="1481661"/>
            <a:ext cx="8058159" cy="5082652"/>
            <a:chOff x="287894" y="1481661"/>
            <a:chExt cx="8058159" cy="5082652"/>
          </a:xfrm>
        </p:grpSpPr>
        <p:pic>
          <p:nvPicPr>
            <p:cNvPr id="82" name="圖片 81">
              <a:extLst>
                <a:ext uri="{FF2B5EF4-FFF2-40B4-BE49-F238E27FC236}">
                  <a16:creationId xmlns:a16="http://schemas.microsoft.com/office/drawing/2014/main" id="{FE444457-F0DF-283A-EB06-9FC97E0E0718}"/>
                </a:ext>
              </a:extLst>
            </p:cNvPr>
            <p:cNvPicPr>
              <a:picLocks noChangeAspect="1"/>
            </p:cNvPicPr>
            <p:nvPr/>
          </p:nvPicPr>
          <p:blipFill>
            <a:blip r:embed="rId3"/>
            <a:stretch>
              <a:fillRect/>
            </a:stretch>
          </p:blipFill>
          <p:spPr>
            <a:xfrm>
              <a:off x="287894" y="1481661"/>
              <a:ext cx="8058159" cy="5082652"/>
            </a:xfrm>
            <a:prstGeom prst="rect">
              <a:avLst/>
            </a:prstGeom>
          </p:spPr>
        </p:pic>
        <p:pic>
          <p:nvPicPr>
            <p:cNvPr id="68" name="圖片 67">
              <a:extLst>
                <a:ext uri="{FF2B5EF4-FFF2-40B4-BE49-F238E27FC236}">
                  <a16:creationId xmlns:a16="http://schemas.microsoft.com/office/drawing/2014/main" id="{812D135F-57BC-E7FC-15DC-7D308C692D76}"/>
                </a:ext>
              </a:extLst>
            </p:cNvPr>
            <p:cNvPicPr>
              <a:picLocks noChangeAspect="1"/>
            </p:cNvPicPr>
            <p:nvPr/>
          </p:nvPicPr>
          <p:blipFill>
            <a:blip r:embed="rId4"/>
            <a:srcRect l="23894" t="84328" r="62081" b="9535"/>
            <a:stretch>
              <a:fillRect/>
            </a:stretch>
          </p:blipFill>
          <p:spPr>
            <a:xfrm>
              <a:off x="2084014" y="4771415"/>
              <a:ext cx="1167186" cy="348943"/>
            </a:xfrm>
            <a:prstGeom prst="rect">
              <a:avLst/>
            </a:prstGeom>
          </p:spPr>
        </p:pic>
      </p:grpSp>
      <p:grpSp>
        <p:nvGrpSpPr>
          <p:cNvPr id="86" name="Group 62">
            <a:extLst>
              <a:ext uri="{FF2B5EF4-FFF2-40B4-BE49-F238E27FC236}">
                <a16:creationId xmlns:a16="http://schemas.microsoft.com/office/drawing/2014/main" id="{46D1220D-FA48-8CE3-A95D-BD73D5E6543E}"/>
              </a:ext>
            </a:extLst>
          </p:cNvPr>
          <p:cNvGrpSpPr>
            <a:grpSpLocks/>
          </p:cNvGrpSpPr>
          <p:nvPr/>
        </p:nvGrpSpPr>
        <p:grpSpPr>
          <a:xfrm>
            <a:off x="8694420" y="5769248"/>
            <a:ext cx="174742" cy="174742"/>
            <a:chOff x="129625" y="1658616"/>
            <a:chExt cx="510550" cy="510550"/>
          </a:xfrm>
        </p:grpSpPr>
        <p:sp>
          <p:nvSpPr>
            <p:cNvPr id="87" name="Oval 63">
              <a:extLst>
                <a:ext uri="{FF2B5EF4-FFF2-40B4-BE49-F238E27FC236}">
                  <a16:creationId xmlns:a16="http://schemas.microsoft.com/office/drawing/2014/main" id="{8B8C3CB9-6823-292D-3AA9-188CB9CD9410}"/>
                </a:ext>
              </a:extLst>
            </p:cNvPr>
            <p:cNvSpPr/>
            <p:nvPr/>
          </p:nvSpPr>
          <p:spPr>
            <a:xfrm>
              <a:off x="129625" y="1658616"/>
              <a:ext cx="510550" cy="510550"/>
            </a:xfrm>
            <a:prstGeom prst="ellipse">
              <a:avLst/>
            </a:prstGeom>
            <a:solidFill>
              <a:schemeClr val="bg1"/>
            </a:solidFill>
            <a:ln>
              <a:solidFill>
                <a:schemeClr val="accent6"/>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8" name="Oval 64">
              <a:extLst>
                <a:ext uri="{FF2B5EF4-FFF2-40B4-BE49-F238E27FC236}">
                  <a16:creationId xmlns:a16="http://schemas.microsoft.com/office/drawing/2014/main" id="{44749DD6-3B6B-4E12-84E7-4A6D043E7755}"/>
                </a:ext>
              </a:extLst>
            </p:cNvPr>
            <p:cNvSpPr/>
            <p:nvPr/>
          </p:nvSpPr>
          <p:spPr>
            <a:xfrm>
              <a:off x="174487" y="1703478"/>
              <a:ext cx="420826" cy="420826"/>
            </a:xfrm>
            <a:prstGeom prst="ellipse">
              <a:avLst/>
            </a:prstGeom>
            <a:solidFill>
              <a:schemeClr val="bg1"/>
            </a:solidFill>
            <a:ln>
              <a:noFill/>
            </a:ln>
            <a:effectLst>
              <a:outerShdw blurRad="63500" algn="ct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grpSp>
      <p:sp>
        <p:nvSpPr>
          <p:cNvPr id="89" name="箭號: 向右 88">
            <a:extLst>
              <a:ext uri="{FF2B5EF4-FFF2-40B4-BE49-F238E27FC236}">
                <a16:creationId xmlns:a16="http://schemas.microsoft.com/office/drawing/2014/main" id="{C812DA85-3AE9-E3DC-08FF-C7C72E748A71}"/>
              </a:ext>
            </a:extLst>
          </p:cNvPr>
          <p:cNvSpPr/>
          <p:nvPr/>
        </p:nvSpPr>
        <p:spPr>
          <a:xfrm>
            <a:off x="3145073" y="2859910"/>
            <a:ext cx="285506" cy="209109"/>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文字方塊 89">
            <a:extLst>
              <a:ext uri="{FF2B5EF4-FFF2-40B4-BE49-F238E27FC236}">
                <a16:creationId xmlns:a16="http://schemas.microsoft.com/office/drawing/2014/main" id="{C10B1EF5-423E-4361-6E75-24EE90F02FEC}"/>
              </a:ext>
            </a:extLst>
          </p:cNvPr>
          <p:cNvSpPr txBox="1"/>
          <p:nvPr/>
        </p:nvSpPr>
        <p:spPr>
          <a:xfrm>
            <a:off x="3363519" y="2797150"/>
            <a:ext cx="1363134" cy="368497"/>
          </a:xfrm>
          <a:prstGeom prst="rect">
            <a:avLst/>
          </a:prstGeom>
          <a:noFill/>
          <a:ln>
            <a:noFill/>
          </a:ln>
        </p:spPr>
        <p:txBody>
          <a:bodyPr wrap="none" rtlCol="0">
            <a:noAutofit/>
          </a:bodyPr>
          <a:lstStyle/>
          <a:p>
            <a:pPr algn="l"/>
            <a:r>
              <a:rPr lang="zh-TW" altLang="en-US" b="1" dirty="0">
                <a:solidFill>
                  <a:schemeClr val="accent4"/>
                </a:solidFill>
              </a:rPr>
              <a:t>串連</a:t>
            </a:r>
            <a:r>
              <a:rPr lang="en-US" altLang="zh-TW" b="1" dirty="0" err="1">
                <a:solidFill>
                  <a:schemeClr val="accent4"/>
                </a:solidFill>
              </a:rPr>
              <a:t>ORCiD</a:t>
            </a:r>
            <a:endParaRPr lang="zh-TW" altLang="en-US" b="1" dirty="0">
              <a:solidFill>
                <a:schemeClr val="accent4"/>
              </a:solidFill>
            </a:endParaRPr>
          </a:p>
        </p:txBody>
      </p:sp>
      <p:sp>
        <p:nvSpPr>
          <p:cNvPr id="91" name="箭號: 向右 90">
            <a:extLst>
              <a:ext uri="{FF2B5EF4-FFF2-40B4-BE49-F238E27FC236}">
                <a16:creationId xmlns:a16="http://schemas.microsoft.com/office/drawing/2014/main" id="{1A4CFA30-B797-E0FB-A051-C941FECBC203}"/>
              </a:ext>
            </a:extLst>
          </p:cNvPr>
          <p:cNvSpPr/>
          <p:nvPr/>
        </p:nvSpPr>
        <p:spPr>
          <a:xfrm rot="5400000">
            <a:off x="4754512" y="3810124"/>
            <a:ext cx="285506" cy="209109"/>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文字方塊 91">
            <a:extLst>
              <a:ext uri="{FF2B5EF4-FFF2-40B4-BE49-F238E27FC236}">
                <a16:creationId xmlns:a16="http://schemas.microsoft.com/office/drawing/2014/main" id="{547B906D-7576-F8A0-2D30-DD93602FC3E8}"/>
              </a:ext>
            </a:extLst>
          </p:cNvPr>
          <p:cNvSpPr txBox="1"/>
          <p:nvPr/>
        </p:nvSpPr>
        <p:spPr>
          <a:xfrm>
            <a:off x="4111143" y="4009846"/>
            <a:ext cx="1363134" cy="368497"/>
          </a:xfrm>
          <a:prstGeom prst="rect">
            <a:avLst/>
          </a:prstGeom>
          <a:noFill/>
          <a:ln>
            <a:noFill/>
          </a:ln>
        </p:spPr>
        <p:txBody>
          <a:bodyPr wrap="none" rtlCol="0">
            <a:noAutofit/>
          </a:bodyPr>
          <a:lstStyle/>
          <a:p>
            <a:pPr algn="l"/>
            <a:r>
              <a:rPr lang="en-US" altLang="zh-TW" b="1" dirty="0">
                <a:solidFill>
                  <a:schemeClr val="accent4"/>
                </a:solidFill>
              </a:rPr>
              <a:t>AI</a:t>
            </a:r>
            <a:r>
              <a:rPr lang="zh-TW" altLang="en-US" b="1" dirty="0">
                <a:solidFill>
                  <a:schemeClr val="accent4"/>
                </a:solidFill>
              </a:rPr>
              <a:t>產出研究主題</a:t>
            </a:r>
          </a:p>
        </p:txBody>
      </p:sp>
      <p:sp>
        <p:nvSpPr>
          <p:cNvPr id="93" name="矩形 92">
            <a:extLst>
              <a:ext uri="{FF2B5EF4-FFF2-40B4-BE49-F238E27FC236}">
                <a16:creationId xmlns:a16="http://schemas.microsoft.com/office/drawing/2014/main" id="{5A83B972-8FE6-D5DC-1231-139FBCCCFF41}"/>
              </a:ext>
            </a:extLst>
          </p:cNvPr>
          <p:cNvSpPr/>
          <p:nvPr/>
        </p:nvSpPr>
        <p:spPr>
          <a:xfrm>
            <a:off x="414867" y="4850089"/>
            <a:ext cx="4961466" cy="943607"/>
          </a:xfrm>
          <a:prstGeom prst="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箭號: 向右 93">
            <a:extLst>
              <a:ext uri="{FF2B5EF4-FFF2-40B4-BE49-F238E27FC236}">
                <a16:creationId xmlns:a16="http://schemas.microsoft.com/office/drawing/2014/main" id="{93441EF8-C0D4-7AC4-A108-F6F41AC947D0}"/>
              </a:ext>
            </a:extLst>
          </p:cNvPr>
          <p:cNvSpPr/>
          <p:nvPr/>
        </p:nvSpPr>
        <p:spPr>
          <a:xfrm rot="5400000">
            <a:off x="4583899" y="5699820"/>
            <a:ext cx="285506" cy="209109"/>
          </a:xfrm>
          <a:prstGeom prst="right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文字方塊 94">
            <a:extLst>
              <a:ext uri="{FF2B5EF4-FFF2-40B4-BE49-F238E27FC236}">
                <a16:creationId xmlns:a16="http://schemas.microsoft.com/office/drawing/2014/main" id="{78B4EB94-6D1C-402C-E0AD-93409BB0D033}"/>
              </a:ext>
            </a:extLst>
          </p:cNvPr>
          <p:cNvSpPr txBox="1"/>
          <p:nvPr/>
        </p:nvSpPr>
        <p:spPr>
          <a:xfrm>
            <a:off x="1522019" y="5917110"/>
            <a:ext cx="3903134" cy="625848"/>
          </a:xfrm>
          <a:prstGeom prst="rect">
            <a:avLst/>
          </a:prstGeom>
          <a:solidFill>
            <a:schemeClr val="accent5"/>
          </a:solidFill>
          <a:ln>
            <a:noFill/>
          </a:ln>
        </p:spPr>
        <p:txBody>
          <a:bodyPr wrap="none" rtlCol="0">
            <a:noAutofit/>
          </a:bodyPr>
          <a:lstStyle/>
          <a:p>
            <a:pPr algn="ctr"/>
            <a:r>
              <a:rPr lang="zh-TW" altLang="en-US" b="1" dirty="0">
                <a:solidFill>
                  <a:schemeClr val="bg1"/>
                </a:solidFill>
              </a:rPr>
              <a:t>概覽</a:t>
            </a:r>
            <a:endParaRPr lang="en-US" altLang="zh-TW" b="1" dirty="0">
              <a:solidFill>
                <a:schemeClr val="bg1"/>
              </a:solidFill>
            </a:endParaRPr>
          </a:p>
          <a:p>
            <a:pPr algn="ctr"/>
            <a:r>
              <a:rPr lang="zh-TW" altLang="en-US" b="1" dirty="0">
                <a:solidFill>
                  <a:schemeClr val="bg1"/>
                </a:solidFill>
              </a:rPr>
              <a:t>出版品、</a:t>
            </a:r>
            <a:r>
              <a:rPr lang="en-US" altLang="zh-TW" b="1" dirty="0">
                <a:solidFill>
                  <a:schemeClr val="bg1"/>
                </a:solidFill>
              </a:rPr>
              <a:t>Peer Review</a:t>
            </a:r>
            <a:r>
              <a:rPr lang="zh-TW" altLang="en-US" b="1" dirty="0">
                <a:solidFill>
                  <a:schemeClr val="bg1"/>
                </a:solidFill>
              </a:rPr>
              <a:t>、基金資助</a:t>
            </a:r>
            <a:r>
              <a:rPr lang="en-US" altLang="zh-TW" b="1" dirty="0">
                <a:solidFill>
                  <a:schemeClr val="bg1"/>
                </a:solidFill>
              </a:rPr>
              <a:t> </a:t>
            </a:r>
            <a:endParaRPr lang="zh-TW" altLang="en-US" b="1" dirty="0">
              <a:solidFill>
                <a:schemeClr val="bg1"/>
              </a:solidFill>
            </a:endParaRPr>
          </a:p>
        </p:txBody>
      </p:sp>
      <p:sp>
        <p:nvSpPr>
          <p:cNvPr id="96" name="矩形 95">
            <a:extLst>
              <a:ext uri="{FF2B5EF4-FFF2-40B4-BE49-F238E27FC236}">
                <a16:creationId xmlns:a16="http://schemas.microsoft.com/office/drawing/2014/main" id="{2675872A-CDD8-7006-0726-ADDD44415392}"/>
              </a:ext>
            </a:extLst>
          </p:cNvPr>
          <p:cNvSpPr/>
          <p:nvPr/>
        </p:nvSpPr>
        <p:spPr>
          <a:xfrm>
            <a:off x="6000750" y="3771925"/>
            <a:ext cx="2089062" cy="2929051"/>
          </a:xfrm>
          <a:prstGeom prst="rect">
            <a:avLst/>
          </a:prstGeom>
          <a:noFill/>
          <a:ln w="38100">
            <a:solidFill>
              <a:srgbClr val="319A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7" name="文字方塊 96">
            <a:extLst>
              <a:ext uri="{FF2B5EF4-FFF2-40B4-BE49-F238E27FC236}">
                <a16:creationId xmlns:a16="http://schemas.microsoft.com/office/drawing/2014/main" id="{6A07C1E0-B2BE-D498-4099-1CDB110D1085}"/>
              </a:ext>
            </a:extLst>
          </p:cNvPr>
          <p:cNvSpPr txBox="1"/>
          <p:nvPr/>
        </p:nvSpPr>
        <p:spPr>
          <a:xfrm>
            <a:off x="7217578" y="3316500"/>
            <a:ext cx="1126598" cy="646331"/>
          </a:xfrm>
          <a:prstGeom prst="rect">
            <a:avLst/>
          </a:prstGeom>
          <a:solidFill>
            <a:srgbClr val="319AF0"/>
          </a:solidFill>
          <a:ln>
            <a:solidFill>
              <a:srgbClr val="319AF0"/>
            </a:solidFill>
          </a:ln>
        </p:spPr>
        <p:txBody>
          <a:bodyPr wrap="square" rtlCol="0">
            <a:spAutoFit/>
          </a:bodyPr>
          <a:lstStyle/>
          <a:p>
            <a:pPr algn="l"/>
            <a:r>
              <a:rPr lang="zh-TW" altLang="en-US" b="1" dirty="0">
                <a:solidFill>
                  <a:schemeClr val="bg1"/>
                </a:solidFill>
              </a:rPr>
              <a:t>引用影響力全貌</a:t>
            </a:r>
          </a:p>
        </p:txBody>
      </p:sp>
    </p:spTree>
    <p:extLst>
      <p:ext uri="{BB962C8B-B14F-4D97-AF65-F5344CB8AC3E}">
        <p14:creationId xmlns:p14="http://schemas.microsoft.com/office/powerpoint/2010/main" val="3632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p:bldP spid="91" grpId="0" animBg="1"/>
      <p:bldP spid="92" grpId="0"/>
      <p:bldP spid="93" grpId="0" animBg="1"/>
      <p:bldP spid="94" grpId="0" animBg="1"/>
      <p:bldP spid="95" grpId="0" animBg="1"/>
      <p:bldP spid="96" grpId="0" animBg="1"/>
      <p:bldP spid="9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8ENFsO4JXwE8POuqLwR7i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8ENFsO4JXwE8POuqLwR7iw"/>
</p:tagLst>
</file>

<file path=ppt/theme/theme1.xml><?xml version="1.0" encoding="utf-8"?>
<a:theme xmlns:a="http://schemas.openxmlformats.org/drawingml/2006/main" name="Section Break Layouts">
  <a:themeElements>
    <a:clrScheme name="Custom 46">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spAutoFit/>
      </a:bodyPr>
      <a:lstStyle>
        <a:defPPr algn="l">
          <a:defRPr dirty="0"/>
        </a:defPPr>
      </a:lstStyle>
    </a:txDef>
  </a:objectDefaults>
  <a:extraClrSchemeLst/>
  <a:extLst>
    <a:ext uri="{05A4C25C-085E-4340-85A3-A5531E510DB2}">
      <thm15:themeFamily xmlns:thm15="http://schemas.microsoft.com/office/thememl/2012/main" name="Clarivate Template MASTER V13.pptx" id="{2D6F4BB7-53DC-480C-9C89-BDA7F9F88EE1}" vid="{04CAE71E-941E-433A-B0BA-3E1585920834}"/>
    </a:ext>
  </a:extLst>
</a:theme>
</file>

<file path=ppt/theme/theme10.xml><?xml version="1.0" encoding="utf-8"?>
<a:theme xmlns:a="http://schemas.openxmlformats.org/drawingml/2006/main" name="Agenda Layouts - Light">
  <a:themeElements>
    <a:clrScheme name="Custom 61">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 PPT Template Master" id="{6618C401-F07C-6E4E-91C4-E9D94B6D6F0E}" vid="{BEBC64EB-0724-6447-A577-0DD158818634}"/>
    </a:ext>
  </a:extLst>
</a:theme>
</file>

<file path=ppt/theme/theme11.xml><?xml version="1.0" encoding="utf-8"?>
<a:theme xmlns:a="http://schemas.openxmlformats.org/drawingml/2006/main" name="1_Agenda Layouts - Light">
  <a:themeElements>
    <a:clrScheme name="Custom 61">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 PPT Template Master" id="{6618C401-F07C-6E4E-91C4-E9D94B6D6F0E}" vid="{BEBC64EB-0724-6447-A577-0DD158818634}"/>
    </a:ext>
  </a:extLst>
</a:theme>
</file>

<file path=ppt/theme/theme12.xml><?xml version="1.0" encoding="utf-8"?>
<a:theme xmlns:a="http://schemas.openxmlformats.org/drawingml/2006/main" name="2_Section Break Layouts">
  <a:themeElements>
    <a:clrScheme name="Custom 62">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wrap="square" tIns="108000" bIns="108000" rtlCol="0" anchor="ctr" anchorCtr="0">
        <a:noAutofit/>
      </a:bodyPr>
      <a:lstStyle>
        <a:defPPr algn="ctr">
          <a:defRPr sz="1500" dirty="0" err="1">
            <a:solidFill>
              <a:schemeClr val="tx1"/>
            </a:solidFill>
          </a:defRPr>
        </a:defPPr>
      </a:lstStyle>
    </a:spDef>
    <a:txDef>
      <a:spPr>
        <a:noFill/>
        <a:ln>
          <a:noFill/>
        </a:ln>
      </a:spPr>
      <a:bodyPr wrap="square" rtlCol="0">
        <a:noAutofit/>
      </a:bodyPr>
      <a:lstStyle>
        <a:defPPr algn="l">
          <a:defRPr sz="1500" dirty="0" err="1" smtClean="0">
            <a:solidFill>
              <a:schemeClr val="bg1"/>
            </a:solidFill>
          </a:defRPr>
        </a:defPPr>
      </a:lstStyle>
    </a:txDef>
  </a:objectDefaults>
  <a:extraClrSchemeLst/>
  <a:extLst>
    <a:ext uri="{05A4C25C-085E-4340-85A3-A5531E510DB2}">
      <thm15:themeFamily xmlns:thm15="http://schemas.microsoft.com/office/thememl/2012/main" name="Clarivate PPT Template Master" id="{6618C401-F07C-6E4E-91C4-E9D94B6D6F0E}" vid="{79081084-70B0-EE4F-B7BD-BE229ABB85C7}"/>
    </a:ext>
  </a:extLst>
</a:theme>
</file>

<file path=ppt/theme/theme13.xml><?xml version="1.0" encoding="utf-8"?>
<a:theme xmlns:a="http://schemas.openxmlformats.org/drawingml/2006/main" name="8_Content Layouts - Light">
  <a:themeElements>
    <a:clrScheme name="Custom 45">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MASTER V13.pptx" id="{2D6F4BB7-53DC-480C-9C89-BDA7F9F88EE1}" vid="{E9931B46-9C35-4685-ACA9-4A52E829BFBD}"/>
    </a:ext>
  </a:extLst>
</a:theme>
</file>

<file path=ppt/theme/theme14.xml><?xml version="1.0" encoding="utf-8"?>
<a:theme xmlns:a="http://schemas.openxmlformats.org/drawingml/2006/main" name="2_1Content Layouts - Light">
  <a:themeElements>
    <a:clrScheme name="Custom 45">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52FF09A4-AB24-4D87-9520-83E3BC44AB7D}"/>
    </a:ext>
  </a:extLst>
</a:theme>
</file>

<file path=ppt/theme/theme15.xml><?xml version="1.0" encoding="utf-8"?>
<a:theme xmlns:a="http://schemas.openxmlformats.org/drawingml/2006/main" name="3_Content Layouts - Light">
  <a:themeElements>
    <a:clrScheme name="Custom 45">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 MASTER Template_Jan 2024" id="{8532F882-0753-2047-B49C-E6B83504DB69}" vid="{BDBE2627-2ED9-AC44-BCC9-F66395E6E0E0}"/>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Layouts - Light">
  <a:themeElements>
    <a:clrScheme name="Custom 45">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MASTER V13.pptx" id="{2D6F4BB7-53DC-480C-9C89-BDA7F9F88EE1}" vid="{E9931B46-9C35-4685-ACA9-4A52E829BFBD}"/>
    </a:ext>
  </a:extLst>
</a:theme>
</file>

<file path=ppt/theme/theme3.xml><?xml version="1.0" encoding="utf-8"?>
<a:theme xmlns:a="http://schemas.openxmlformats.org/drawingml/2006/main" name="1_Content Layouts - Light">
  <a:themeElements>
    <a:clrScheme name="Custom 45">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MASTER V13.pptx" id="{2D6F4BB7-53DC-480C-9C89-BDA7F9F88EE1}" vid="{E9931B46-9C35-4685-ACA9-4A52E829BFBD}"/>
    </a:ext>
  </a:extLst>
</a:theme>
</file>

<file path=ppt/theme/theme4.xml><?xml version="1.0" encoding="utf-8"?>
<a:theme xmlns:a="http://schemas.openxmlformats.org/drawingml/2006/main" name="1Content Layouts - Light">
  <a:themeElements>
    <a:clrScheme name="Custom 45">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52FF09A4-AB24-4D87-9520-83E3BC44AB7D}"/>
    </a:ext>
  </a:extLst>
</a:theme>
</file>

<file path=ppt/theme/theme5.xml><?xml version="1.0" encoding="utf-8"?>
<a:theme xmlns:a="http://schemas.openxmlformats.org/drawingml/2006/main" name="6_Content Layouts - Light">
  <a:themeElements>
    <a:clrScheme name="Custom 45">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52FF09A4-AB24-4D87-9520-83E3BC44AB7D}"/>
    </a:ext>
  </a:extLst>
</a:theme>
</file>

<file path=ppt/theme/theme6.xml><?xml version="1.0" encoding="utf-8"?>
<a:theme xmlns:a="http://schemas.openxmlformats.org/drawingml/2006/main" name="4_Content Layouts - Light">
  <a:themeElements>
    <a:clrScheme name="Custom 45">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 MASTER Template_Jan 2024" id="{8532F882-0753-2047-B49C-E6B83504DB69}" vid="{BDBE2627-2ED9-AC44-BCC9-F66395E6E0E0}"/>
    </a:ext>
  </a:extLst>
</a:theme>
</file>

<file path=ppt/theme/theme7.xml><?xml version="1.0" encoding="utf-8"?>
<a:theme xmlns:a="http://schemas.openxmlformats.org/drawingml/2006/main" name="1_Closing Layouts - Light">
  <a:themeElements>
    <a:clrScheme name="Custom 36">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Extended Template" id="{F7FCBAE4-88CE-8541-B3F8-CDCA94A87584}" vid="{29CE6A3A-1A50-BA4C-BEB7-C4BE129145AF}"/>
    </a:ext>
  </a:extLst>
</a:theme>
</file>

<file path=ppt/theme/theme8.xml><?xml version="1.0" encoding="utf-8"?>
<a:theme xmlns:a="http://schemas.openxmlformats.org/drawingml/2006/main" name="5_Content Layouts - Light">
  <a:themeElements>
    <a:clrScheme name="Custom 23">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0B9D79"/>
      </a:accent5>
      <a:accent6>
        <a:srgbClr val="70AD47"/>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solidFill>
        <a:ln>
          <a:solidFill>
            <a:schemeClr val="accent2"/>
          </a:solidFill>
        </a:ln>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larivate Template EXTENDED V11" id="{CFC63918-A1D8-F747-BB97-B6408C58670B}" vid="{A9776969-E6CC-8F46-8201-785CC4329FE1}"/>
    </a:ext>
  </a:extLst>
</a:theme>
</file>

<file path=ppt/theme/theme9.xml><?xml version="1.0" encoding="utf-8"?>
<a:theme xmlns:a="http://schemas.openxmlformats.org/drawingml/2006/main" name="2_Title Layouts - Dark">
  <a:themeElements>
    <a:clrScheme name="Custom 68">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wrap="square" tIns="108000" bIns="108000" rtlCol="0" anchor="ctr" anchorCtr="0">
        <a:noAutofit/>
      </a:bodyPr>
      <a:lstStyle>
        <a:defPPr algn="ctr">
          <a:defRPr sz="1500" dirty="0" err="1">
            <a:solidFill>
              <a:schemeClr val="tx1"/>
            </a:solidFill>
          </a:defRPr>
        </a:defPPr>
      </a:lstStyle>
    </a:spDef>
    <a:txDef>
      <a:spPr>
        <a:noFill/>
        <a:ln>
          <a:noFill/>
        </a:ln>
      </a:spPr>
      <a:bodyPr wrap="square" rtlCol="0">
        <a:noAutofit/>
      </a:bodyPr>
      <a:lstStyle>
        <a:defPPr algn="l">
          <a:defRPr sz="1500" dirty="0" err="1" smtClean="0">
            <a:solidFill>
              <a:schemeClr val="bg1"/>
            </a:solidFill>
          </a:defRPr>
        </a:defPPr>
      </a:lstStyle>
    </a:txDef>
  </a:objectDefaults>
  <a:extraClrSchemeLst/>
  <a:extLst>
    <a:ext uri="{05A4C25C-085E-4340-85A3-A5531E510DB2}">
      <thm15:themeFamily xmlns:thm15="http://schemas.microsoft.com/office/thememl/2012/main" name="Extended Template" id="{4A639EB0-22F2-7F41-9DFE-CD5E2CA2B8F2}" vid="{06D67B6D-B652-944A-B127-4F9520ADC9F1}"/>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b24956f-3e9d-454f-a9c5-1d6097dd15be">
      <Terms xmlns="http://schemas.microsoft.com/office/infopath/2007/PartnerControls"/>
    </lcf76f155ced4ddcb4097134ff3c332f>
    <TaxCatchAll xmlns="26b78ff7-d614-492b-b43f-3ef7918adb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F6745609735D54FAA69699C070B8E82" ma:contentTypeVersion="16" ma:contentTypeDescription="Create a new document." ma:contentTypeScope="" ma:versionID="f6b5b24482b2f21ca623046f5197dfab">
  <xsd:schema xmlns:xsd="http://www.w3.org/2001/XMLSchema" xmlns:xs="http://www.w3.org/2001/XMLSchema" xmlns:p="http://schemas.microsoft.com/office/2006/metadata/properties" xmlns:ns2="4b24956f-3e9d-454f-a9c5-1d6097dd15be" xmlns:ns3="26b78ff7-d614-492b-b43f-3ef7918adbb7" targetNamespace="http://schemas.microsoft.com/office/2006/metadata/properties" ma:root="true" ma:fieldsID="17f59cfa86709eb281326142ea6cbc72" ns2:_="" ns3:_="">
    <xsd:import namespace="4b24956f-3e9d-454f-a9c5-1d6097dd15be"/>
    <xsd:import namespace="26b78ff7-d614-492b-b43f-3ef7918adbb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24956f-3e9d-454f-a9c5-1d6097dd15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6b78ff7-d614-492b-b43f-3ef7918adbb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cd673854-b0c3-4ed6-8a1a-d20e132aeb6c}" ma:internalName="TaxCatchAll" ma:showField="CatchAllData" ma:web="26b78ff7-d614-492b-b43f-3ef7918adb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C1561E-6DA5-497B-A8C3-38877F0CC23A}">
  <ds:schemaRefs>
    <ds:schemaRef ds:uri="http://schemas.microsoft.com/office/2006/metadata/properties"/>
    <ds:schemaRef ds:uri="http://www.w3.org/XML/1998/namespace"/>
    <ds:schemaRef ds:uri="http://purl.org/dc/terms/"/>
    <ds:schemaRef ds:uri="http://purl.org/dc/dcmitype/"/>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26b78ff7-d614-492b-b43f-3ef7918adbb7"/>
    <ds:schemaRef ds:uri="4b24956f-3e9d-454f-a9c5-1d6097dd15be"/>
  </ds:schemaRefs>
</ds:datastoreItem>
</file>

<file path=customXml/itemProps2.xml><?xml version="1.0" encoding="utf-8"?>
<ds:datastoreItem xmlns:ds="http://schemas.openxmlformats.org/officeDocument/2006/customXml" ds:itemID="{3E41A68D-D810-4E86-A2A5-CA58A9517A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24956f-3e9d-454f-a9c5-1d6097dd15be"/>
    <ds:schemaRef ds:uri="26b78ff7-d614-492b-b43f-3ef7918adb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AD91B9C-4E38-40A3-AA2F-E796D8728082}">
  <ds:schemaRefs>
    <ds:schemaRef ds:uri="http://schemas.microsoft.com/sharepoint/v3/contenttype/forms"/>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Clarivate PPT Template MASTER</Template>
  <TotalTime>11314</TotalTime>
  <Words>1937</Words>
  <Application>Microsoft Office PowerPoint</Application>
  <PresentationFormat>寬螢幕</PresentationFormat>
  <Paragraphs>299</Paragraphs>
  <Slides>25</Slides>
  <Notes>11</Notes>
  <HiddenSlides>0</HiddenSlides>
  <MMClips>0</MMClips>
  <ScaleCrop>false</ScaleCrop>
  <HeadingPairs>
    <vt:vector size="8" baseType="variant">
      <vt:variant>
        <vt:lpstr>使用字型</vt:lpstr>
      </vt:variant>
      <vt:variant>
        <vt:i4>14</vt:i4>
      </vt:variant>
      <vt:variant>
        <vt:lpstr>佈景主題</vt:lpstr>
      </vt:variant>
      <vt:variant>
        <vt:i4>15</vt:i4>
      </vt:variant>
      <vt:variant>
        <vt:lpstr>內嵌 OLE 伺服程式</vt:lpstr>
      </vt:variant>
      <vt:variant>
        <vt:i4>1</vt:i4>
      </vt:variant>
      <vt:variant>
        <vt:lpstr>投影片標題</vt:lpstr>
      </vt:variant>
      <vt:variant>
        <vt:i4>25</vt:i4>
      </vt:variant>
    </vt:vector>
  </HeadingPairs>
  <TitlesOfParts>
    <vt:vector size="55" baseType="lpstr">
      <vt:lpstr>Avenir</vt:lpstr>
      <vt:lpstr>Calibri Regular</vt:lpstr>
      <vt:lpstr>Helvetica Light</vt:lpstr>
      <vt:lpstr>Microsoft JhengHei UI</vt:lpstr>
      <vt:lpstr>Noto Sans Symbols</vt:lpstr>
      <vt:lpstr>System Font</vt:lpstr>
      <vt:lpstr>Arial</vt:lpstr>
      <vt:lpstr>Avenir Next LT Pro</vt:lpstr>
      <vt:lpstr>Avenir Next LT Pro Demi</vt:lpstr>
      <vt:lpstr>Calibri</vt:lpstr>
      <vt:lpstr>Courier New</vt:lpstr>
      <vt:lpstr>Impact</vt:lpstr>
      <vt:lpstr>Segoe UI</vt:lpstr>
      <vt:lpstr>Wingdings</vt:lpstr>
      <vt:lpstr>Section Break Layouts</vt:lpstr>
      <vt:lpstr>Content Layouts - Light</vt:lpstr>
      <vt:lpstr>1_Content Layouts - Light</vt:lpstr>
      <vt:lpstr>1Content Layouts - Light</vt:lpstr>
      <vt:lpstr>6_Content Layouts - Light</vt:lpstr>
      <vt:lpstr>4_Content Layouts - Light</vt:lpstr>
      <vt:lpstr>1_Closing Layouts - Light</vt:lpstr>
      <vt:lpstr>5_Content Layouts - Light</vt:lpstr>
      <vt:lpstr>2_Title Layouts - Dark</vt:lpstr>
      <vt:lpstr>Agenda Layouts - Light</vt:lpstr>
      <vt:lpstr>1_Agenda Layouts - Light</vt:lpstr>
      <vt:lpstr>2_Section Break Layouts</vt:lpstr>
      <vt:lpstr>8_Content Layouts - Light</vt:lpstr>
      <vt:lpstr>2_1Content Layouts - Light</vt:lpstr>
      <vt:lpstr>3_Content Layouts - Light</vt:lpstr>
      <vt:lpstr>think-cell Slide</vt:lpstr>
      <vt:lpstr>PowerPoint 簡報</vt:lpstr>
      <vt:lpstr>科睿唯安與ORCID的淵源</vt:lpstr>
      <vt:lpstr>科睿唯安運用科技，為科研生態系注入多元價值</vt:lpstr>
      <vt:lpstr>PowerPoint 簡報</vt:lpstr>
      <vt:lpstr>透過涵蓋整個研究生命週期來解決更多問題</vt:lpstr>
      <vt:lpstr>從國際曝光到機構識別</vt:lpstr>
      <vt:lpstr>PowerPoint 簡報</vt:lpstr>
      <vt:lpstr>透過同步您的 Web of Science 與 ORCID 個人檔案，節省寶貴時間</vt:lpstr>
      <vt:lpstr>Web of Science Researcher Profiles</vt:lpstr>
      <vt:lpstr>Web of Science Researcher Profiles</vt:lpstr>
      <vt:lpstr>Author Impact Beamplot 作者影響力射束圖</vt:lpstr>
      <vt:lpstr>透過引用概覽自我的研究影響力</vt:lpstr>
      <vt:lpstr>與各大出版社串連Peer Reviewer認證</vt:lpstr>
      <vt:lpstr>記錄peer review的貢獻展現專業力</vt:lpstr>
      <vt:lpstr>2025年加強WOS與ORCID的整合</vt:lpstr>
      <vt:lpstr>PowerPoint 簡報</vt:lpstr>
      <vt:lpstr>傳統學者庫的諸多挑戰</vt:lpstr>
      <vt:lpstr>PowerPoint 簡報</vt:lpstr>
      <vt:lpstr>超越傳統的機構典藏</vt:lpstr>
      <vt:lpstr>Smart Harvesting AI: 改變建立學者檔案的傳統方式</vt:lpstr>
      <vt:lpstr>Ex Libris Central Discovery Index (CDI)</vt:lpstr>
      <vt:lpstr>Smart Harvesting AI</vt:lpstr>
      <vt:lpstr>Esploro與ORCiD最佳實例</vt:lpstr>
      <vt:lpstr>從全球可見到在地掌握：科睿唯安助您建立完整的學術影響力版圖</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 Guzman</dc:creator>
  <cp:lastModifiedBy>Renee Guan</cp:lastModifiedBy>
  <cp:revision>81</cp:revision>
  <cp:lastPrinted>2025-05-28T10:56:50Z</cp:lastPrinted>
  <dcterms:created xsi:type="dcterms:W3CDTF">2023-09-21T08:52:01Z</dcterms:created>
  <dcterms:modified xsi:type="dcterms:W3CDTF">2025-08-06T09:07:12Z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0x0101002F6745609735D54FAA69699C070B8E82</vt:lpwstr>
  </property>
  <property fmtid="{D5CDD505-2E9C-101B-9397-08002B2CF9AE}" pid="3" name="MediaServiceImageTags">
    <vt:lpwstr/>
  </property>
</Properties>
</file>